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64" r:id="rId4"/>
    <p:sldId id="274" r:id="rId5"/>
    <p:sldId id="266" r:id="rId6"/>
    <p:sldId id="261" r:id="rId7"/>
    <p:sldId id="269" r:id="rId8"/>
    <p:sldId id="280" r:id="rId9"/>
    <p:sldId id="279" r:id="rId10"/>
    <p:sldId id="273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6374" autoAdjust="0"/>
  </p:normalViewPr>
  <p:slideViewPr>
    <p:cSldViewPr>
      <p:cViewPr varScale="1">
        <p:scale>
          <a:sx n="106" d="100"/>
          <a:sy n="106" d="100"/>
        </p:scale>
        <p:origin x="17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6C52B-3A6D-46DF-9897-4D4A7DA2C0CE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1D591-30F7-494D-A0EF-03F80854C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534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1D591-30F7-494D-A0EF-03F80854C25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072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92725"/>
            <a:ext cx="7772400" cy="219010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льдотрясений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среди локальных сейсмических событий на архипелаге Северная Земля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755639"/>
            <a:ext cx="7416824" cy="86409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ФГБУН  ФИЦКИА им. акад. Н.П. Лаверова Уро РАН</a:t>
            </a:r>
            <a:r>
              <a:rPr lang="ru-RU" sz="2000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ФИЦ ЕГС РАН</a:t>
            </a:r>
            <a:r>
              <a:rPr lang="ru-RU" sz="2000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l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Екатерина Руслановна</a:t>
            </a:r>
            <a:r>
              <a:rPr lang="ru-RU" sz="2000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Конечная Яна Викторовна</a:t>
            </a:r>
            <a:r>
              <a:rPr lang="ru-RU" sz="2000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</a:p>
          <a:p>
            <a:pPr algn="l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 работы – д.т.н. Антоновская Галина Николаевна</a:t>
            </a:r>
            <a:r>
              <a:rPr lang="ru-RU" sz="2000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70" y="238265"/>
            <a:ext cx="3510687" cy="105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39756" y="238267"/>
            <a:ext cx="3456383" cy="12464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XXIV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Уральская молодежная научная школа по геофизике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3D69AD-AB7E-C9E0-C16A-7F90E86920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8267"/>
            <a:ext cx="1944216" cy="123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73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D:\Яна_работа\Конференции\2023\Якутск\Рис 3+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28"/>
          <a:stretch/>
        </p:blipFill>
        <p:spPr bwMode="auto">
          <a:xfrm>
            <a:off x="3635896" y="476673"/>
            <a:ext cx="547260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D:\Яна_работа\Конференции\2023\Якутск\Рис 3+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2"/>
          <a:stretch/>
        </p:blipFill>
        <p:spPr bwMode="auto">
          <a:xfrm>
            <a:off x="955948" y="3592001"/>
            <a:ext cx="2679948" cy="299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372" y="3019018"/>
            <a:ext cx="5652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вариации температуры воздуха и сейсмичности (количества событий)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3296017"/>
            <a:ext cx="5004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связи количества событий и их мощности для разных температур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29903" y="5013176"/>
            <a:ext cx="3851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Разный наклон «графиков повторяемости» отражает разный механизм образования импульсов при отрицательных и положительных температурах.</a:t>
            </a:r>
          </a:p>
        </p:txBody>
      </p:sp>
      <p:pic>
        <p:nvPicPr>
          <p:cNvPr id="8" name="Picture 2" descr="D:\Яна_работа\Icequakes\Азимуты 18-22 феврал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2957"/>
            <a:ext cx="3334770" cy="246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3347864" y="836713"/>
            <a:ext cx="1167780" cy="7200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796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301" y="3573016"/>
            <a:ext cx="5688632" cy="11430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97" y="1988842"/>
            <a:ext cx="3023878" cy="302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3107" y="735089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выполнена с использованием данных, полученных на уникальной научной установке «Архангельская сейсмическая сеть» (https://ckp-rf.ru/catalog/usu/310187/).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974966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t="12154" r="51534" b="27395"/>
          <a:stretch/>
        </p:blipFill>
        <p:spPr bwMode="auto">
          <a:xfrm rot="19833278">
            <a:off x="-949886" y="-1203837"/>
            <a:ext cx="13066147" cy="959420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101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10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103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104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105" name="AutoShape 1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106" name="AutoShape 1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107" name="TextBox 49"/>
          <p:cNvSpPr txBox="1">
            <a:spLocks noChangeArrowheads="1"/>
          </p:cNvSpPr>
          <p:nvPr/>
        </p:nvSpPr>
        <p:spPr bwMode="auto">
          <a:xfrm>
            <a:off x="2458684" y="4901409"/>
            <a:ext cx="8636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FFFF00"/>
                </a:solidFill>
              </a:rPr>
              <a:t>Архангельск</a:t>
            </a: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117871" y="461170"/>
            <a:ext cx="215900" cy="2159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Равнобедренный треугольник 57"/>
          <p:cNvSpPr/>
          <p:nvPr/>
        </p:nvSpPr>
        <p:spPr>
          <a:xfrm>
            <a:off x="3422296" y="761206"/>
            <a:ext cx="215900" cy="2159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Равнобедренный треугольник 58"/>
          <p:cNvSpPr/>
          <p:nvPr/>
        </p:nvSpPr>
        <p:spPr>
          <a:xfrm>
            <a:off x="3568347" y="765970"/>
            <a:ext cx="215900" cy="2159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Равнобедренный треугольник 59"/>
          <p:cNvSpPr/>
          <p:nvPr/>
        </p:nvSpPr>
        <p:spPr>
          <a:xfrm>
            <a:off x="4503384" y="3710782"/>
            <a:ext cx="215900" cy="2159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Равнобедренный треугольник 60"/>
          <p:cNvSpPr/>
          <p:nvPr/>
        </p:nvSpPr>
        <p:spPr>
          <a:xfrm>
            <a:off x="2176108" y="5026819"/>
            <a:ext cx="215900" cy="2159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Равнобедренный треугольник 61"/>
          <p:cNvSpPr/>
          <p:nvPr/>
        </p:nvSpPr>
        <p:spPr>
          <a:xfrm>
            <a:off x="2774596" y="4710907"/>
            <a:ext cx="215900" cy="2159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Равнобедренный треугольник 62"/>
          <p:cNvSpPr/>
          <p:nvPr/>
        </p:nvSpPr>
        <p:spPr>
          <a:xfrm>
            <a:off x="5782909" y="2420889"/>
            <a:ext cx="215900" cy="2159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Равнобедренный треугольник 63"/>
          <p:cNvSpPr/>
          <p:nvPr/>
        </p:nvSpPr>
        <p:spPr>
          <a:xfrm>
            <a:off x="2350734" y="5458620"/>
            <a:ext cx="215900" cy="2159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Равнобедренный треугольник 64"/>
          <p:cNvSpPr/>
          <p:nvPr/>
        </p:nvSpPr>
        <p:spPr>
          <a:xfrm>
            <a:off x="2736496" y="5406232"/>
            <a:ext cx="215900" cy="2159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 bwMode="auto">
          <a:xfrm flipV="1">
            <a:off x="2453921" y="4999834"/>
            <a:ext cx="76200" cy="730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23" name="TextBox 2"/>
          <p:cNvSpPr txBox="1">
            <a:spLocks noChangeArrowheads="1"/>
          </p:cNvSpPr>
          <p:nvPr/>
        </p:nvSpPr>
        <p:spPr bwMode="auto">
          <a:xfrm>
            <a:off x="3242911" y="1256507"/>
            <a:ext cx="1476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dirty="0"/>
              <a:t>архипелаг Земля Франца-Иосифа</a:t>
            </a:r>
          </a:p>
        </p:txBody>
      </p:sp>
      <p:sp>
        <p:nvSpPr>
          <p:cNvPr id="3124" name="TextBox 65"/>
          <p:cNvSpPr txBox="1">
            <a:spLocks noChangeArrowheads="1"/>
          </p:cNvSpPr>
          <p:nvPr/>
        </p:nvSpPr>
        <p:spPr bwMode="auto">
          <a:xfrm>
            <a:off x="5227284" y="851696"/>
            <a:ext cx="1111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/>
              <a:t>архипелаг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/>
              <a:t>Северная Земля</a:t>
            </a:r>
          </a:p>
        </p:txBody>
      </p:sp>
      <p:sp>
        <p:nvSpPr>
          <p:cNvPr id="80" name="Равнобедренный треугольник 79">
            <a:extLst>
              <a:ext uri="{FF2B5EF4-FFF2-40B4-BE49-F238E27FC236}">
                <a16:creationId xmlns:a16="http://schemas.microsoft.com/office/drawing/2014/main" id="{9364F790-7B0E-4262-9FC7-B7CC8E998FBC}"/>
              </a:ext>
            </a:extLst>
          </p:cNvPr>
          <p:cNvSpPr/>
          <p:nvPr/>
        </p:nvSpPr>
        <p:spPr>
          <a:xfrm>
            <a:off x="3650542" y="3103813"/>
            <a:ext cx="215900" cy="2159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4E3230-001D-4D55-9FE6-8CD2B34BD747}"/>
              </a:ext>
            </a:extLst>
          </p:cNvPr>
          <p:cNvSpPr txBox="1"/>
          <p:nvPr/>
        </p:nvSpPr>
        <p:spPr>
          <a:xfrm>
            <a:off x="1069975" y="1890894"/>
            <a:ext cx="2365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Архангельская сейсмическая сеть</a:t>
            </a: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3054EEBC-9A4F-4DBB-A2EE-57016ED164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5" y="116634"/>
            <a:ext cx="2252536" cy="13172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0522" y="5657985"/>
            <a:ext cx="553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KLM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34870" y="5622131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SHIP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29995" y="5175627"/>
            <a:ext cx="523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ADZ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90483" y="4583788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LSH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80820" y="3042486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NVZ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00005" y="3357698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AMDE1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73443" y="582797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ZFI2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68349" y="399842"/>
            <a:ext cx="856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OMEGA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44095" y="143461"/>
            <a:ext cx="499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SVZ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38536" y="2261538"/>
            <a:ext cx="752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KOLBA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3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9A93E48-6A24-DF02-2ABA-4B730E66C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2" y="0"/>
            <a:ext cx="7495599" cy="5805264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9B4A3-0D7F-30CB-631F-123DF3881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42384"/>
            <a:ext cx="9144000" cy="1143000"/>
          </a:xfrm>
        </p:spPr>
        <p:txBody>
          <a:bodyPr>
            <a:noAutofit/>
          </a:bodyPr>
          <a:lstStyle/>
          <a:p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Физическая карта рельефа архипелага Северная Земля.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Новейшие разломы (1–4) с: а - достоверные, б - предполагаемые; 1 - сбросы, штрихи на опущенном крыле; 2 - взбросы, треугольники на приподнятом крыле; 3 - разломы неустановленного типа, штрихи на опущенном крыле; 4 - разломы без установленного смещения; 5 - стрелками показано направление смещения при сдвигах. Разломы с (6–8): 6 - активный </a:t>
            </a:r>
            <a:r>
              <a:rPr lang="ru-RU" sz="10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спрединговый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центр; 7 - нормальные разломы;8 - неклассифицированные разломы. Разломы с (9–13): 9 - надвиг и взброс; 10 - сдвиговый сброс (стрелка-направление сброса); 11 - фронт деформаций для </a:t>
            </a:r>
            <a:r>
              <a:rPr lang="ru-RU" sz="10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орогенов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12 - нормальные </a:t>
            </a:r>
            <a:r>
              <a:rPr lang="ru-RU" sz="10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листрические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разломы; 13 - неклассифицированные разломы; 14 - сейсмическая станция «Северная Земля» (</a:t>
            </a:r>
            <a:r>
              <a:rPr lang="en-US" sz="1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SVZ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);15 - зоны образования айсбергов и ледников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764967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CB17A66-5D2F-4E05-A454-FEB022BE95B2}"/>
              </a:ext>
            </a:extLst>
          </p:cNvPr>
          <p:cNvSpPr txBox="1"/>
          <p:nvPr/>
        </p:nvSpPr>
        <p:spPr>
          <a:xfrm>
            <a:off x="467544" y="153029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ледниковой сейсмической активности архипелага Северная Земля</a:t>
            </a:r>
          </a:p>
        </p:txBody>
      </p:sp>
      <p:pic>
        <p:nvPicPr>
          <p:cNvPr id="4" name="Рисунок 3" descr="D:\Яна_работа\Icequakes\Статья\Рис 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76" y="836715"/>
            <a:ext cx="4470717" cy="35792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593" y="5007894"/>
            <a:ext cx="41630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Топографическая карта (а) и тектоническая схема (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района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Северная Земля. Литосферные плиты с: 1 – позднедокембрийским фундаментом, 2 – позднекембрийским фундаментом; 3 – Таймырский аккреционно-коллизионный комплекс; 4 – землетрясения, показанные желтым (а) и синим (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 эллипсами ошибок, зарегистрированные с/с SVZ за 2017-2022 гг.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3876" y="4401003"/>
            <a:ext cx="449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Волновые формы и СВАН-диаграммы локальных сейсмических событий, зарегистрированных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SVZ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 – группа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группа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1161" y="4983728"/>
            <a:ext cx="4145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796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волновых форм (тип волн, их спектральный состав) дает возможность разделить ряд событий по их природе, т.е. отделить явления в ледовой толще от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коровых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землетрясений. Результаты пространственно-временного анализа показывают, что ледовые события инициируются произошедшими вблизи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коровыми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землетрясениями.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958A1FB-C6A4-B233-5023-6CA06B02C9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70" b="20413"/>
          <a:stretch/>
        </p:blipFill>
        <p:spPr>
          <a:xfrm>
            <a:off x="154133" y="697954"/>
            <a:ext cx="3769795" cy="41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9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35CB4-CC5A-58A7-1CA3-4B2582733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005" y="1046265"/>
            <a:ext cx="4318757" cy="868958"/>
          </a:xfrm>
        </p:spPr>
        <p:txBody>
          <a:bodyPr>
            <a:normAutofit fontScale="90000"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События на острове Октябрьской Революции на разных глубинах гипоцентра: 1 - группа 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=0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km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; 2 - группа 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=0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km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; 3 - группа 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ru-RU" sz="1400" dirty="0">
                <a:latin typeface="Times New Roman" panose="02020603050405020304" pitchFamily="18" charset="0"/>
              </a:rPr>
              <a:t>=25 </a:t>
            </a:r>
            <a:r>
              <a:rPr lang="en-US" sz="1400" dirty="0">
                <a:latin typeface="Times New Roman" panose="02020603050405020304" pitchFamily="18" charset="0"/>
              </a:rPr>
              <a:t>km</a:t>
            </a:r>
            <a:r>
              <a:rPr lang="ru-RU" sz="1400" dirty="0">
                <a:latin typeface="Times New Roman" panose="02020603050405020304" pitchFamily="18" charset="0"/>
              </a:rPr>
              <a:t>; красный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треугольник - сейсмическая станция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SVZ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линия, по которой выполнялись проекции эпицентров событий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3A2A02-BE7B-1A0D-32FD-B182F1F93C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" y="103397"/>
            <a:ext cx="4568352" cy="35990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322902-566B-EBE2-2505-4AB625B2C63B}"/>
              </a:ext>
            </a:extLst>
          </p:cNvPr>
          <p:cNvSpPr txBox="1"/>
          <p:nvPr/>
        </p:nvSpPr>
        <p:spPr>
          <a:xfrm>
            <a:off x="4727502" y="6035078"/>
            <a:ext cx="436458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вариации миграции эпицентров по линии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групп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с 2017 по 2018 гг.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2806A98-B9F5-7419-3DBC-2575F0847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5" y="3262211"/>
            <a:ext cx="4113727" cy="279876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2CE936-5754-00E0-19AA-96F6C6F69954}"/>
              </a:ext>
            </a:extLst>
          </p:cNvPr>
          <p:cNvSpPr txBox="1"/>
          <p:nvPr/>
        </p:nvSpPr>
        <p:spPr>
          <a:xfrm>
            <a:off x="154886" y="4089158"/>
            <a:ext cx="46078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пицентры «выстраиваются» в линейные структуры, анализ рисунка показывает, что события группы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располагаются западнее, относительно событий группы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При расчете положения эпицентров мы зафиксировали глубину всех событий как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=0 км. В связи с вышесказанными особенностями волновых форм событий группы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можно предположить, что они происходят глубже, чем события группы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Перебор возможных глубин для группы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(для группы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=0 км) показал, что при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=25–30 км эпицентры событий максимально совмещаются с событиями группы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показанные на рисунке черными кружками. Таким образом, можно считать, что события группы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более глубокие, чем группы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 расположены в консолидированной коре. </a:t>
            </a:r>
          </a:p>
        </p:txBody>
      </p:sp>
    </p:spTree>
    <p:extLst>
      <p:ext uri="{BB962C8B-B14F-4D97-AF65-F5344CB8AC3E}">
        <p14:creationId xmlns:p14="http://schemas.microsoft.com/office/powerpoint/2010/main" val="1905564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66" y="3717034"/>
            <a:ext cx="4104042" cy="27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526" y="693205"/>
            <a:ext cx="3818527" cy="273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73746" y="3406127"/>
            <a:ext cx="37956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записи сейсмического события из района ледника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(арх. Шпицберген)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Федоров,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Асминг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2015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24261" y="68581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Ледниковые события о. Большевик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.Северная Земля) </a:t>
            </a:r>
          </a:p>
        </p:txBody>
      </p:sp>
      <p:pic>
        <p:nvPicPr>
          <p:cNvPr id="2" name="Picture 2" descr="D:\Яна_работа\Конференции\2023\Якутск\Большевик 150422.jpg">
            <a:extLst>
              <a:ext uri="{FF2B5EF4-FFF2-40B4-BE49-F238E27FC236}">
                <a16:creationId xmlns:a16="http://schemas.microsoft.com/office/drawing/2014/main" id="{2805716F-1FCD-18CC-DBE6-39E331009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1311"/>
            <a:ext cx="3960440" cy="298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39D1E5-EA72-3ADA-3CB3-9B85CFDD60FB}"/>
              </a:ext>
            </a:extLst>
          </p:cNvPr>
          <p:cNvSpPr txBox="1"/>
          <p:nvPr/>
        </p:nvSpPr>
        <p:spPr>
          <a:xfrm>
            <a:off x="4819553" y="4144791"/>
            <a:ext cx="41040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«Таким образом, обобщая полученные данные по сейсмическому наблюдению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&lt;…&gt;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можно заключить, что регистрируемые на арх. Шпицберген локальные сейсмические события с подавляющим доминированием низких частот (&lt; 5–6 Гц) в спектре записи, генерируются динамическими проявлениями местных ледников.»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Федоров и др.,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2016) </a:t>
            </a:r>
          </a:p>
        </p:txBody>
      </p:sp>
    </p:spTree>
    <p:extLst>
      <p:ext uri="{BB962C8B-B14F-4D97-AF65-F5344CB8AC3E}">
        <p14:creationId xmlns:p14="http://schemas.microsoft.com/office/powerpoint/2010/main" val="1799362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Яна_работа\Конференции\2023\Якутск\Сев Земля Эллипс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5962" r="5115" b="3294"/>
          <a:stretch/>
        </p:blipFill>
        <p:spPr bwMode="auto">
          <a:xfrm>
            <a:off x="611560" y="546227"/>
            <a:ext cx="7920880" cy="554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77752" y="227252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Ледниковые события о. Большевик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.Северная Земля)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564" y="6045973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Эпицентры ледниковых сейсмических событий о. Большевик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весь период наблюдений (2017-2022 гг.)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398338" y="1628803"/>
            <a:ext cx="243810" cy="210181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162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49B553C-AB60-A012-330A-1F1EA07D6712}"/>
              </a:ext>
            </a:extLst>
          </p:cNvPr>
          <p:cNvGrpSpPr/>
          <p:nvPr/>
        </p:nvGrpSpPr>
        <p:grpSpPr>
          <a:xfrm>
            <a:off x="33953" y="404664"/>
            <a:ext cx="4773317" cy="4450014"/>
            <a:chOff x="971600" y="516742"/>
            <a:chExt cx="7488832" cy="6341258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963629AB-610E-BA2F-3D2D-86056F104D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933056"/>
              <a:ext cx="7488832" cy="2924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5" descr="D:\Яна_работа\Конференции\2023\Якутск\Импульсы.jpg">
              <a:extLst>
                <a:ext uri="{FF2B5EF4-FFF2-40B4-BE49-F238E27FC236}">
                  <a16:creationId xmlns:a16="http://schemas.microsoft.com/office/drawing/2014/main" id="{6D70DE20-CADC-4B72-1F96-F47C78A181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16742"/>
              <a:ext cx="6574779" cy="3416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0972264A-692E-4BEA-9083-EC76F4CB0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841" y="4005384"/>
            <a:ext cx="4518647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:\Яна_работа\Конференции\2023\Якутск\Имп подробно.jpg">
            <a:extLst>
              <a:ext uri="{FF2B5EF4-FFF2-40B4-BE49-F238E27FC236}">
                <a16:creationId xmlns:a16="http://schemas.microsoft.com/office/drawing/2014/main" id="{B4B2157C-C50E-AEC1-8A86-5185D0A9F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23" y="366201"/>
            <a:ext cx="4088525" cy="371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7FA160-632F-0335-DF42-8A8342277DEE}"/>
              </a:ext>
            </a:extLst>
          </p:cNvPr>
          <p:cNvSpPr/>
          <p:nvPr/>
        </p:nvSpPr>
        <p:spPr>
          <a:xfrm>
            <a:off x="913687" y="-26963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Импульсные колебания на записях с/с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SVZ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BA159D-75E7-6143-7DD2-55A4E59977CA}"/>
              </a:ext>
            </a:extLst>
          </p:cNvPr>
          <p:cNvSpPr txBox="1"/>
          <p:nvPr/>
        </p:nvSpPr>
        <p:spPr>
          <a:xfrm>
            <a:off x="7452320" y="2886465"/>
            <a:ext cx="256214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21.02.2017 08:27:35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 c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Азимут 248˚ (море)</a:t>
            </a:r>
          </a:p>
        </p:txBody>
      </p:sp>
    </p:spTree>
    <p:extLst>
      <p:ext uri="{BB962C8B-B14F-4D97-AF65-F5344CB8AC3E}">
        <p14:creationId xmlns:p14="http://schemas.microsoft.com/office/powerpoint/2010/main" val="4086046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4ca69b28-eb65-4276-a905-d68aec3e3df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4ca69b28-eb65-4276-a905-d68aec3e3df5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blob:https://web.whatsapp.com/4ca69b28-eb65-4276-a905-d68aec3e3df5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Z:\Karta станций_2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1" y="260648"/>
            <a:ext cx="3546641" cy="333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Рис 18-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4" r="50000"/>
          <a:stretch/>
        </p:blipFill>
        <p:spPr bwMode="auto">
          <a:xfrm>
            <a:off x="495531" y="3759671"/>
            <a:ext cx="4220487" cy="293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D:\Яна_работа\ИМК\2009 год KLM\KLM 20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9" y="144713"/>
            <a:ext cx="4085721" cy="412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5325261" y="4490081"/>
            <a:ext cx="332321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Импульсные микроколебания и их спектры с/с «</a:t>
            </a:r>
            <a:r>
              <a:rPr lang="ru-RU" alt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Климовская</a:t>
            </a:r>
            <a:r>
              <a:rPr lang="ru-RU" alt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 января 2006 г., 02:01:53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56877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5705</TotalTime>
  <Words>781</Words>
  <Application>Microsoft Office PowerPoint</Application>
  <PresentationFormat>Экран (4:3)</PresentationFormat>
  <Paragraphs>47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 Идентификация льдотрясений среди локальных сейсмических событий на архипелаге Северная Земля </vt:lpstr>
      <vt:lpstr>Презентация PowerPoint</vt:lpstr>
      <vt:lpstr>Физическая карта рельефа архипелага Северная Земля. Новейшие разломы (1–4) с: а - достоверные, б - предполагаемые; 1 - сбросы, штрихи на опущенном крыле; 2 - взбросы, треугольники на приподнятом крыле; 3 - разломы неустановленного типа, штрихи на опущенном крыле; 4 - разломы без установленного смещения; 5 - стрелками показано направление смещения при сдвигах. Разломы с (6–8): 6 - активный спрединговый центр; 7 - нормальные разломы;8 - неклассифицированные разломы. Разломы с (9–13): 9 - надвиг и взброс; 10 - сдвиговый сброс (стрелка-направление сброса); 11 - фронт деформаций для орогенов; 12 - нормальные листрические разломы; 13 - неклассифицированные разломы; 14 - сейсмическая станция «Северная Земля» (SVZ);15 - зоны образования айсбергов и ледников</vt:lpstr>
      <vt:lpstr>Презентация PowerPoint</vt:lpstr>
      <vt:lpstr>События на острове Октябрьской Революции на разных глубинах гипоцентра: 1 - группа А, h=0 km; 2 - группа В, h=0 km; 3 - группа А, h=25 km; красный треугольник - сейсмическая станция SVZ, I-I/ - линия, по которой выполнялись проекции эпицентров событий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РЕЗУЛЬТАТЫ РАБОТЫ СЕЙСМИЧЕСКОЙ СТАНЦИИ «КОЛБА» </dc:title>
  <dc:creator>Екатерина Руслановна Морозова</dc:creator>
  <cp:lastModifiedBy>Ekaterina</cp:lastModifiedBy>
  <cp:revision>84</cp:revision>
  <dcterms:created xsi:type="dcterms:W3CDTF">2021-02-12T11:20:38Z</dcterms:created>
  <dcterms:modified xsi:type="dcterms:W3CDTF">2023-03-20T13:29:13Z</dcterms:modified>
</cp:coreProperties>
</file>