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3" r:id="rId5"/>
    <p:sldId id="261" r:id="rId6"/>
    <p:sldId id="268" r:id="rId7"/>
    <p:sldId id="269" r:id="rId8"/>
    <p:sldId id="270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6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абитов Эмиль Артурович" userId="0ac7feb3-c26a-4fc2-a23f-ccff9d1535e1" providerId="ADAL" clId="{05D41BB3-0144-45DD-A641-E8CBA109A176}"/>
    <pc:docChg chg="undo custSel addSld delSld modSld sldOrd">
      <pc:chgData name="Сабитов Эмиль Артурович" userId="0ac7feb3-c26a-4fc2-a23f-ccff9d1535e1" providerId="ADAL" clId="{05D41BB3-0144-45DD-A641-E8CBA109A176}" dt="2021-06-23T17:00:14.005" v="3129" actId="2696"/>
      <pc:docMkLst>
        <pc:docMk/>
      </pc:docMkLst>
      <pc:sldChg chg="addSp delSp modSp add">
        <pc:chgData name="Сабитов Эмиль Артурович" userId="0ac7feb3-c26a-4fc2-a23f-ccff9d1535e1" providerId="ADAL" clId="{05D41BB3-0144-45DD-A641-E8CBA109A176}" dt="2021-06-22T14:21:51.014" v="2960" actId="1076"/>
        <pc:sldMkLst>
          <pc:docMk/>
          <pc:sldMk cId="813835687" sldId="256"/>
        </pc:sldMkLst>
        <pc:spChg chg="mod">
          <ac:chgData name="Сабитов Эмиль Артурович" userId="0ac7feb3-c26a-4fc2-a23f-ccff9d1535e1" providerId="ADAL" clId="{05D41BB3-0144-45DD-A641-E8CBA109A176}" dt="2021-06-20T11:56:53.887" v="242" actId="20577"/>
          <ac:spMkLst>
            <pc:docMk/>
            <pc:sldMk cId="813835687" sldId="256"/>
            <ac:spMk id="2" creationId="{FD8A313A-8B9B-4DE7-80F0-759663068535}"/>
          </ac:spMkLst>
        </pc:spChg>
        <pc:spChg chg="del">
          <ac:chgData name="Сабитов Эмиль Артурович" userId="0ac7feb3-c26a-4fc2-a23f-ccff9d1535e1" providerId="ADAL" clId="{05D41BB3-0144-45DD-A641-E8CBA109A176}" dt="2021-06-20T11:49:34.121" v="194" actId="478"/>
          <ac:spMkLst>
            <pc:docMk/>
            <pc:sldMk cId="813835687" sldId="256"/>
            <ac:spMk id="3" creationId="{5EB5B87E-FA1F-4C3B-B1A3-D9A3193AB312}"/>
          </ac:spMkLst>
        </pc:spChg>
        <pc:spChg chg="add mod">
          <ac:chgData name="Сабитов Эмиль Артурович" userId="0ac7feb3-c26a-4fc2-a23f-ccff9d1535e1" providerId="ADAL" clId="{05D41BB3-0144-45DD-A641-E8CBA109A176}" dt="2021-06-22T14:21:51.014" v="2960" actId="1076"/>
          <ac:spMkLst>
            <pc:docMk/>
            <pc:sldMk cId="813835687" sldId="256"/>
            <ac:spMk id="4" creationId="{49A54AC9-693C-4EA4-AC45-36F367CFA71D}"/>
          </ac:spMkLst>
        </pc:spChg>
        <pc:spChg chg="add del mod">
          <ac:chgData name="Сабитов Эмиль Артурович" userId="0ac7feb3-c26a-4fc2-a23f-ccff9d1535e1" providerId="ADAL" clId="{05D41BB3-0144-45DD-A641-E8CBA109A176}" dt="2021-06-20T11:47:01.911" v="178" actId="478"/>
          <ac:spMkLst>
            <pc:docMk/>
            <pc:sldMk cId="813835687" sldId="256"/>
            <ac:spMk id="5" creationId="{E37F3DFA-84BA-4DBD-AD17-711638FC99DD}"/>
          </ac:spMkLst>
        </pc:spChg>
        <pc:spChg chg="add del mod ord">
          <ac:chgData name="Сабитов Эмиль Артурович" userId="0ac7feb3-c26a-4fc2-a23f-ccff9d1535e1" providerId="ADAL" clId="{05D41BB3-0144-45DD-A641-E8CBA109A176}" dt="2021-06-20T11:48:20.256" v="189" actId="478"/>
          <ac:spMkLst>
            <pc:docMk/>
            <pc:sldMk cId="813835687" sldId="256"/>
            <ac:spMk id="8" creationId="{5F51F057-75F6-403D-8864-C49697C7456D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1:55:16.727" v="230" actId="14100"/>
          <ac:spMkLst>
            <pc:docMk/>
            <pc:sldMk cId="813835687" sldId="256"/>
            <ac:spMk id="9" creationId="{F139B245-6444-4FFE-BB56-913CAD1A27E2}"/>
          </ac:spMkLst>
        </pc:spChg>
        <pc:spChg chg="add mod">
          <ac:chgData name="Сабитов Эмиль Артурович" userId="0ac7feb3-c26a-4fc2-a23f-ccff9d1535e1" providerId="ADAL" clId="{05D41BB3-0144-45DD-A641-E8CBA109A176}" dt="2021-06-22T14:21:34.495" v="2956" actId="403"/>
          <ac:spMkLst>
            <pc:docMk/>
            <pc:sldMk cId="813835687" sldId="256"/>
            <ac:spMk id="18" creationId="{3706A777-C769-4E6A-BC59-5F3C4660E1F7}"/>
          </ac:spMkLst>
        </pc:spChg>
        <pc:picChg chg="add del mod">
          <ac:chgData name="Сабитов Эмиль Артурович" userId="0ac7feb3-c26a-4fc2-a23f-ccff9d1535e1" providerId="ADAL" clId="{05D41BB3-0144-45DD-A641-E8CBA109A176}" dt="2021-06-20T11:48:22.492" v="190" actId="478"/>
          <ac:picMkLst>
            <pc:docMk/>
            <pc:sldMk cId="813835687" sldId="256"/>
            <ac:picMk id="6" creationId="{D1C1B9EF-4C17-491B-B3C6-C16F8523C286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0T11:55:00.291" v="227" actId="14100"/>
          <ac:picMkLst>
            <pc:docMk/>
            <pc:sldMk cId="813835687" sldId="256"/>
            <ac:picMk id="7" creationId="{D8222057-4B79-4687-B56F-E97567FC25A0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0T11:55:20.839" v="231" actId="14100"/>
          <ac:picMkLst>
            <pc:docMk/>
            <pc:sldMk cId="813835687" sldId="256"/>
            <ac:picMk id="10" creationId="{935A6AAE-2373-47C3-9540-A1045B589B00}"/>
          </ac:picMkLst>
        </pc:picChg>
        <pc:cxnChg chg="add mod">
          <ac:chgData name="Сабитов Эмиль Артурович" userId="0ac7feb3-c26a-4fc2-a23f-ccff9d1535e1" providerId="ADAL" clId="{05D41BB3-0144-45DD-A641-E8CBA109A176}" dt="2021-06-20T11:56:18.910" v="239" actId="14100"/>
          <ac:cxnSpMkLst>
            <pc:docMk/>
            <pc:sldMk cId="813835687" sldId="256"/>
            <ac:cxnSpMk id="12" creationId="{41F49CAC-336E-4179-A3B5-892D5AB9ECE9}"/>
          </ac:cxnSpMkLst>
        </pc:cxnChg>
      </pc:sldChg>
      <pc:sldChg chg="addSp delSp modSp add">
        <pc:chgData name="Сабитов Эмиль Артурович" userId="0ac7feb3-c26a-4fc2-a23f-ccff9d1535e1" providerId="ADAL" clId="{05D41BB3-0144-45DD-A641-E8CBA109A176}" dt="2021-06-23T12:06:28.475" v="3043" actId="20577"/>
        <pc:sldMkLst>
          <pc:docMk/>
          <pc:sldMk cId="390717851" sldId="257"/>
        </pc:sldMkLst>
        <pc:spChg chg="del">
          <ac:chgData name="Сабитов Эмиль Артурович" userId="0ac7feb3-c26a-4fc2-a23f-ccff9d1535e1" providerId="ADAL" clId="{05D41BB3-0144-45DD-A641-E8CBA109A176}" dt="2021-06-20T12:01:29.500" v="245" actId="478"/>
          <ac:spMkLst>
            <pc:docMk/>
            <pc:sldMk cId="390717851" sldId="257"/>
            <ac:spMk id="2" creationId="{AD5608F6-20DB-4306-9365-8EB9D2A8CD26}"/>
          </ac:spMkLst>
        </pc:spChg>
        <pc:spChg chg="mod">
          <ac:chgData name="Сабитов Эмиль Артурович" userId="0ac7feb3-c26a-4fc2-a23f-ccff9d1535e1" providerId="ADAL" clId="{05D41BB3-0144-45DD-A641-E8CBA109A176}" dt="2021-06-23T12:06:28.475" v="3043" actId="20577"/>
          <ac:spMkLst>
            <pc:docMk/>
            <pc:sldMk cId="390717851" sldId="257"/>
            <ac:spMk id="3" creationId="{3F7C82C1-D7F1-4035-B565-562705E53A03}"/>
          </ac:spMkLst>
        </pc:spChg>
        <pc:spChg chg="add">
          <ac:chgData name="Сабитов Эмиль Артурович" userId="0ac7feb3-c26a-4fc2-a23f-ccff9d1535e1" providerId="ADAL" clId="{05D41BB3-0144-45DD-A641-E8CBA109A176}" dt="2021-06-20T11:46:54.053" v="174"/>
          <ac:spMkLst>
            <pc:docMk/>
            <pc:sldMk cId="390717851" sldId="257"/>
            <ac:spMk id="4" creationId="{BA4F8505-F9F3-478D-8C00-E204B0BDB6B6}"/>
          </ac:spMkLst>
        </pc:spChg>
        <pc:spChg chg="add del">
          <ac:chgData name="Сабитов Эмиль Артурович" userId="0ac7feb3-c26a-4fc2-a23f-ccff9d1535e1" providerId="ADAL" clId="{05D41BB3-0144-45DD-A641-E8CBA109A176}" dt="2021-06-20T11:52:52.885" v="212"/>
          <ac:spMkLst>
            <pc:docMk/>
            <pc:sldMk cId="390717851" sldId="257"/>
            <ac:spMk id="6" creationId="{03ABF2E4-BF6B-448B-BF75-B9DD413D3958}"/>
          </ac:spMkLst>
        </pc:spChg>
        <pc:spChg chg="add mod">
          <ac:chgData name="Сабитов Эмиль Артурович" userId="0ac7feb3-c26a-4fc2-a23f-ccff9d1535e1" providerId="ADAL" clId="{05D41BB3-0144-45DD-A641-E8CBA109A176}" dt="2021-06-22T14:22:57.013" v="2996" actId="20577"/>
          <ac:spMkLst>
            <pc:docMk/>
            <pc:sldMk cId="390717851" sldId="257"/>
            <ac:spMk id="6" creationId="{DA4BF0C2-A41B-446D-963F-4280C01769FF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1:53:45.004" v="219" actId="403"/>
          <ac:spMkLst>
            <pc:docMk/>
            <pc:sldMk cId="390717851" sldId="257"/>
            <ac:spMk id="8" creationId="{D586AC94-FEA1-4C39-9E9F-664F3A6E3E9F}"/>
          </ac:spMkLst>
        </pc:spChg>
        <pc:picChg chg="add">
          <ac:chgData name="Сабитов Эмиль Артурович" userId="0ac7feb3-c26a-4fc2-a23f-ccff9d1535e1" providerId="ADAL" clId="{05D41BB3-0144-45DD-A641-E8CBA109A176}" dt="2021-06-20T11:46:54.053" v="174"/>
          <ac:picMkLst>
            <pc:docMk/>
            <pc:sldMk cId="390717851" sldId="257"/>
            <ac:picMk id="5" creationId="{61733E4E-C148-4569-BF95-26A4347D9015}"/>
          </ac:picMkLst>
        </pc:picChg>
        <pc:picChg chg="add del">
          <ac:chgData name="Сабитов Эмиль Артурович" userId="0ac7feb3-c26a-4fc2-a23f-ccff9d1535e1" providerId="ADAL" clId="{05D41BB3-0144-45DD-A641-E8CBA109A176}" dt="2021-06-20T11:52:52.885" v="212"/>
          <ac:picMkLst>
            <pc:docMk/>
            <pc:sldMk cId="390717851" sldId="257"/>
            <ac:picMk id="7" creationId="{658AA785-9393-4131-9DE6-869A7F797D02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3T12:06:54.402" v="3046" actId="1076"/>
        <pc:sldMkLst>
          <pc:docMk/>
          <pc:sldMk cId="553966034" sldId="258"/>
        </pc:sldMkLst>
        <pc:spChg chg="add mod">
          <ac:chgData name="Сабитов Эмиль Артурович" userId="0ac7feb3-c26a-4fc2-a23f-ccff9d1535e1" providerId="ADAL" clId="{05D41BB3-0144-45DD-A641-E8CBA109A176}" dt="2021-06-22T14:18:33.635" v="2945" actId="14100"/>
          <ac:spMkLst>
            <pc:docMk/>
            <pc:sldMk cId="553966034" sldId="258"/>
            <ac:spMk id="2" creationId="{8417874F-96B1-4F30-A975-9DFAD7316356}"/>
          </ac:spMkLst>
        </pc:spChg>
        <pc:spChg chg="del">
          <ac:chgData name="Сабитов Эмиль Артурович" userId="0ac7feb3-c26a-4fc2-a23f-ccff9d1535e1" providerId="ADAL" clId="{05D41BB3-0144-45DD-A641-E8CBA109A176}" dt="2021-06-20T12:34:33.661" v="609" actId="478"/>
          <ac:spMkLst>
            <pc:docMk/>
            <pc:sldMk cId="553966034" sldId="258"/>
            <ac:spMk id="2" creationId="{E516E515-F546-47BA-8012-E964A7AA5452}"/>
          </ac:spMkLst>
        </pc:spChg>
        <pc:spChg chg="del">
          <ac:chgData name="Сабитов Эмиль Артурович" userId="0ac7feb3-c26a-4fc2-a23f-ccff9d1535e1" providerId="ADAL" clId="{05D41BB3-0144-45DD-A641-E8CBA109A176}" dt="2021-06-20T12:34:31.177" v="608" actId="478"/>
          <ac:spMkLst>
            <pc:docMk/>
            <pc:sldMk cId="553966034" sldId="258"/>
            <ac:spMk id="3" creationId="{BDCBDDF5-0926-4F5A-8109-518C2C17D2BB}"/>
          </ac:spMkLst>
        </pc:spChg>
        <pc:spChg chg="add">
          <ac:chgData name="Сабитов Эмиль Артурович" userId="0ac7feb3-c26a-4fc2-a23f-ccff9d1535e1" providerId="ADAL" clId="{05D41BB3-0144-45DD-A641-E8CBA109A176}" dt="2021-06-20T11:46:56.793" v="176"/>
          <ac:spMkLst>
            <pc:docMk/>
            <pc:sldMk cId="553966034" sldId="258"/>
            <ac:spMk id="4" creationId="{53FF1D90-BFE7-4948-B51F-04F565A85EDB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51:36.909" v="2321" actId="404"/>
          <ac:spMkLst>
            <pc:docMk/>
            <pc:sldMk cId="553966034" sldId="258"/>
            <ac:spMk id="6" creationId="{FF725D8B-BD43-45EB-8D12-A3BC90179EFC}"/>
          </ac:spMkLst>
        </pc:spChg>
        <pc:spChg chg="add mod">
          <ac:chgData name="Сабитов Эмиль Артурович" userId="0ac7feb3-c26a-4fc2-a23f-ccff9d1535e1" providerId="ADAL" clId="{05D41BB3-0144-45DD-A641-E8CBA109A176}" dt="2021-06-23T12:06:54.402" v="3046" actId="1076"/>
          <ac:spMkLst>
            <pc:docMk/>
            <pc:sldMk cId="553966034" sldId="258"/>
            <ac:spMk id="8" creationId="{E5895A9E-847E-4472-BAD4-49F6B3A3E645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2:49:51.194" v="705" actId="20577"/>
          <ac:spMkLst>
            <pc:docMk/>
            <pc:sldMk cId="553966034" sldId="258"/>
            <ac:spMk id="9" creationId="{49BF548F-349C-4795-8B4D-53DB90238A59}"/>
          </ac:spMkLst>
        </pc:spChg>
        <pc:picChg chg="add">
          <ac:chgData name="Сабитов Эмиль Артурович" userId="0ac7feb3-c26a-4fc2-a23f-ccff9d1535e1" providerId="ADAL" clId="{05D41BB3-0144-45DD-A641-E8CBA109A176}" dt="2021-06-20T11:46:56.793" v="176"/>
          <ac:picMkLst>
            <pc:docMk/>
            <pc:sldMk cId="553966034" sldId="258"/>
            <ac:picMk id="5" creationId="{F50F554C-44CD-4F33-BA2B-D458EC4830B8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0T12:46:19.183" v="632" actId="1076"/>
          <ac:picMkLst>
            <pc:docMk/>
            <pc:sldMk cId="553966034" sldId="258"/>
            <ac:picMk id="7" creationId="{5C405A97-5476-4F36-AC18-A06A34C87E6D}"/>
          </ac:picMkLst>
        </pc:picChg>
      </pc:sldChg>
      <pc:sldChg chg="addSp delSp modSp add ord">
        <pc:chgData name="Сабитов Эмиль Артурович" userId="0ac7feb3-c26a-4fc2-a23f-ccff9d1535e1" providerId="ADAL" clId="{05D41BB3-0144-45DD-A641-E8CBA109A176}" dt="2021-06-20T13:50:53.229" v="2313" actId="403"/>
        <pc:sldMkLst>
          <pc:docMk/>
          <pc:sldMk cId="2222689388" sldId="259"/>
        </pc:sldMkLst>
        <pc:spChg chg="del">
          <ac:chgData name="Сабитов Эмиль Артурович" userId="0ac7feb3-c26a-4fc2-a23f-ccff9d1535e1" providerId="ADAL" clId="{05D41BB3-0144-45DD-A641-E8CBA109A176}" dt="2021-06-20T12:31:22.462" v="560" actId="478"/>
          <ac:spMkLst>
            <pc:docMk/>
            <pc:sldMk cId="2222689388" sldId="259"/>
            <ac:spMk id="2" creationId="{AD5608F6-20DB-4306-9365-8EB9D2A8CD26}"/>
          </ac:spMkLst>
        </pc:spChg>
        <pc:spChg chg="del">
          <ac:chgData name="Сабитов Эмиль Артурович" userId="0ac7feb3-c26a-4fc2-a23f-ccff9d1535e1" providerId="ADAL" clId="{05D41BB3-0144-45DD-A641-E8CBA109A176}" dt="2021-06-20T12:22:38.986" v="521"/>
          <ac:spMkLst>
            <pc:docMk/>
            <pc:sldMk cId="2222689388" sldId="259"/>
            <ac:spMk id="3" creationId="{3F7C82C1-D7F1-4035-B565-562705E53A03}"/>
          </ac:spMkLst>
        </pc:spChg>
        <pc:spChg chg="mod">
          <ac:chgData name="Сабитов Эмиль Артурович" userId="0ac7feb3-c26a-4fc2-a23f-ccff9d1535e1" providerId="ADAL" clId="{05D41BB3-0144-45DD-A641-E8CBA109A176}" dt="2021-06-20T12:48:53.753" v="654" actId="6549"/>
          <ac:spMkLst>
            <pc:docMk/>
            <pc:sldMk cId="2222689388" sldId="259"/>
            <ac:spMk id="4" creationId="{BA4F8505-F9F3-478D-8C00-E204B0BDB6B6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50:53.229" v="2313" actId="403"/>
          <ac:spMkLst>
            <pc:docMk/>
            <pc:sldMk cId="2222689388" sldId="259"/>
            <ac:spMk id="6" creationId="{8BD929C3-09DD-4F77-BA4D-EF4CAEBDB5D3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2:33:47.894" v="599" actId="1076"/>
          <ac:spMkLst>
            <pc:docMk/>
            <pc:sldMk cId="2222689388" sldId="259"/>
            <ac:spMk id="15" creationId="{68F716F7-3922-4641-ACEF-DDB88F527204}"/>
          </ac:spMkLst>
        </pc:spChg>
        <pc:spChg chg="add del mod">
          <ac:chgData name="Сабитов Эмиль Артурович" userId="0ac7feb3-c26a-4fc2-a23f-ccff9d1535e1" providerId="ADAL" clId="{05D41BB3-0144-45DD-A641-E8CBA109A176}" dt="2021-06-20T12:49:05.876" v="658" actId="478"/>
          <ac:spMkLst>
            <pc:docMk/>
            <pc:sldMk cId="2222689388" sldId="259"/>
            <ac:spMk id="16" creationId="{E2B5B814-126E-4E10-A8F8-FD8B5C12CF83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2:49:26.789" v="665" actId="207"/>
          <ac:spMkLst>
            <pc:docMk/>
            <pc:sldMk cId="2222689388" sldId="259"/>
            <ac:spMk id="17" creationId="{70ED71AA-DFCE-4E71-B914-888305D9C876}"/>
          </ac:spMkLst>
        </pc:spChg>
        <pc:picChg chg="add del">
          <ac:chgData name="Сабитов Эмиль Артурович" userId="0ac7feb3-c26a-4fc2-a23f-ccff9d1535e1" providerId="ADAL" clId="{05D41BB3-0144-45DD-A641-E8CBA109A176}" dt="2021-06-20T12:16:26.773" v="514" actId="478"/>
          <ac:picMkLst>
            <pc:docMk/>
            <pc:sldMk cId="2222689388" sldId="259"/>
            <ac:picMk id="7" creationId="{7E37B9AB-8EFA-46B4-B6E2-1335B7E861A3}"/>
          </ac:picMkLst>
        </pc:picChg>
        <pc:picChg chg="add del mod">
          <ac:chgData name="Сабитов Эмиль Артурович" userId="0ac7feb3-c26a-4fc2-a23f-ccff9d1535e1" providerId="ADAL" clId="{05D41BB3-0144-45DD-A641-E8CBA109A176}" dt="2021-06-20T12:21:56.487" v="520" actId="478"/>
          <ac:picMkLst>
            <pc:docMk/>
            <pc:sldMk cId="2222689388" sldId="259"/>
            <ac:picMk id="8" creationId="{5877B499-A9AF-4FF8-B1EC-0C22C7CE0C52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0T12:34:06.448" v="603" actId="14100"/>
          <ac:picMkLst>
            <pc:docMk/>
            <pc:sldMk cId="2222689388" sldId="259"/>
            <ac:picMk id="9" creationId="{60F78AF4-66AC-44AF-A0B3-19143AB27EBA}"/>
          </ac:picMkLst>
        </pc:picChg>
        <pc:picChg chg="add del mod">
          <ac:chgData name="Сабитов Эмиль Артурович" userId="0ac7feb3-c26a-4fc2-a23f-ccff9d1535e1" providerId="ADAL" clId="{05D41BB3-0144-45DD-A641-E8CBA109A176}" dt="2021-06-20T12:23:12.012" v="525" actId="478"/>
          <ac:picMkLst>
            <pc:docMk/>
            <pc:sldMk cId="2222689388" sldId="259"/>
            <ac:picMk id="10" creationId="{096BB9F3-2515-47D9-962B-7B3D38DB2DFA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0T12:34:01.886" v="602" actId="1076"/>
          <ac:picMkLst>
            <pc:docMk/>
            <pc:sldMk cId="2222689388" sldId="259"/>
            <ac:picMk id="11" creationId="{E519252C-C3EE-4646-A994-C3451A65BFE5}"/>
          </ac:picMkLst>
        </pc:picChg>
        <pc:picChg chg="add mod ord">
          <ac:chgData name="Сабитов Эмиль Артурович" userId="0ac7feb3-c26a-4fc2-a23f-ccff9d1535e1" providerId="ADAL" clId="{05D41BB3-0144-45DD-A641-E8CBA109A176}" dt="2021-06-20T12:34:09.316" v="604" actId="1076"/>
          <ac:picMkLst>
            <pc:docMk/>
            <pc:sldMk cId="2222689388" sldId="259"/>
            <ac:picMk id="12" creationId="{43D9421A-B9B2-4B6E-AFC2-DDED2FA1436D}"/>
          </ac:picMkLst>
        </pc:picChg>
        <pc:picChg chg="add mod ord modCrop">
          <ac:chgData name="Сабитов Эмиль Артурович" userId="0ac7feb3-c26a-4fc2-a23f-ccff9d1535e1" providerId="ADAL" clId="{05D41BB3-0144-45DD-A641-E8CBA109A176}" dt="2021-06-20T12:33:55.350" v="600" actId="1076"/>
          <ac:picMkLst>
            <pc:docMk/>
            <pc:sldMk cId="2222689388" sldId="259"/>
            <ac:picMk id="13" creationId="{7F16AEA8-4E59-4B2E-8069-3D6FDE9DC9B2}"/>
          </ac:picMkLst>
        </pc:picChg>
        <pc:picChg chg="add del mod">
          <ac:chgData name="Сабитов Эмиль Артурович" userId="0ac7feb3-c26a-4fc2-a23f-ccff9d1535e1" providerId="ADAL" clId="{05D41BB3-0144-45DD-A641-E8CBA109A176}" dt="2021-06-20T12:30:57.798" v="558" actId="478"/>
          <ac:picMkLst>
            <pc:docMk/>
            <pc:sldMk cId="2222689388" sldId="259"/>
            <ac:picMk id="14" creationId="{C7F81CE9-F1E3-46F9-83AC-D1F77AE9536C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3T12:37:07.784" v="3127" actId="123"/>
        <pc:sldMkLst>
          <pc:docMk/>
          <pc:sldMk cId="2931266181" sldId="260"/>
        </pc:sldMkLst>
        <pc:spChg chg="del mod">
          <ac:chgData name="Сабитов Эмиль Артурович" userId="0ac7feb3-c26a-4fc2-a23f-ccff9d1535e1" providerId="ADAL" clId="{05D41BB3-0144-45DD-A641-E8CBA109A176}" dt="2021-06-20T13:01:38.503" v="992" actId="478"/>
          <ac:spMkLst>
            <pc:docMk/>
            <pc:sldMk cId="2931266181" sldId="260"/>
            <ac:spMk id="2" creationId="{E516E515-F546-47BA-8012-E964A7AA5452}"/>
          </ac:spMkLst>
        </pc:spChg>
        <pc:spChg chg="del mod">
          <ac:chgData name="Сабитов Эмиль Артурович" userId="0ac7feb3-c26a-4fc2-a23f-ccff9d1535e1" providerId="ADAL" clId="{05D41BB3-0144-45DD-A641-E8CBA109A176}" dt="2021-06-20T13:03:54.587" v="1031" actId="478"/>
          <ac:spMkLst>
            <pc:docMk/>
            <pc:sldMk cId="2931266181" sldId="260"/>
            <ac:spMk id="3" creationId="{BDCBDDF5-0926-4F5A-8109-518C2C17D2BB}"/>
          </ac:spMkLst>
        </pc:spChg>
        <pc:spChg chg="mod">
          <ac:chgData name="Сабитов Эмиль Артурович" userId="0ac7feb3-c26a-4fc2-a23f-ccff9d1535e1" providerId="ADAL" clId="{05D41BB3-0144-45DD-A641-E8CBA109A176}" dt="2021-06-20T13:51:42.921" v="2325" actId="403"/>
          <ac:spMkLst>
            <pc:docMk/>
            <pc:sldMk cId="2931266181" sldId="260"/>
            <ac:spMk id="6" creationId="{FF725D8B-BD43-45EB-8D12-A3BC90179EFC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14:37.570" v="1217" actId="20577"/>
          <ac:spMkLst>
            <pc:docMk/>
            <pc:sldMk cId="2931266181" sldId="260"/>
            <ac:spMk id="7" creationId="{0A92781F-0A13-4465-BA41-89E7C1D5FCA3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06:14.642" v="1076" actId="1076"/>
          <ac:spMkLst>
            <pc:docMk/>
            <pc:sldMk cId="2931266181" sldId="260"/>
            <ac:spMk id="8" creationId="{8B54EE85-1A8F-4DD5-9A14-4285F40518D3}"/>
          </ac:spMkLst>
        </pc:spChg>
        <pc:graphicFrameChg chg="add mod modGraphic">
          <ac:chgData name="Сабитов Эмиль Артурович" userId="0ac7feb3-c26a-4fc2-a23f-ccff9d1535e1" providerId="ADAL" clId="{05D41BB3-0144-45DD-A641-E8CBA109A176}" dt="2021-06-23T12:37:07.784" v="3127" actId="123"/>
          <ac:graphicFrameMkLst>
            <pc:docMk/>
            <pc:sldMk cId="2931266181" sldId="260"/>
            <ac:graphicFrameMk id="16" creationId="{8149DC56-31C7-4FDC-8E5C-BEF591911E46}"/>
          </ac:graphicFrameMkLst>
        </pc:graphicFrameChg>
        <pc:picChg chg="add del">
          <ac:chgData name="Сабитов Эмиль Артурович" userId="0ac7feb3-c26a-4fc2-a23f-ccff9d1535e1" providerId="ADAL" clId="{05D41BB3-0144-45DD-A641-E8CBA109A176}" dt="2021-06-20T13:05:28.876" v="1071" actId="478"/>
          <ac:picMkLst>
            <pc:docMk/>
            <pc:sldMk cId="2931266181" sldId="260"/>
            <ac:picMk id="9" creationId="{2F88895E-DF97-4E0A-A847-845AF0C56D7E}"/>
          </ac:picMkLst>
        </pc:picChg>
        <pc:picChg chg="add del mod">
          <ac:chgData name="Сабитов Эмиль Артурович" userId="0ac7feb3-c26a-4fc2-a23f-ccff9d1535e1" providerId="ADAL" clId="{05D41BB3-0144-45DD-A641-E8CBA109A176}" dt="2021-06-20T13:06:55.620" v="1086" actId="478"/>
          <ac:picMkLst>
            <pc:docMk/>
            <pc:sldMk cId="2931266181" sldId="260"/>
            <ac:picMk id="11" creationId="{A2811EAA-8E42-4A53-9F39-B1C20CB32D8E}"/>
          </ac:picMkLst>
        </pc:picChg>
        <pc:picChg chg="add del mod">
          <ac:chgData name="Сабитов Эмиль Артурович" userId="0ac7feb3-c26a-4fc2-a23f-ccff9d1535e1" providerId="ADAL" clId="{05D41BB3-0144-45DD-A641-E8CBA109A176}" dt="2021-06-20T13:06:54.360" v="1084" actId="478"/>
          <ac:picMkLst>
            <pc:docMk/>
            <pc:sldMk cId="2931266181" sldId="260"/>
            <ac:picMk id="13" creationId="{441ED7A4-3559-44BB-BD46-59F0A040BB03}"/>
          </ac:picMkLst>
        </pc:picChg>
        <pc:picChg chg="add del mod">
          <ac:chgData name="Сабитов Эмиль Артурович" userId="0ac7feb3-c26a-4fc2-a23f-ccff9d1535e1" providerId="ADAL" clId="{05D41BB3-0144-45DD-A641-E8CBA109A176}" dt="2021-06-20T13:06:55.055" v="1085" actId="478"/>
          <ac:picMkLst>
            <pc:docMk/>
            <pc:sldMk cId="2931266181" sldId="260"/>
            <ac:picMk id="15" creationId="{57B14BE2-EA76-42EC-8F13-323F4CA4AF0E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0T13:08:30.635" v="1110" actId="14100"/>
          <ac:picMkLst>
            <pc:docMk/>
            <pc:sldMk cId="2931266181" sldId="260"/>
            <ac:picMk id="19" creationId="{59D86163-47E8-4EDE-B438-D7D62CDBF27F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0T13:12:49.276" v="1179" actId="14100"/>
          <ac:picMkLst>
            <pc:docMk/>
            <pc:sldMk cId="2931266181" sldId="260"/>
            <ac:picMk id="21" creationId="{77217C91-4669-42B6-A539-82FADC3A5AAF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0T13:12:54.382" v="1180" actId="14100"/>
          <ac:picMkLst>
            <pc:docMk/>
            <pc:sldMk cId="2931266181" sldId="260"/>
            <ac:picMk id="23" creationId="{FB17946F-9AF8-497B-A16D-E76CF8E24FB4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2T14:24:41.949" v="3006" actId="404"/>
        <pc:sldMkLst>
          <pc:docMk/>
          <pc:sldMk cId="2606035107" sldId="261"/>
        </pc:sldMkLst>
        <pc:spChg chg="mod">
          <ac:chgData name="Сабитов Эмиль Артурович" userId="0ac7feb3-c26a-4fc2-a23f-ccff9d1535e1" providerId="ADAL" clId="{05D41BB3-0144-45DD-A641-E8CBA109A176}" dt="2021-06-22T14:24:41.949" v="3006" actId="404"/>
          <ac:spMkLst>
            <pc:docMk/>
            <pc:sldMk cId="2606035107" sldId="261"/>
            <ac:spMk id="2" creationId="{E516E515-F546-47BA-8012-E964A7AA5452}"/>
          </ac:spMkLst>
        </pc:spChg>
        <pc:spChg chg="del mod">
          <ac:chgData name="Сабитов Эмиль Артурович" userId="0ac7feb3-c26a-4fc2-a23f-ccff9d1535e1" providerId="ADAL" clId="{05D41BB3-0144-45DD-A641-E8CBA109A176}" dt="2021-06-20T13:28:30.980" v="1642"/>
          <ac:spMkLst>
            <pc:docMk/>
            <pc:sldMk cId="2606035107" sldId="261"/>
            <ac:spMk id="3" creationId="{BDCBDDF5-0926-4F5A-8109-518C2C17D2BB}"/>
          </ac:spMkLst>
        </pc:spChg>
        <pc:spChg chg="mod">
          <ac:chgData name="Сабитов Эмиль Артурович" userId="0ac7feb3-c26a-4fc2-a23f-ccff9d1535e1" providerId="ADAL" clId="{05D41BB3-0144-45DD-A641-E8CBA109A176}" dt="2021-06-20T13:14:01.446" v="1182"/>
          <ac:spMkLst>
            <pc:docMk/>
            <pc:sldMk cId="2606035107" sldId="261"/>
            <ac:spMk id="4" creationId="{53FF1D90-BFE7-4948-B51F-04F565A85EDB}"/>
          </ac:spMkLst>
        </pc:spChg>
        <pc:spChg chg="mod">
          <ac:chgData name="Сабитов Эмиль Артурович" userId="0ac7feb3-c26a-4fc2-a23f-ccff9d1535e1" providerId="ADAL" clId="{05D41BB3-0144-45DD-A641-E8CBA109A176}" dt="2021-06-20T13:52:16.236" v="2338" actId="20577"/>
          <ac:spMkLst>
            <pc:docMk/>
            <pc:sldMk cId="2606035107" sldId="261"/>
            <ac:spMk id="6" creationId="{FF725D8B-BD43-45EB-8D12-A3BC90179EFC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15:51.688" v="1364" actId="20577"/>
          <ac:spMkLst>
            <pc:docMk/>
            <pc:sldMk cId="2606035107" sldId="261"/>
            <ac:spMk id="7" creationId="{E681225A-0433-4009-8641-4AAFB3B362BA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30:34.216" v="1676" actId="1076"/>
          <ac:spMkLst>
            <pc:docMk/>
            <pc:sldMk cId="2606035107" sldId="261"/>
            <ac:spMk id="11" creationId="{C1941660-8140-4B20-B915-352268E8D7D5}"/>
          </ac:spMkLst>
        </pc:spChg>
        <pc:picChg chg="add del mod">
          <ac:chgData name="Сабитов Эмиль Артурович" userId="0ac7feb3-c26a-4fc2-a23f-ccff9d1535e1" providerId="ADAL" clId="{05D41BB3-0144-45DD-A641-E8CBA109A176}" dt="2021-06-20T13:29:17.955" v="1651" actId="478"/>
          <ac:picMkLst>
            <pc:docMk/>
            <pc:sldMk cId="2606035107" sldId="261"/>
            <ac:picMk id="9" creationId="{6E4A72D4-275F-4056-A23B-01821DC89865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0T13:29:26.188" v="1654" actId="1076"/>
          <ac:picMkLst>
            <pc:docMk/>
            <pc:sldMk cId="2606035107" sldId="261"/>
            <ac:picMk id="12" creationId="{70533579-C341-4173-A81B-F0B6225B67E5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2T14:24:35.724" v="3004" actId="404"/>
        <pc:sldMkLst>
          <pc:docMk/>
          <pc:sldMk cId="2402733072" sldId="262"/>
        </pc:sldMkLst>
        <pc:spChg chg="del">
          <ac:chgData name="Сабитов Эмиль Артурович" userId="0ac7feb3-c26a-4fc2-a23f-ccff9d1535e1" providerId="ADAL" clId="{05D41BB3-0144-45DD-A641-E8CBA109A176}" dt="2021-06-20T13:31:18.376" v="1679" actId="478"/>
          <ac:spMkLst>
            <pc:docMk/>
            <pc:sldMk cId="2402733072" sldId="262"/>
            <ac:spMk id="2" creationId="{E516E515-F546-47BA-8012-E964A7AA5452}"/>
          </ac:spMkLst>
        </pc:spChg>
        <pc:spChg chg="del">
          <ac:chgData name="Сабитов Эмиль Артурович" userId="0ac7feb3-c26a-4fc2-a23f-ccff9d1535e1" providerId="ADAL" clId="{05D41BB3-0144-45DD-A641-E8CBA109A176}" dt="2021-06-20T13:31:07.685" v="1678"/>
          <ac:spMkLst>
            <pc:docMk/>
            <pc:sldMk cId="2402733072" sldId="262"/>
            <ac:spMk id="3" creationId="{BDCBDDF5-0926-4F5A-8109-518C2C17D2BB}"/>
          </ac:spMkLst>
        </pc:spChg>
        <pc:spChg chg="mod">
          <ac:chgData name="Сабитов Эмиль Артурович" userId="0ac7feb3-c26a-4fc2-a23f-ccff9d1535e1" providerId="ADAL" clId="{05D41BB3-0144-45DD-A641-E8CBA109A176}" dt="2021-06-20T13:52:25.280" v="2342" actId="403"/>
          <ac:spMkLst>
            <pc:docMk/>
            <pc:sldMk cId="2402733072" sldId="262"/>
            <ac:spMk id="6" creationId="{FF725D8B-BD43-45EB-8D12-A3BC90179EFC}"/>
          </ac:spMkLst>
        </pc:spChg>
        <pc:spChg chg="add mod">
          <ac:chgData name="Сабитов Эмиль Артурович" userId="0ac7feb3-c26a-4fc2-a23f-ccff9d1535e1" providerId="ADAL" clId="{05D41BB3-0144-45DD-A641-E8CBA109A176}" dt="2021-06-22T14:24:35.724" v="3004" actId="404"/>
          <ac:spMkLst>
            <pc:docMk/>
            <pc:sldMk cId="2402733072" sldId="262"/>
            <ac:spMk id="8" creationId="{938BED65-BC80-45FA-AD8A-100DF61BE62F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33:50.295" v="1711" actId="14100"/>
          <ac:spMkLst>
            <pc:docMk/>
            <pc:sldMk cId="2402733072" sldId="262"/>
            <ac:spMk id="9" creationId="{A7CA2798-B317-4C30-B85B-43233E91773E}"/>
          </ac:spMkLst>
        </pc:spChg>
        <pc:spChg chg="add">
          <ac:chgData name="Сабитов Эмиль Артурович" userId="0ac7feb3-c26a-4fc2-a23f-ccff9d1535e1" providerId="ADAL" clId="{05D41BB3-0144-45DD-A641-E8CBA109A176}" dt="2021-06-20T13:34:28.926" v="1718"/>
          <ac:spMkLst>
            <pc:docMk/>
            <pc:sldMk cId="2402733072" sldId="262"/>
            <ac:spMk id="10" creationId="{9DED476F-3FB3-40BF-8FEA-72623A50ED8C}"/>
          </ac:spMkLst>
        </pc:spChg>
        <pc:picChg chg="add mod">
          <ac:chgData name="Сабитов Эмиль Артурович" userId="0ac7feb3-c26a-4fc2-a23f-ccff9d1535e1" providerId="ADAL" clId="{05D41BB3-0144-45DD-A641-E8CBA109A176}" dt="2021-06-20T13:32:41.221" v="1701" actId="14100"/>
          <ac:picMkLst>
            <pc:docMk/>
            <pc:sldMk cId="2402733072" sldId="262"/>
            <ac:picMk id="7" creationId="{F95DE90A-EFF4-4A66-90A2-0BC94EB24907}"/>
          </ac:picMkLst>
        </pc:picChg>
      </pc:sldChg>
      <pc:sldChg chg="addSp delSp modSp add del">
        <pc:chgData name="Сабитов Эмиль Артурович" userId="0ac7feb3-c26a-4fc2-a23f-ccff9d1535e1" providerId="ADAL" clId="{05D41BB3-0144-45DD-A641-E8CBA109A176}" dt="2021-06-20T12:34:22.209" v="606" actId="2696"/>
        <pc:sldMkLst>
          <pc:docMk/>
          <pc:sldMk cId="863210569" sldId="263"/>
        </pc:sldMkLst>
        <pc:spChg chg="add del mod">
          <ac:chgData name="Сабитов Эмиль Артурович" userId="0ac7feb3-c26a-4fc2-a23f-ccff9d1535e1" providerId="ADAL" clId="{05D41BB3-0144-45DD-A641-E8CBA109A176}" dt="2021-06-20T12:32:48.351" v="590" actId="478"/>
          <ac:spMkLst>
            <pc:docMk/>
            <pc:sldMk cId="863210569" sldId="263"/>
            <ac:spMk id="3" creationId="{D26F8392-8B31-4A25-9586-825E82A2BB6D}"/>
          </ac:spMkLst>
        </pc:spChg>
        <pc:spChg chg="add">
          <ac:chgData name="Сабитов Эмиль Артурович" userId="0ac7feb3-c26a-4fc2-a23f-ccff9d1535e1" providerId="ADAL" clId="{05D41BB3-0144-45DD-A641-E8CBA109A176}" dt="2021-06-20T12:33:05.653" v="592"/>
          <ac:spMkLst>
            <pc:docMk/>
            <pc:sldMk cId="863210569" sldId="263"/>
            <ac:spMk id="6" creationId="{D41B2CF7-7A77-4218-A454-AA5EF5F2822F}"/>
          </ac:spMkLst>
        </pc:spChg>
        <pc:picChg chg="add del mod">
          <ac:chgData name="Сабитов Эмиль Артурович" userId="0ac7feb3-c26a-4fc2-a23f-ccff9d1535e1" providerId="ADAL" clId="{05D41BB3-0144-45DD-A641-E8CBA109A176}" dt="2021-06-20T12:32:46.503" v="589"/>
          <ac:picMkLst>
            <pc:docMk/>
            <pc:sldMk cId="863210569" sldId="263"/>
            <ac:picMk id="4" creationId="{12A79F22-A2C2-430C-8DD5-98D0A6CE1704}"/>
          </ac:picMkLst>
        </pc:picChg>
        <pc:picChg chg="add">
          <ac:chgData name="Сабитов Эмиль Артурович" userId="0ac7feb3-c26a-4fc2-a23f-ccff9d1535e1" providerId="ADAL" clId="{05D41BB3-0144-45DD-A641-E8CBA109A176}" dt="2021-06-20T12:32:49.545" v="591"/>
          <ac:picMkLst>
            <pc:docMk/>
            <pc:sldMk cId="863210569" sldId="263"/>
            <ac:picMk id="5" creationId="{6410B11B-3CC5-46C5-AE84-3C7C12238933}"/>
          </ac:picMkLst>
        </pc:picChg>
      </pc:sldChg>
      <pc:sldChg chg="addSp delSp modSp add ord">
        <pc:chgData name="Сабитов Эмиль Артурович" userId="0ac7feb3-c26a-4fc2-a23f-ccff9d1535e1" providerId="ADAL" clId="{05D41BB3-0144-45DD-A641-E8CBA109A176}" dt="2021-06-20T13:51:56.872" v="2333" actId="403"/>
        <pc:sldMkLst>
          <pc:docMk/>
          <pc:sldMk cId="4053184858" sldId="263"/>
        </pc:sldMkLst>
        <pc:spChg chg="mod">
          <ac:chgData name="Сабитов Эмиль Артурович" userId="0ac7feb3-c26a-4fc2-a23f-ccff9d1535e1" providerId="ADAL" clId="{05D41BB3-0144-45DD-A641-E8CBA109A176}" dt="2021-06-20T13:28:08.788" v="1639" actId="1076"/>
          <ac:spMkLst>
            <pc:docMk/>
            <pc:sldMk cId="4053184858" sldId="263"/>
            <ac:spMk id="2" creationId="{E516E515-F546-47BA-8012-E964A7AA5452}"/>
          </ac:spMkLst>
        </pc:spChg>
        <pc:spChg chg="del">
          <ac:chgData name="Сабитов Эмиль Артурович" userId="0ac7feb3-c26a-4fc2-a23f-ccff9d1535e1" providerId="ADAL" clId="{05D41BB3-0144-45DD-A641-E8CBA109A176}" dt="2021-06-20T13:18:58.608" v="1487" actId="478"/>
          <ac:spMkLst>
            <pc:docMk/>
            <pc:sldMk cId="4053184858" sldId="263"/>
            <ac:spMk id="3" creationId="{BDCBDDF5-0926-4F5A-8109-518C2C17D2BB}"/>
          </ac:spMkLst>
        </pc:spChg>
        <pc:spChg chg="mod">
          <ac:chgData name="Сабитов Эмиль Артурович" userId="0ac7feb3-c26a-4fc2-a23f-ccff9d1535e1" providerId="ADAL" clId="{05D41BB3-0144-45DD-A641-E8CBA109A176}" dt="2021-06-20T13:51:56.872" v="2333" actId="403"/>
          <ac:spMkLst>
            <pc:docMk/>
            <pc:sldMk cId="4053184858" sldId="263"/>
            <ac:spMk id="6" creationId="{FF725D8B-BD43-45EB-8D12-A3BC90179EFC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27:22.759" v="1626" actId="20577"/>
          <ac:spMkLst>
            <pc:docMk/>
            <pc:sldMk cId="4053184858" sldId="263"/>
            <ac:spMk id="7" creationId="{2DA3AFEE-5A5E-442D-9E1E-C955462AB9B1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18:30.335" v="1479" actId="20577"/>
          <ac:spMkLst>
            <pc:docMk/>
            <pc:sldMk cId="4053184858" sldId="263"/>
            <ac:spMk id="9" creationId="{0409B1ED-6E9E-4AFD-A927-01512EAFEB2C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27:25.814" v="1628" actId="20577"/>
          <ac:spMkLst>
            <pc:docMk/>
            <pc:sldMk cId="4053184858" sldId="263"/>
            <ac:spMk id="11" creationId="{049CD2B6-16DB-44F9-8B6F-599D36A0167F}"/>
          </ac:spMkLst>
        </pc:spChg>
        <pc:picChg chg="add mod">
          <ac:chgData name="Сабитов Эмиль Артурович" userId="0ac7feb3-c26a-4fc2-a23f-ccff9d1535e1" providerId="ADAL" clId="{05D41BB3-0144-45DD-A641-E8CBA109A176}" dt="2021-06-20T13:28:11.739" v="1640" actId="14100"/>
          <ac:picMkLst>
            <pc:docMk/>
            <pc:sldMk cId="4053184858" sldId="263"/>
            <ac:picMk id="1026" creationId="{F6A066C6-8955-4FE0-BB60-AEA8A5E01382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0T13:28:14.398" v="1641" actId="14100"/>
          <ac:picMkLst>
            <pc:docMk/>
            <pc:sldMk cId="4053184858" sldId="263"/>
            <ac:picMk id="1028" creationId="{79912690-45D0-4FE0-81E4-5749940B4D00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3T12:07:33.914" v="3048" actId="20577"/>
        <pc:sldMkLst>
          <pc:docMk/>
          <pc:sldMk cId="3856261635" sldId="264"/>
        </pc:sldMkLst>
        <pc:spChg chg="mod">
          <ac:chgData name="Сабитов Эмиль Артурович" userId="0ac7feb3-c26a-4fc2-a23f-ccff9d1535e1" providerId="ADAL" clId="{05D41BB3-0144-45DD-A641-E8CBA109A176}" dt="2021-06-20T13:26:17.308" v="1604" actId="1076"/>
          <ac:spMkLst>
            <pc:docMk/>
            <pc:sldMk cId="3856261635" sldId="264"/>
            <ac:spMk id="2" creationId="{E516E515-F546-47BA-8012-E964A7AA5452}"/>
          </ac:spMkLst>
        </pc:spChg>
        <pc:spChg chg="del mod">
          <ac:chgData name="Сабитов Эмиль Артурович" userId="0ac7feb3-c26a-4fc2-a23f-ccff9d1535e1" providerId="ADAL" clId="{05D41BB3-0144-45DD-A641-E8CBA109A176}" dt="2021-06-20T13:23:32.554" v="1543"/>
          <ac:spMkLst>
            <pc:docMk/>
            <pc:sldMk cId="3856261635" sldId="264"/>
            <ac:spMk id="3" creationId="{BDCBDDF5-0926-4F5A-8109-518C2C17D2BB}"/>
          </ac:spMkLst>
        </pc:spChg>
        <pc:spChg chg="mod">
          <ac:chgData name="Сабитов Эмиль Артурович" userId="0ac7feb3-c26a-4fc2-a23f-ccff9d1535e1" providerId="ADAL" clId="{05D41BB3-0144-45DD-A641-E8CBA109A176}" dt="2021-06-20T13:51:50.217" v="2329" actId="403"/>
          <ac:spMkLst>
            <pc:docMk/>
            <pc:sldMk cId="3856261635" sldId="264"/>
            <ac:spMk id="6" creationId="{FF725D8B-BD43-45EB-8D12-A3BC90179EFC}"/>
          </ac:spMkLst>
        </pc:spChg>
        <pc:spChg chg="add">
          <ac:chgData name="Сабитов Эмиль Артурович" userId="0ac7feb3-c26a-4fc2-a23f-ccff9d1535e1" providerId="ADAL" clId="{05D41BB3-0144-45DD-A641-E8CBA109A176}" dt="2021-06-20T13:23:56.266" v="1544"/>
          <ac:spMkLst>
            <pc:docMk/>
            <pc:sldMk cId="3856261635" sldId="264"/>
            <ac:spMk id="8" creationId="{7FF9FFF1-8A9D-4A89-B21E-92FED99EE95A}"/>
          </ac:spMkLst>
        </pc:spChg>
        <pc:spChg chg="add mod">
          <ac:chgData name="Сабитов Эмиль Артурович" userId="0ac7feb3-c26a-4fc2-a23f-ccff9d1535e1" providerId="ADAL" clId="{05D41BB3-0144-45DD-A641-E8CBA109A176}" dt="2021-06-23T12:07:33.914" v="3048" actId="20577"/>
          <ac:spMkLst>
            <pc:docMk/>
            <pc:sldMk cId="3856261635" sldId="264"/>
            <ac:spMk id="9" creationId="{5BA8A22F-2D94-4A26-B592-665990B59E22}"/>
          </ac:spMkLst>
        </pc:spChg>
        <pc:graphicFrameChg chg="add mod modGraphic">
          <ac:chgData name="Сабитов Эмиль Артурович" userId="0ac7feb3-c26a-4fc2-a23f-ccff9d1535e1" providerId="ADAL" clId="{05D41BB3-0144-45DD-A641-E8CBA109A176}" dt="2021-06-22T13:18:57.041" v="2581"/>
          <ac:graphicFrameMkLst>
            <pc:docMk/>
            <pc:sldMk cId="3856261635" sldId="264"/>
            <ac:graphicFrameMk id="7" creationId="{6A14A5CF-D139-4B05-91C9-6F4722083BF3}"/>
          </ac:graphicFrameMkLst>
        </pc:graphicFrameChg>
      </pc:sldChg>
      <pc:sldChg chg="addSp delSp modSp add">
        <pc:chgData name="Сабитов Эмиль Артурович" userId="0ac7feb3-c26a-4fc2-a23f-ccff9d1535e1" providerId="ADAL" clId="{05D41BB3-0144-45DD-A641-E8CBA109A176}" dt="2021-06-23T12:33:39.542" v="3123" actId="1076"/>
        <pc:sldMkLst>
          <pc:docMk/>
          <pc:sldMk cId="3850635059" sldId="265"/>
        </pc:sldMkLst>
        <pc:spChg chg="del">
          <ac:chgData name="Сабитов Эмиль Артурович" userId="0ac7feb3-c26a-4fc2-a23f-ccff9d1535e1" providerId="ADAL" clId="{05D41BB3-0144-45DD-A641-E8CBA109A176}" dt="2021-06-20T13:34:14.247" v="1716" actId="478"/>
          <ac:spMkLst>
            <pc:docMk/>
            <pc:sldMk cId="3850635059" sldId="265"/>
            <ac:spMk id="2" creationId="{7817B002-FEE7-40FB-9255-829BFB474DDB}"/>
          </ac:spMkLst>
        </pc:spChg>
        <pc:spChg chg="add del mod">
          <ac:chgData name="Сабитов Эмиль Артурович" userId="0ac7feb3-c26a-4fc2-a23f-ccff9d1535e1" providerId="ADAL" clId="{05D41BB3-0144-45DD-A641-E8CBA109A176}" dt="2021-06-23T12:33:25.846" v="3120" actId="478"/>
          <ac:spMkLst>
            <pc:docMk/>
            <pc:sldMk cId="3850635059" sldId="265"/>
            <ac:spMk id="3" creationId="{9D3B4091-256A-400B-84A1-D26081CB1415}"/>
          </ac:spMkLst>
        </pc:spChg>
        <pc:spChg chg="del mod">
          <ac:chgData name="Сабитов Эмиль Артурович" userId="0ac7feb3-c26a-4fc2-a23f-ccff9d1535e1" providerId="ADAL" clId="{05D41BB3-0144-45DD-A641-E8CBA109A176}" dt="2021-06-20T13:34:02.939" v="1713"/>
          <ac:spMkLst>
            <pc:docMk/>
            <pc:sldMk cId="3850635059" sldId="265"/>
            <ac:spMk id="3" creationId="{BCADA8B3-67F9-4D50-8889-3DB60E4D7704}"/>
          </ac:spMkLst>
        </pc:spChg>
        <pc:spChg chg="add">
          <ac:chgData name="Сабитов Эмиль Артурович" userId="0ac7feb3-c26a-4fc2-a23f-ccff9d1535e1" providerId="ADAL" clId="{05D41BB3-0144-45DD-A641-E8CBA109A176}" dt="2021-06-20T13:33:06.269" v="1705"/>
          <ac:spMkLst>
            <pc:docMk/>
            <pc:sldMk cId="3850635059" sldId="265"/>
            <ac:spMk id="4" creationId="{FACD2E7C-234D-4C20-8764-58C2D82AB10A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52:41.796" v="2349" actId="20577"/>
          <ac:spMkLst>
            <pc:docMk/>
            <pc:sldMk cId="3850635059" sldId="265"/>
            <ac:spMk id="6" creationId="{17404E25-FC6C-4696-A48F-E5C7D24F20C1}"/>
          </ac:spMkLst>
        </pc:spChg>
        <pc:spChg chg="add mod">
          <ac:chgData name="Сабитов Эмиль Артурович" userId="0ac7feb3-c26a-4fc2-a23f-ccff9d1535e1" providerId="ADAL" clId="{05D41BB3-0144-45DD-A641-E8CBA109A176}" dt="2021-06-22T14:24:29.314" v="3002" actId="255"/>
          <ac:spMkLst>
            <pc:docMk/>
            <pc:sldMk cId="3850635059" sldId="265"/>
            <ac:spMk id="8" creationId="{33B5D486-DB1D-4985-8C93-534F6F493DD2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36:50.657" v="1741" actId="20577"/>
          <ac:spMkLst>
            <pc:docMk/>
            <pc:sldMk cId="3850635059" sldId="265"/>
            <ac:spMk id="9" creationId="{A7092BAD-F49E-47A0-A060-CDB86F8606FD}"/>
          </ac:spMkLst>
        </pc:spChg>
        <pc:spChg chg="add">
          <ac:chgData name="Сабитов Эмиль Артурович" userId="0ac7feb3-c26a-4fc2-a23f-ccff9d1535e1" providerId="ADAL" clId="{05D41BB3-0144-45DD-A641-E8CBA109A176}" dt="2021-06-20T13:34:30.604" v="1719"/>
          <ac:spMkLst>
            <pc:docMk/>
            <pc:sldMk cId="3850635059" sldId="265"/>
            <ac:spMk id="10" creationId="{18CF18D4-C983-4FAE-A704-8093AE489566}"/>
          </ac:spMkLst>
        </pc:spChg>
        <pc:picChg chg="add">
          <ac:chgData name="Сабитов Эмиль Артурович" userId="0ac7feb3-c26a-4fc2-a23f-ccff9d1535e1" providerId="ADAL" clId="{05D41BB3-0144-45DD-A641-E8CBA109A176}" dt="2021-06-20T13:33:06.269" v="1705"/>
          <ac:picMkLst>
            <pc:docMk/>
            <pc:sldMk cId="3850635059" sldId="265"/>
            <ac:picMk id="5" creationId="{1B5F07E8-48C1-4416-A9C8-CC99C62575E0}"/>
          </ac:picMkLst>
        </pc:picChg>
        <pc:picChg chg="add del mod">
          <ac:chgData name="Сабитов Эмиль Артурович" userId="0ac7feb3-c26a-4fc2-a23f-ccff9d1535e1" providerId="ADAL" clId="{05D41BB3-0144-45DD-A641-E8CBA109A176}" dt="2021-06-23T12:33:16.563" v="3118" actId="478"/>
          <ac:picMkLst>
            <pc:docMk/>
            <pc:sldMk cId="3850635059" sldId="265"/>
            <ac:picMk id="7" creationId="{43AB0FB3-0870-4B82-8A75-3D98A5FE5E23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3T12:33:39.542" v="3123" actId="1076"/>
          <ac:picMkLst>
            <pc:docMk/>
            <pc:sldMk cId="3850635059" sldId="265"/>
            <ac:picMk id="11" creationId="{8C77EB76-B529-4132-843A-E055481D0477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2T14:24:57.548" v="3011" actId="255"/>
        <pc:sldMkLst>
          <pc:docMk/>
          <pc:sldMk cId="1610095843" sldId="266"/>
        </pc:sldMkLst>
        <pc:spChg chg="del">
          <ac:chgData name="Сабитов Эмиль Артурович" userId="0ac7feb3-c26a-4fc2-a23f-ccff9d1535e1" providerId="ADAL" clId="{05D41BB3-0144-45DD-A641-E8CBA109A176}" dt="2021-06-20T13:34:48.966" v="1724" actId="478"/>
          <ac:spMkLst>
            <pc:docMk/>
            <pc:sldMk cId="1610095843" sldId="266"/>
            <ac:spMk id="2" creationId="{7817B002-FEE7-40FB-9255-829BFB474DDB}"/>
          </ac:spMkLst>
        </pc:spChg>
        <pc:spChg chg="del">
          <ac:chgData name="Сабитов Эмиль Артурович" userId="0ac7feb3-c26a-4fc2-a23f-ccff9d1535e1" providerId="ADAL" clId="{05D41BB3-0144-45DD-A641-E8CBA109A176}" dt="2021-06-20T13:34:50.029" v="1725" actId="478"/>
          <ac:spMkLst>
            <pc:docMk/>
            <pc:sldMk cId="1610095843" sldId="266"/>
            <ac:spMk id="3" creationId="{BCADA8B3-67F9-4D50-8889-3DB60E4D7704}"/>
          </ac:spMkLst>
        </pc:spChg>
        <pc:spChg chg="mod">
          <ac:chgData name="Сабитов Эмиль Артурович" userId="0ac7feb3-c26a-4fc2-a23f-ccff9d1535e1" providerId="ADAL" clId="{05D41BB3-0144-45DD-A641-E8CBA109A176}" dt="2021-06-20T13:53:09.282" v="2356" actId="403"/>
          <ac:spMkLst>
            <pc:docMk/>
            <pc:sldMk cId="1610095843" sldId="266"/>
            <ac:spMk id="6" creationId="{17404E25-FC6C-4696-A48F-E5C7D24F20C1}"/>
          </ac:spMkLst>
        </pc:spChg>
        <pc:spChg chg="add">
          <ac:chgData name="Сабитов Эмиль Артурович" userId="0ac7feb3-c26a-4fc2-a23f-ccff9d1535e1" providerId="ADAL" clId="{05D41BB3-0144-45DD-A641-E8CBA109A176}" dt="2021-06-20T13:34:32.325" v="1720"/>
          <ac:spMkLst>
            <pc:docMk/>
            <pc:sldMk cId="1610095843" sldId="266"/>
            <ac:spMk id="7" creationId="{9A7FE8FA-8327-4350-B305-B0095073B97C}"/>
          </ac:spMkLst>
        </pc:spChg>
        <pc:spChg chg="add del">
          <ac:chgData name="Сабитов Эмиль Артурович" userId="0ac7feb3-c26a-4fc2-a23f-ccff9d1535e1" providerId="ADAL" clId="{05D41BB3-0144-45DD-A641-E8CBA109A176}" dt="2021-06-20T13:34:42.276" v="1723"/>
          <ac:spMkLst>
            <pc:docMk/>
            <pc:sldMk cId="1610095843" sldId="266"/>
            <ac:spMk id="8" creationId="{28372616-4420-464D-A794-DF73226AFB3A}"/>
          </ac:spMkLst>
        </pc:spChg>
        <pc:spChg chg="add mod">
          <ac:chgData name="Сабитов Эмиль Артурович" userId="0ac7feb3-c26a-4fc2-a23f-ccff9d1535e1" providerId="ADAL" clId="{05D41BB3-0144-45DD-A641-E8CBA109A176}" dt="2021-06-22T14:24:57.548" v="3011" actId="255"/>
          <ac:spMkLst>
            <pc:docMk/>
            <pc:sldMk cId="1610095843" sldId="266"/>
            <ac:spMk id="9" creationId="{ABC4B76E-130F-4A1C-A8F1-DF74274547CD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37:01.779" v="1747" actId="1076"/>
          <ac:spMkLst>
            <pc:docMk/>
            <pc:sldMk cId="1610095843" sldId="266"/>
            <ac:spMk id="11" creationId="{FF31C7A7-994D-4D9B-BC18-277ACE05A4F4}"/>
          </ac:spMkLst>
        </pc:spChg>
        <pc:picChg chg="add mod">
          <ac:chgData name="Сабитов Эмиль Артурович" userId="0ac7feb3-c26a-4fc2-a23f-ccff9d1535e1" providerId="ADAL" clId="{05D41BB3-0144-45DD-A641-E8CBA109A176}" dt="2021-06-20T13:36:37.478" v="1737" actId="1076"/>
          <ac:picMkLst>
            <pc:docMk/>
            <pc:sldMk cId="1610095843" sldId="266"/>
            <ac:picMk id="10" creationId="{E9E3EF42-231D-4B18-9BB8-A63B91C4AE3B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0T13:53:22.051" v="2362" actId="403"/>
        <pc:sldMkLst>
          <pc:docMk/>
          <pc:sldMk cId="1509055402" sldId="267"/>
        </pc:sldMkLst>
        <pc:spChg chg="del">
          <ac:chgData name="Сабитов Эмиль Артурович" userId="0ac7feb3-c26a-4fc2-a23f-ccff9d1535e1" providerId="ADAL" clId="{05D41BB3-0144-45DD-A641-E8CBA109A176}" dt="2021-06-20T13:34:57.635" v="1727" actId="478"/>
          <ac:spMkLst>
            <pc:docMk/>
            <pc:sldMk cId="1509055402" sldId="267"/>
            <ac:spMk id="2" creationId="{7817B002-FEE7-40FB-9255-829BFB474DDB}"/>
          </ac:spMkLst>
        </pc:spChg>
        <pc:spChg chg="del">
          <ac:chgData name="Сабитов Эмиль Артурович" userId="0ac7feb3-c26a-4fc2-a23f-ccff9d1535e1" providerId="ADAL" clId="{05D41BB3-0144-45DD-A641-E8CBA109A176}" dt="2021-06-20T13:34:59.813" v="1728" actId="478"/>
          <ac:spMkLst>
            <pc:docMk/>
            <pc:sldMk cId="1509055402" sldId="267"/>
            <ac:spMk id="3" creationId="{BCADA8B3-67F9-4D50-8889-3DB60E4D7704}"/>
          </ac:spMkLst>
        </pc:spChg>
        <pc:spChg chg="mod">
          <ac:chgData name="Сабитов Эмиль Артурович" userId="0ac7feb3-c26a-4fc2-a23f-ccff9d1535e1" providerId="ADAL" clId="{05D41BB3-0144-45DD-A641-E8CBA109A176}" dt="2021-06-20T13:53:22.051" v="2362" actId="403"/>
          <ac:spMkLst>
            <pc:docMk/>
            <pc:sldMk cId="1509055402" sldId="267"/>
            <ac:spMk id="6" creationId="{17404E25-FC6C-4696-A48F-E5C7D24F20C1}"/>
          </ac:spMkLst>
        </pc:spChg>
        <pc:spChg chg="add">
          <ac:chgData name="Сабитов Эмиль Артурович" userId="0ac7feb3-c26a-4fc2-a23f-ccff9d1535e1" providerId="ADAL" clId="{05D41BB3-0144-45DD-A641-E8CBA109A176}" dt="2021-06-20T13:34:36.324" v="1721"/>
          <ac:spMkLst>
            <pc:docMk/>
            <pc:sldMk cId="1509055402" sldId="267"/>
            <ac:spMk id="7" creationId="{F76ED784-BE48-4154-A4B7-5B2396F0FE8B}"/>
          </ac:spMkLst>
        </pc:spChg>
        <pc:spChg chg="add del">
          <ac:chgData name="Сабитов Эмиль Артурович" userId="0ac7feb3-c26a-4fc2-a23f-ccff9d1535e1" providerId="ADAL" clId="{05D41BB3-0144-45DD-A641-E8CBA109A176}" dt="2021-06-20T13:37:15.696" v="1750" actId="478"/>
          <ac:spMkLst>
            <pc:docMk/>
            <pc:sldMk cId="1509055402" sldId="267"/>
            <ac:spMk id="8" creationId="{3A8F8E9F-3E11-4D1F-9A54-BE480C797FC9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37:18.581" v="1751" actId="1076"/>
          <ac:spMkLst>
            <pc:docMk/>
            <pc:sldMk cId="1509055402" sldId="267"/>
            <ac:spMk id="9" creationId="{D4261B82-7AF9-45D6-8810-089D00C55B76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37:45.511" v="1759" actId="20577"/>
          <ac:spMkLst>
            <pc:docMk/>
            <pc:sldMk cId="1509055402" sldId="267"/>
            <ac:spMk id="10" creationId="{BED83253-DD52-44FE-B7E9-8CBA40FC30C4}"/>
          </ac:spMkLst>
        </pc:spChg>
        <pc:picChg chg="add mod">
          <ac:chgData name="Сабитов Эмиль Артурович" userId="0ac7feb3-c26a-4fc2-a23f-ccff9d1535e1" providerId="ADAL" clId="{05D41BB3-0144-45DD-A641-E8CBA109A176}" dt="2021-06-20T13:37:40.543" v="1755" actId="1076"/>
          <ac:picMkLst>
            <pc:docMk/>
            <pc:sldMk cId="1509055402" sldId="267"/>
            <ac:picMk id="11" creationId="{AD97863C-07A4-4D4E-9CDF-55E86881B83B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0T13:53:33.480" v="2369" actId="403"/>
        <pc:sldMkLst>
          <pc:docMk/>
          <pc:sldMk cId="1095404220" sldId="268"/>
        </pc:sldMkLst>
        <pc:spChg chg="mod">
          <ac:chgData name="Сабитов Эмиль Артурович" userId="0ac7feb3-c26a-4fc2-a23f-ccff9d1535e1" providerId="ADAL" clId="{05D41BB3-0144-45DD-A641-E8CBA109A176}" dt="2021-06-20T13:41:04.986" v="1851" actId="1076"/>
          <ac:spMkLst>
            <pc:docMk/>
            <pc:sldMk cId="1095404220" sldId="268"/>
            <ac:spMk id="2" creationId="{7817B002-FEE7-40FB-9255-829BFB474DDB}"/>
          </ac:spMkLst>
        </pc:spChg>
        <pc:spChg chg="del mod">
          <ac:chgData name="Сабитов Эмиль Артурович" userId="0ac7feb3-c26a-4fc2-a23f-ccff9d1535e1" providerId="ADAL" clId="{05D41BB3-0144-45DD-A641-E8CBA109A176}" dt="2021-06-20T13:39:48.568" v="1831"/>
          <ac:spMkLst>
            <pc:docMk/>
            <pc:sldMk cId="1095404220" sldId="268"/>
            <ac:spMk id="3" creationId="{BCADA8B3-67F9-4D50-8889-3DB60E4D7704}"/>
          </ac:spMkLst>
        </pc:spChg>
        <pc:spChg chg="mod">
          <ac:chgData name="Сабитов Эмиль Артурович" userId="0ac7feb3-c26a-4fc2-a23f-ccff9d1535e1" providerId="ADAL" clId="{05D41BB3-0144-45DD-A641-E8CBA109A176}" dt="2021-06-20T13:39:16.995" v="1823" actId="1076"/>
          <ac:spMkLst>
            <pc:docMk/>
            <pc:sldMk cId="1095404220" sldId="268"/>
            <ac:spMk id="4" creationId="{FACD2E7C-234D-4C20-8764-58C2D82AB10A}"/>
          </ac:spMkLst>
        </pc:spChg>
        <pc:spChg chg="mod">
          <ac:chgData name="Сабитов Эмиль Артурович" userId="0ac7feb3-c26a-4fc2-a23f-ccff9d1535e1" providerId="ADAL" clId="{05D41BB3-0144-45DD-A641-E8CBA109A176}" dt="2021-06-20T13:53:33.480" v="2369" actId="403"/>
          <ac:spMkLst>
            <pc:docMk/>
            <pc:sldMk cId="1095404220" sldId="268"/>
            <ac:spMk id="6" creationId="{17404E25-FC6C-4696-A48F-E5C7D24F20C1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39:20.916" v="1824" actId="1076"/>
          <ac:spMkLst>
            <pc:docMk/>
            <pc:sldMk cId="1095404220" sldId="268"/>
            <ac:spMk id="7" creationId="{0E9DE10A-5A7C-495F-9FE8-28C62809E96D}"/>
          </ac:spMkLst>
        </pc:spChg>
        <pc:spChg chg="add del mod">
          <ac:chgData name="Сабитов Эмиль Артурович" userId="0ac7feb3-c26a-4fc2-a23f-ccff9d1535e1" providerId="ADAL" clId="{05D41BB3-0144-45DD-A641-E8CBA109A176}" dt="2021-06-20T13:40:31.822" v="1842" actId="478"/>
          <ac:spMkLst>
            <pc:docMk/>
            <pc:sldMk cId="1095404220" sldId="268"/>
            <ac:spMk id="8" creationId="{30FD17FD-C391-498A-A8F8-1E49E8EA2A99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45:29.645" v="1930" actId="1076"/>
          <ac:spMkLst>
            <pc:docMk/>
            <pc:sldMk cId="1095404220" sldId="268"/>
            <ac:spMk id="9" creationId="{3034E40D-394A-4FC6-A4C9-B8E7A9FEBDC5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45:16.832" v="1928" actId="1076"/>
          <ac:spMkLst>
            <pc:docMk/>
            <pc:sldMk cId="1095404220" sldId="268"/>
            <ac:spMk id="10" creationId="{82042A57-E78A-472D-8815-F4EC38942E92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45:37.890" v="1932" actId="1076"/>
          <ac:spMkLst>
            <pc:docMk/>
            <pc:sldMk cId="1095404220" sldId="268"/>
            <ac:spMk id="11" creationId="{9D5C7630-7A72-4929-92B9-1C40FF8F8EEC}"/>
          </ac:spMkLst>
        </pc:spChg>
        <pc:picChg chg="add mod">
          <ac:chgData name="Сабитов Эмиль Артурович" userId="0ac7feb3-c26a-4fc2-a23f-ccff9d1535e1" providerId="ADAL" clId="{05D41BB3-0144-45DD-A641-E8CBA109A176}" dt="2021-06-20T13:45:32.681" v="1931" actId="1076"/>
          <ac:picMkLst>
            <pc:docMk/>
            <pc:sldMk cId="1095404220" sldId="268"/>
            <ac:picMk id="16" creationId="{286C17C5-4FC2-48AB-BAAB-1B2F775ACC63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0T13:45:11.291" v="1927" actId="1076"/>
          <ac:picMkLst>
            <pc:docMk/>
            <pc:sldMk cId="1095404220" sldId="268"/>
            <ac:picMk id="17" creationId="{AE469739-5D97-4A60-ACE8-10A9F8A13730}"/>
          </ac:picMkLst>
        </pc:picChg>
        <pc:picChg chg="add del mod">
          <ac:chgData name="Сабитов Эмиль Артурович" userId="0ac7feb3-c26a-4fc2-a23f-ccff9d1535e1" providerId="ADAL" clId="{05D41BB3-0144-45DD-A641-E8CBA109A176}" dt="2021-06-20T13:40:18.098" v="1840" actId="478"/>
          <ac:picMkLst>
            <pc:docMk/>
            <pc:sldMk cId="1095404220" sldId="268"/>
            <ac:picMk id="3074" creationId="{1BF6F535-CDB1-441F-BE8D-937AECF5F74F}"/>
          </ac:picMkLst>
        </pc:picChg>
        <pc:picChg chg="add del mod">
          <ac:chgData name="Сабитов Эмиль Артурович" userId="0ac7feb3-c26a-4fc2-a23f-ccff9d1535e1" providerId="ADAL" clId="{05D41BB3-0144-45DD-A641-E8CBA109A176}" dt="2021-06-20T13:40:18.098" v="1840" actId="478"/>
          <ac:picMkLst>
            <pc:docMk/>
            <pc:sldMk cId="1095404220" sldId="268"/>
            <ac:picMk id="3076" creationId="{C23B7744-727D-4DE9-A9CD-9B111DE372FD}"/>
          </ac:picMkLst>
        </pc:picChg>
        <pc:picChg chg="add del mod">
          <ac:chgData name="Сабитов Эмиль Артурович" userId="0ac7feb3-c26a-4fc2-a23f-ccff9d1535e1" providerId="ADAL" clId="{05D41BB3-0144-45DD-A641-E8CBA109A176}" dt="2021-06-20T13:40:18.098" v="1840" actId="478"/>
          <ac:picMkLst>
            <pc:docMk/>
            <pc:sldMk cId="1095404220" sldId="268"/>
            <ac:picMk id="3078" creationId="{97A0F351-0D1F-4C28-B7BD-71E4B24CC5C5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0T13:45:25.101" v="1929" actId="14100"/>
          <ac:picMkLst>
            <pc:docMk/>
            <pc:sldMk cId="1095404220" sldId="268"/>
            <ac:picMk id="3080" creationId="{8B6CEB85-0269-434A-94FB-74FEE6B55C97}"/>
          </ac:picMkLst>
        </pc:picChg>
        <pc:picChg chg="add del mod">
          <ac:chgData name="Сабитов Эмиль Артурович" userId="0ac7feb3-c26a-4fc2-a23f-ccff9d1535e1" providerId="ADAL" clId="{05D41BB3-0144-45DD-A641-E8CBA109A176}" dt="2021-06-20T13:42:00.837" v="1868" actId="478"/>
          <ac:picMkLst>
            <pc:docMk/>
            <pc:sldMk cId="1095404220" sldId="268"/>
            <ac:picMk id="3082" creationId="{03940EB9-B173-4B37-B4F2-1018DF7DE040}"/>
          </ac:picMkLst>
        </pc:picChg>
        <pc:picChg chg="add del mod">
          <ac:chgData name="Сабитов Эмиль Артурович" userId="0ac7feb3-c26a-4fc2-a23f-ccff9d1535e1" providerId="ADAL" clId="{05D41BB3-0144-45DD-A641-E8CBA109A176}" dt="2021-06-20T13:41:40.423" v="1864" actId="478"/>
          <ac:picMkLst>
            <pc:docMk/>
            <pc:sldMk cId="1095404220" sldId="268"/>
            <ac:picMk id="3084" creationId="{7E5D13FF-8F91-40DC-8641-9E0A69675729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2T14:25:23.063" v="3014" actId="403"/>
        <pc:sldMkLst>
          <pc:docMk/>
          <pc:sldMk cId="206782349" sldId="269"/>
        </pc:sldMkLst>
        <pc:spChg chg="mod">
          <ac:chgData name="Сабитов Эмиль Артурович" userId="0ac7feb3-c26a-4fc2-a23f-ccff9d1535e1" providerId="ADAL" clId="{05D41BB3-0144-45DD-A641-E8CBA109A176}" dt="2021-06-20T13:47:04.384" v="1946" actId="122"/>
          <ac:spMkLst>
            <pc:docMk/>
            <pc:sldMk cId="206782349" sldId="269"/>
            <ac:spMk id="2" creationId="{7817B002-FEE7-40FB-9255-829BFB474DDB}"/>
          </ac:spMkLst>
        </pc:spChg>
        <pc:spChg chg="del">
          <ac:chgData name="Сабитов Эмиль Артурович" userId="0ac7feb3-c26a-4fc2-a23f-ccff9d1535e1" providerId="ADAL" clId="{05D41BB3-0144-45DD-A641-E8CBA109A176}" dt="2021-06-20T13:41:37.174" v="1863"/>
          <ac:spMkLst>
            <pc:docMk/>
            <pc:sldMk cId="206782349" sldId="269"/>
            <ac:spMk id="3" creationId="{BCADA8B3-67F9-4D50-8889-3DB60E4D7704}"/>
          </ac:spMkLst>
        </pc:spChg>
        <pc:spChg chg="mod">
          <ac:chgData name="Сабитов Эмиль Артурович" userId="0ac7feb3-c26a-4fc2-a23f-ccff9d1535e1" providerId="ADAL" clId="{05D41BB3-0144-45DD-A641-E8CBA109A176}" dt="2021-06-20T13:53:42.197" v="2376" actId="403"/>
          <ac:spMkLst>
            <pc:docMk/>
            <pc:sldMk cId="206782349" sldId="269"/>
            <ac:spMk id="6" creationId="{17404E25-FC6C-4696-A48F-E5C7D24F20C1}"/>
          </ac:spMkLst>
        </pc:spChg>
        <pc:spChg chg="add mod">
          <ac:chgData name="Сабитов Эмиль Артурович" userId="0ac7feb3-c26a-4fc2-a23f-ccff9d1535e1" providerId="ADAL" clId="{05D41BB3-0144-45DD-A641-E8CBA109A176}" dt="2021-06-22T14:25:23.063" v="3014" actId="403"/>
          <ac:spMkLst>
            <pc:docMk/>
            <pc:sldMk cId="206782349" sldId="269"/>
            <ac:spMk id="8" creationId="{751C0087-F6F5-448C-AB43-46BF0A0114F1}"/>
          </ac:spMkLst>
        </pc:spChg>
        <pc:spChg chg="add del">
          <ac:chgData name="Сабитов Эмиль Артурович" userId="0ac7feb3-c26a-4fc2-a23f-ccff9d1535e1" providerId="ADAL" clId="{05D41BB3-0144-45DD-A641-E8CBA109A176}" dt="2021-06-20T13:54:09" v="2379" actId="478"/>
          <ac:spMkLst>
            <pc:docMk/>
            <pc:sldMk cId="206782349" sldId="269"/>
            <ac:spMk id="10" creationId="{2326D83F-BBBC-44EC-B6E7-F7A7483D0CE2}"/>
          </ac:spMkLst>
        </pc:spChg>
        <pc:picChg chg="add del">
          <ac:chgData name="Сабитов Эмиль Артурович" userId="0ac7feb3-c26a-4fc2-a23f-ccff9d1535e1" providerId="ADAL" clId="{05D41BB3-0144-45DD-A641-E8CBA109A176}" dt="2021-06-20T13:46:01.107" v="1933" actId="478"/>
          <ac:picMkLst>
            <pc:docMk/>
            <pc:sldMk cId="206782349" sldId="269"/>
            <ac:picMk id="7" creationId="{78B16B08-5F91-4438-A2F9-5A0AB79BD866}"/>
          </ac:picMkLst>
        </pc:picChg>
        <pc:picChg chg="add del">
          <ac:chgData name="Сабитов Эмиль Артурович" userId="0ac7feb3-c26a-4fc2-a23f-ccff9d1535e1" providerId="ADAL" clId="{05D41BB3-0144-45DD-A641-E8CBA109A176}" dt="2021-06-20T13:54:09" v="2379" actId="478"/>
          <ac:picMkLst>
            <pc:docMk/>
            <pc:sldMk cId="206782349" sldId="269"/>
            <ac:picMk id="9" creationId="{D1167646-3CD0-4280-ACCF-CE3CC7D6CC36}"/>
          </ac:picMkLst>
        </pc:picChg>
        <pc:picChg chg="add del">
          <ac:chgData name="Сабитов Эмиль Артурович" userId="0ac7feb3-c26a-4fc2-a23f-ccff9d1535e1" providerId="ADAL" clId="{05D41BB3-0144-45DD-A641-E8CBA109A176}" dt="2021-06-20T13:54:09" v="2379" actId="478"/>
          <ac:picMkLst>
            <pc:docMk/>
            <pc:sldMk cId="206782349" sldId="269"/>
            <ac:picMk id="11" creationId="{6A46EB7E-5FCA-42D0-B31A-51A62C80E376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0T13:54:21.257" v="2381" actId="1076"/>
          <ac:picMkLst>
            <pc:docMk/>
            <pc:sldMk cId="206782349" sldId="269"/>
            <ac:picMk id="12" creationId="{08775496-202A-4ED5-958D-A2DCF6228F61}"/>
          </ac:picMkLst>
        </pc:picChg>
      </pc:sldChg>
      <pc:sldChg chg="addSp delSp modSp add del">
        <pc:chgData name="Сабитов Эмиль Артурович" userId="0ac7feb3-c26a-4fc2-a23f-ccff9d1535e1" providerId="ADAL" clId="{05D41BB3-0144-45DD-A641-E8CBA109A176}" dt="2021-06-20T13:53:45.468" v="2377" actId="2696"/>
        <pc:sldMkLst>
          <pc:docMk/>
          <pc:sldMk cId="424056028" sldId="270"/>
        </pc:sldMkLst>
        <pc:spChg chg="add mod">
          <ac:chgData name="Сабитов Эмиль Артурович" userId="0ac7feb3-c26a-4fc2-a23f-ccff9d1535e1" providerId="ADAL" clId="{05D41BB3-0144-45DD-A641-E8CBA109A176}" dt="2021-06-20T13:41:51.366" v="1866" actId="478"/>
          <ac:spMkLst>
            <pc:docMk/>
            <pc:sldMk cId="424056028" sldId="270"/>
            <ac:spMk id="3" creationId="{6E5E43BC-7C2F-4667-B6BF-35F6FFDF5867}"/>
          </ac:spMkLst>
        </pc:spChg>
        <pc:picChg chg="del">
          <ac:chgData name="Сабитов Эмиль Артурович" userId="0ac7feb3-c26a-4fc2-a23f-ccff9d1535e1" providerId="ADAL" clId="{05D41BB3-0144-45DD-A641-E8CBA109A176}" dt="2021-06-20T13:41:51.366" v="1866" actId="478"/>
          <ac:picMkLst>
            <pc:docMk/>
            <pc:sldMk cId="424056028" sldId="270"/>
            <ac:picMk id="7" creationId="{78B16B08-5F91-4438-A2F9-5A0AB79BD866}"/>
          </ac:picMkLst>
        </pc:picChg>
        <pc:picChg chg="add del">
          <ac:chgData name="Сабитов Эмиль Артурович" userId="0ac7feb3-c26a-4fc2-a23f-ccff9d1535e1" providerId="ADAL" clId="{05D41BB3-0144-45DD-A641-E8CBA109A176}" dt="2021-06-20T13:46:02.959" v="1934" actId="478"/>
          <ac:picMkLst>
            <pc:docMk/>
            <pc:sldMk cId="424056028" sldId="270"/>
            <ac:picMk id="8" creationId="{E0E942A8-6A0A-4905-804E-70278A70E3FB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3T12:34:10.165" v="3124" actId="478"/>
        <pc:sldMkLst>
          <pc:docMk/>
          <pc:sldMk cId="2577861560" sldId="270"/>
        </pc:sldMkLst>
        <pc:spChg chg="del">
          <ac:chgData name="Сабитов Эмиль Артурович" userId="0ac7feb3-c26a-4fc2-a23f-ccff9d1535e1" providerId="ADAL" clId="{05D41BB3-0144-45DD-A641-E8CBA109A176}" dt="2021-06-20T13:55:21.624" v="2385" actId="478"/>
          <ac:spMkLst>
            <pc:docMk/>
            <pc:sldMk cId="2577861560" sldId="270"/>
            <ac:spMk id="2" creationId="{2D1FFF71-EC11-49CB-8C55-7934E3CFF30F}"/>
          </ac:spMkLst>
        </pc:spChg>
        <pc:spChg chg="del">
          <ac:chgData name="Сабитов Эмиль Артурович" userId="0ac7feb3-c26a-4fc2-a23f-ccff9d1535e1" providerId="ADAL" clId="{05D41BB3-0144-45DD-A641-E8CBA109A176}" dt="2021-06-20T13:55:19.863" v="2384" actId="478"/>
          <ac:spMkLst>
            <pc:docMk/>
            <pc:sldMk cId="2577861560" sldId="270"/>
            <ac:spMk id="3" creationId="{1B19996D-FD66-40D1-982D-DD799FA65265}"/>
          </ac:spMkLst>
        </pc:spChg>
        <pc:spChg chg="add">
          <ac:chgData name="Сабитов Эмиль Артурович" userId="0ac7feb3-c26a-4fc2-a23f-ccff9d1535e1" providerId="ADAL" clId="{05D41BB3-0144-45DD-A641-E8CBA109A176}" dt="2021-06-20T13:55:03.969" v="2383"/>
          <ac:spMkLst>
            <pc:docMk/>
            <pc:sldMk cId="2577861560" sldId="270"/>
            <ac:spMk id="4" creationId="{6B5F5E9D-7BB9-4423-8EC5-F158A9CE9312}"/>
          </ac:spMkLst>
        </pc:spChg>
        <pc:spChg chg="add mod">
          <ac:chgData name="Сабитов Эмиль Артурович" userId="0ac7feb3-c26a-4fc2-a23f-ccff9d1535e1" providerId="ADAL" clId="{05D41BB3-0144-45DD-A641-E8CBA109A176}" dt="2021-06-22T14:25:30.085" v="3015" actId="2711"/>
          <ac:spMkLst>
            <pc:docMk/>
            <pc:sldMk cId="2577861560" sldId="270"/>
            <ac:spMk id="7" creationId="{2CB21793-AD37-48FD-BCB6-17FD62D57B5C}"/>
          </ac:spMkLst>
        </pc:spChg>
        <pc:spChg chg="add del mod">
          <ac:chgData name="Сабитов Эмиль Артурович" userId="0ac7feb3-c26a-4fc2-a23f-ccff9d1535e1" providerId="ADAL" clId="{05D41BB3-0144-45DD-A641-E8CBA109A176}" dt="2021-06-23T12:34:10.165" v="3124" actId="478"/>
          <ac:spMkLst>
            <pc:docMk/>
            <pc:sldMk cId="2577861560" sldId="270"/>
            <ac:spMk id="8" creationId="{D073F6BA-E029-457C-B85E-8EB7F91EFF2C}"/>
          </ac:spMkLst>
        </pc:spChg>
        <pc:spChg chg="add mod">
          <ac:chgData name="Сабитов Эмиль Артурович" userId="0ac7feb3-c26a-4fc2-a23f-ccff9d1535e1" providerId="ADAL" clId="{05D41BB3-0144-45DD-A641-E8CBA109A176}" dt="2021-06-20T13:56:46.129" v="2526" actId="1076"/>
          <ac:spMkLst>
            <pc:docMk/>
            <pc:sldMk cId="2577861560" sldId="270"/>
            <ac:spMk id="9" creationId="{F175C7B9-70CC-4F35-8115-09448E5E75B3}"/>
          </ac:spMkLst>
        </pc:spChg>
        <pc:picChg chg="add">
          <ac:chgData name="Сабитов Эмиль Артурович" userId="0ac7feb3-c26a-4fc2-a23f-ccff9d1535e1" providerId="ADAL" clId="{05D41BB3-0144-45DD-A641-E8CBA109A176}" dt="2021-06-20T13:55:03.969" v="2383"/>
          <ac:picMkLst>
            <pc:docMk/>
            <pc:sldMk cId="2577861560" sldId="270"/>
            <ac:picMk id="5" creationId="{6D3A0E28-E4AD-4D05-8DDD-DCDD7335BE3B}"/>
          </ac:picMkLst>
        </pc:picChg>
        <pc:picChg chg="add">
          <ac:chgData name="Сабитов Эмиль Артурович" userId="0ac7feb3-c26a-4fc2-a23f-ccff9d1535e1" providerId="ADAL" clId="{05D41BB3-0144-45DD-A641-E8CBA109A176}" dt="2021-06-20T13:55:03.969" v="2383"/>
          <ac:picMkLst>
            <pc:docMk/>
            <pc:sldMk cId="2577861560" sldId="270"/>
            <ac:picMk id="6" creationId="{188FEEC5-0971-4EDE-91E0-3DD4F3AA9C8C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2T13:52:27.823" v="2621" actId="14100"/>
        <pc:sldMkLst>
          <pc:docMk/>
          <pc:sldMk cId="3923954045" sldId="271"/>
        </pc:sldMkLst>
        <pc:spChg chg="del">
          <ac:chgData name="Сабитов Эмиль Артурович" userId="0ac7feb3-c26a-4fc2-a23f-ccff9d1535e1" providerId="ADAL" clId="{05D41BB3-0144-45DD-A641-E8CBA109A176}" dt="2021-06-22T13:51:37.047" v="2606" actId="478"/>
          <ac:spMkLst>
            <pc:docMk/>
            <pc:sldMk cId="3923954045" sldId="271"/>
            <ac:spMk id="2" creationId="{ABB7E6A7-BEF0-4FCA-ABDF-2B14CB71EF60}"/>
          </ac:spMkLst>
        </pc:spChg>
        <pc:spChg chg="del">
          <ac:chgData name="Сабитов Эмиль Артурович" userId="0ac7feb3-c26a-4fc2-a23f-ccff9d1535e1" providerId="ADAL" clId="{05D41BB3-0144-45DD-A641-E8CBA109A176}" dt="2021-06-20T15:10:46.556" v="2531"/>
          <ac:spMkLst>
            <pc:docMk/>
            <pc:sldMk cId="3923954045" sldId="271"/>
            <ac:spMk id="3" creationId="{E05D3C79-8685-4A91-B6CB-69D5FC615D92}"/>
          </ac:spMkLst>
        </pc:spChg>
        <pc:spChg chg="add">
          <ac:chgData name="Сабитов Эмиль Артурович" userId="0ac7feb3-c26a-4fc2-a23f-ccff9d1535e1" providerId="ADAL" clId="{05D41BB3-0144-45DD-A641-E8CBA109A176}" dt="2021-06-20T15:10:52.772" v="2532"/>
          <ac:spMkLst>
            <pc:docMk/>
            <pc:sldMk cId="3923954045" sldId="271"/>
            <ac:spMk id="5" creationId="{683A2685-7500-4B01-BC68-46C00F93EE8E}"/>
          </ac:spMkLst>
        </pc:spChg>
        <pc:spChg chg="add del mod">
          <ac:chgData name="Сабитов Эмиль Артурович" userId="0ac7feb3-c26a-4fc2-a23f-ccff9d1535e1" providerId="ADAL" clId="{05D41BB3-0144-45DD-A641-E8CBA109A176}" dt="2021-06-20T15:11:49.843" v="2541"/>
          <ac:spMkLst>
            <pc:docMk/>
            <pc:sldMk cId="3923954045" sldId="271"/>
            <ac:spMk id="9" creationId="{CBF45CE5-8B68-445B-9F31-83C07B37E3B3}"/>
          </ac:spMkLst>
        </pc:spChg>
        <pc:graphicFrameChg chg="add del mod modGraphic">
          <ac:chgData name="Сабитов Эмиль Артурович" userId="0ac7feb3-c26a-4fc2-a23f-ccff9d1535e1" providerId="ADAL" clId="{05D41BB3-0144-45DD-A641-E8CBA109A176}" dt="2021-06-20T15:11:46.370" v="2540" actId="478"/>
          <ac:graphicFrameMkLst>
            <pc:docMk/>
            <pc:sldMk cId="3923954045" sldId="271"/>
            <ac:graphicFrameMk id="4" creationId="{BFCDCB32-119D-427F-9324-D451FE9FD9BB}"/>
          </ac:graphicFrameMkLst>
        </pc:graphicFrameChg>
        <pc:graphicFrameChg chg="add mod modGraphic">
          <ac:chgData name="Сабитов Эмиль Артурович" userId="0ac7feb3-c26a-4fc2-a23f-ccff9d1535e1" providerId="ADAL" clId="{05D41BB3-0144-45DD-A641-E8CBA109A176}" dt="2021-06-22T13:52:27.823" v="2621" actId="14100"/>
          <ac:graphicFrameMkLst>
            <pc:docMk/>
            <pc:sldMk cId="3923954045" sldId="271"/>
            <ac:graphicFrameMk id="10" creationId="{852F1C7A-92CD-4DEA-B874-3CD5A6A75710}"/>
          </ac:graphicFrameMkLst>
        </pc:graphicFrameChg>
        <pc:picChg chg="add">
          <ac:chgData name="Сабитов Эмиль Артурович" userId="0ac7feb3-c26a-4fc2-a23f-ccff9d1535e1" providerId="ADAL" clId="{05D41BB3-0144-45DD-A641-E8CBA109A176}" dt="2021-06-20T15:10:52.772" v="2532"/>
          <ac:picMkLst>
            <pc:docMk/>
            <pc:sldMk cId="3923954045" sldId="271"/>
            <ac:picMk id="6" creationId="{A1C80F63-C8DF-47F5-AB62-15C9DDD85AA9}"/>
          </ac:picMkLst>
        </pc:picChg>
        <pc:picChg chg="add">
          <ac:chgData name="Сабитов Эмиль Артурович" userId="0ac7feb3-c26a-4fc2-a23f-ccff9d1535e1" providerId="ADAL" clId="{05D41BB3-0144-45DD-A641-E8CBA109A176}" dt="2021-06-20T15:10:52.772" v="2532"/>
          <ac:picMkLst>
            <pc:docMk/>
            <pc:sldMk cId="3923954045" sldId="271"/>
            <ac:picMk id="7" creationId="{C402C07F-62B1-4B3F-8AD8-E8CB645ECAA4}"/>
          </ac:picMkLst>
        </pc:picChg>
      </pc:sldChg>
      <pc:sldChg chg="addSp delSp modSp add del">
        <pc:chgData name="Сабитов Эмиль Артурович" userId="0ac7feb3-c26a-4fc2-a23f-ccff9d1535e1" providerId="ADAL" clId="{05D41BB3-0144-45DD-A641-E8CBA109A176}" dt="2021-06-23T12:22:10.701" v="3117" actId="114"/>
        <pc:sldMkLst>
          <pc:docMk/>
          <pc:sldMk cId="1952831693" sldId="272"/>
        </pc:sldMkLst>
        <pc:spChg chg="del">
          <ac:chgData name="Сабитов Эмиль Артурович" userId="0ac7feb3-c26a-4fc2-a23f-ccff9d1535e1" providerId="ADAL" clId="{05D41BB3-0144-45DD-A641-E8CBA109A176}" dt="2021-06-22T13:22:45.764" v="2591" actId="478"/>
          <ac:spMkLst>
            <pc:docMk/>
            <pc:sldMk cId="1952831693" sldId="272"/>
            <ac:spMk id="2" creationId="{581E99DA-9913-44E1-8A43-FF2B969D346D}"/>
          </ac:spMkLst>
        </pc:spChg>
        <pc:spChg chg="add del mod">
          <ac:chgData name="Сабитов Эмиль Артурович" userId="0ac7feb3-c26a-4fc2-a23f-ccff9d1535e1" providerId="ADAL" clId="{05D41BB3-0144-45DD-A641-E8CBA109A176}" dt="2021-06-22T13:22:43.827" v="2590" actId="478"/>
          <ac:spMkLst>
            <pc:docMk/>
            <pc:sldMk cId="1952831693" sldId="272"/>
            <ac:spMk id="3" creationId="{EB7AE6E8-96C8-4F34-8814-003875439C99}"/>
          </ac:spMkLst>
        </pc:spChg>
        <pc:spChg chg="add del">
          <ac:chgData name="Сабитов Эмиль Артурович" userId="0ac7feb3-c26a-4fc2-a23f-ccff9d1535e1" providerId="ADAL" clId="{05D41BB3-0144-45DD-A641-E8CBA109A176}" dt="2021-06-20T15:11:43.849" v="2539"/>
          <ac:spMkLst>
            <pc:docMk/>
            <pc:sldMk cId="1952831693" sldId="272"/>
            <ac:spMk id="4" creationId="{2EEDDCA0-DA1E-4647-A204-D6566ECBE6F9}"/>
          </ac:spMkLst>
        </pc:spChg>
        <pc:graphicFrameChg chg="add del mod">
          <ac:chgData name="Сабитов Эмиль Артурович" userId="0ac7feb3-c26a-4fc2-a23f-ccff9d1535e1" providerId="ADAL" clId="{05D41BB3-0144-45DD-A641-E8CBA109A176}" dt="2021-06-22T13:22:34.963" v="2587"/>
          <ac:graphicFrameMkLst>
            <pc:docMk/>
            <pc:sldMk cId="1952831693" sldId="272"/>
            <ac:graphicFrameMk id="7" creationId="{0C61BFDA-89B4-4498-A4AD-9DB8DB327A6D}"/>
          </ac:graphicFrameMkLst>
        </pc:graphicFrameChg>
        <pc:graphicFrameChg chg="add del mod">
          <ac:chgData name="Сабитов Эмиль Артурович" userId="0ac7feb3-c26a-4fc2-a23f-ccff9d1535e1" providerId="ADAL" clId="{05D41BB3-0144-45DD-A641-E8CBA109A176}" dt="2021-06-22T13:22:42.089" v="2589"/>
          <ac:graphicFrameMkLst>
            <pc:docMk/>
            <pc:sldMk cId="1952831693" sldId="272"/>
            <ac:graphicFrameMk id="8" creationId="{AE579A6B-51CD-492B-B025-284F1CA8A3DF}"/>
          </ac:graphicFrameMkLst>
        </pc:graphicFrameChg>
        <pc:graphicFrameChg chg="add del">
          <ac:chgData name="Сабитов Эмиль Артурович" userId="0ac7feb3-c26a-4fc2-a23f-ccff9d1535e1" providerId="ADAL" clId="{05D41BB3-0144-45DD-A641-E8CBA109A176}" dt="2021-06-22T13:22:49.701" v="2593"/>
          <ac:graphicFrameMkLst>
            <pc:docMk/>
            <pc:sldMk cId="1952831693" sldId="272"/>
            <ac:graphicFrameMk id="9" creationId="{2A09BA14-38D4-4312-B35B-BAFBACC2244C}"/>
          </ac:graphicFrameMkLst>
        </pc:graphicFrameChg>
        <pc:graphicFrameChg chg="add del mod modGraphic">
          <ac:chgData name="Сабитов Эмиль Артурович" userId="0ac7feb3-c26a-4fc2-a23f-ccff9d1535e1" providerId="ADAL" clId="{05D41BB3-0144-45DD-A641-E8CBA109A176}" dt="2021-06-22T13:23:19.918" v="2597" actId="478"/>
          <ac:graphicFrameMkLst>
            <pc:docMk/>
            <pc:sldMk cId="1952831693" sldId="272"/>
            <ac:graphicFrameMk id="10" creationId="{078612D3-9516-4C1D-9CE5-6D3B7C54574A}"/>
          </ac:graphicFrameMkLst>
        </pc:graphicFrameChg>
        <pc:graphicFrameChg chg="add mod modGraphic">
          <ac:chgData name="Сабитов Эмиль Артурович" userId="0ac7feb3-c26a-4fc2-a23f-ccff9d1535e1" providerId="ADAL" clId="{05D41BB3-0144-45DD-A641-E8CBA109A176}" dt="2021-06-23T12:22:10.701" v="3117" actId="114"/>
          <ac:graphicFrameMkLst>
            <pc:docMk/>
            <pc:sldMk cId="1952831693" sldId="272"/>
            <ac:graphicFrameMk id="11" creationId="{89DAAE31-F1F5-452E-AD95-F12970190454}"/>
          </ac:graphicFrameMkLst>
        </pc:graphicFrameChg>
        <pc:picChg chg="add del">
          <ac:chgData name="Сабитов Эмиль Артурович" userId="0ac7feb3-c26a-4fc2-a23f-ccff9d1535e1" providerId="ADAL" clId="{05D41BB3-0144-45DD-A641-E8CBA109A176}" dt="2021-06-20T15:11:43.849" v="2539"/>
          <ac:picMkLst>
            <pc:docMk/>
            <pc:sldMk cId="1952831693" sldId="272"/>
            <ac:picMk id="5" creationId="{BAE43B93-7838-4E4D-80F1-01529AA0C3CC}"/>
          </ac:picMkLst>
        </pc:picChg>
        <pc:picChg chg="add del">
          <ac:chgData name="Сабитов Эмиль Артурович" userId="0ac7feb3-c26a-4fc2-a23f-ccff9d1535e1" providerId="ADAL" clId="{05D41BB3-0144-45DD-A641-E8CBA109A176}" dt="2021-06-20T15:11:43.849" v="2539"/>
          <ac:picMkLst>
            <pc:docMk/>
            <pc:sldMk cId="1952831693" sldId="272"/>
            <ac:picMk id="6" creationId="{838C78FE-8315-443E-AF33-CA96D22AB499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3T12:17:50.911" v="3095" actId="403"/>
        <pc:sldMkLst>
          <pc:docMk/>
          <pc:sldMk cId="2934829340" sldId="273"/>
        </pc:sldMkLst>
        <pc:spChg chg="del">
          <ac:chgData name="Сабитов Эмиль Артурович" userId="0ac7feb3-c26a-4fc2-a23f-ccff9d1535e1" providerId="ADAL" clId="{05D41BB3-0144-45DD-A641-E8CBA109A176}" dt="2021-06-23T12:12:09.797" v="3053" actId="478"/>
          <ac:spMkLst>
            <pc:docMk/>
            <pc:sldMk cId="2934829340" sldId="273"/>
            <ac:spMk id="2" creationId="{D1864CC1-FC77-4831-A03C-0EA18037F729}"/>
          </ac:spMkLst>
        </pc:spChg>
        <pc:spChg chg="del mod">
          <ac:chgData name="Сабитов Эмиль Артурович" userId="0ac7feb3-c26a-4fc2-a23f-ccff9d1535e1" providerId="ADAL" clId="{05D41BB3-0144-45DD-A641-E8CBA109A176}" dt="2021-06-23T12:12:09.173" v="3052" actId="478"/>
          <ac:spMkLst>
            <pc:docMk/>
            <pc:sldMk cId="2934829340" sldId="273"/>
            <ac:spMk id="3" creationId="{1F2FD29F-E1E1-41E2-9E7F-0D18D04244CD}"/>
          </ac:spMkLst>
        </pc:spChg>
        <pc:spChg chg="add">
          <ac:chgData name="Сабитов Эмиль Артурович" userId="0ac7feb3-c26a-4fc2-a23f-ccff9d1535e1" providerId="ADAL" clId="{05D41BB3-0144-45DD-A641-E8CBA109A176}" dt="2021-06-23T12:12:05.914" v="3050"/>
          <ac:spMkLst>
            <pc:docMk/>
            <pc:sldMk cId="2934829340" sldId="273"/>
            <ac:spMk id="4" creationId="{9A832238-8676-4545-A5A2-C3B95946F2D6}"/>
          </ac:spMkLst>
        </pc:spChg>
        <pc:spChg chg="add mod">
          <ac:chgData name="Сабитов Эмиль Артурович" userId="0ac7feb3-c26a-4fc2-a23f-ccff9d1535e1" providerId="ADAL" clId="{05D41BB3-0144-45DD-A641-E8CBA109A176}" dt="2021-06-23T12:17:46.697" v="3094" actId="1076"/>
          <ac:spMkLst>
            <pc:docMk/>
            <pc:sldMk cId="2934829340" sldId="273"/>
            <ac:spMk id="8" creationId="{6D0CB513-7A06-48C1-83EA-F502632E6946}"/>
          </ac:spMkLst>
        </pc:spChg>
        <pc:graphicFrameChg chg="add mod modGraphic">
          <ac:chgData name="Сабитов Эмиль Артурович" userId="0ac7feb3-c26a-4fc2-a23f-ccff9d1535e1" providerId="ADAL" clId="{05D41BB3-0144-45DD-A641-E8CBA109A176}" dt="2021-06-23T12:17:50.911" v="3095" actId="403"/>
          <ac:graphicFrameMkLst>
            <pc:docMk/>
            <pc:sldMk cId="2934829340" sldId="273"/>
            <ac:graphicFrameMk id="7" creationId="{16480DF4-E341-411D-8E86-3C49E1891745}"/>
          </ac:graphicFrameMkLst>
        </pc:graphicFrameChg>
        <pc:picChg chg="add">
          <ac:chgData name="Сабитов Эмиль Артурович" userId="0ac7feb3-c26a-4fc2-a23f-ccff9d1535e1" providerId="ADAL" clId="{05D41BB3-0144-45DD-A641-E8CBA109A176}" dt="2021-06-23T12:12:05.914" v="3050"/>
          <ac:picMkLst>
            <pc:docMk/>
            <pc:sldMk cId="2934829340" sldId="273"/>
            <ac:picMk id="5" creationId="{97A8DCBD-DCBF-4123-B9F5-0D04165339C4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3T12:17:37.586" v="3092" actId="1076"/>
          <ac:picMkLst>
            <pc:docMk/>
            <pc:sldMk cId="2934829340" sldId="273"/>
            <ac:picMk id="6" creationId="{5950AB49-F294-4C09-AF1C-8854F19A4085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3T12:18:55.599" v="3106" actId="1076"/>
        <pc:sldMkLst>
          <pc:docMk/>
          <pc:sldMk cId="2487577860" sldId="274"/>
        </pc:sldMkLst>
        <pc:spChg chg="del">
          <ac:chgData name="Сабитов Эмиль Артурович" userId="0ac7feb3-c26a-4fc2-a23f-ccff9d1535e1" providerId="ADAL" clId="{05D41BB3-0144-45DD-A641-E8CBA109A176}" dt="2021-06-23T12:13:34.681" v="3067" actId="478"/>
          <ac:spMkLst>
            <pc:docMk/>
            <pc:sldMk cId="2487577860" sldId="274"/>
            <ac:spMk id="2" creationId="{B8E82E22-6D0C-42C7-8F5F-5F1A10624A57}"/>
          </ac:spMkLst>
        </pc:spChg>
        <pc:spChg chg="del">
          <ac:chgData name="Сабитов Эмиль Артурович" userId="0ac7feb3-c26a-4fc2-a23f-ccff9d1535e1" providerId="ADAL" clId="{05D41BB3-0144-45DD-A641-E8CBA109A176}" dt="2021-06-23T12:13:33.246" v="3066" actId="478"/>
          <ac:spMkLst>
            <pc:docMk/>
            <pc:sldMk cId="2487577860" sldId="274"/>
            <ac:spMk id="3" creationId="{0D1DD464-560C-4F96-B08B-2F77D7935B4E}"/>
          </ac:spMkLst>
        </pc:spChg>
        <pc:spChg chg="add">
          <ac:chgData name="Сабитов Эмиль Артурович" userId="0ac7feb3-c26a-4fc2-a23f-ccff9d1535e1" providerId="ADAL" clId="{05D41BB3-0144-45DD-A641-E8CBA109A176}" dt="2021-06-23T12:13:17.178" v="3062"/>
          <ac:spMkLst>
            <pc:docMk/>
            <pc:sldMk cId="2487577860" sldId="274"/>
            <ac:spMk id="4" creationId="{863448CF-6D5B-4B9C-99A1-902E0902DFD2}"/>
          </ac:spMkLst>
        </pc:spChg>
        <pc:spChg chg="add del">
          <ac:chgData name="Сабитов Эмиль Артурович" userId="0ac7feb3-c26a-4fc2-a23f-ccff9d1535e1" providerId="ADAL" clId="{05D41BB3-0144-45DD-A641-E8CBA109A176}" dt="2021-06-23T12:13:53.027" v="3072"/>
          <ac:spMkLst>
            <pc:docMk/>
            <pc:sldMk cId="2487577860" sldId="274"/>
            <ac:spMk id="9" creationId="{F357BFAB-E543-4CAB-96EA-36CE2540CA67}"/>
          </ac:spMkLst>
        </pc:spChg>
        <pc:spChg chg="add del mod">
          <ac:chgData name="Сабитов Эмиль Артурович" userId="0ac7feb3-c26a-4fc2-a23f-ccff9d1535e1" providerId="ADAL" clId="{05D41BB3-0144-45DD-A641-E8CBA109A176}" dt="2021-06-23T12:18:10.703" v="3098" actId="478"/>
          <ac:spMkLst>
            <pc:docMk/>
            <pc:sldMk cId="2487577860" sldId="274"/>
            <ac:spMk id="12" creationId="{CCF7E3A3-E30E-423D-A304-DFEFE646DFC1}"/>
          </ac:spMkLst>
        </pc:spChg>
        <pc:spChg chg="add mod">
          <ac:chgData name="Сабитов Эмиль Артурович" userId="0ac7feb3-c26a-4fc2-a23f-ccff9d1535e1" providerId="ADAL" clId="{05D41BB3-0144-45DD-A641-E8CBA109A176}" dt="2021-06-23T12:18:55.599" v="3106" actId="1076"/>
          <ac:spMkLst>
            <pc:docMk/>
            <pc:sldMk cId="2487577860" sldId="274"/>
            <ac:spMk id="13" creationId="{04AB855D-9A20-4882-BEDE-1D465B7EE0D4}"/>
          </ac:spMkLst>
        </pc:spChg>
        <pc:graphicFrameChg chg="add del">
          <ac:chgData name="Сабитов Эмиль Артурович" userId="0ac7feb3-c26a-4fc2-a23f-ccff9d1535e1" providerId="ADAL" clId="{05D41BB3-0144-45DD-A641-E8CBA109A176}" dt="2021-06-23T12:13:53.027" v="3072"/>
          <ac:graphicFrameMkLst>
            <pc:docMk/>
            <pc:sldMk cId="2487577860" sldId="274"/>
            <ac:graphicFrameMk id="7" creationId="{B40F24BE-7669-42A6-BB1D-0153DBB11AF0}"/>
          </ac:graphicFrameMkLst>
        </pc:graphicFrameChg>
        <pc:graphicFrameChg chg="add del">
          <ac:chgData name="Сабитов Эмиль Артурович" userId="0ac7feb3-c26a-4fc2-a23f-ccff9d1535e1" providerId="ADAL" clId="{05D41BB3-0144-45DD-A641-E8CBA109A176}" dt="2021-06-23T12:13:53.027" v="3072"/>
          <ac:graphicFrameMkLst>
            <pc:docMk/>
            <pc:sldMk cId="2487577860" sldId="274"/>
            <ac:graphicFrameMk id="8" creationId="{44CDFEBB-7CA5-4E44-97E6-8A966376B391}"/>
          </ac:graphicFrameMkLst>
        </pc:graphicFrameChg>
        <pc:graphicFrameChg chg="add mod modGraphic">
          <ac:chgData name="Сабитов Эмиль Артурович" userId="0ac7feb3-c26a-4fc2-a23f-ccff9d1535e1" providerId="ADAL" clId="{05D41BB3-0144-45DD-A641-E8CBA109A176}" dt="2021-06-23T12:18:49.663" v="3105" actId="14734"/>
          <ac:graphicFrameMkLst>
            <pc:docMk/>
            <pc:sldMk cId="2487577860" sldId="274"/>
            <ac:graphicFrameMk id="10" creationId="{65A242FF-B87E-42A3-AC09-365F4D902EF0}"/>
          </ac:graphicFrameMkLst>
        </pc:graphicFrameChg>
        <pc:graphicFrameChg chg="add mod">
          <ac:chgData name="Сабитов Эмиль Артурович" userId="0ac7feb3-c26a-4fc2-a23f-ccff9d1535e1" providerId="ADAL" clId="{05D41BB3-0144-45DD-A641-E8CBA109A176}" dt="2021-06-23T12:18:07.250" v="3097" actId="1076"/>
          <ac:graphicFrameMkLst>
            <pc:docMk/>
            <pc:sldMk cId="2487577860" sldId="274"/>
            <ac:graphicFrameMk id="11" creationId="{438BAAC0-ABEA-4F20-B00A-1B323DD1E963}"/>
          </ac:graphicFrameMkLst>
        </pc:graphicFrameChg>
        <pc:picChg chg="add">
          <ac:chgData name="Сабитов Эмиль Артурович" userId="0ac7feb3-c26a-4fc2-a23f-ccff9d1535e1" providerId="ADAL" clId="{05D41BB3-0144-45DD-A641-E8CBA109A176}" dt="2021-06-23T12:13:17.178" v="3062"/>
          <ac:picMkLst>
            <pc:docMk/>
            <pc:sldMk cId="2487577860" sldId="274"/>
            <ac:picMk id="5" creationId="{BFD73A36-72FC-405E-8DF4-F3B14F8005FD}"/>
          </ac:picMkLst>
        </pc:picChg>
        <pc:picChg chg="add mod">
          <ac:chgData name="Сабитов Эмиль Артурович" userId="0ac7feb3-c26a-4fc2-a23f-ccff9d1535e1" providerId="ADAL" clId="{05D41BB3-0144-45DD-A641-E8CBA109A176}" dt="2021-06-23T12:18:03.287" v="3096" actId="1076"/>
          <ac:picMkLst>
            <pc:docMk/>
            <pc:sldMk cId="2487577860" sldId="274"/>
            <ac:picMk id="6" creationId="{BFA5BEC8-C4DF-4044-83B8-80E3BCF69E2F}"/>
          </ac:picMkLst>
        </pc:picChg>
      </pc:sldChg>
      <pc:sldChg chg="addSp delSp modSp add">
        <pc:chgData name="Сабитов Эмиль Артурович" userId="0ac7feb3-c26a-4fc2-a23f-ccff9d1535e1" providerId="ADAL" clId="{05D41BB3-0144-45DD-A641-E8CBA109A176}" dt="2021-06-23T12:19:43.459" v="3114"/>
        <pc:sldMkLst>
          <pc:docMk/>
          <pc:sldMk cId="2007477764" sldId="275"/>
        </pc:sldMkLst>
        <pc:spChg chg="del">
          <ac:chgData name="Сабитов Эмиль Артурович" userId="0ac7feb3-c26a-4fc2-a23f-ccff9d1535e1" providerId="ADAL" clId="{05D41BB3-0144-45DD-A641-E8CBA109A176}" dt="2021-06-23T12:16:09.169" v="3079" actId="478"/>
          <ac:spMkLst>
            <pc:docMk/>
            <pc:sldMk cId="2007477764" sldId="275"/>
            <ac:spMk id="2" creationId="{B8E82E22-6D0C-42C7-8F5F-5F1A10624A57}"/>
          </ac:spMkLst>
        </pc:spChg>
        <pc:spChg chg="del">
          <ac:chgData name="Сабитов Эмиль Артурович" userId="0ac7feb3-c26a-4fc2-a23f-ccff9d1535e1" providerId="ADAL" clId="{05D41BB3-0144-45DD-A641-E8CBA109A176}" dt="2021-06-23T12:16:08.555" v="3078" actId="478"/>
          <ac:spMkLst>
            <pc:docMk/>
            <pc:sldMk cId="2007477764" sldId="275"/>
            <ac:spMk id="3" creationId="{0D1DD464-560C-4F96-B08B-2F77D7935B4E}"/>
          </ac:spMkLst>
        </pc:spChg>
        <pc:spChg chg="add mod">
          <ac:chgData name="Сабитов Эмиль Артурович" userId="0ac7feb3-c26a-4fc2-a23f-ccff9d1535e1" providerId="ADAL" clId="{05D41BB3-0144-45DD-A641-E8CBA109A176}" dt="2021-06-23T12:16:22.244" v="3083" actId="1076"/>
          <ac:spMkLst>
            <pc:docMk/>
            <pc:sldMk cId="2007477764" sldId="275"/>
            <ac:spMk id="7" creationId="{E8EF41C1-29DB-4710-9452-2175E446BF74}"/>
          </ac:spMkLst>
        </pc:spChg>
        <pc:graphicFrameChg chg="add del">
          <ac:chgData name="Сабитов Эмиль Артурович" userId="0ac7feb3-c26a-4fc2-a23f-ccff9d1535e1" providerId="ADAL" clId="{05D41BB3-0144-45DD-A641-E8CBA109A176}" dt="2021-06-23T12:17:01.166" v="3086"/>
          <ac:graphicFrameMkLst>
            <pc:docMk/>
            <pc:sldMk cId="2007477764" sldId="275"/>
            <ac:graphicFrameMk id="8" creationId="{C023395B-374B-448F-A7A2-10F500E449F4}"/>
          </ac:graphicFrameMkLst>
        </pc:graphicFrameChg>
        <pc:graphicFrameChg chg="add mod modGraphic">
          <ac:chgData name="Сабитов Эмиль Артурович" userId="0ac7feb3-c26a-4fc2-a23f-ccff9d1535e1" providerId="ADAL" clId="{05D41BB3-0144-45DD-A641-E8CBA109A176}" dt="2021-06-23T12:19:43.459" v="3114"/>
          <ac:graphicFrameMkLst>
            <pc:docMk/>
            <pc:sldMk cId="2007477764" sldId="275"/>
            <ac:graphicFrameMk id="9" creationId="{9CBAD9FA-410F-433B-8494-A097EEF7B395}"/>
          </ac:graphicFrameMkLst>
        </pc:graphicFrameChg>
        <pc:picChg chg="add mod">
          <ac:chgData name="Сабитов Эмиль Артурович" userId="0ac7feb3-c26a-4fc2-a23f-ccff9d1535e1" providerId="ADAL" clId="{05D41BB3-0144-45DD-A641-E8CBA109A176}" dt="2021-06-23T12:16:25.534" v="3084" actId="1076"/>
          <ac:picMkLst>
            <pc:docMk/>
            <pc:sldMk cId="2007477764" sldId="275"/>
            <ac:picMk id="6" creationId="{F3106C0C-E131-4694-A514-F3F7DC094A98}"/>
          </ac:picMkLst>
        </pc:picChg>
      </pc:sldChg>
      <pc:sldChg chg="add del">
        <pc:chgData name="Сабитов Эмиль Артурович" userId="0ac7feb3-c26a-4fc2-a23f-ccff9d1535e1" providerId="ADAL" clId="{05D41BB3-0144-45DD-A641-E8CBA109A176}" dt="2021-06-23T17:00:13.270" v="3128" actId="2696"/>
        <pc:sldMkLst>
          <pc:docMk/>
          <pc:sldMk cId="70367276" sldId="276"/>
        </pc:sldMkLst>
      </pc:sldChg>
      <pc:sldChg chg="add del">
        <pc:chgData name="Сабитов Эмиль Артурович" userId="0ac7feb3-c26a-4fc2-a23f-ccff9d1535e1" providerId="ADAL" clId="{05D41BB3-0144-45DD-A641-E8CBA109A176}" dt="2021-06-23T17:00:14.005" v="3129" actId="2696"/>
        <pc:sldMkLst>
          <pc:docMk/>
          <pc:sldMk cId="2801042727" sldId="277"/>
        </pc:sldMkLst>
      </pc:sldChg>
    </pc:docChg>
  </pc:docChgLst>
  <pc:docChgLst>
    <pc:chgData name="Сабитов Эмиль Артурович" userId="64f47b45-b529-4707-b677-6eeabe31b1d4" providerId="ADAL" clId="{61D9FB5D-79E5-4A51-90E1-CD11784DCF21}"/>
    <pc:docChg chg="undo custSel delSld modSld">
      <pc:chgData name="Сабитов Эмиль Артурович" userId="64f47b45-b529-4707-b677-6eeabe31b1d4" providerId="ADAL" clId="{61D9FB5D-79E5-4A51-90E1-CD11784DCF21}" dt="2023-03-20T09:19:30.191" v="211" actId="20577"/>
      <pc:docMkLst>
        <pc:docMk/>
      </pc:docMkLst>
      <pc:sldChg chg="addSp modSp mod">
        <pc:chgData name="Сабитов Эмиль Артурович" userId="64f47b45-b529-4707-b677-6eeabe31b1d4" providerId="ADAL" clId="{61D9FB5D-79E5-4A51-90E1-CD11784DCF21}" dt="2023-03-20T09:19:30.191" v="211" actId="20577"/>
        <pc:sldMkLst>
          <pc:docMk/>
          <pc:sldMk cId="813835687" sldId="256"/>
        </pc:sldMkLst>
        <pc:spChg chg="mod">
          <ac:chgData name="Сабитов Эмиль Артурович" userId="64f47b45-b529-4707-b677-6eeabe31b1d4" providerId="ADAL" clId="{61D9FB5D-79E5-4A51-90E1-CD11784DCF21}" dt="2023-03-20T08:14:15.071" v="70" actId="6549"/>
          <ac:spMkLst>
            <pc:docMk/>
            <pc:sldMk cId="813835687" sldId="256"/>
            <ac:spMk id="2" creationId="{FD8A313A-8B9B-4DE7-80F0-759663068535}"/>
          </ac:spMkLst>
        </pc:spChg>
        <pc:spChg chg="mod">
          <ac:chgData name="Сабитов Эмиль Артурович" userId="64f47b45-b529-4707-b677-6eeabe31b1d4" providerId="ADAL" clId="{61D9FB5D-79E5-4A51-90E1-CD11784DCF21}" dt="2023-03-20T08:12:28.674" v="63" actId="20577"/>
          <ac:spMkLst>
            <pc:docMk/>
            <pc:sldMk cId="813835687" sldId="256"/>
            <ac:spMk id="4" creationId="{49A54AC9-693C-4EA4-AC45-36F367CFA71D}"/>
          </ac:spMkLst>
        </pc:spChg>
        <pc:spChg chg="add mod">
          <ac:chgData name="Сабитов Эмиль Артурович" userId="64f47b45-b529-4707-b677-6eeabe31b1d4" providerId="ADAL" clId="{61D9FB5D-79E5-4A51-90E1-CD11784DCF21}" dt="2023-03-20T08:14:53.672" v="76" actId="1076"/>
          <ac:spMkLst>
            <pc:docMk/>
            <pc:sldMk cId="813835687" sldId="256"/>
            <ac:spMk id="11" creationId="{8936D5BB-95EA-4866-850A-0B4C830A08B1}"/>
          </ac:spMkLst>
        </pc:spChg>
        <pc:spChg chg="mod">
          <ac:chgData name="Сабитов Эмиль Артурович" userId="64f47b45-b529-4707-b677-6eeabe31b1d4" providerId="ADAL" clId="{61D9FB5D-79E5-4A51-90E1-CD11784DCF21}" dt="2023-03-20T09:19:30.191" v="211" actId="20577"/>
          <ac:spMkLst>
            <pc:docMk/>
            <pc:sldMk cId="813835687" sldId="256"/>
            <ac:spMk id="18" creationId="{3706A777-C769-4E6A-BC59-5F3C4660E1F7}"/>
          </ac:spMkLst>
        </pc:spChg>
      </pc:sldChg>
      <pc:sldChg chg="modSp mod">
        <pc:chgData name="Сабитов Эмиль Артурович" userId="64f47b45-b529-4707-b677-6eeabe31b1d4" providerId="ADAL" clId="{61D9FB5D-79E5-4A51-90E1-CD11784DCF21}" dt="2023-03-20T08:15:37.459" v="80" actId="20578"/>
        <pc:sldMkLst>
          <pc:docMk/>
          <pc:sldMk cId="390717851" sldId="257"/>
        </pc:sldMkLst>
        <pc:spChg chg="mod">
          <ac:chgData name="Сабитов Эмиль Артурович" userId="64f47b45-b529-4707-b677-6eeabe31b1d4" providerId="ADAL" clId="{61D9FB5D-79E5-4A51-90E1-CD11784DCF21}" dt="2023-03-20T08:15:37.459" v="80" actId="20578"/>
          <ac:spMkLst>
            <pc:docMk/>
            <pc:sldMk cId="390717851" sldId="257"/>
            <ac:spMk id="3" creationId="{3F7C82C1-D7F1-4035-B565-562705E53A03}"/>
          </ac:spMkLst>
        </pc:spChg>
      </pc:sldChg>
      <pc:sldChg chg="del">
        <pc:chgData name="Сабитов Эмиль Артурович" userId="64f47b45-b529-4707-b677-6eeabe31b1d4" providerId="ADAL" clId="{61D9FB5D-79E5-4A51-90E1-CD11784DCF21}" dt="2023-03-20T09:13:14.020" v="82" actId="47"/>
        <pc:sldMkLst>
          <pc:docMk/>
          <pc:sldMk cId="553966034" sldId="258"/>
        </pc:sldMkLst>
      </pc:sldChg>
      <pc:sldChg chg="del">
        <pc:chgData name="Сабитов Эмиль Артурович" userId="64f47b45-b529-4707-b677-6eeabe31b1d4" providerId="ADAL" clId="{61D9FB5D-79E5-4A51-90E1-CD11784DCF21}" dt="2023-03-20T09:13:13.134" v="81" actId="47"/>
        <pc:sldMkLst>
          <pc:docMk/>
          <pc:sldMk cId="2222689388" sldId="259"/>
        </pc:sldMkLst>
      </pc:sldChg>
      <pc:sldChg chg="addSp delSp modSp mod">
        <pc:chgData name="Сабитов Эмиль Артурович" userId="64f47b45-b529-4707-b677-6eeabe31b1d4" providerId="ADAL" clId="{61D9FB5D-79E5-4A51-90E1-CD11784DCF21}" dt="2023-03-20T09:15:54.324" v="155" actId="20577"/>
        <pc:sldMkLst>
          <pc:docMk/>
          <pc:sldMk cId="2931266181" sldId="260"/>
        </pc:sldMkLst>
        <pc:spChg chg="mod">
          <ac:chgData name="Сабитов Эмиль Артурович" userId="64f47b45-b529-4707-b677-6eeabe31b1d4" providerId="ADAL" clId="{61D9FB5D-79E5-4A51-90E1-CD11784DCF21}" dt="2023-03-20T09:15:54.324" v="155" actId="20577"/>
          <ac:spMkLst>
            <pc:docMk/>
            <pc:sldMk cId="2931266181" sldId="260"/>
            <ac:spMk id="6" creationId="{FF725D8B-BD43-45EB-8D12-A3BC90179EFC}"/>
          </ac:spMkLst>
        </pc:spChg>
        <pc:graphicFrameChg chg="mod modGraphic">
          <ac:chgData name="Сабитов Эмиль Артурович" userId="64f47b45-b529-4707-b677-6eeabe31b1d4" providerId="ADAL" clId="{61D9FB5D-79E5-4A51-90E1-CD11784DCF21}" dt="2023-03-20T09:15:50.475" v="153" actId="1076"/>
          <ac:graphicFrameMkLst>
            <pc:docMk/>
            <pc:sldMk cId="2931266181" sldId="260"/>
            <ac:graphicFrameMk id="16" creationId="{8149DC56-31C7-4FDC-8E5C-BEF591911E46}"/>
          </ac:graphicFrameMkLst>
        </pc:graphicFrameChg>
        <pc:picChg chg="add mod">
          <ac:chgData name="Сабитов Эмиль Артурович" userId="64f47b45-b529-4707-b677-6eeabe31b1d4" providerId="ADAL" clId="{61D9FB5D-79E5-4A51-90E1-CD11784DCF21}" dt="2023-03-20T09:15:39.944" v="143" actId="1076"/>
          <ac:picMkLst>
            <pc:docMk/>
            <pc:sldMk cId="2931266181" sldId="260"/>
            <ac:picMk id="3" creationId="{0214A39C-45D8-4436-9907-648521054E55}"/>
          </ac:picMkLst>
        </pc:picChg>
        <pc:picChg chg="del">
          <ac:chgData name="Сабитов Эмиль Артурович" userId="64f47b45-b529-4707-b677-6eeabe31b1d4" providerId="ADAL" clId="{61D9FB5D-79E5-4A51-90E1-CD11784DCF21}" dt="2023-03-20T09:15:08.901" v="132" actId="478"/>
          <ac:picMkLst>
            <pc:docMk/>
            <pc:sldMk cId="2931266181" sldId="260"/>
            <ac:picMk id="19" creationId="{59D86163-47E8-4EDE-B438-D7D62CDBF27F}"/>
          </ac:picMkLst>
        </pc:picChg>
        <pc:picChg chg="del">
          <ac:chgData name="Сабитов Эмиль Артурович" userId="64f47b45-b529-4707-b677-6eeabe31b1d4" providerId="ADAL" clId="{61D9FB5D-79E5-4A51-90E1-CD11784DCF21}" dt="2023-03-20T09:15:09.787" v="133" actId="478"/>
          <ac:picMkLst>
            <pc:docMk/>
            <pc:sldMk cId="2931266181" sldId="260"/>
            <ac:picMk id="21" creationId="{77217C91-4669-42B6-A539-82FADC3A5AAF}"/>
          </ac:picMkLst>
        </pc:picChg>
        <pc:picChg chg="del">
          <ac:chgData name="Сабитов Эмиль Артурович" userId="64f47b45-b529-4707-b677-6eeabe31b1d4" providerId="ADAL" clId="{61D9FB5D-79E5-4A51-90E1-CD11784DCF21}" dt="2023-03-20T09:15:10.382" v="134" actId="478"/>
          <ac:picMkLst>
            <pc:docMk/>
            <pc:sldMk cId="2931266181" sldId="260"/>
            <ac:picMk id="23" creationId="{FB17946F-9AF8-497B-A16D-E76CF8E24FB4}"/>
          </ac:picMkLst>
        </pc:picChg>
      </pc:sldChg>
      <pc:sldChg chg="addSp delSp modSp mod">
        <pc:chgData name="Сабитов Эмиль Артурович" userId="64f47b45-b529-4707-b677-6eeabe31b1d4" providerId="ADAL" clId="{61D9FB5D-79E5-4A51-90E1-CD11784DCF21}" dt="2023-03-20T09:18:00.642" v="194" actId="20577"/>
        <pc:sldMkLst>
          <pc:docMk/>
          <pc:sldMk cId="2606035107" sldId="261"/>
        </pc:sldMkLst>
        <pc:spChg chg="mod">
          <ac:chgData name="Сабитов Эмиль Артурович" userId="64f47b45-b529-4707-b677-6eeabe31b1d4" providerId="ADAL" clId="{61D9FB5D-79E5-4A51-90E1-CD11784DCF21}" dt="2023-03-20T09:18:00.642" v="194" actId="20577"/>
          <ac:spMkLst>
            <pc:docMk/>
            <pc:sldMk cId="2606035107" sldId="261"/>
            <ac:spMk id="6" creationId="{FF725D8B-BD43-45EB-8D12-A3BC90179EFC}"/>
          </ac:spMkLst>
        </pc:spChg>
        <pc:spChg chg="mod">
          <ac:chgData name="Сабитов Эмиль Артурович" userId="64f47b45-b529-4707-b677-6eeabe31b1d4" providerId="ADAL" clId="{61D9FB5D-79E5-4A51-90E1-CD11784DCF21}" dt="2023-03-20T09:17:52.450" v="191" actId="1076"/>
          <ac:spMkLst>
            <pc:docMk/>
            <pc:sldMk cId="2606035107" sldId="261"/>
            <ac:spMk id="11" creationId="{C1941660-8140-4B20-B915-352268E8D7D5}"/>
          </ac:spMkLst>
        </pc:spChg>
        <pc:picChg chg="add mod">
          <ac:chgData name="Сабитов Эмиль Артурович" userId="64f47b45-b529-4707-b677-6eeabe31b1d4" providerId="ADAL" clId="{61D9FB5D-79E5-4A51-90E1-CD11784DCF21}" dt="2023-03-20T09:17:55.899" v="192" actId="14100"/>
          <ac:picMkLst>
            <pc:docMk/>
            <pc:sldMk cId="2606035107" sldId="261"/>
            <ac:picMk id="8" creationId="{FD1D9069-4CEE-44AA-B0F0-6B40278DB804}"/>
          </ac:picMkLst>
        </pc:picChg>
        <pc:picChg chg="del">
          <ac:chgData name="Сабитов Эмиль Артурович" userId="64f47b45-b529-4707-b677-6eeabe31b1d4" providerId="ADAL" clId="{61D9FB5D-79E5-4A51-90E1-CD11784DCF21}" dt="2023-03-20T09:17:04.549" v="176" actId="478"/>
          <ac:picMkLst>
            <pc:docMk/>
            <pc:sldMk cId="2606035107" sldId="261"/>
            <ac:picMk id="12" creationId="{70533579-C341-4173-A81B-F0B6225B67E5}"/>
          </ac:picMkLst>
        </pc:picChg>
      </pc:sldChg>
      <pc:sldChg chg="del">
        <pc:chgData name="Сабитов Эмиль Артурович" userId="64f47b45-b529-4707-b677-6eeabe31b1d4" providerId="ADAL" clId="{61D9FB5D-79E5-4A51-90E1-CD11784DCF21}" dt="2023-03-20T09:13:22.885" v="84" actId="47"/>
        <pc:sldMkLst>
          <pc:docMk/>
          <pc:sldMk cId="2402733072" sldId="262"/>
        </pc:sldMkLst>
      </pc:sldChg>
      <pc:sldChg chg="addSp delSp modSp mod">
        <pc:chgData name="Сабитов Эмиль Артурович" userId="64f47b45-b529-4707-b677-6eeabe31b1d4" providerId="ADAL" clId="{61D9FB5D-79E5-4A51-90E1-CD11784DCF21}" dt="2023-03-20T09:16:58.121" v="175" actId="20577"/>
        <pc:sldMkLst>
          <pc:docMk/>
          <pc:sldMk cId="4053184858" sldId="263"/>
        </pc:sldMkLst>
        <pc:spChg chg="mod">
          <ac:chgData name="Сабитов Эмиль Артурович" userId="64f47b45-b529-4707-b677-6eeabe31b1d4" providerId="ADAL" clId="{61D9FB5D-79E5-4A51-90E1-CD11784DCF21}" dt="2023-03-20T09:16:58.121" v="175" actId="20577"/>
          <ac:spMkLst>
            <pc:docMk/>
            <pc:sldMk cId="4053184858" sldId="263"/>
            <ac:spMk id="6" creationId="{FF725D8B-BD43-45EB-8D12-A3BC90179EFC}"/>
          </ac:spMkLst>
        </pc:spChg>
        <pc:spChg chg="mod">
          <ac:chgData name="Сабитов Эмиль Артурович" userId="64f47b45-b529-4707-b677-6eeabe31b1d4" providerId="ADAL" clId="{61D9FB5D-79E5-4A51-90E1-CD11784DCF21}" dt="2023-03-20T09:16:50.778" v="171" actId="20577"/>
          <ac:spMkLst>
            <pc:docMk/>
            <pc:sldMk cId="4053184858" sldId="263"/>
            <ac:spMk id="7" creationId="{2DA3AFEE-5A5E-442D-9E1E-C955462AB9B1}"/>
          </ac:spMkLst>
        </pc:spChg>
        <pc:spChg chg="mod">
          <ac:chgData name="Сабитов Эмиль Артурович" userId="64f47b45-b529-4707-b677-6eeabe31b1d4" providerId="ADAL" clId="{61D9FB5D-79E5-4A51-90E1-CD11784DCF21}" dt="2023-03-20T09:16:54.554" v="173" actId="20577"/>
          <ac:spMkLst>
            <pc:docMk/>
            <pc:sldMk cId="4053184858" sldId="263"/>
            <ac:spMk id="11" creationId="{049CD2B6-16DB-44F9-8B6F-599D36A0167F}"/>
          </ac:spMkLst>
        </pc:spChg>
        <pc:picChg chg="add mod">
          <ac:chgData name="Сабитов Эмиль Артурович" userId="64f47b45-b529-4707-b677-6eeabe31b1d4" providerId="ADAL" clId="{61D9FB5D-79E5-4A51-90E1-CD11784DCF21}" dt="2023-03-20T09:16:47.591" v="169" actId="14100"/>
          <ac:picMkLst>
            <pc:docMk/>
            <pc:sldMk cId="4053184858" sldId="263"/>
            <ac:picMk id="12" creationId="{06E7552F-771D-424E-8B0C-9147FC5D216B}"/>
          </ac:picMkLst>
        </pc:picChg>
        <pc:picChg chg="add mod">
          <ac:chgData name="Сабитов Эмиль Артурович" userId="64f47b45-b529-4707-b677-6eeabe31b1d4" providerId="ADAL" clId="{61D9FB5D-79E5-4A51-90E1-CD11784DCF21}" dt="2023-03-20T09:16:39.043" v="165" actId="1076"/>
          <ac:picMkLst>
            <pc:docMk/>
            <pc:sldMk cId="4053184858" sldId="263"/>
            <ac:picMk id="13" creationId="{E175A3F8-45DE-4029-BE50-D780679BAEA2}"/>
          </ac:picMkLst>
        </pc:picChg>
        <pc:picChg chg="del">
          <ac:chgData name="Сабитов Эмиль Артурович" userId="64f47b45-b529-4707-b677-6eeabe31b1d4" providerId="ADAL" clId="{61D9FB5D-79E5-4A51-90E1-CD11784DCF21}" dt="2023-03-20T09:16:24.703" v="160" actId="478"/>
          <ac:picMkLst>
            <pc:docMk/>
            <pc:sldMk cId="4053184858" sldId="263"/>
            <ac:picMk id="1026" creationId="{F6A066C6-8955-4FE0-BB60-AEA8A5E01382}"/>
          </ac:picMkLst>
        </pc:picChg>
        <pc:picChg chg="del">
          <ac:chgData name="Сабитов Эмиль Артурович" userId="64f47b45-b529-4707-b677-6eeabe31b1d4" providerId="ADAL" clId="{61D9FB5D-79E5-4A51-90E1-CD11784DCF21}" dt="2023-03-20T09:16:16.795" v="156" actId="478"/>
          <ac:picMkLst>
            <pc:docMk/>
            <pc:sldMk cId="4053184858" sldId="263"/>
            <ac:picMk id="1028" creationId="{79912690-45D0-4FE0-81E4-5749940B4D00}"/>
          </ac:picMkLst>
        </pc:picChg>
      </pc:sldChg>
      <pc:sldChg chg="del">
        <pc:chgData name="Сабитов Эмиль Артурович" userId="64f47b45-b529-4707-b677-6eeabe31b1d4" providerId="ADAL" clId="{61D9FB5D-79E5-4A51-90E1-CD11784DCF21}" dt="2023-03-20T09:13:17.601" v="83" actId="47"/>
        <pc:sldMkLst>
          <pc:docMk/>
          <pc:sldMk cId="3856261635" sldId="264"/>
        </pc:sldMkLst>
      </pc:sldChg>
      <pc:sldChg chg="del">
        <pc:chgData name="Сабитов Эмиль Артурович" userId="64f47b45-b529-4707-b677-6eeabe31b1d4" providerId="ADAL" clId="{61D9FB5D-79E5-4A51-90E1-CD11784DCF21}" dt="2023-03-20T09:13:23.519" v="85" actId="47"/>
        <pc:sldMkLst>
          <pc:docMk/>
          <pc:sldMk cId="3850635059" sldId="265"/>
        </pc:sldMkLst>
      </pc:sldChg>
      <pc:sldChg chg="del">
        <pc:chgData name="Сабитов Эмиль Артурович" userId="64f47b45-b529-4707-b677-6eeabe31b1d4" providerId="ADAL" clId="{61D9FB5D-79E5-4A51-90E1-CD11784DCF21}" dt="2023-03-20T09:13:24.163" v="86" actId="47"/>
        <pc:sldMkLst>
          <pc:docMk/>
          <pc:sldMk cId="1610095843" sldId="266"/>
        </pc:sldMkLst>
      </pc:sldChg>
      <pc:sldChg chg="del">
        <pc:chgData name="Сабитов Эмиль Артурович" userId="64f47b45-b529-4707-b677-6eeabe31b1d4" providerId="ADAL" clId="{61D9FB5D-79E5-4A51-90E1-CD11784DCF21}" dt="2023-03-20T09:13:24.887" v="87" actId="47"/>
        <pc:sldMkLst>
          <pc:docMk/>
          <pc:sldMk cId="1509055402" sldId="267"/>
        </pc:sldMkLst>
      </pc:sldChg>
      <pc:sldChg chg="addSp delSp modSp mod">
        <pc:chgData name="Сабитов Эмиль Артурович" userId="64f47b45-b529-4707-b677-6eeabe31b1d4" providerId="ADAL" clId="{61D9FB5D-79E5-4A51-90E1-CD11784DCF21}" dt="2023-03-20T09:18:16.083" v="203" actId="20577"/>
        <pc:sldMkLst>
          <pc:docMk/>
          <pc:sldMk cId="1095404220" sldId="268"/>
        </pc:sldMkLst>
        <pc:spChg chg="add del mod">
          <ac:chgData name="Сабитов Эмиль Артурович" userId="64f47b45-b529-4707-b677-6eeabe31b1d4" providerId="ADAL" clId="{61D9FB5D-79E5-4A51-90E1-CD11784DCF21}" dt="2023-03-20T09:14:25.189" v="120" actId="478"/>
          <ac:spMkLst>
            <pc:docMk/>
            <pc:sldMk cId="1095404220" sldId="268"/>
            <ac:spMk id="3" creationId="{F1B99CB8-95D4-4AA4-A6FB-984BF813DC8C}"/>
          </ac:spMkLst>
        </pc:spChg>
        <pc:spChg chg="mod">
          <ac:chgData name="Сабитов Эмиль Артурович" userId="64f47b45-b529-4707-b677-6eeabe31b1d4" providerId="ADAL" clId="{61D9FB5D-79E5-4A51-90E1-CD11784DCF21}" dt="2023-03-20T09:18:07.391" v="197" actId="20577"/>
          <ac:spMkLst>
            <pc:docMk/>
            <pc:sldMk cId="1095404220" sldId="268"/>
            <ac:spMk id="6" creationId="{17404E25-FC6C-4696-A48F-E5C7D24F20C1}"/>
          </ac:spMkLst>
        </pc:spChg>
        <pc:spChg chg="del">
          <ac:chgData name="Сабитов Эмиль Артурович" userId="64f47b45-b529-4707-b677-6eeabe31b1d4" providerId="ADAL" clId="{61D9FB5D-79E5-4A51-90E1-CD11784DCF21}" dt="2023-03-20T09:14:28.409" v="121" actId="478"/>
          <ac:spMkLst>
            <pc:docMk/>
            <pc:sldMk cId="1095404220" sldId="268"/>
            <ac:spMk id="9" creationId="{3034E40D-394A-4FC6-A4C9-B8E7A9FEBDC5}"/>
          </ac:spMkLst>
        </pc:spChg>
        <pc:spChg chg="mod">
          <ac:chgData name="Сабитов Эмиль Артурович" userId="64f47b45-b529-4707-b677-6eeabe31b1d4" providerId="ADAL" clId="{61D9FB5D-79E5-4A51-90E1-CD11784DCF21}" dt="2023-03-20T09:18:16.083" v="203" actId="20577"/>
          <ac:spMkLst>
            <pc:docMk/>
            <pc:sldMk cId="1095404220" sldId="268"/>
            <ac:spMk id="10" creationId="{82042A57-E78A-472D-8815-F4EC38942E92}"/>
          </ac:spMkLst>
        </pc:spChg>
        <pc:spChg chg="mod">
          <ac:chgData name="Сабитов Эмиль Артурович" userId="64f47b45-b529-4707-b677-6eeabe31b1d4" providerId="ADAL" clId="{61D9FB5D-79E5-4A51-90E1-CD11784DCF21}" dt="2023-03-20T09:18:12.504" v="201" actId="20577"/>
          <ac:spMkLst>
            <pc:docMk/>
            <pc:sldMk cId="1095404220" sldId="268"/>
            <ac:spMk id="11" creationId="{9D5C7630-7A72-4929-92B9-1C40FF8F8EEC}"/>
          </ac:spMkLst>
        </pc:spChg>
        <pc:picChg chg="add mod">
          <ac:chgData name="Сабитов Эмиль Артурович" userId="64f47b45-b529-4707-b677-6eeabe31b1d4" providerId="ADAL" clId="{61D9FB5D-79E5-4A51-90E1-CD11784DCF21}" dt="2023-03-20T09:14:57.656" v="129" actId="14100"/>
          <ac:picMkLst>
            <pc:docMk/>
            <pc:sldMk cId="1095404220" sldId="268"/>
            <ac:picMk id="14" creationId="{8FEA6E27-051B-4FCA-A3E2-D3F7C54BADE5}"/>
          </ac:picMkLst>
        </pc:picChg>
        <pc:picChg chg="add mod">
          <ac:chgData name="Сабитов Эмиль Артурович" userId="64f47b45-b529-4707-b677-6eeabe31b1d4" providerId="ADAL" clId="{61D9FB5D-79E5-4A51-90E1-CD11784DCF21}" dt="2023-03-20T09:14:53.168" v="128" actId="14100"/>
          <ac:picMkLst>
            <pc:docMk/>
            <pc:sldMk cId="1095404220" sldId="268"/>
            <ac:picMk id="15" creationId="{6DFB06D8-43AC-4AA5-97F9-908C4C4F220F}"/>
          </ac:picMkLst>
        </pc:picChg>
        <pc:picChg chg="del">
          <ac:chgData name="Сабитов Эмиль Артурович" userId="64f47b45-b529-4707-b677-6eeabe31b1d4" providerId="ADAL" clId="{61D9FB5D-79E5-4A51-90E1-CD11784DCF21}" dt="2023-03-20T09:14:17.033" v="115" actId="478"/>
          <ac:picMkLst>
            <pc:docMk/>
            <pc:sldMk cId="1095404220" sldId="268"/>
            <ac:picMk id="16" creationId="{286C17C5-4FC2-48AB-BAAB-1B2F775ACC63}"/>
          </ac:picMkLst>
        </pc:picChg>
        <pc:picChg chg="del">
          <ac:chgData name="Сабитов Эмиль Артурович" userId="64f47b45-b529-4707-b677-6eeabe31b1d4" providerId="ADAL" clId="{61D9FB5D-79E5-4A51-90E1-CD11784DCF21}" dt="2023-03-20T09:14:29.310" v="122" actId="478"/>
          <ac:picMkLst>
            <pc:docMk/>
            <pc:sldMk cId="1095404220" sldId="268"/>
            <ac:picMk id="17" creationId="{AE469739-5D97-4A60-ACE8-10A9F8A13730}"/>
          </ac:picMkLst>
        </pc:picChg>
        <pc:picChg chg="del mod">
          <ac:chgData name="Сабитов Эмиль Артурович" userId="64f47b45-b529-4707-b677-6eeabe31b1d4" providerId="ADAL" clId="{61D9FB5D-79E5-4A51-90E1-CD11784DCF21}" dt="2023-03-20T09:14:22.637" v="119" actId="478"/>
          <ac:picMkLst>
            <pc:docMk/>
            <pc:sldMk cId="1095404220" sldId="268"/>
            <ac:picMk id="3080" creationId="{8B6CEB85-0269-434A-94FB-74FEE6B55C97}"/>
          </ac:picMkLst>
        </pc:picChg>
      </pc:sldChg>
      <pc:sldChg chg="modSp mod">
        <pc:chgData name="Сабитов Эмиль Артурович" userId="64f47b45-b529-4707-b677-6eeabe31b1d4" providerId="ADAL" clId="{61D9FB5D-79E5-4A51-90E1-CD11784DCF21}" dt="2023-03-20T09:13:52.931" v="114" actId="20577"/>
        <pc:sldMkLst>
          <pc:docMk/>
          <pc:sldMk cId="2577861560" sldId="270"/>
        </pc:sldMkLst>
        <pc:spChg chg="mod">
          <ac:chgData name="Сабитов Эмиль Артурович" userId="64f47b45-b529-4707-b677-6eeabe31b1d4" providerId="ADAL" clId="{61D9FB5D-79E5-4A51-90E1-CD11784DCF21}" dt="2023-03-20T09:13:52.931" v="114" actId="20577"/>
          <ac:spMkLst>
            <pc:docMk/>
            <pc:sldMk cId="2577861560" sldId="270"/>
            <ac:spMk id="9" creationId="{F175C7B9-70CC-4F35-8115-09448E5E75B3}"/>
          </ac:spMkLst>
        </pc:spChg>
      </pc:sldChg>
      <pc:sldChg chg="del">
        <pc:chgData name="Сабитов Эмиль Артурович" userId="64f47b45-b529-4707-b677-6eeabe31b1d4" providerId="ADAL" clId="{61D9FB5D-79E5-4A51-90E1-CD11784DCF21}" dt="2023-03-20T09:13:33.850" v="88" actId="47"/>
        <pc:sldMkLst>
          <pc:docMk/>
          <pc:sldMk cId="3923954045" sldId="271"/>
        </pc:sldMkLst>
      </pc:sldChg>
      <pc:sldChg chg="del">
        <pc:chgData name="Сабитов Эмиль Артурович" userId="64f47b45-b529-4707-b677-6eeabe31b1d4" providerId="ADAL" clId="{61D9FB5D-79E5-4A51-90E1-CD11784DCF21}" dt="2023-03-20T09:13:37.215" v="89" actId="47"/>
        <pc:sldMkLst>
          <pc:docMk/>
          <pc:sldMk cId="1952831693" sldId="272"/>
        </pc:sldMkLst>
      </pc:sldChg>
      <pc:sldChg chg="del">
        <pc:chgData name="Сабитов Эмиль Артурович" userId="64f47b45-b529-4707-b677-6eeabe31b1d4" providerId="ADAL" clId="{61D9FB5D-79E5-4A51-90E1-CD11784DCF21}" dt="2023-03-20T09:13:38.397" v="90" actId="47"/>
        <pc:sldMkLst>
          <pc:docMk/>
          <pc:sldMk cId="2934829340" sldId="273"/>
        </pc:sldMkLst>
      </pc:sldChg>
      <pc:sldChg chg="del">
        <pc:chgData name="Сабитов Эмиль Артурович" userId="64f47b45-b529-4707-b677-6eeabe31b1d4" providerId="ADAL" clId="{61D9FB5D-79E5-4A51-90E1-CD11784DCF21}" dt="2023-03-20T09:13:39.064" v="91" actId="47"/>
        <pc:sldMkLst>
          <pc:docMk/>
          <pc:sldMk cId="2487577860" sldId="274"/>
        </pc:sldMkLst>
      </pc:sldChg>
      <pc:sldChg chg="del">
        <pc:chgData name="Сабитов Эмиль Артурович" userId="64f47b45-b529-4707-b677-6eeabe31b1d4" providerId="ADAL" clId="{61D9FB5D-79E5-4A51-90E1-CD11784DCF21}" dt="2023-03-20T09:13:39.914" v="92" actId="47"/>
        <pc:sldMkLst>
          <pc:docMk/>
          <pc:sldMk cId="2007477764" sldId="275"/>
        </pc:sldMkLst>
      </pc:sldChg>
    </pc:docChg>
  </pc:docChgLst>
  <pc:docChgLst>
    <pc:chgData name="Сабитов Эмиль Артурович" userId="0ac7feb3-c26a-4fc2-a23f-ccff9d1535e1" providerId="ADAL" clId="{EB865AAA-5255-448C-822B-E2110F001FB8}"/>
    <pc:docChg chg="undo custSel addSld modSld sldOrd">
      <pc:chgData name="Сабитов Эмиль Артурович" userId="0ac7feb3-c26a-4fc2-a23f-ccff9d1535e1" providerId="ADAL" clId="{EB865AAA-5255-448C-822B-E2110F001FB8}" dt="2021-06-24T13:59:43.760" v="36" actId="14100"/>
      <pc:docMkLst>
        <pc:docMk/>
      </pc:docMkLst>
      <pc:sldChg chg="addSp delSp modSp add ord">
        <pc:chgData name="Сабитов Эмиль Артурович" userId="0ac7feb3-c26a-4fc2-a23f-ccff9d1535e1" providerId="ADAL" clId="{EB865AAA-5255-448C-822B-E2110F001FB8}" dt="2021-06-24T13:59:43.760" v="36" actId="14100"/>
        <pc:sldMkLst>
          <pc:docMk/>
          <pc:sldMk cId="1039327261" sldId="276"/>
        </pc:sldMkLst>
        <pc:spChg chg="del">
          <ac:chgData name="Сабитов Эмиль Артурович" userId="0ac7feb3-c26a-4fc2-a23f-ccff9d1535e1" providerId="ADAL" clId="{EB865AAA-5255-448C-822B-E2110F001FB8}" dt="2021-06-24T13:51:32.103" v="3" actId="478"/>
          <ac:spMkLst>
            <pc:docMk/>
            <pc:sldMk cId="1039327261" sldId="276"/>
            <ac:spMk id="2" creationId="{95387483-ED9C-4112-859D-712185E4D1A9}"/>
          </ac:spMkLst>
        </pc:spChg>
        <pc:spChg chg="del">
          <ac:chgData name="Сабитов Эмиль Артурович" userId="0ac7feb3-c26a-4fc2-a23f-ccff9d1535e1" providerId="ADAL" clId="{EB865AAA-5255-448C-822B-E2110F001FB8}" dt="2021-06-24T13:51:31.195" v="2" actId="478"/>
          <ac:spMkLst>
            <pc:docMk/>
            <pc:sldMk cId="1039327261" sldId="276"/>
            <ac:spMk id="3" creationId="{A71557FC-F687-42EB-B869-82CFA221F6DE}"/>
          </ac:spMkLst>
        </pc:spChg>
        <pc:spChg chg="add">
          <ac:chgData name="Сабитов Эмиль Артурович" userId="0ac7feb3-c26a-4fc2-a23f-ccff9d1535e1" providerId="ADAL" clId="{EB865AAA-5255-448C-822B-E2110F001FB8}" dt="2021-06-24T13:51:27.403" v="1"/>
          <ac:spMkLst>
            <pc:docMk/>
            <pc:sldMk cId="1039327261" sldId="276"/>
            <ac:spMk id="4" creationId="{24F58920-5589-4D1A-AFF3-17428C530CA9}"/>
          </ac:spMkLst>
        </pc:spChg>
        <pc:spChg chg="add mod">
          <ac:chgData name="Сабитов Эмиль Артурович" userId="0ac7feb3-c26a-4fc2-a23f-ccff9d1535e1" providerId="ADAL" clId="{EB865AAA-5255-448C-822B-E2110F001FB8}" dt="2021-06-24T13:55:27.871" v="28" actId="14100"/>
          <ac:spMkLst>
            <pc:docMk/>
            <pc:sldMk cId="1039327261" sldId="276"/>
            <ac:spMk id="7" creationId="{F28EA6CA-1A1C-4E79-B6E4-63508D1E07B6}"/>
          </ac:spMkLst>
        </pc:spChg>
        <pc:spChg chg="add del">
          <ac:chgData name="Сабитов Эмиль Артурович" userId="0ac7feb3-c26a-4fc2-a23f-ccff9d1535e1" providerId="ADAL" clId="{EB865AAA-5255-448C-822B-E2110F001FB8}" dt="2021-06-24T13:53:46.473" v="12"/>
          <ac:spMkLst>
            <pc:docMk/>
            <pc:sldMk cId="1039327261" sldId="276"/>
            <ac:spMk id="10" creationId="{8F4ED662-04CF-4FB2-9492-9ABE6262B160}"/>
          </ac:spMkLst>
        </pc:spChg>
        <pc:spChg chg="add del">
          <ac:chgData name="Сабитов Эмиль Артурович" userId="0ac7feb3-c26a-4fc2-a23f-ccff9d1535e1" providerId="ADAL" clId="{EB865AAA-5255-448C-822B-E2110F001FB8}" dt="2021-06-24T13:59:41.187" v="35" actId="478"/>
          <ac:spMkLst>
            <pc:docMk/>
            <pc:sldMk cId="1039327261" sldId="276"/>
            <ac:spMk id="13" creationId="{BFEE0414-FFB4-43FB-BAC9-4932C1D9A467}"/>
          </ac:spMkLst>
        </pc:spChg>
        <pc:graphicFrameChg chg="add del">
          <ac:chgData name="Сабитов Эмиль Артурович" userId="0ac7feb3-c26a-4fc2-a23f-ccff9d1535e1" providerId="ADAL" clId="{EB865AAA-5255-448C-822B-E2110F001FB8}" dt="2021-06-24T13:53:46.473" v="12"/>
          <ac:graphicFrameMkLst>
            <pc:docMk/>
            <pc:sldMk cId="1039327261" sldId="276"/>
            <ac:graphicFrameMk id="8" creationId="{A8CEBE1C-4478-4151-876B-941D29E39A2B}"/>
          </ac:graphicFrameMkLst>
        </pc:graphicFrameChg>
        <pc:graphicFrameChg chg="add del">
          <ac:chgData name="Сабитов Эмиль Артурович" userId="0ac7feb3-c26a-4fc2-a23f-ccff9d1535e1" providerId="ADAL" clId="{EB865AAA-5255-448C-822B-E2110F001FB8}" dt="2021-06-24T13:53:46.473" v="12"/>
          <ac:graphicFrameMkLst>
            <pc:docMk/>
            <pc:sldMk cId="1039327261" sldId="276"/>
            <ac:graphicFrameMk id="9" creationId="{76FAE3FC-B0F4-4EAD-B009-9989F17C5428}"/>
          </ac:graphicFrameMkLst>
        </pc:graphicFrameChg>
        <pc:graphicFrameChg chg="add mod modGraphic">
          <ac:chgData name="Сабитов Эмиль Артурович" userId="0ac7feb3-c26a-4fc2-a23f-ccff9d1535e1" providerId="ADAL" clId="{EB865AAA-5255-448C-822B-E2110F001FB8}" dt="2021-06-24T13:59:18.636" v="33" actId="2711"/>
          <ac:graphicFrameMkLst>
            <pc:docMk/>
            <pc:sldMk cId="1039327261" sldId="276"/>
            <ac:graphicFrameMk id="11" creationId="{5CF7EA2A-2AC4-4DDA-B715-6FC4A64953D6}"/>
          </ac:graphicFrameMkLst>
        </pc:graphicFrameChg>
        <pc:graphicFrameChg chg="add mod modGraphic">
          <ac:chgData name="Сабитов Эмиль Артурович" userId="0ac7feb3-c26a-4fc2-a23f-ccff9d1535e1" providerId="ADAL" clId="{EB865AAA-5255-448C-822B-E2110F001FB8}" dt="2021-06-24T13:59:27.277" v="34" actId="1076"/>
          <ac:graphicFrameMkLst>
            <pc:docMk/>
            <pc:sldMk cId="1039327261" sldId="276"/>
            <ac:graphicFrameMk id="12" creationId="{819D54D6-15E0-4EE7-8D0D-34C1FF54A531}"/>
          </ac:graphicFrameMkLst>
        </pc:graphicFrameChg>
        <pc:picChg chg="add">
          <ac:chgData name="Сабитов Эмиль Артурович" userId="0ac7feb3-c26a-4fc2-a23f-ccff9d1535e1" providerId="ADAL" clId="{EB865AAA-5255-448C-822B-E2110F001FB8}" dt="2021-06-24T13:51:27.403" v="1"/>
          <ac:picMkLst>
            <pc:docMk/>
            <pc:sldMk cId="1039327261" sldId="276"/>
            <ac:picMk id="5" creationId="{AE0C8112-D41B-49D1-9728-ABF73168CEBA}"/>
          </ac:picMkLst>
        </pc:picChg>
        <pc:picChg chg="add mod">
          <ac:chgData name="Сабитов Эмиль Артурович" userId="0ac7feb3-c26a-4fc2-a23f-ccff9d1535e1" providerId="ADAL" clId="{EB865AAA-5255-448C-822B-E2110F001FB8}" dt="2021-06-24T13:59:43.760" v="36" actId="14100"/>
          <ac:picMkLst>
            <pc:docMk/>
            <pc:sldMk cId="1039327261" sldId="276"/>
            <ac:picMk id="6" creationId="{F733F712-DED8-4704-8B3A-016AA685CABC}"/>
          </ac:picMkLst>
        </pc:picChg>
      </pc:sldChg>
    </pc:docChg>
  </pc:docChgLst>
  <pc:docChgLst>
    <pc:chgData name="Сабитов Эмиль Артурович" userId="ce41e83d-8a51-4974-b14e-3683b0dd980b" providerId="ADAL" clId="{DB2C7050-6EB1-44AE-B7CB-73E0CCCEEF25}"/>
    <pc:docChg chg="modSld">
      <pc:chgData name="Сабитов Эмиль Артурович" userId="ce41e83d-8a51-4974-b14e-3683b0dd980b" providerId="ADAL" clId="{DB2C7050-6EB1-44AE-B7CB-73E0CCCEEF25}" dt="2021-12-09T06:09:33.751" v="2" actId="14100"/>
      <pc:docMkLst>
        <pc:docMk/>
      </pc:docMkLst>
      <pc:sldChg chg="modSp mod">
        <pc:chgData name="Сабитов Эмиль Артурович" userId="ce41e83d-8a51-4974-b14e-3683b0dd980b" providerId="ADAL" clId="{DB2C7050-6EB1-44AE-B7CB-73E0CCCEEF25}" dt="2021-12-09T06:09:33.751" v="2" actId="14100"/>
        <pc:sldMkLst>
          <pc:docMk/>
          <pc:sldMk cId="2222689388" sldId="259"/>
        </pc:sldMkLst>
        <pc:picChg chg="mod">
          <ac:chgData name="Сабитов Эмиль Артурович" userId="ce41e83d-8a51-4974-b14e-3683b0dd980b" providerId="ADAL" clId="{DB2C7050-6EB1-44AE-B7CB-73E0CCCEEF25}" dt="2021-12-09T06:09:28.658" v="1" actId="1076"/>
          <ac:picMkLst>
            <pc:docMk/>
            <pc:sldMk cId="2222689388" sldId="259"/>
            <ac:picMk id="9" creationId="{60F78AF4-66AC-44AF-A0B3-19143AB27EBA}"/>
          </ac:picMkLst>
        </pc:picChg>
        <pc:picChg chg="mod">
          <ac:chgData name="Сабитов Эмиль Артурович" userId="ce41e83d-8a51-4974-b14e-3683b0dd980b" providerId="ADAL" clId="{DB2C7050-6EB1-44AE-B7CB-73E0CCCEEF25}" dt="2021-12-09T06:09:33.751" v="2" actId="14100"/>
          <ac:picMkLst>
            <pc:docMk/>
            <pc:sldMk cId="2222689388" sldId="259"/>
            <ac:picMk id="11" creationId="{E519252C-C3EE-4646-A994-C3451A65BF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A345-220D-4F58-944E-546E4DB028B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7671C-B582-4B93-B637-04CF17F51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4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7671C-B582-4B93-B637-04CF17F510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9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81ADD-B0AE-414F-879C-7EB869B7A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8391C0-AE24-4C0B-B9AE-1C79566B1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1E602D-FC12-44E4-92E1-F44B0B0F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316F-58CD-4B5B-B7A9-EBC484ACD91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5EDB3C-AA34-458E-AA43-4E72D75A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7B523-AA45-4FD7-A6FD-534B5605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C69-1422-4415-B994-518B218F8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1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D5696-3881-4178-A759-9A579C18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0B52F5-14A5-45BA-830D-10E0EC7B3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BA55B-E530-42CC-9545-58BED8C7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316F-58CD-4B5B-B7A9-EBC484ACD91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62518-0971-4BE3-BCA0-502C2F57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0D1686-498A-4FBE-95C5-5BDEAAA8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C69-1422-4415-B994-518B218F8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E4217-328F-4BFD-AA7E-CC59757ED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0D9C5E-43B0-49C0-BCE2-A97E56F49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44B171-D1E6-4CCE-A8AF-5A160E66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316F-58CD-4B5B-B7A9-EBC484ACD91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24170-DF19-42E9-93C5-1A24E400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49A6EC-B531-4233-875C-393663E5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C69-1422-4415-B994-518B218F8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3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B77D3-27C7-4521-B2EA-37AF17BD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8042D-266F-4EF5-ADBB-59D5D3259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20A38C-8519-4D38-81A0-3D537A30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316F-58CD-4B5B-B7A9-EBC484ACD91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32CE6-3084-452F-BB63-B5EE4769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60045-EF8E-45B3-ACBC-543E057D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C69-1422-4415-B994-518B218F8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6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84487-5CFF-4B72-A0BB-A931D0DA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2DC2F1-4965-407E-8B40-8682E35B4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2C7BC-7065-43A6-B0D3-1815C685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316F-58CD-4B5B-B7A9-EBC484ACD91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29197-D24F-4238-BEA3-1BC365A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847AD4-2CCA-4759-BE29-D71EEDAE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C69-1422-4415-B994-518B218F8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5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9A117-0C78-4BFB-84E4-69678B2F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575AE-8126-4424-B027-79696874F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65B1D1-A4A1-49BA-B4CA-52822C91D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F8BD4B-2345-4831-8A63-6FC0A627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316F-58CD-4B5B-B7A9-EBC484ACD91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32F4D4-8151-4F0C-BE2F-CC00F0A4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4BC20-CEFF-489D-AC27-EE2ECC68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C69-1422-4415-B994-518B218F8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7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3709E-DA5F-4015-A5C0-0AAF1E6F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30E3B-4CB8-4631-BF0F-05130A090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929B6F-4FDF-47A5-A461-7FAC1A15C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57E5E1-2F8F-41C0-8A9D-14F543BC1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54E52E-E389-4265-BDE5-3B21F39ED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BD4CF5-5EA2-46FC-A04D-4A8C467B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316F-58CD-4B5B-B7A9-EBC484ACD91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FF0D53-BCA3-4D18-815D-AD082950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BBC086-B891-4056-91B8-B4C2BF86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C69-1422-4415-B994-518B218F8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3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5005B-5B28-4CBD-9970-AB19A4D5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48EE76-148F-40EE-94E1-322E8B39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316F-58CD-4B5B-B7A9-EBC484ACD91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D89D0F-5BB4-4FD6-8791-187C9985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60F1E3-8F4A-49ED-9CB5-21BC4E20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C69-1422-4415-B994-518B218F8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0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A7D276-9FA6-4CF5-B501-3814C830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316F-58CD-4B5B-B7A9-EBC484ACD91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BABD60-E875-427B-BE38-962F2419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9583BF-943B-48A4-879F-11D6457D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C69-1422-4415-B994-518B218F8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2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9BDEC-1B6C-4402-A929-A946482C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0D2FE-F13D-47EF-9496-FC0DD84A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E1FE45-EB06-45BD-A85F-47162A1CD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E130BD-80C6-472B-AAA1-593967B6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316F-58CD-4B5B-B7A9-EBC484ACD91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CB5F6E-15C2-4D83-AF86-C2F9726D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D8C810-7FC7-4DC4-BB07-CA6C2E04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C69-1422-4415-B994-518B218F8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3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A5FA6-1B80-445A-98A8-2268F896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DF70BB-443C-4882-875A-3958507E3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934BC3-ED9D-4A5D-A7F1-2D0E9611D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AF762-A716-4F4D-BFDA-ECA63C76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316F-58CD-4B5B-B7A9-EBC484ACD91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256C-1DD2-4799-A07D-1BFD8B17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23121-7E4A-41C7-B3FB-2E43DD02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C69-1422-4415-B994-518B218F8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B8C3B-E5A4-4290-A274-F15FD201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454B4E-8DFB-453C-A371-C52412881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19CCF-1717-4DE0-A534-F8C1A8FDA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316F-58CD-4B5B-B7A9-EBC484ACD91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2D928-1583-4C7A-BD58-DB7D278A6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61C80-00E3-4F88-A84F-8465982EB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EBC69-1422-4415-B994-518B218F8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9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A313A-8B9B-4DE7-80F0-759663068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2380343"/>
            <a:ext cx="11658600" cy="2387600"/>
          </a:xfrm>
        </p:spPr>
        <p:txBody>
          <a:bodyPr>
            <a:noAutofit/>
          </a:bodyPr>
          <a:lstStyle/>
          <a:p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НАХОЖДЕНИЕ ЗАВИСИМОСТИ КЕРН-ГИС ДЛЯ ЗАВОЛЖСКОГО ГОРИЗОНТА ОДНОГО ИЗ МЕСТОРОЖДЕНИЙ РЕСПУБЛИКИ ТАТАРСТАН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A54AC9-693C-4EA4-AC45-36F367CFA71D}"/>
              </a:ext>
            </a:extLst>
          </p:cNvPr>
          <p:cNvSpPr/>
          <p:nvPr/>
        </p:nvSpPr>
        <p:spPr>
          <a:xfrm>
            <a:off x="8204200" y="5159370"/>
            <a:ext cx="3898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Выполнил: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магистрант 2-го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03-117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Сабитов Э.А.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ст. преп. Платов Б.В</a:t>
            </a:r>
          </a:p>
        </p:txBody>
      </p:sp>
      <p:pic>
        <p:nvPicPr>
          <p:cNvPr id="7" name="Picture 2" descr="D:\Исходники\Полезности\ЦДОМКиМ игингт.png">
            <a:extLst>
              <a:ext uri="{FF2B5EF4-FFF2-40B4-BE49-F238E27FC236}">
                <a16:creationId xmlns:a16="http://schemas.microsoft.com/office/drawing/2014/main" id="{D8222057-4B79-4687-B56F-E97567FC2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78"/>
          <a:stretch/>
        </p:blipFill>
        <p:spPr bwMode="auto">
          <a:xfrm>
            <a:off x="69646" y="91903"/>
            <a:ext cx="2209097" cy="7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39B245-6444-4FFE-BB56-913CAD1A27E2}"/>
              </a:ext>
            </a:extLst>
          </p:cNvPr>
          <p:cNvSpPr/>
          <p:nvPr/>
        </p:nvSpPr>
        <p:spPr>
          <a:xfrm>
            <a:off x="8884920" y="0"/>
            <a:ext cx="3307080" cy="839549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MSShafigullin\Desktop\Проекты\Брендбук\Готовый ББ\Логотипы в png\2_Logo_white.png">
            <a:extLst>
              <a:ext uri="{FF2B5EF4-FFF2-40B4-BE49-F238E27FC236}">
                <a16:creationId xmlns:a16="http://schemas.microsoft.com/office/drawing/2014/main" id="{935A6AAE-2373-47C3-9540-A1045B589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8" y="236691"/>
            <a:ext cx="2496457" cy="3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F49CAC-336E-4179-A3B5-892D5AB9ECE9}"/>
              </a:ext>
            </a:extLst>
          </p:cNvPr>
          <p:cNvCxnSpPr>
            <a:cxnSpLocks/>
          </p:cNvCxnSpPr>
          <p:nvPr/>
        </p:nvCxnSpPr>
        <p:spPr>
          <a:xfrm>
            <a:off x="0" y="209005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06A777-C769-4E6A-BC59-5F3C4660E1F7}"/>
              </a:ext>
            </a:extLst>
          </p:cNvPr>
          <p:cNvSpPr txBox="1"/>
          <p:nvPr/>
        </p:nvSpPr>
        <p:spPr>
          <a:xfrm>
            <a:off x="5168791" y="643664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36D5BB-95EA-4866-850A-0B4C830A08B1}"/>
              </a:ext>
            </a:extLst>
          </p:cNvPr>
          <p:cNvSpPr txBox="1"/>
          <p:nvPr/>
        </p:nvSpPr>
        <p:spPr>
          <a:xfrm>
            <a:off x="1081548" y="1566837"/>
            <a:ext cx="107073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XXIV Уральская молодежная научная школа по геофизике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383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7C82C1-D7F1-4035-B565-562705E53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676" y="201182"/>
            <a:ext cx="11235916" cy="63872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Безымянное месторождение Республики Татарстан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Керновый материал Безымянного месторождения, скважинные и лабораторные данные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 работы: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Нахождение зависимости керн-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гис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заволжского горизонта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‒ Сбор и изучение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геолого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геофизической информации исследуемого района;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‒ Проведение исследований керна;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‒ Сопоставление данных;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‒ Проведение анализа.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4F8505-F9F3-478D-8C00-E204B0BDB6B6}"/>
              </a:ext>
            </a:extLst>
          </p:cNvPr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>
            <a:extLst>
              <a:ext uri="{FF2B5EF4-FFF2-40B4-BE49-F238E27FC236}">
                <a16:creationId xmlns:a16="http://schemas.microsoft.com/office/drawing/2014/main" id="{61733E4E-C148-4569-BF95-26A4347D9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" y="201182"/>
            <a:ext cx="737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D586AC94-FEA1-4C39-9E9F-664F3A6E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08" y="6176963"/>
            <a:ext cx="660768" cy="411510"/>
          </a:xfrm>
          <a:solidFill>
            <a:schemeClr val="bg1"/>
          </a:solidFill>
        </p:spPr>
        <p:txBody>
          <a:bodyPr/>
          <a:lstStyle/>
          <a:p>
            <a:pPr algn="ctr"/>
            <a:fld id="{CA5269DE-E7E4-4D9F-94B3-F39AB6BFC14A}" type="slidenum">
              <a:rPr lang="ru-RU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4BF0C2-A41B-446D-963F-4280C01769FF}"/>
              </a:ext>
            </a:extLst>
          </p:cNvPr>
          <p:cNvSpPr/>
          <p:nvPr/>
        </p:nvSpPr>
        <p:spPr>
          <a:xfrm rot="16200000">
            <a:off x="-275314" y="2935437"/>
            <a:ext cx="1428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39071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FF1D90-BFE7-4948-B51F-04F565A85EDB}"/>
              </a:ext>
            </a:extLst>
          </p:cNvPr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>
            <a:extLst>
              <a:ext uri="{FF2B5EF4-FFF2-40B4-BE49-F238E27FC236}">
                <a16:creationId xmlns:a16="http://schemas.microsoft.com/office/drawing/2014/main" id="{F50F554C-44CD-4F33-BA2B-D458EC483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" y="201182"/>
            <a:ext cx="737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FF725D8B-BD43-45EB-8D12-A3BC9017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08" y="6176963"/>
            <a:ext cx="660768" cy="41151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92781F-0A13-4465-BA41-89E7C1D5FCA3}"/>
              </a:ext>
            </a:extLst>
          </p:cNvPr>
          <p:cNvSpPr/>
          <p:nvPr/>
        </p:nvSpPr>
        <p:spPr>
          <a:xfrm rot="16200000">
            <a:off x="-1642511" y="2935437"/>
            <a:ext cx="4162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увязки КЕРН - ГИС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4EE85-1A8F-4DD5-9A14-4285F40518D3}"/>
              </a:ext>
            </a:extLst>
          </p:cNvPr>
          <p:cNvSpPr txBox="1"/>
          <p:nvPr/>
        </p:nvSpPr>
        <p:spPr>
          <a:xfrm>
            <a:off x="2509294" y="-42631"/>
            <a:ext cx="8525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Сопоставление результатов измерения естественной радиоактивности керна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данными гамма-каротажа </a:t>
            </a:r>
            <a:r>
              <a:rPr lang="ru-RU" dirty="0"/>
              <a:t>	</a:t>
            </a:r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8149DC56-31C7-4FDC-8E5C-BEF591911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634266"/>
              </p:ext>
            </p:extLst>
          </p:nvPr>
        </p:nvGraphicFramePr>
        <p:xfrm>
          <a:off x="5722187" y="-42631"/>
          <a:ext cx="10931835" cy="6290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43945">
                  <a:extLst>
                    <a:ext uri="{9D8B030D-6E8A-4147-A177-3AD203B41FA5}">
                      <a16:colId xmlns:a16="http://schemas.microsoft.com/office/drawing/2014/main" val="2234172081"/>
                    </a:ext>
                  </a:extLst>
                </a:gridCol>
                <a:gridCol w="3643945">
                  <a:extLst>
                    <a:ext uri="{9D8B030D-6E8A-4147-A177-3AD203B41FA5}">
                      <a16:colId xmlns:a16="http://schemas.microsoft.com/office/drawing/2014/main" val="272892320"/>
                    </a:ext>
                  </a:extLst>
                </a:gridCol>
                <a:gridCol w="3643945">
                  <a:extLst>
                    <a:ext uri="{9D8B030D-6E8A-4147-A177-3AD203B41FA5}">
                      <a16:colId xmlns:a16="http://schemas.microsoft.com/office/drawing/2014/main" val="3845068710"/>
                    </a:ext>
                  </a:extLst>
                </a:gridCol>
              </a:tblGrid>
              <a:tr h="470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425648"/>
                  </a:ext>
                </a:extLst>
              </a:tr>
              <a:tr h="1279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Рис. 1 – Увязка керна скважины 1 Безымянного месторождения. Слева – до увязки. справа – после увязки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27903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14A39C-45D8-4436-9907-648521054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74" y="921182"/>
            <a:ext cx="4295924" cy="59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6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6E515-F546-47BA-8012-E964A7AA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6495"/>
            <a:ext cx="10515600" cy="66244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Петрофизическое обеспечение интерпретации данных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FF1D90-BFE7-4948-B51F-04F565A85EDB}"/>
              </a:ext>
            </a:extLst>
          </p:cNvPr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>
            <a:extLst>
              <a:ext uri="{FF2B5EF4-FFF2-40B4-BE49-F238E27FC236}">
                <a16:creationId xmlns:a16="http://schemas.microsoft.com/office/drawing/2014/main" id="{F50F554C-44CD-4F33-BA2B-D458EC483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" y="201182"/>
            <a:ext cx="737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FF725D8B-BD43-45EB-8D12-A3BC9017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08" y="6176963"/>
            <a:ext cx="660768" cy="41151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09B1ED-6E9E-4AFD-A927-01512EAFEB2C}"/>
              </a:ext>
            </a:extLst>
          </p:cNvPr>
          <p:cNvSpPr/>
          <p:nvPr/>
        </p:nvSpPr>
        <p:spPr>
          <a:xfrm rot="16200000">
            <a:off x="-1649597" y="2935437"/>
            <a:ext cx="4176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Петрофизическое обеспечение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3AFEE-5A5E-442D-9E1E-C955462AB9B1}"/>
              </a:ext>
            </a:extLst>
          </p:cNvPr>
          <p:cNvSpPr txBox="1"/>
          <p:nvPr/>
        </p:nvSpPr>
        <p:spPr>
          <a:xfrm>
            <a:off x="1066420" y="5135733"/>
            <a:ext cx="4869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2.1 - Сопоставление интервального времени продольной волны и коэффициента открытой пористости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CD2B6-16DB-44F9-8B6F-599D36A0167F}"/>
              </a:ext>
            </a:extLst>
          </p:cNvPr>
          <p:cNvSpPr txBox="1"/>
          <p:nvPr/>
        </p:nvSpPr>
        <p:spPr>
          <a:xfrm>
            <a:off x="6982350" y="5135733"/>
            <a:ext cx="4716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2.2 - Сопоставление величины объемной плотности породы и коэффициента открытой пористости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E7552F-771D-424E-8B0C-9147FC5D21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78" y="1455698"/>
            <a:ext cx="4724399" cy="301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75A3F8-45DE-4029-BE50-D780679BAEA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23" y="1455698"/>
            <a:ext cx="4724400" cy="3015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18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6E515-F546-47BA-8012-E964A7AA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996" y="201182"/>
            <a:ext cx="3536042" cy="55857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Сопоставление данных «Керн – ГИС»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FF1D90-BFE7-4948-B51F-04F565A85EDB}"/>
              </a:ext>
            </a:extLst>
          </p:cNvPr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C:\Users\MSShafigullin\Desktop\2020\Презентация КФУ\kfu_logo_circle_rus.png">
            <a:extLst>
              <a:ext uri="{FF2B5EF4-FFF2-40B4-BE49-F238E27FC236}">
                <a16:creationId xmlns:a16="http://schemas.microsoft.com/office/drawing/2014/main" id="{F50F554C-44CD-4F33-BA2B-D458EC483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" y="201182"/>
            <a:ext cx="737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FF725D8B-BD43-45EB-8D12-A3BC9017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08" y="6176963"/>
            <a:ext cx="660768" cy="41151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681225A-0433-4009-8641-4AAFB3B362BA}"/>
              </a:ext>
            </a:extLst>
          </p:cNvPr>
          <p:cNvSpPr/>
          <p:nvPr/>
        </p:nvSpPr>
        <p:spPr>
          <a:xfrm rot="16200000">
            <a:off x="-1165587" y="2935437"/>
            <a:ext cx="3208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данных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1941660-8140-4B20-B915-352268E8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256" y="5271747"/>
            <a:ext cx="4344904" cy="3172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Рис. 3 Результаты расчёта коэффициентов пористости и глинистости для скважины 1 Безымянного месторождения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1D9069-4CEE-44AA-B0F0-6B40278DB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19" y="292028"/>
            <a:ext cx="2936486" cy="61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3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7B002-FEE7-40FB-9255-829BFB47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6" y="100178"/>
            <a:ext cx="10515600" cy="375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Результат сопоставления «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керн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ГИС»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CD2E7C-234D-4C20-8764-58C2D82AB10A}"/>
              </a:ext>
            </a:extLst>
          </p:cNvPr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>
            <a:extLst>
              <a:ext uri="{FF2B5EF4-FFF2-40B4-BE49-F238E27FC236}">
                <a16:creationId xmlns:a16="http://schemas.microsoft.com/office/drawing/2014/main" id="{1B5F07E8-48C1-4416-A9C8-CC99C625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" y="201182"/>
            <a:ext cx="737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17404E25-FC6C-4696-A48F-E5C7D24F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08" y="6176963"/>
            <a:ext cx="660768" cy="41151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9DE10A-5A7C-495F-9FE8-28C62809E96D}"/>
              </a:ext>
            </a:extLst>
          </p:cNvPr>
          <p:cNvSpPr/>
          <p:nvPr/>
        </p:nvSpPr>
        <p:spPr>
          <a:xfrm rot="16200000">
            <a:off x="-2074266" y="3280038"/>
            <a:ext cx="4715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сопоставления данных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042A57-E78A-472D-8815-F4EC38942E92}"/>
              </a:ext>
            </a:extLst>
          </p:cNvPr>
          <p:cNvSpPr/>
          <p:nvPr/>
        </p:nvSpPr>
        <p:spPr>
          <a:xfrm>
            <a:off x="8212095" y="4617392"/>
            <a:ext cx="6096000" cy="87203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4.2 – Сопоставление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Кп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керн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Кп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D5C7630-7A72-4929-92B9-1C40FF8F8EEC}"/>
              </a:ext>
            </a:extLst>
          </p:cNvPr>
          <p:cNvSpPr/>
          <p:nvPr/>
        </p:nvSpPr>
        <p:spPr>
          <a:xfrm>
            <a:off x="1726436" y="4856076"/>
            <a:ext cx="6096000" cy="87203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4.1 – Сопоставление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Кп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керн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Кп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ГГК-П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EA6E27-051B-4FCA-A3E2-D3F7C54BAD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85" y="1808201"/>
            <a:ext cx="4491664" cy="269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FB06D8-43AC-4AA5-97F9-908C4C4F22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22" y="1569517"/>
            <a:ext cx="4491664" cy="2825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40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7B002-FEE7-40FB-9255-829BFB47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CD2E7C-234D-4C20-8764-58C2D82AB10A}"/>
              </a:ext>
            </a:extLst>
          </p:cNvPr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>
            <a:extLst>
              <a:ext uri="{FF2B5EF4-FFF2-40B4-BE49-F238E27FC236}">
                <a16:creationId xmlns:a16="http://schemas.microsoft.com/office/drawing/2014/main" id="{1B5F07E8-48C1-4416-A9C8-CC99C625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" y="201182"/>
            <a:ext cx="737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17404E25-FC6C-4696-A48F-E5C7D24F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08" y="6176963"/>
            <a:ext cx="660768" cy="41151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51C0087-F6F5-448C-AB43-46BF0A011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Получены петрофизические зависимости;</a:t>
            </a:r>
          </a:p>
          <a:p>
            <a:pPr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Выполнена качественная и количественная интерпретация;</a:t>
            </a:r>
          </a:p>
          <a:p>
            <a:pPr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Подтверждена правильность интерпретации в результате сопоставления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керн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ГИС»;</a:t>
            </a:r>
          </a:p>
          <a:p>
            <a:pPr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Определены перспективы дальнейшего исследования.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Picture 2" descr="D:\Исходники\Полезности\ЦДОМКиМ игингт.png">
            <a:extLst>
              <a:ext uri="{FF2B5EF4-FFF2-40B4-BE49-F238E27FC236}">
                <a16:creationId xmlns:a16="http://schemas.microsoft.com/office/drawing/2014/main" id="{08775496-202A-4ED5-958D-A2DCF6228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78"/>
          <a:stretch/>
        </p:blipFill>
        <p:spPr bwMode="auto">
          <a:xfrm>
            <a:off x="9937811" y="173536"/>
            <a:ext cx="2209097" cy="7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5F5E9D-7BB9-4423-8EC5-F158A9CE9312}"/>
              </a:ext>
            </a:extLst>
          </p:cNvPr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>
            <a:extLst>
              <a:ext uri="{FF2B5EF4-FFF2-40B4-BE49-F238E27FC236}">
                <a16:creationId xmlns:a16="http://schemas.microsoft.com/office/drawing/2014/main" id="{6D3A0E28-E4AD-4D05-8DDD-DCDD7335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" y="201182"/>
            <a:ext cx="737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Исходники\Полезности\ЦДОМКиМ игингт.png">
            <a:extLst>
              <a:ext uri="{FF2B5EF4-FFF2-40B4-BE49-F238E27FC236}">
                <a16:creationId xmlns:a16="http://schemas.microsoft.com/office/drawing/2014/main" id="{188FEEC5-0971-4EDE-91E0-3DD4F3AA9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78"/>
          <a:stretch/>
        </p:blipFill>
        <p:spPr bwMode="auto">
          <a:xfrm>
            <a:off x="9937811" y="173536"/>
            <a:ext cx="2209097" cy="7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CB21793-AD37-48FD-BCB6-17FD62D5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775" y="2531100"/>
            <a:ext cx="7309320" cy="713234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75C7B9-70CC-4F35-8115-09448E5E75B3}"/>
              </a:ext>
            </a:extLst>
          </p:cNvPr>
          <p:cNvSpPr txBox="1"/>
          <p:nvPr/>
        </p:nvSpPr>
        <p:spPr>
          <a:xfrm>
            <a:off x="1202138" y="4733792"/>
            <a:ext cx="3744416" cy="1754326"/>
          </a:xfrm>
          <a:prstGeom prst="rect">
            <a:avLst/>
          </a:prstGeom>
          <a:ln>
            <a:solidFill>
              <a:srgbClr val="2621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Сабитов Эмиль Артурович</a:t>
            </a:r>
          </a:p>
          <a:p>
            <a:r>
              <a:rPr lang="ru-RU" dirty="0"/>
              <a:t>Магистрант 2-го </a:t>
            </a:r>
          </a:p>
          <a:p>
            <a:r>
              <a:rPr lang="ru-RU" dirty="0"/>
              <a:t>группы 03-705</a:t>
            </a:r>
            <a:endParaRPr lang="en-US" dirty="0"/>
          </a:p>
          <a:p>
            <a:endParaRPr lang="ru-RU" dirty="0"/>
          </a:p>
          <a:p>
            <a:r>
              <a:rPr lang="en-US" dirty="0"/>
              <a:t>emilsabitovkzn@gmail.com</a:t>
            </a:r>
          </a:p>
          <a:p>
            <a:r>
              <a:rPr lang="en-US" dirty="0"/>
              <a:t>+7 (982) 883 22 81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6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F58920-5589-4D1A-AFF3-17428C530CA9}"/>
              </a:ext>
            </a:extLst>
          </p:cNvPr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>
            <a:extLst>
              <a:ext uri="{FF2B5EF4-FFF2-40B4-BE49-F238E27FC236}">
                <a16:creationId xmlns:a16="http://schemas.microsoft.com/office/drawing/2014/main" id="{AE0C8112-D41B-49D1-9728-ABF73168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" y="201182"/>
            <a:ext cx="737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33F712-DED8-4704-8B3A-016AA685CA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59612" y="561182"/>
            <a:ext cx="4705090" cy="286781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8EA6CA-1A1C-4E79-B6E4-63508D1E07B6}"/>
              </a:ext>
            </a:extLst>
          </p:cNvPr>
          <p:cNvSpPr/>
          <p:nvPr/>
        </p:nvSpPr>
        <p:spPr>
          <a:xfrm>
            <a:off x="928468" y="4664215"/>
            <a:ext cx="5167532" cy="87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Спектрометр-радиометр гамма-излучений «КРАТОР»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CF7EA2A-2AC4-4DDA-B715-6FC4A6495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05372"/>
              </p:ext>
            </p:extLst>
          </p:nvPr>
        </p:nvGraphicFramePr>
        <p:xfrm>
          <a:off x="6560391" y="438282"/>
          <a:ext cx="5332317" cy="4107122"/>
        </p:xfrm>
        <a:graphic>
          <a:graphicData uri="http://schemas.openxmlformats.org/drawingml/2006/table">
            <a:tbl>
              <a:tblPr firstRow="1" firstCol="1" bandRow="1"/>
              <a:tblGrid>
                <a:gridCol w="403117">
                  <a:extLst>
                    <a:ext uri="{9D8B030D-6E8A-4147-A177-3AD203B41FA5}">
                      <a16:colId xmlns:a16="http://schemas.microsoft.com/office/drawing/2014/main" val="4239850233"/>
                    </a:ext>
                  </a:extLst>
                </a:gridCol>
                <a:gridCol w="3553155">
                  <a:extLst>
                    <a:ext uri="{9D8B030D-6E8A-4147-A177-3AD203B41FA5}">
                      <a16:colId xmlns:a16="http://schemas.microsoft.com/office/drawing/2014/main" val="122845858"/>
                    </a:ext>
                  </a:extLst>
                </a:gridCol>
                <a:gridCol w="1376045">
                  <a:extLst>
                    <a:ext uri="{9D8B030D-6E8A-4147-A177-3AD203B41FA5}">
                      <a16:colId xmlns:a16="http://schemas.microsoft.com/office/drawing/2014/main" val="213342013"/>
                    </a:ext>
                  </a:extLst>
                </a:gridCol>
              </a:tblGrid>
              <a:tr h="276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79375" marR="79375" marT="24130" marB="24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9375" marR="79375" marT="24130" marB="24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</a:p>
                  </a:txBody>
                  <a:tcPr marL="79375" marR="79375" marT="24130" marB="24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812108"/>
                  </a:ext>
                </a:extLst>
              </a:tr>
              <a:tr h="522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Питание: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Сеть переменного тока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271209"/>
                  </a:ext>
                </a:extLst>
              </a:tr>
              <a:tr h="260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84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напряжение, 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86955"/>
                  </a:ext>
                </a:extLst>
              </a:tr>
              <a:tr h="260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84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частота, Гц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843546"/>
                  </a:ext>
                </a:extLst>
              </a:tr>
              <a:tr h="260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84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мощность, Вт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040154"/>
                  </a:ext>
                </a:extLst>
              </a:tr>
              <a:tr h="2607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Размеры исследуемого керна: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50403"/>
                  </a:ext>
                </a:extLst>
              </a:tr>
              <a:tr h="260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84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диаметр, мм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80 до 150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486614"/>
                  </a:ext>
                </a:extLst>
              </a:tr>
              <a:tr h="260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84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длинна, мм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636612"/>
                  </a:ext>
                </a:extLst>
              </a:tr>
              <a:tr h="2607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Основная погрешность измерения, не более 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818631"/>
                  </a:ext>
                </a:extLst>
              </a:tr>
              <a:tr h="2607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Энергетический диапазон, кэВ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40 до 2700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042472"/>
                  </a:ext>
                </a:extLst>
              </a:tr>
              <a:tr h="2607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Минимальная измеряемая активность (на счетный образец):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763479"/>
                  </a:ext>
                </a:extLst>
              </a:tr>
              <a:tr h="260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Бк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959908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19D54D6-15E0-4EE7-8D0D-34C1FF54A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031370"/>
              </p:ext>
            </p:extLst>
          </p:nvPr>
        </p:nvGraphicFramePr>
        <p:xfrm>
          <a:off x="6560390" y="4545404"/>
          <a:ext cx="5332317" cy="1905575"/>
        </p:xfrm>
        <a:graphic>
          <a:graphicData uri="http://schemas.openxmlformats.org/drawingml/2006/table">
            <a:tbl>
              <a:tblPr firstRow="1" firstCol="1" bandRow="1"/>
              <a:tblGrid>
                <a:gridCol w="389049">
                  <a:extLst>
                    <a:ext uri="{9D8B030D-6E8A-4147-A177-3AD203B41FA5}">
                      <a16:colId xmlns:a16="http://schemas.microsoft.com/office/drawing/2014/main" val="955797562"/>
                    </a:ext>
                  </a:extLst>
                </a:gridCol>
                <a:gridCol w="3567223">
                  <a:extLst>
                    <a:ext uri="{9D8B030D-6E8A-4147-A177-3AD203B41FA5}">
                      <a16:colId xmlns:a16="http://schemas.microsoft.com/office/drawing/2014/main" val="1140839603"/>
                    </a:ext>
                  </a:extLst>
                </a:gridCol>
                <a:gridCol w="1376045">
                  <a:extLst>
                    <a:ext uri="{9D8B030D-6E8A-4147-A177-3AD203B41FA5}">
                      <a16:colId xmlns:a16="http://schemas.microsoft.com/office/drawing/2014/main" val="3597291402"/>
                    </a:ext>
                  </a:extLst>
                </a:gridCol>
              </a:tblGrid>
              <a:tr h="263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226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Бк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774741"/>
                  </a:ext>
                </a:extLst>
              </a:tr>
              <a:tr h="263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Бк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029224"/>
                  </a:ext>
                </a:extLst>
              </a:tr>
              <a:tr h="2635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Диапазон измерения плотности, г/см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1,5-3,2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344641"/>
                  </a:ext>
                </a:extLst>
              </a:tr>
              <a:tr h="2635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Габариты, м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3150х1150х600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856108"/>
                  </a:ext>
                </a:extLst>
              </a:tr>
              <a:tr h="2635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Масса, кг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878113"/>
                  </a:ext>
                </a:extLst>
              </a:tr>
              <a:tr h="2635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Скорость подачи керна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регулируемая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332266"/>
                  </a:ext>
                </a:extLst>
              </a:tr>
              <a:tr h="2635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Обработка сигнала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цифровая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15875" marB="158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88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327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392</Words>
  <Application>Microsoft Office PowerPoint</Application>
  <PresentationFormat>Широкоэкранный</PresentationFormat>
  <Paragraphs>105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 НАХОЖДЕНИЕ ЗАВИСИМОСТИ КЕРН-ГИС ДЛЯ ЗАВОЛЖСКОГО ГОРИЗОНТА ОДНОГО ИЗ МЕСТОРОЖДЕНИЙ РЕСПУБЛИКИ ТАТАРСТАН  </vt:lpstr>
      <vt:lpstr>Презентация PowerPoint</vt:lpstr>
      <vt:lpstr>Презентация PowerPoint</vt:lpstr>
      <vt:lpstr>Петрофизическое обеспечение интерпретации данных</vt:lpstr>
      <vt:lpstr>Сопоставление данных «Керн – ГИС»</vt:lpstr>
      <vt:lpstr>Результат сопоставления «Кп керн – Кп ГИС»</vt:lpstr>
      <vt:lpstr>Заключение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ФГАОУ ВО «Казанский (Приволжский) Федеральный Университет» Институт геологии и нефтегазовых технологий Кафедра геофизики и геоинформационных технологий Направление подготовки — 05.03.01 Геология Профиль — Геофизика Выпускная квалификационная работа</dc:title>
  <dc:creator>Сабитов Эмиль Артурович</dc:creator>
  <cp:lastModifiedBy>Сабитов Эмиль Артурович</cp:lastModifiedBy>
  <cp:revision>38</cp:revision>
  <dcterms:created xsi:type="dcterms:W3CDTF">2021-06-20T11:37:22Z</dcterms:created>
  <dcterms:modified xsi:type="dcterms:W3CDTF">2023-03-20T09:19:33Z</dcterms:modified>
</cp:coreProperties>
</file>