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4" r:id="rId1"/>
  </p:sldMasterIdLst>
  <p:notesMasterIdLst>
    <p:notesMasterId r:id="rId13"/>
  </p:notesMasterIdLst>
  <p:sldIdLst>
    <p:sldId id="257" r:id="rId2"/>
    <p:sldId id="264" r:id="rId3"/>
    <p:sldId id="265" r:id="rId4"/>
    <p:sldId id="266" r:id="rId5"/>
    <p:sldId id="262" r:id="rId6"/>
    <p:sldId id="263" r:id="rId7"/>
    <p:sldId id="256" r:id="rId8"/>
    <p:sldId id="258" r:id="rId9"/>
    <p:sldId id="259" r:id="rId10"/>
    <p:sldId id="260" r:id="rId11"/>
    <p:sldId id="26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-634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F6906-D12E-4E95-AAF7-3B15FA7A4A1F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4E17B-D6C8-47F4-A7BE-D9EFEFE8E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125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DC73-B5A2-4B87-BB27-1FDFC491CDBD}" type="datetime1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29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01C9-AA4D-49AD-8490-1C4914050E29}" type="datetime1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75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0E91-2ABE-4A1E-8A02-20F8B58F933C}" type="datetime1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66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A672D-5F70-447C-B80E-4FA341FD3599}" type="datetime1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4969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2B98E-1161-4787-920C-9FC827D1351C}" type="datetime1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099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2F8B7-FB46-4FA3-A646-87E34058AA85}" type="datetime1">
              <a:rPr lang="ru-RU" smtClean="0"/>
              <a:t>22.03.2023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224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516F-ED28-4E12-B546-1E4158A999E7}" type="datetime1">
              <a:rPr lang="ru-RU" smtClean="0"/>
              <a:t>22.03.2023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115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7A57-292A-44B5-9C69-B8BD6DA3427E}" type="datetime1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694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D499C-D38B-4BFB-B938-E36F82E01A23}" type="datetime1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310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5C5B-C4B2-44C2-86F2-4CE816B9D38F}" type="datetime1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02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EF07-8728-478E-B828-D80B9293EE4C}" type="datetime1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186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68D4-215D-4556-B909-D7127AB4FCEC}" type="datetime1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52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72D5-43A3-428E-9F32-8BC2D8E8868C}" type="datetime1">
              <a:rPr lang="ru-RU" smtClean="0"/>
              <a:t>22.03.2023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68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9236B-EE53-4E71-B364-AF47611C77B1}" type="datetime1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42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5255-5737-4511-8972-F07B64033E33}" type="datetime1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16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3E034-ED3E-41E7-8D2A-3FEB84537FF9}" type="datetime1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70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0C0E-BD71-4E8B-8A74-EB3EBA36A180}" type="datetime1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7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2697AE7-4C2D-4427-B9A7-3CC289207388}" type="datetime1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D33C2-1BF5-4809-8ECB-6497F0AF7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95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999" y="1449099"/>
            <a:ext cx="9404723" cy="140053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Обработка рельефа местности с помощью «КОСКАД 3D».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93606" y="4042279"/>
            <a:ext cx="6350350" cy="131799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Янковский Евгений Валерьевич</a:t>
            </a:r>
          </a:p>
          <a:p>
            <a:pPr algn="just"/>
            <a:r>
              <a:rPr lang="ru-RU" b="1" i="1" dirty="0"/>
              <a:t>Институт геофизики </a:t>
            </a:r>
            <a:r>
              <a:rPr lang="ru-RU" b="1" i="1" dirty="0" err="1"/>
              <a:t>УрО</a:t>
            </a:r>
            <a:r>
              <a:rPr lang="ru-RU" b="1" i="1" dirty="0"/>
              <a:t> РАН, </a:t>
            </a:r>
            <a:r>
              <a:rPr lang="ru-RU" b="1" i="1" dirty="0" smtClean="0"/>
              <a:t>Екатеринбург</a:t>
            </a:r>
          </a:p>
          <a:p>
            <a:pPr algn="just"/>
            <a:r>
              <a:rPr lang="en-US" b="1" i="1" dirty="0" smtClean="0"/>
              <a:t>Klenor1234@gmail.com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809744" y="6080760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Пермь 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23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502" y="1526790"/>
            <a:ext cx="5040000" cy="3507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50" y="1411604"/>
            <a:ext cx="5040000" cy="37383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5364" y="5149915"/>
            <a:ext cx="467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Рис. 7. Фильтрация рельефа от рис.  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73027" y="5149915"/>
            <a:ext cx="467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Рис. 8. Фильтрация рельефа от рис.  6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00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3285" y="2950752"/>
            <a:ext cx="6460984" cy="140053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75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en-plan_draft_1+ma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8" b="1"/>
          <a:stretch/>
        </p:blipFill>
        <p:spPr bwMode="auto">
          <a:xfrm>
            <a:off x="429355" y="2212720"/>
            <a:ext cx="6854201" cy="326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SC002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049" y="1405525"/>
            <a:ext cx="3223750" cy="217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пос-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049" y="3705925"/>
            <a:ext cx="3223750" cy="251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712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15853" y="3054775"/>
            <a:ext cx="36182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Беспилотник</a:t>
            </a:r>
            <a:endParaRPr lang="ru-RU" dirty="0" smtClean="0"/>
          </a:p>
          <a:p>
            <a:endParaRPr lang="ru-RU" dirty="0" smtClean="0"/>
          </a:p>
          <a:p>
            <a:r>
              <a:rPr lang="en-US" dirty="0" smtClean="0"/>
              <a:t>DJI </a:t>
            </a:r>
            <a:r>
              <a:rPr lang="en-US" dirty="0"/>
              <a:t>Phantom 4 Advanced Plus </a:t>
            </a:r>
            <a:endParaRPr lang="ru-RU" dirty="0"/>
          </a:p>
        </p:txBody>
      </p:sp>
      <p:pic>
        <p:nvPicPr>
          <p:cNvPr id="1028" name="Picture 4" descr="Квадрокоптер DJI  Phantom 4 Advanced Plus + 2 доп. батаре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38" y="65894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553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Agisoft</a:t>
            </a:r>
            <a:r>
              <a:rPr lang="en-US" dirty="0"/>
              <a:t> </a:t>
            </a:r>
            <a:r>
              <a:rPr lang="en-US" dirty="0" err="1"/>
              <a:t>Metashape</a:t>
            </a:r>
            <a:r>
              <a:rPr lang="en-US" dirty="0"/>
              <a:t> Professional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64751" y="3492389"/>
            <a:ext cx="3339291" cy="1288211"/>
          </a:xfrm>
        </p:spPr>
        <p:txBody>
          <a:bodyPr/>
          <a:lstStyle/>
          <a:p>
            <a:r>
              <a:rPr lang="en-US" dirty="0"/>
              <a:t>Dell PowerEdge </a:t>
            </a:r>
            <a:r>
              <a:rPr lang="en-US" dirty="0" smtClean="0"/>
              <a:t>C4130</a:t>
            </a:r>
          </a:p>
          <a:p>
            <a:r>
              <a:rPr lang="en-US" dirty="0" smtClean="0"/>
              <a:t>4 </a:t>
            </a:r>
            <a:r>
              <a:rPr lang="en-US" dirty="0"/>
              <a:t>NVidia Tesla </a:t>
            </a:r>
            <a:r>
              <a:rPr lang="en-US" dirty="0" smtClean="0"/>
              <a:t>K80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78" y="1228657"/>
            <a:ext cx="8123609" cy="535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736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5794" y="2826029"/>
            <a:ext cx="5768442" cy="2975681"/>
          </a:xfrm>
        </p:spPr>
        <p:txBody>
          <a:bodyPr/>
          <a:lstStyle/>
          <a:p>
            <a:pPr algn="just"/>
            <a:r>
              <a:rPr lang="ru-RU" dirty="0"/>
              <a:t>Поселение «Степное» находится в </a:t>
            </a:r>
            <a:r>
              <a:rPr lang="ru-RU" dirty="0" err="1"/>
              <a:t>Пластовском</a:t>
            </a:r>
            <a:r>
              <a:rPr lang="ru-RU" dirty="0"/>
              <a:t> районе Челябинской области на левом берегу р. </a:t>
            </a:r>
            <a:r>
              <a:rPr lang="ru-RU" dirty="0" err="1"/>
              <a:t>Уй</a:t>
            </a:r>
            <a:r>
              <a:rPr lang="ru-RU" dirty="0"/>
              <a:t> близ современного поселка. </a:t>
            </a:r>
          </a:p>
          <a:p>
            <a:pPr algn="just"/>
            <a:r>
              <a:rPr lang="ru-RU" dirty="0"/>
              <a:t>Комплекс археологических памятников «Степное» находится на первой надпойменной террасе левого берега реки.</a:t>
            </a:r>
          </a:p>
        </p:txBody>
      </p:sp>
      <p:pic>
        <p:nvPicPr>
          <p:cNvPr id="1028" name="Picture 4" descr="https://ic.pics.livejournal.com/yuvlatyshev/22714000/2669524/2669524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5" y="725214"/>
            <a:ext cx="5222928" cy="513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645794" y="559922"/>
            <a:ext cx="5194576" cy="2164359"/>
          </a:xfrm>
        </p:spPr>
        <p:txBody>
          <a:bodyPr/>
          <a:lstStyle/>
          <a:p>
            <a:r>
              <a:rPr lang="ru-RU" sz="3200" dirty="0" smtClean="0"/>
              <a:t>Расположение комплекса археологических  памятников </a:t>
            </a:r>
            <a:r>
              <a:rPr lang="ru-RU" sz="3200" dirty="0"/>
              <a:t>«Степное»</a:t>
            </a:r>
            <a:r>
              <a:rPr lang="ru-RU" sz="3200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59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7749" y="471636"/>
            <a:ext cx="5133253" cy="2738223"/>
          </a:xfrm>
        </p:spPr>
        <p:txBody>
          <a:bodyPr/>
          <a:lstStyle/>
          <a:p>
            <a:r>
              <a:rPr lang="ru-RU" dirty="0"/>
              <a:t>Схема курганного комплекса </a:t>
            </a:r>
            <a:r>
              <a:rPr lang="ru-RU" dirty="0" err="1"/>
              <a:t>Неплюевский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2706" y="3449495"/>
            <a:ext cx="4557147" cy="2798904"/>
          </a:xfrm>
        </p:spPr>
        <p:txBody>
          <a:bodyPr/>
          <a:lstStyle/>
          <a:p>
            <a:pPr algn="just"/>
            <a:r>
              <a:rPr lang="ru-RU" dirty="0" smtClean="0"/>
              <a:t>1 </a:t>
            </a:r>
            <a:r>
              <a:rPr lang="ru-RU" dirty="0"/>
              <a:t>– курганы без канавки; 2 – курганы с канавкой; 3 – предполагаемые курганы.</a:t>
            </a:r>
          </a:p>
          <a:p>
            <a:pPr algn="just"/>
            <a:r>
              <a:rPr lang="ru-RU" dirty="0"/>
              <a:t>Черным прямоугольником отмечено расположение кургана на карте</a:t>
            </a:r>
          </a:p>
          <a:p>
            <a:endParaRPr lang="ru-RU" dirty="0"/>
          </a:p>
        </p:txBody>
      </p:sp>
      <p:pic>
        <p:nvPicPr>
          <p:cNvPr id="4" name="image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415" y="1020050"/>
            <a:ext cx="4852057" cy="529141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78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users\mlev\desktop\Статьи\Stepto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54" y="1375742"/>
            <a:ext cx="5040000" cy="359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78" y="1375742"/>
            <a:ext cx="5040000" cy="35998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14785" y="5044968"/>
            <a:ext cx="227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Рис. 1 Степное-25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218078" y="5044968"/>
            <a:ext cx="511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Рис. 2 </a:t>
            </a:r>
            <a:r>
              <a:rPr lang="ru-RU" dirty="0" err="1" smtClean="0"/>
              <a:t>Неплюевский</a:t>
            </a:r>
            <a:r>
              <a:rPr lang="ru-RU" dirty="0" smtClean="0"/>
              <a:t> курганный могильник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9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625" y="1552014"/>
            <a:ext cx="5040000" cy="3507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49" y="1436827"/>
            <a:ext cx="5040000" cy="37383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1306" y="5175138"/>
            <a:ext cx="467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Рис. 3. Фильтрация рельефа от рис.  1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615944" y="5172880"/>
            <a:ext cx="467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Рис. 4. Фильтрация рельефа от рис.  2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9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37" y="1327909"/>
            <a:ext cx="5040000" cy="3738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219" y="1443095"/>
            <a:ext cx="5040000" cy="3507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1306" y="5175138"/>
            <a:ext cx="467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Рис. 5. Фильтрация рельефа от рис.  3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539839" y="5175138"/>
            <a:ext cx="467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Рис. 6. Фильтрация рельефа от рис.  4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33C2-1BF5-4809-8ECB-6497F0AF74D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76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617</TotalTime>
  <Words>191</Words>
  <Application>Microsoft Office PowerPoint</Application>
  <PresentationFormat>Произвольный</PresentationFormat>
  <Paragraphs>35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Ион</vt:lpstr>
      <vt:lpstr>Обработка рельефа местности с помощью «КОСКАД 3D».</vt:lpstr>
      <vt:lpstr>Презентация PowerPoint</vt:lpstr>
      <vt:lpstr>Презентация PowerPoint</vt:lpstr>
      <vt:lpstr>Agisoft Metashape Professional</vt:lpstr>
      <vt:lpstr>Расположение комплекса археологических  памятников «Степное»  </vt:lpstr>
      <vt:lpstr>Схема курганного комплекса Неплюевский: 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mlev</dc:creator>
  <cp:lastModifiedBy>PC</cp:lastModifiedBy>
  <cp:revision>15</cp:revision>
  <dcterms:created xsi:type="dcterms:W3CDTF">2023-03-14T09:56:10Z</dcterms:created>
  <dcterms:modified xsi:type="dcterms:W3CDTF">2023-03-22T05:34:03Z</dcterms:modified>
</cp:coreProperties>
</file>