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9" r:id="rId4"/>
    <p:sldId id="260" r:id="rId5"/>
    <p:sldId id="261" r:id="rId6"/>
    <p:sldId id="262" r:id="rId7"/>
    <p:sldId id="284" r:id="rId8"/>
    <p:sldId id="276" r:id="rId9"/>
    <p:sldId id="283" r:id="rId10"/>
    <p:sldId id="277" r:id="rId11"/>
    <p:sldId id="264" r:id="rId12"/>
    <p:sldId id="278" r:id="rId13"/>
    <p:sldId id="285" r:id="rId14"/>
    <p:sldId id="286" r:id="rId15"/>
    <p:sldId id="28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jun xie" initials="mx" lastIdx="1" clrIdx="0">
    <p:extLst>
      <p:ext uri="{19B8F6BF-5375-455C-9EA6-DF929625EA0E}">
        <p15:presenceInfo xmlns:p15="http://schemas.microsoft.com/office/powerpoint/2012/main" userId="59f748d9f7206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306"/>
    <a:srgbClr val="DFDFDF"/>
    <a:srgbClr val="CECECE"/>
    <a:srgbClr val="C6C6C6"/>
    <a:srgbClr val="DCDCDC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704" autoAdjust="0"/>
  </p:normalViewPr>
  <p:slideViewPr>
    <p:cSldViewPr snapToGrid="0">
      <p:cViewPr varScale="1">
        <p:scale>
          <a:sx n="79" d="100"/>
          <a:sy n="79" d="100"/>
        </p:scale>
        <p:origin x="2544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5705\Desktop\3&#26376;20&#26085;%20&#22320;&#29699;&#29289;&#29702;&#23398;&#38738;&#24180;&#20250;&#35758;\&#21457;&#20250;&#35758;&#24471;&#25968;&#2545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5705\Desktop\3&#26376;20&#26085;%20&#22320;&#29699;&#29289;&#29702;&#23398;&#38738;&#24180;&#20250;&#35758;\&#21457;&#20250;&#35758;&#24471;&#25968;&#2545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质量厚度!$B$2</c:f>
              <c:strCache>
                <c:ptCount val="1"/>
                <c:pt idx="0">
                  <c:v>6 мм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质量厚度!$A$3:$A$196</c:f>
              <c:numCache>
                <c:formatCode>General</c:formatCode>
                <c:ptCount val="194"/>
                <c:pt idx="0">
                  <c:v>280</c:v>
                </c:pt>
                <c:pt idx="1">
                  <c:v>283</c:v>
                </c:pt>
                <c:pt idx="2">
                  <c:v>286</c:v>
                </c:pt>
                <c:pt idx="3">
                  <c:v>289</c:v>
                </c:pt>
                <c:pt idx="4">
                  <c:v>292</c:v>
                </c:pt>
                <c:pt idx="5">
                  <c:v>295</c:v>
                </c:pt>
                <c:pt idx="6">
                  <c:v>298</c:v>
                </c:pt>
                <c:pt idx="7">
                  <c:v>301</c:v>
                </c:pt>
                <c:pt idx="8">
                  <c:v>304</c:v>
                </c:pt>
                <c:pt idx="9">
                  <c:v>307</c:v>
                </c:pt>
                <c:pt idx="10">
                  <c:v>310</c:v>
                </c:pt>
                <c:pt idx="11">
                  <c:v>313</c:v>
                </c:pt>
                <c:pt idx="12">
                  <c:v>316</c:v>
                </c:pt>
                <c:pt idx="13">
                  <c:v>319</c:v>
                </c:pt>
                <c:pt idx="14">
                  <c:v>322</c:v>
                </c:pt>
                <c:pt idx="15">
                  <c:v>325</c:v>
                </c:pt>
                <c:pt idx="16">
                  <c:v>328</c:v>
                </c:pt>
                <c:pt idx="17">
                  <c:v>331</c:v>
                </c:pt>
                <c:pt idx="18">
                  <c:v>334</c:v>
                </c:pt>
                <c:pt idx="19">
                  <c:v>337</c:v>
                </c:pt>
                <c:pt idx="20">
                  <c:v>340</c:v>
                </c:pt>
                <c:pt idx="21">
                  <c:v>343</c:v>
                </c:pt>
                <c:pt idx="22">
                  <c:v>346</c:v>
                </c:pt>
                <c:pt idx="23">
                  <c:v>349</c:v>
                </c:pt>
                <c:pt idx="24">
                  <c:v>352</c:v>
                </c:pt>
                <c:pt idx="25">
                  <c:v>355</c:v>
                </c:pt>
                <c:pt idx="26">
                  <c:v>358</c:v>
                </c:pt>
                <c:pt idx="27">
                  <c:v>361</c:v>
                </c:pt>
                <c:pt idx="28">
                  <c:v>364</c:v>
                </c:pt>
                <c:pt idx="29">
                  <c:v>367</c:v>
                </c:pt>
                <c:pt idx="30">
                  <c:v>370</c:v>
                </c:pt>
                <c:pt idx="31">
                  <c:v>373</c:v>
                </c:pt>
                <c:pt idx="32">
                  <c:v>376</c:v>
                </c:pt>
                <c:pt idx="33">
                  <c:v>379</c:v>
                </c:pt>
                <c:pt idx="34">
                  <c:v>382</c:v>
                </c:pt>
                <c:pt idx="35">
                  <c:v>385</c:v>
                </c:pt>
                <c:pt idx="36">
                  <c:v>388</c:v>
                </c:pt>
                <c:pt idx="37">
                  <c:v>391</c:v>
                </c:pt>
                <c:pt idx="38">
                  <c:v>394</c:v>
                </c:pt>
                <c:pt idx="39">
                  <c:v>397</c:v>
                </c:pt>
                <c:pt idx="40">
                  <c:v>400</c:v>
                </c:pt>
                <c:pt idx="41">
                  <c:v>403</c:v>
                </c:pt>
                <c:pt idx="42">
                  <c:v>406</c:v>
                </c:pt>
                <c:pt idx="43">
                  <c:v>409</c:v>
                </c:pt>
                <c:pt idx="44">
                  <c:v>412</c:v>
                </c:pt>
                <c:pt idx="45">
                  <c:v>415</c:v>
                </c:pt>
                <c:pt idx="46">
                  <c:v>418</c:v>
                </c:pt>
                <c:pt idx="47">
                  <c:v>421</c:v>
                </c:pt>
                <c:pt idx="48">
                  <c:v>424</c:v>
                </c:pt>
                <c:pt idx="49">
                  <c:v>427</c:v>
                </c:pt>
                <c:pt idx="50">
                  <c:v>430</c:v>
                </c:pt>
                <c:pt idx="51">
                  <c:v>433</c:v>
                </c:pt>
                <c:pt idx="52">
                  <c:v>436</c:v>
                </c:pt>
                <c:pt idx="53">
                  <c:v>439</c:v>
                </c:pt>
                <c:pt idx="54">
                  <c:v>442</c:v>
                </c:pt>
                <c:pt idx="55">
                  <c:v>445</c:v>
                </c:pt>
                <c:pt idx="56">
                  <c:v>448</c:v>
                </c:pt>
                <c:pt idx="57">
                  <c:v>451</c:v>
                </c:pt>
                <c:pt idx="58">
                  <c:v>454</c:v>
                </c:pt>
                <c:pt idx="59">
                  <c:v>457</c:v>
                </c:pt>
                <c:pt idx="60">
                  <c:v>460</c:v>
                </c:pt>
                <c:pt idx="61">
                  <c:v>463</c:v>
                </c:pt>
                <c:pt idx="62">
                  <c:v>466</c:v>
                </c:pt>
                <c:pt idx="63">
                  <c:v>469</c:v>
                </c:pt>
                <c:pt idx="64">
                  <c:v>472</c:v>
                </c:pt>
                <c:pt idx="65">
                  <c:v>475</c:v>
                </c:pt>
                <c:pt idx="66">
                  <c:v>478</c:v>
                </c:pt>
                <c:pt idx="67">
                  <c:v>481</c:v>
                </c:pt>
                <c:pt idx="68">
                  <c:v>484</c:v>
                </c:pt>
                <c:pt idx="69">
                  <c:v>487</c:v>
                </c:pt>
                <c:pt idx="70">
                  <c:v>490</c:v>
                </c:pt>
                <c:pt idx="71">
                  <c:v>493</c:v>
                </c:pt>
                <c:pt idx="72">
                  <c:v>496</c:v>
                </c:pt>
                <c:pt idx="73">
                  <c:v>499</c:v>
                </c:pt>
                <c:pt idx="74">
                  <c:v>502</c:v>
                </c:pt>
                <c:pt idx="75">
                  <c:v>505</c:v>
                </c:pt>
                <c:pt idx="76">
                  <c:v>508</c:v>
                </c:pt>
                <c:pt idx="77">
                  <c:v>511</c:v>
                </c:pt>
                <c:pt idx="78">
                  <c:v>514</c:v>
                </c:pt>
                <c:pt idx="79">
                  <c:v>517</c:v>
                </c:pt>
                <c:pt idx="80">
                  <c:v>520</c:v>
                </c:pt>
                <c:pt idx="81">
                  <c:v>523</c:v>
                </c:pt>
                <c:pt idx="82">
                  <c:v>526</c:v>
                </c:pt>
                <c:pt idx="83">
                  <c:v>529</c:v>
                </c:pt>
                <c:pt idx="84">
                  <c:v>532</c:v>
                </c:pt>
                <c:pt idx="85">
                  <c:v>535</c:v>
                </c:pt>
                <c:pt idx="86">
                  <c:v>538</c:v>
                </c:pt>
                <c:pt idx="87">
                  <c:v>541</c:v>
                </c:pt>
                <c:pt idx="88">
                  <c:v>544</c:v>
                </c:pt>
                <c:pt idx="89">
                  <c:v>547</c:v>
                </c:pt>
                <c:pt idx="90">
                  <c:v>550</c:v>
                </c:pt>
                <c:pt idx="91">
                  <c:v>553</c:v>
                </c:pt>
                <c:pt idx="92">
                  <c:v>556</c:v>
                </c:pt>
                <c:pt idx="93">
                  <c:v>559</c:v>
                </c:pt>
                <c:pt idx="94">
                  <c:v>562</c:v>
                </c:pt>
                <c:pt idx="95">
                  <c:v>565</c:v>
                </c:pt>
                <c:pt idx="96">
                  <c:v>568</c:v>
                </c:pt>
                <c:pt idx="97">
                  <c:v>571</c:v>
                </c:pt>
                <c:pt idx="98">
                  <c:v>574</c:v>
                </c:pt>
                <c:pt idx="99">
                  <c:v>577</c:v>
                </c:pt>
                <c:pt idx="100">
                  <c:v>580</c:v>
                </c:pt>
                <c:pt idx="101">
                  <c:v>583</c:v>
                </c:pt>
                <c:pt idx="102">
                  <c:v>586</c:v>
                </c:pt>
                <c:pt idx="103">
                  <c:v>589</c:v>
                </c:pt>
                <c:pt idx="104">
                  <c:v>592</c:v>
                </c:pt>
                <c:pt idx="105">
                  <c:v>595</c:v>
                </c:pt>
                <c:pt idx="106">
                  <c:v>598</c:v>
                </c:pt>
                <c:pt idx="107">
                  <c:v>601</c:v>
                </c:pt>
                <c:pt idx="108">
                  <c:v>604</c:v>
                </c:pt>
                <c:pt idx="109">
                  <c:v>607</c:v>
                </c:pt>
                <c:pt idx="110">
                  <c:v>610</c:v>
                </c:pt>
                <c:pt idx="111">
                  <c:v>613</c:v>
                </c:pt>
                <c:pt idx="112">
                  <c:v>616</c:v>
                </c:pt>
                <c:pt idx="113">
                  <c:v>619</c:v>
                </c:pt>
                <c:pt idx="114">
                  <c:v>622</c:v>
                </c:pt>
                <c:pt idx="115">
                  <c:v>625</c:v>
                </c:pt>
                <c:pt idx="116">
                  <c:v>628</c:v>
                </c:pt>
                <c:pt idx="117">
                  <c:v>631</c:v>
                </c:pt>
                <c:pt idx="118">
                  <c:v>634</c:v>
                </c:pt>
                <c:pt idx="119">
                  <c:v>637</c:v>
                </c:pt>
                <c:pt idx="120">
                  <c:v>640</c:v>
                </c:pt>
                <c:pt idx="121">
                  <c:v>643</c:v>
                </c:pt>
                <c:pt idx="122">
                  <c:v>646</c:v>
                </c:pt>
                <c:pt idx="123">
                  <c:v>649</c:v>
                </c:pt>
                <c:pt idx="124">
                  <c:v>652</c:v>
                </c:pt>
                <c:pt idx="125">
                  <c:v>655</c:v>
                </c:pt>
                <c:pt idx="126">
                  <c:v>658</c:v>
                </c:pt>
                <c:pt idx="127">
                  <c:v>661</c:v>
                </c:pt>
                <c:pt idx="128">
                  <c:v>664</c:v>
                </c:pt>
                <c:pt idx="129">
                  <c:v>667</c:v>
                </c:pt>
                <c:pt idx="130">
                  <c:v>670</c:v>
                </c:pt>
                <c:pt idx="131">
                  <c:v>673</c:v>
                </c:pt>
                <c:pt idx="132">
                  <c:v>676</c:v>
                </c:pt>
                <c:pt idx="133">
                  <c:v>679</c:v>
                </c:pt>
                <c:pt idx="134">
                  <c:v>682</c:v>
                </c:pt>
                <c:pt idx="135">
                  <c:v>685</c:v>
                </c:pt>
                <c:pt idx="136">
                  <c:v>688</c:v>
                </c:pt>
                <c:pt idx="137">
                  <c:v>691</c:v>
                </c:pt>
                <c:pt idx="138">
                  <c:v>694</c:v>
                </c:pt>
                <c:pt idx="139">
                  <c:v>697</c:v>
                </c:pt>
                <c:pt idx="140">
                  <c:v>700</c:v>
                </c:pt>
                <c:pt idx="141">
                  <c:v>703</c:v>
                </c:pt>
                <c:pt idx="142">
                  <c:v>706</c:v>
                </c:pt>
                <c:pt idx="143">
                  <c:v>709</c:v>
                </c:pt>
                <c:pt idx="144">
                  <c:v>712</c:v>
                </c:pt>
                <c:pt idx="145">
                  <c:v>715</c:v>
                </c:pt>
                <c:pt idx="146">
                  <c:v>718</c:v>
                </c:pt>
                <c:pt idx="147">
                  <c:v>721</c:v>
                </c:pt>
                <c:pt idx="148">
                  <c:v>724</c:v>
                </c:pt>
                <c:pt idx="149">
                  <c:v>727</c:v>
                </c:pt>
                <c:pt idx="150">
                  <c:v>730</c:v>
                </c:pt>
                <c:pt idx="151">
                  <c:v>733</c:v>
                </c:pt>
                <c:pt idx="152">
                  <c:v>736</c:v>
                </c:pt>
                <c:pt idx="153">
                  <c:v>739</c:v>
                </c:pt>
                <c:pt idx="154">
                  <c:v>742</c:v>
                </c:pt>
                <c:pt idx="155">
                  <c:v>745</c:v>
                </c:pt>
                <c:pt idx="156">
                  <c:v>748</c:v>
                </c:pt>
                <c:pt idx="157">
                  <c:v>751</c:v>
                </c:pt>
                <c:pt idx="158">
                  <c:v>754</c:v>
                </c:pt>
                <c:pt idx="159">
                  <c:v>757</c:v>
                </c:pt>
                <c:pt idx="160">
                  <c:v>760</c:v>
                </c:pt>
                <c:pt idx="161">
                  <c:v>763</c:v>
                </c:pt>
                <c:pt idx="162">
                  <c:v>766</c:v>
                </c:pt>
                <c:pt idx="163">
                  <c:v>769</c:v>
                </c:pt>
                <c:pt idx="164">
                  <c:v>772</c:v>
                </c:pt>
                <c:pt idx="165">
                  <c:v>775</c:v>
                </c:pt>
                <c:pt idx="166">
                  <c:v>778</c:v>
                </c:pt>
                <c:pt idx="167">
                  <c:v>781</c:v>
                </c:pt>
                <c:pt idx="168">
                  <c:v>784</c:v>
                </c:pt>
                <c:pt idx="169">
                  <c:v>787</c:v>
                </c:pt>
                <c:pt idx="170">
                  <c:v>790</c:v>
                </c:pt>
                <c:pt idx="171">
                  <c:v>793</c:v>
                </c:pt>
                <c:pt idx="172">
                  <c:v>796</c:v>
                </c:pt>
                <c:pt idx="173">
                  <c:v>799</c:v>
                </c:pt>
                <c:pt idx="174">
                  <c:v>802</c:v>
                </c:pt>
                <c:pt idx="175">
                  <c:v>805</c:v>
                </c:pt>
                <c:pt idx="176">
                  <c:v>808</c:v>
                </c:pt>
                <c:pt idx="177">
                  <c:v>811</c:v>
                </c:pt>
                <c:pt idx="178">
                  <c:v>814</c:v>
                </c:pt>
                <c:pt idx="179">
                  <c:v>817</c:v>
                </c:pt>
                <c:pt idx="180">
                  <c:v>820</c:v>
                </c:pt>
                <c:pt idx="181">
                  <c:v>823</c:v>
                </c:pt>
                <c:pt idx="182">
                  <c:v>826</c:v>
                </c:pt>
                <c:pt idx="183">
                  <c:v>829</c:v>
                </c:pt>
                <c:pt idx="184">
                  <c:v>832</c:v>
                </c:pt>
                <c:pt idx="185">
                  <c:v>835</c:v>
                </c:pt>
                <c:pt idx="186">
                  <c:v>838</c:v>
                </c:pt>
                <c:pt idx="187">
                  <c:v>841</c:v>
                </c:pt>
                <c:pt idx="188">
                  <c:v>844</c:v>
                </c:pt>
                <c:pt idx="189">
                  <c:v>847</c:v>
                </c:pt>
                <c:pt idx="190">
                  <c:v>850</c:v>
                </c:pt>
                <c:pt idx="191">
                  <c:v>853</c:v>
                </c:pt>
                <c:pt idx="192">
                  <c:v>856</c:v>
                </c:pt>
                <c:pt idx="193">
                  <c:v>859</c:v>
                </c:pt>
              </c:numCache>
            </c:numRef>
          </c:xVal>
          <c:yVal>
            <c:numRef>
              <c:f>质量厚度!$B$3:$B$196</c:f>
              <c:numCache>
                <c:formatCode>General</c:formatCode>
                <c:ptCount val="19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10</c:v>
                </c:pt>
                <c:pt idx="18">
                  <c:v>7</c:v>
                </c:pt>
                <c:pt idx="19">
                  <c:v>1</c:v>
                </c:pt>
                <c:pt idx="20">
                  <c:v>3</c:v>
                </c:pt>
                <c:pt idx="21">
                  <c:v>5</c:v>
                </c:pt>
                <c:pt idx="22">
                  <c:v>4</c:v>
                </c:pt>
                <c:pt idx="23">
                  <c:v>2</c:v>
                </c:pt>
                <c:pt idx="24">
                  <c:v>4</c:v>
                </c:pt>
                <c:pt idx="25">
                  <c:v>6</c:v>
                </c:pt>
                <c:pt idx="26">
                  <c:v>5</c:v>
                </c:pt>
                <c:pt idx="27">
                  <c:v>9</c:v>
                </c:pt>
                <c:pt idx="28">
                  <c:v>5</c:v>
                </c:pt>
                <c:pt idx="29">
                  <c:v>12</c:v>
                </c:pt>
                <c:pt idx="30">
                  <c:v>5</c:v>
                </c:pt>
                <c:pt idx="31">
                  <c:v>6</c:v>
                </c:pt>
                <c:pt idx="32">
                  <c:v>22</c:v>
                </c:pt>
                <c:pt idx="33">
                  <c:v>90</c:v>
                </c:pt>
                <c:pt idx="34">
                  <c:v>214</c:v>
                </c:pt>
                <c:pt idx="35">
                  <c:v>339</c:v>
                </c:pt>
                <c:pt idx="36">
                  <c:v>456</c:v>
                </c:pt>
                <c:pt idx="37">
                  <c:v>589</c:v>
                </c:pt>
                <c:pt idx="38">
                  <c:v>692</c:v>
                </c:pt>
                <c:pt idx="39">
                  <c:v>621</c:v>
                </c:pt>
                <c:pt idx="40">
                  <c:v>613</c:v>
                </c:pt>
                <c:pt idx="41">
                  <c:v>539</c:v>
                </c:pt>
                <c:pt idx="42">
                  <c:v>523</c:v>
                </c:pt>
                <c:pt idx="43">
                  <c:v>495</c:v>
                </c:pt>
                <c:pt idx="44">
                  <c:v>429</c:v>
                </c:pt>
                <c:pt idx="45">
                  <c:v>427</c:v>
                </c:pt>
                <c:pt idx="46">
                  <c:v>398</c:v>
                </c:pt>
                <c:pt idx="47">
                  <c:v>357</c:v>
                </c:pt>
                <c:pt idx="48">
                  <c:v>345</c:v>
                </c:pt>
                <c:pt idx="49">
                  <c:v>351</c:v>
                </c:pt>
                <c:pt idx="50">
                  <c:v>311</c:v>
                </c:pt>
                <c:pt idx="51">
                  <c:v>286</c:v>
                </c:pt>
                <c:pt idx="52">
                  <c:v>266</c:v>
                </c:pt>
                <c:pt idx="53">
                  <c:v>261</c:v>
                </c:pt>
                <c:pt idx="54">
                  <c:v>350</c:v>
                </c:pt>
                <c:pt idx="55">
                  <c:v>417</c:v>
                </c:pt>
                <c:pt idx="56">
                  <c:v>423</c:v>
                </c:pt>
                <c:pt idx="57">
                  <c:v>490</c:v>
                </c:pt>
                <c:pt idx="58">
                  <c:v>565</c:v>
                </c:pt>
                <c:pt idx="59">
                  <c:v>599</c:v>
                </c:pt>
                <c:pt idx="60">
                  <c:v>588</c:v>
                </c:pt>
                <c:pt idx="61">
                  <c:v>569</c:v>
                </c:pt>
                <c:pt idx="62">
                  <c:v>593</c:v>
                </c:pt>
                <c:pt idx="63">
                  <c:v>591</c:v>
                </c:pt>
                <c:pt idx="64">
                  <c:v>579</c:v>
                </c:pt>
                <c:pt idx="65">
                  <c:v>590</c:v>
                </c:pt>
                <c:pt idx="66">
                  <c:v>498</c:v>
                </c:pt>
                <c:pt idx="67">
                  <c:v>494</c:v>
                </c:pt>
                <c:pt idx="68">
                  <c:v>461</c:v>
                </c:pt>
                <c:pt idx="69">
                  <c:v>410</c:v>
                </c:pt>
                <c:pt idx="70">
                  <c:v>390</c:v>
                </c:pt>
                <c:pt idx="71">
                  <c:v>352</c:v>
                </c:pt>
                <c:pt idx="72">
                  <c:v>336</c:v>
                </c:pt>
                <c:pt idx="73">
                  <c:v>314</c:v>
                </c:pt>
                <c:pt idx="74">
                  <c:v>276</c:v>
                </c:pt>
                <c:pt idx="75">
                  <c:v>268</c:v>
                </c:pt>
                <c:pt idx="76">
                  <c:v>221</c:v>
                </c:pt>
                <c:pt idx="77">
                  <c:v>204</c:v>
                </c:pt>
                <c:pt idx="78">
                  <c:v>143</c:v>
                </c:pt>
                <c:pt idx="79">
                  <c:v>193</c:v>
                </c:pt>
                <c:pt idx="80">
                  <c:v>158</c:v>
                </c:pt>
                <c:pt idx="81">
                  <c:v>135</c:v>
                </c:pt>
                <c:pt idx="82">
                  <c:v>129</c:v>
                </c:pt>
                <c:pt idx="83">
                  <c:v>114</c:v>
                </c:pt>
                <c:pt idx="84">
                  <c:v>112</c:v>
                </c:pt>
                <c:pt idx="85">
                  <c:v>99</c:v>
                </c:pt>
                <c:pt idx="86">
                  <c:v>74</c:v>
                </c:pt>
                <c:pt idx="87">
                  <c:v>92</c:v>
                </c:pt>
                <c:pt idx="88">
                  <c:v>71</c:v>
                </c:pt>
                <c:pt idx="89">
                  <c:v>71</c:v>
                </c:pt>
                <c:pt idx="90">
                  <c:v>70</c:v>
                </c:pt>
                <c:pt idx="91">
                  <c:v>50</c:v>
                </c:pt>
                <c:pt idx="92">
                  <c:v>45</c:v>
                </c:pt>
                <c:pt idx="93">
                  <c:v>52</c:v>
                </c:pt>
                <c:pt idx="94">
                  <c:v>53</c:v>
                </c:pt>
                <c:pt idx="95">
                  <c:v>57</c:v>
                </c:pt>
                <c:pt idx="96">
                  <c:v>44</c:v>
                </c:pt>
                <c:pt idx="97">
                  <c:v>51</c:v>
                </c:pt>
                <c:pt idx="98">
                  <c:v>33</c:v>
                </c:pt>
                <c:pt idx="99">
                  <c:v>32</c:v>
                </c:pt>
                <c:pt idx="100">
                  <c:v>23</c:v>
                </c:pt>
                <c:pt idx="101">
                  <c:v>27</c:v>
                </c:pt>
                <c:pt idx="102">
                  <c:v>17</c:v>
                </c:pt>
                <c:pt idx="103">
                  <c:v>24</c:v>
                </c:pt>
                <c:pt idx="104">
                  <c:v>20</c:v>
                </c:pt>
                <c:pt idx="105">
                  <c:v>16</c:v>
                </c:pt>
                <c:pt idx="106">
                  <c:v>22</c:v>
                </c:pt>
                <c:pt idx="107">
                  <c:v>17</c:v>
                </c:pt>
                <c:pt idx="108">
                  <c:v>11</c:v>
                </c:pt>
                <c:pt idx="109">
                  <c:v>13</c:v>
                </c:pt>
                <c:pt idx="110">
                  <c:v>10</c:v>
                </c:pt>
                <c:pt idx="111">
                  <c:v>13</c:v>
                </c:pt>
                <c:pt idx="112">
                  <c:v>7</c:v>
                </c:pt>
                <c:pt idx="113">
                  <c:v>12</c:v>
                </c:pt>
                <c:pt idx="114">
                  <c:v>6</c:v>
                </c:pt>
                <c:pt idx="115">
                  <c:v>11</c:v>
                </c:pt>
                <c:pt idx="116">
                  <c:v>8</c:v>
                </c:pt>
                <c:pt idx="117">
                  <c:v>8</c:v>
                </c:pt>
                <c:pt idx="118">
                  <c:v>6</c:v>
                </c:pt>
                <c:pt idx="119">
                  <c:v>5</c:v>
                </c:pt>
                <c:pt idx="120">
                  <c:v>6</c:v>
                </c:pt>
                <c:pt idx="121">
                  <c:v>4</c:v>
                </c:pt>
                <c:pt idx="122">
                  <c:v>8</c:v>
                </c:pt>
                <c:pt idx="123">
                  <c:v>4</c:v>
                </c:pt>
                <c:pt idx="124">
                  <c:v>5</c:v>
                </c:pt>
                <c:pt idx="125">
                  <c:v>5</c:v>
                </c:pt>
                <c:pt idx="126">
                  <c:v>3</c:v>
                </c:pt>
                <c:pt idx="127">
                  <c:v>2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0</c:v>
                </c:pt>
                <c:pt idx="132">
                  <c:v>3</c:v>
                </c:pt>
                <c:pt idx="133">
                  <c:v>1</c:v>
                </c:pt>
                <c:pt idx="134">
                  <c:v>3</c:v>
                </c:pt>
                <c:pt idx="135">
                  <c:v>3</c:v>
                </c:pt>
                <c:pt idx="136">
                  <c:v>1</c:v>
                </c:pt>
                <c:pt idx="137">
                  <c:v>2</c:v>
                </c:pt>
                <c:pt idx="138">
                  <c:v>0</c:v>
                </c:pt>
                <c:pt idx="139">
                  <c:v>1</c:v>
                </c:pt>
                <c:pt idx="140">
                  <c:v>1</c:v>
                </c:pt>
                <c:pt idx="141">
                  <c:v>0</c:v>
                </c:pt>
                <c:pt idx="142">
                  <c:v>2</c:v>
                </c:pt>
                <c:pt idx="143">
                  <c:v>0</c:v>
                </c:pt>
                <c:pt idx="144">
                  <c:v>0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88F-4E90-92FD-14762A3AB373}"/>
            </c:ext>
          </c:extLst>
        </c:ser>
        <c:ser>
          <c:idx val="1"/>
          <c:order val="1"/>
          <c:tx>
            <c:strRef>
              <c:f>质量厚度!$D$2</c:f>
              <c:strCache>
                <c:ptCount val="1"/>
                <c:pt idx="0">
                  <c:v>8 мм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质量厚度!$A$3:$A$196</c:f>
              <c:numCache>
                <c:formatCode>General</c:formatCode>
                <c:ptCount val="194"/>
                <c:pt idx="0">
                  <c:v>280</c:v>
                </c:pt>
                <c:pt idx="1">
                  <c:v>283</c:v>
                </c:pt>
                <c:pt idx="2">
                  <c:v>286</c:v>
                </c:pt>
                <c:pt idx="3">
                  <c:v>289</c:v>
                </c:pt>
                <c:pt idx="4">
                  <c:v>292</c:v>
                </c:pt>
                <c:pt idx="5">
                  <c:v>295</c:v>
                </c:pt>
                <c:pt idx="6">
                  <c:v>298</c:v>
                </c:pt>
                <c:pt idx="7">
                  <c:v>301</c:v>
                </c:pt>
                <c:pt idx="8">
                  <c:v>304</c:v>
                </c:pt>
                <c:pt idx="9">
                  <c:v>307</c:v>
                </c:pt>
                <c:pt idx="10">
                  <c:v>310</c:v>
                </c:pt>
                <c:pt idx="11">
                  <c:v>313</c:v>
                </c:pt>
                <c:pt idx="12">
                  <c:v>316</c:v>
                </c:pt>
                <c:pt idx="13">
                  <c:v>319</c:v>
                </c:pt>
                <c:pt idx="14">
                  <c:v>322</c:v>
                </c:pt>
                <c:pt idx="15">
                  <c:v>325</c:v>
                </c:pt>
                <c:pt idx="16">
                  <c:v>328</c:v>
                </c:pt>
                <c:pt idx="17">
                  <c:v>331</c:v>
                </c:pt>
                <c:pt idx="18">
                  <c:v>334</c:v>
                </c:pt>
                <c:pt idx="19">
                  <c:v>337</c:v>
                </c:pt>
                <c:pt idx="20">
                  <c:v>340</c:v>
                </c:pt>
                <c:pt idx="21">
                  <c:v>343</c:v>
                </c:pt>
                <c:pt idx="22">
                  <c:v>346</c:v>
                </c:pt>
                <c:pt idx="23">
                  <c:v>349</c:v>
                </c:pt>
                <c:pt idx="24">
                  <c:v>352</c:v>
                </c:pt>
                <c:pt idx="25">
                  <c:v>355</c:v>
                </c:pt>
                <c:pt idx="26">
                  <c:v>358</c:v>
                </c:pt>
                <c:pt idx="27">
                  <c:v>361</c:v>
                </c:pt>
                <c:pt idx="28">
                  <c:v>364</c:v>
                </c:pt>
                <c:pt idx="29">
                  <c:v>367</c:v>
                </c:pt>
                <c:pt idx="30">
                  <c:v>370</c:v>
                </c:pt>
                <c:pt idx="31">
                  <c:v>373</c:v>
                </c:pt>
                <c:pt idx="32">
                  <c:v>376</c:v>
                </c:pt>
                <c:pt idx="33">
                  <c:v>379</c:v>
                </c:pt>
                <c:pt idx="34">
                  <c:v>382</c:v>
                </c:pt>
                <c:pt idx="35">
                  <c:v>385</c:v>
                </c:pt>
                <c:pt idx="36">
                  <c:v>388</c:v>
                </c:pt>
                <c:pt idx="37">
                  <c:v>391</c:v>
                </c:pt>
                <c:pt idx="38">
                  <c:v>394</c:v>
                </c:pt>
                <c:pt idx="39">
                  <c:v>397</c:v>
                </c:pt>
                <c:pt idx="40">
                  <c:v>400</c:v>
                </c:pt>
                <c:pt idx="41">
                  <c:v>403</c:v>
                </c:pt>
                <c:pt idx="42">
                  <c:v>406</c:v>
                </c:pt>
                <c:pt idx="43">
                  <c:v>409</c:v>
                </c:pt>
                <c:pt idx="44">
                  <c:v>412</c:v>
                </c:pt>
                <c:pt idx="45">
                  <c:v>415</c:v>
                </c:pt>
                <c:pt idx="46">
                  <c:v>418</c:v>
                </c:pt>
                <c:pt idx="47">
                  <c:v>421</c:v>
                </c:pt>
                <c:pt idx="48">
                  <c:v>424</c:v>
                </c:pt>
                <c:pt idx="49">
                  <c:v>427</c:v>
                </c:pt>
                <c:pt idx="50">
                  <c:v>430</c:v>
                </c:pt>
                <c:pt idx="51">
                  <c:v>433</c:v>
                </c:pt>
                <c:pt idx="52">
                  <c:v>436</c:v>
                </c:pt>
                <c:pt idx="53">
                  <c:v>439</c:v>
                </c:pt>
                <c:pt idx="54">
                  <c:v>442</c:v>
                </c:pt>
                <c:pt idx="55">
                  <c:v>445</c:v>
                </c:pt>
                <c:pt idx="56">
                  <c:v>448</c:v>
                </c:pt>
                <c:pt idx="57">
                  <c:v>451</c:v>
                </c:pt>
                <c:pt idx="58">
                  <c:v>454</c:v>
                </c:pt>
                <c:pt idx="59">
                  <c:v>457</c:v>
                </c:pt>
                <c:pt idx="60">
                  <c:v>460</c:v>
                </c:pt>
                <c:pt idx="61">
                  <c:v>463</c:v>
                </c:pt>
                <c:pt idx="62">
                  <c:v>466</c:v>
                </c:pt>
                <c:pt idx="63">
                  <c:v>469</c:v>
                </c:pt>
                <c:pt idx="64">
                  <c:v>472</c:v>
                </c:pt>
                <c:pt idx="65">
                  <c:v>475</c:v>
                </c:pt>
                <c:pt idx="66">
                  <c:v>478</c:v>
                </c:pt>
                <c:pt idx="67">
                  <c:v>481</c:v>
                </c:pt>
                <c:pt idx="68">
                  <c:v>484</c:v>
                </c:pt>
                <c:pt idx="69">
                  <c:v>487</c:v>
                </c:pt>
                <c:pt idx="70">
                  <c:v>490</c:v>
                </c:pt>
                <c:pt idx="71">
                  <c:v>493</c:v>
                </c:pt>
                <c:pt idx="72">
                  <c:v>496</c:v>
                </c:pt>
                <c:pt idx="73">
                  <c:v>499</c:v>
                </c:pt>
                <c:pt idx="74">
                  <c:v>502</c:v>
                </c:pt>
                <c:pt idx="75">
                  <c:v>505</c:v>
                </c:pt>
                <c:pt idx="76">
                  <c:v>508</c:v>
                </c:pt>
                <c:pt idx="77">
                  <c:v>511</c:v>
                </c:pt>
                <c:pt idx="78">
                  <c:v>514</c:v>
                </c:pt>
                <c:pt idx="79">
                  <c:v>517</c:v>
                </c:pt>
                <c:pt idx="80">
                  <c:v>520</c:v>
                </c:pt>
                <c:pt idx="81">
                  <c:v>523</c:v>
                </c:pt>
                <c:pt idx="82">
                  <c:v>526</c:v>
                </c:pt>
                <c:pt idx="83">
                  <c:v>529</c:v>
                </c:pt>
                <c:pt idx="84">
                  <c:v>532</c:v>
                </c:pt>
                <c:pt idx="85">
                  <c:v>535</c:v>
                </c:pt>
                <c:pt idx="86">
                  <c:v>538</c:v>
                </c:pt>
                <c:pt idx="87">
                  <c:v>541</c:v>
                </c:pt>
                <c:pt idx="88">
                  <c:v>544</c:v>
                </c:pt>
                <c:pt idx="89">
                  <c:v>547</c:v>
                </c:pt>
                <c:pt idx="90">
                  <c:v>550</c:v>
                </c:pt>
                <c:pt idx="91">
                  <c:v>553</c:v>
                </c:pt>
                <c:pt idx="92">
                  <c:v>556</c:v>
                </c:pt>
                <c:pt idx="93">
                  <c:v>559</c:v>
                </c:pt>
                <c:pt idx="94">
                  <c:v>562</c:v>
                </c:pt>
                <c:pt idx="95">
                  <c:v>565</c:v>
                </c:pt>
                <c:pt idx="96">
                  <c:v>568</c:v>
                </c:pt>
                <c:pt idx="97">
                  <c:v>571</c:v>
                </c:pt>
                <c:pt idx="98">
                  <c:v>574</c:v>
                </c:pt>
                <c:pt idx="99">
                  <c:v>577</c:v>
                </c:pt>
                <c:pt idx="100">
                  <c:v>580</c:v>
                </c:pt>
                <c:pt idx="101">
                  <c:v>583</c:v>
                </c:pt>
                <c:pt idx="102">
                  <c:v>586</c:v>
                </c:pt>
                <c:pt idx="103">
                  <c:v>589</c:v>
                </c:pt>
                <c:pt idx="104">
                  <c:v>592</c:v>
                </c:pt>
                <c:pt idx="105">
                  <c:v>595</c:v>
                </c:pt>
                <c:pt idx="106">
                  <c:v>598</c:v>
                </c:pt>
                <c:pt idx="107">
                  <c:v>601</c:v>
                </c:pt>
                <c:pt idx="108">
                  <c:v>604</c:v>
                </c:pt>
                <c:pt idx="109">
                  <c:v>607</c:v>
                </c:pt>
                <c:pt idx="110">
                  <c:v>610</c:v>
                </c:pt>
                <c:pt idx="111">
                  <c:v>613</c:v>
                </c:pt>
                <c:pt idx="112">
                  <c:v>616</c:v>
                </c:pt>
                <c:pt idx="113">
                  <c:v>619</c:v>
                </c:pt>
                <c:pt idx="114">
                  <c:v>622</c:v>
                </c:pt>
                <c:pt idx="115">
                  <c:v>625</c:v>
                </c:pt>
                <c:pt idx="116">
                  <c:v>628</c:v>
                </c:pt>
                <c:pt idx="117">
                  <c:v>631</c:v>
                </c:pt>
                <c:pt idx="118">
                  <c:v>634</c:v>
                </c:pt>
                <c:pt idx="119">
                  <c:v>637</c:v>
                </c:pt>
                <c:pt idx="120">
                  <c:v>640</c:v>
                </c:pt>
                <c:pt idx="121">
                  <c:v>643</c:v>
                </c:pt>
                <c:pt idx="122">
                  <c:v>646</c:v>
                </c:pt>
                <c:pt idx="123">
                  <c:v>649</c:v>
                </c:pt>
                <c:pt idx="124">
                  <c:v>652</c:v>
                </c:pt>
                <c:pt idx="125">
                  <c:v>655</c:v>
                </c:pt>
                <c:pt idx="126">
                  <c:v>658</c:v>
                </c:pt>
                <c:pt idx="127">
                  <c:v>661</c:v>
                </c:pt>
                <c:pt idx="128">
                  <c:v>664</c:v>
                </c:pt>
                <c:pt idx="129">
                  <c:v>667</c:v>
                </c:pt>
                <c:pt idx="130">
                  <c:v>670</c:v>
                </c:pt>
                <c:pt idx="131">
                  <c:v>673</c:v>
                </c:pt>
                <c:pt idx="132">
                  <c:v>676</c:v>
                </c:pt>
                <c:pt idx="133">
                  <c:v>679</c:v>
                </c:pt>
                <c:pt idx="134">
                  <c:v>682</c:v>
                </c:pt>
                <c:pt idx="135">
                  <c:v>685</c:v>
                </c:pt>
                <c:pt idx="136">
                  <c:v>688</c:v>
                </c:pt>
                <c:pt idx="137">
                  <c:v>691</c:v>
                </c:pt>
                <c:pt idx="138">
                  <c:v>694</c:v>
                </c:pt>
                <c:pt idx="139">
                  <c:v>697</c:v>
                </c:pt>
                <c:pt idx="140">
                  <c:v>700</c:v>
                </c:pt>
                <c:pt idx="141">
                  <c:v>703</c:v>
                </c:pt>
                <c:pt idx="142">
                  <c:v>706</c:v>
                </c:pt>
                <c:pt idx="143">
                  <c:v>709</c:v>
                </c:pt>
                <c:pt idx="144">
                  <c:v>712</c:v>
                </c:pt>
                <c:pt idx="145">
                  <c:v>715</c:v>
                </c:pt>
                <c:pt idx="146">
                  <c:v>718</c:v>
                </c:pt>
                <c:pt idx="147">
                  <c:v>721</c:v>
                </c:pt>
                <c:pt idx="148">
                  <c:v>724</c:v>
                </c:pt>
                <c:pt idx="149">
                  <c:v>727</c:v>
                </c:pt>
                <c:pt idx="150">
                  <c:v>730</c:v>
                </c:pt>
                <c:pt idx="151">
                  <c:v>733</c:v>
                </c:pt>
                <c:pt idx="152">
                  <c:v>736</c:v>
                </c:pt>
                <c:pt idx="153">
                  <c:v>739</c:v>
                </c:pt>
                <c:pt idx="154">
                  <c:v>742</c:v>
                </c:pt>
                <c:pt idx="155">
                  <c:v>745</c:v>
                </c:pt>
                <c:pt idx="156">
                  <c:v>748</c:v>
                </c:pt>
                <c:pt idx="157">
                  <c:v>751</c:v>
                </c:pt>
                <c:pt idx="158">
                  <c:v>754</c:v>
                </c:pt>
                <c:pt idx="159">
                  <c:v>757</c:v>
                </c:pt>
                <c:pt idx="160">
                  <c:v>760</c:v>
                </c:pt>
                <c:pt idx="161">
                  <c:v>763</c:v>
                </c:pt>
                <c:pt idx="162">
                  <c:v>766</c:v>
                </c:pt>
                <c:pt idx="163">
                  <c:v>769</c:v>
                </c:pt>
                <c:pt idx="164">
                  <c:v>772</c:v>
                </c:pt>
                <c:pt idx="165">
                  <c:v>775</c:v>
                </c:pt>
                <c:pt idx="166">
                  <c:v>778</c:v>
                </c:pt>
                <c:pt idx="167">
                  <c:v>781</c:v>
                </c:pt>
                <c:pt idx="168">
                  <c:v>784</c:v>
                </c:pt>
                <c:pt idx="169">
                  <c:v>787</c:v>
                </c:pt>
                <c:pt idx="170">
                  <c:v>790</c:v>
                </c:pt>
                <c:pt idx="171">
                  <c:v>793</c:v>
                </c:pt>
                <c:pt idx="172">
                  <c:v>796</c:v>
                </c:pt>
                <c:pt idx="173">
                  <c:v>799</c:v>
                </c:pt>
                <c:pt idx="174">
                  <c:v>802</c:v>
                </c:pt>
                <c:pt idx="175">
                  <c:v>805</c:v>
                </c:pt>
                <c:pt idx="176">
                  <c:v>808</c:v>
                </c:pt>
                <c:pt idx="177">
                  <c:v>811</c:v>
                </c:pt>
                <c:pt idx="178">
                  <c:v>814</c:v>
                </c:pt>
                <c:pt idx="179">
                  <c:v>817</c:v>
                </c:pt>
                <c:pt idx="180">
                  <c:v>820</c:v>
                </c:pt>
                <c:pt idx="181">
                  <c:v>823</c:v>
                </c:pt>
                <c:pt idx="182">
                  <c:v>826</c:v>
                </c:pt>
                <c:pt idx="183">
                  <c:v>829</c:v>
                </c:pt>
                <c:pt idx="184">
                  <c:v>832</c:v>
                </c:pt>
                <c:pt idx="185">
                  <c:v>835</c:v>
                </c:pt>
                <c:pt idx="186">
                  <c:v>838</c:v>
                </c:pt>
                <c:pt idx="187">
                  <c:v>841</c:v>
                </c:pt>
                <c:pt idx="188">
                  <c:v>844</c:v>
                </c:pt>
                <c:pt idx="189">
                  <c:v>847</c:v>
                </c:pt>
                <c:pt idx="190">
                  <c:v>850</c:v>
                </c:pt>
                <c:pt idx="191">
                  <c:v>853</c:v>
                </c:pt>
                <c:pt idx="192">
                  <c:v>856</c:v>
                </c:pt>
                <c:pt idx="193">
                  <c:v>859</c:v>
                </c:pt>
              </c:numCache>
            </c:numRef>
          </c:xVal>
          <c:yVal>
            <c:numRef>
              <c:f>质量厚度!$D$3:$D$196</c:f>
              <c:numCache>
                <c:formatCode>General</c:formatCode>
                <c:ptCount val="19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7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7</c:v>
                </c:pt>
                <c:pt idx="19">
                  <c:v>2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3</c:v>
                </c:pt>
                <c:pt idx="25">
                  <c:v>5</c:v>
                </c:pt>
                <c:pt idx="26">
                  <c:v>8</c:v>
                </c:pt>
                <c:pt idx="27">
                  <c:v>9</c:v>
                </c:pt>
                <c:pt idx="28">
                  <c:v>10</c:v>
                </c:pt>
                <c:pt idx="29">
                  <c:v>6</c:v>
                </c:pt>
                <c:pt idx="30">
                  <c:v>7</c:v>
                </c:pt>
                <c:pt idx="31">
                  <c:v>10</c:v>
                </c:pt>
                <c:pt idx="32">
                  <c:v>19</c:v>
                </c:pt>
                <c:pt idx="33">
                  <c:v>126</c:v>
                </c:pt>
                <c:pt idx="34">
                  <c:v>233</c:v>
                </c:pt>
                <c:pt idx="35">
                  <c:v>345</c:v>
                </c:pt>
                <c:pt idx="36">
                  <c:v>433</c:v>
                </c:pt>
                <c:pt idx="37">
                  <c:v>575</c:v>
                </c:pt>
                <c:pt idx="38">
                  <c:v>612</c:v>
                </c:pt>
                <c:pt idx="39">
                  <c:v>564</c:v>
                </c:pt>
                <c:pt idx="40">
                  <c:v>538</c:v>
                </c:pt>
                <c:pt idx="41">
                  <c:v>490</c:v>
                </c:pt>
                <c:pt idx="42">
                  <c:v>436</c:v>
                </c:pt>
                <c:pt idx="43">
                  <c:v>418</c:v>
                </c:pt>
                <c:pt idx="44">
                  <c:v>363</c:v>
                </c:pt>
                <c:pt idx="45">
                  <c:v>351</c:v>
                </c:pt>
                <c:pt idx="46">
                  <c:v>343</c:v>
                </c:pt>
                <c:pt idx="47">
                  <c:v>295</c:v>
                </c:pt>
                <c:pt idx="48">
                  <c:v>299</c:v>
                </c:pt>
                <c:pt idx="49">
                  <c:v>304</c:v>
                </c:pt>
                <c:pt idx="50">
                  <c:v>241</c:v>
                </c:pt>
                <c:pt idx="51">
                  <c:v>256</c:v>
                </c:pt>
                <c:pt idx="52">
                  <c:v>231</c:v>
                </c:pt>
                <c:pt idx="53">
                  <c:v>197</c:v>
                </c:pt>
                <c:pt idx="54">
                  <c:v>222</c:v>
                </c:pt>
                <c:pt idx="55">
                  <c:v>180</c:v>
                </c:pt>
                <c:pt idx="56">
                  <c:v>206</c:v>
                </c:pt>
                <c:pt idx="57">
                  <c:v>163</c:v>
                </c:pt>
                <c:pt idx="58">
                  <c:v>230</c:v>
                </c:pt>
                <c:pt idx="59">
                  <c:v>279</c:v>
                </c:pt>
                <c:pt idx="60">
                  <c:v>312</c:v>
                </c:pt>
                <c:pt idx="61">
                  <c:v>433</c:v>
                </c:pt>
                <c:pt idx="62">
                  <c:v>426</c:v>
                </c:pt>
                <c:pt idx="63">
                  <c:v>419</c:v>
                </c:pt>
                <c:pt idx="64">
                  <c:v>435</c:v>
                </c:pt>
                <c:pt idx="65">
                  <c:v>459</c:v>
                </c:pt>
                <c:pt idx="66">
                  <c:v>436</c:v>
                </c:pt>
                <c:pt idx="67">
                  <c:v>435</c:v>
                </c:pt>
                <c:pt idx="68">
                  <c:v>426</c:v>
                </c:pt>
                <c:pt idx="69">
                  <c:v>387</c:v>
                </c:pt>
                <c:pt idx="70">
                  <c:v>416</c:v>
                </c:pt>
                <c:pt idx="71">
                  <c:v>374</c:v>
                </c:pt>
                <c:pt idx="72">
                  <c:v>317</c:v>
                </c:pt>
                <c:pt idx="73">
                  <c:v>353</c:v>
                </c:pt>
                <c:pt idx="74">
                  <c:v>327</c:v>
                </c:pt>
                <c:pt idx="75">
                  <c:v>286</c:v>
                </c:pt>
                <c:pt idx="76">
                  <c:v>237</c:v>
                </c:pt>
                <c:pt idx="77">
                  <c:v>259</c:v>
                </c:pt>
                <c:pt idx="78">
                  <c:v>214</c:v>
                </c:pt>
                <c:pt idx="79">
                  <c:v>209</c:v>
                </c:pt>
                <c:pt idx="80">
                  <c:v>169</c:v>
                </c:pt>
                <c:pt idx="81">
                  <c:v>178</c:v>
                </c:pt>
                <c:pt idx="82">
                  <c:v>140</c:v>
                </c:pt>
                <c:pt idx="83">
                  <c:v>126</c:v>
                </c:pt>
                <c:pt idx="84">
                  <c:v>123</c:v>
                </c:pt>
                <c:pt idx="85">
                  <c:v>106</c:v>
                </c:pt>
                <c:pt idx="86">
                  <c:v>95</c:v>
                </c:pt>
                <c:pt idx="87">
                  <c:v>99</c:v>
                </c:pt>
                <c:pt idx="88">
                  <c:v>70</c:v>
                </c:pt>
                <c:pt idx="89">
                  <c:v>82</c:v>
                </c:pt>
                <c:pt idx="90">
                  <c:v>68</c:v>
                </c:pt>
                <c:pt idx="91">
                  <c:v>67</c:v>
                </c:pt>
                <c:pt idx="92">
                  <c:v>55</c:v>
                </c:pt>
                <c:pt idx="93">
                  <c:v>45</c:v>
                </c:pt>
                <c:pt idx="94">
                  <c:v>54</c:v>
                </c:pt>
                <c:pt idx="95">
                  <c:v>50</c:v>
                </c:pt>
                <c:pt idx="96">
                  <c:v>46</c:v>
                </c:pt>
                <c:pt idx="97">
                  <c:v>47</c:v>
                </c:pt>
                <c:pt idx="98">
                  <c:v>34</c:v>
                </c:pt>
                <c:pt idx="99">
                  <c:v>27</c:v>
                </c:pt>
                <c:pt idx="100">
                  <c:v>20</c:v>
                </c:pt>
                <c:pt idx="101">
                  <c:v>32</c:v>
                </c:pt>
                <c:pt idx="102">
                  <c:v>29</c:v>
                </c:pt>
                <c:pt idx="103">
                  <c:v>21</c:v>
                </c:pt>
                <c:pt idx="104">
                  <c:v>25</c:v>
                </c:pt>
                <c:pt idx="105">
                  <c:v>17</c:v>
                </c:pt>
                <c:pt idx="106">
                  <c:v>30</c:v>
                </c:pt>
                <c:pt idx="107">
                  <c:v>15</c:v>
                </c:pt>
                <c:pt idx="108">
                  <c:v>14</c:v>
                </c:pt>
                <c:pt idx="109">
                  <c:v>13</c:v>
                </c:pt>
                <c:pt idx="110">
                  <c:v>20</c:v>
                </c:pt>
                <c:pt idx="111">
                  <c:v>22</c:v>
                </c:pt>
                <c:pt idx="112">
                  <c:v>17</c:v>
                </c:pt>
                <c:pt idx="113">
                  <c:v>7</c:v>
                </c:pt>
                <c:pt idx="114">
                  <c:v>11</c:v>
                </c:pt>
                <c:pt idx="115">
                  <c:v>8</c:v>
                </c:pt>
                <c:pt idx="116">
                  <c:v>4</c:v>
                </c:pt>
                <c:pt idx="117">
                  <c:v>8</c:v>
                </c:pt>
                <c:pt idx="118">
                  <c:v>14</c:v>
                </c:pt>
                <c:pt idx="119">
                  <c:v>5</c:v>
                </c:pt>
                <c:pt idx="120">
                  <c:v>4</c:v>
                </c:pt>
                <c:pt idx="121">
                  <c:v>5</c:v>
                </c:pt>
                <c:pt idx="122">
                  <c:v>5</c:v>
                </c:pt>
                <c:pt idx="123">
                  <c:v>9</c:v>
                </c:pt>
                <c:pt idx="124">
                  <c:v>3</c:v>
                </c:pt>
                <c:pt idx="125">
                  <c:v>8</c:v>
                </c:pt>
                <c:pt idx="126">
                  <c:v>4</c:v>
                </c:pt>
                <c:pt idx="127">
                  <c:v>6</c:v>
                </c:pt>
                <c:pt idx="128">
                  <c:v>2</c:v>
                </c:pt>
                <c:pt idx="129">
                  <c:v>2</c:v>
                </c:pt>
                <c:pt idx="130">
                  <c:v>8</c:v>
                </c:pt>
                <c:pt idx="131">
                  <c:v>3</c:v>
                </c:pt>
                <c:pt idx="132">
                  <c:v>3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2</c:v>
                </c:pt>
                <c:pt idx="137">
                  <c:v>0</c:v>
                </c:pt>
                <c:pt idx="138">
                  <c:v>2</c:v>
                </c:pt>
                <c:pt idx="139">
                  <c:v>3</c:v>
                </c:pt>
                <c:pt idx="140">
                  <c:v>0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1</c:v>
                </c:pt>
                <c:pt idx="148">
                  <c:v>1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1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88F-4E90-92FD-14762A3AB373}"/>
            </c:ext>
          </c:extLst>
        </c:ser>
        <c:ser>
          <c:idx val="2"/>
          <c:order val="2"/>
          <c:tx>
            <c:strRef>
              <c:f>质量厚度!$F$2</c:f>
              <c:strCache>
                <c:ptCount val="1"/>
                <c:pt idx="0">
                  <c:v>10 мм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质量厚度!$A$3:$A$196</c:f>
              <c:numCache>
                <c:formatCode>General</c:formatCode>
                <c:ptCount val="194"/>
                <c:pt idx="0">
                  <c:v>280</c:v>
                </c:pt>
                <c:pt idx="1">
                  <c:v>283</c:v>
                </c:pt>
                <c:pt idx="2">
                  <c:v>286</c:v>
                </c:pt>
                <c:pt idx="3">
                  <c:v>289</c:v>
                </c:pt>
                <c:pt idx="4">
                  <c:v>292</c:v>
                </c:pt>
                <c:pt idx="5">
                  <c:v>295</c:v>
                </c:pt>
                <c:pt idx="6">
                  <c:v>298</c:v>
                </c:pt>
                <c:pt idx="7">
                  <c:v>301</c:v>
                </c:pt>
                <c:pt idx="8">
                  <c:v>304</c:v>
                </c:pt>
                <c:pt idx="9">
                  <c:v>307</c:v>
                </c:pt>
                <c:pt idx="10">
                  <c:v>310</c:v>
                </c:pt>
                <c:pt idx="11">
                  <c:v>313</c:v>
                </c:pt>
                <c:pt idx="12">
                  <c:v>316</c:v>
                </c:pt>
                <c:pt idx="13">
                  <c:v>319</c:v>
                </c:pt>
                <c:pt idx="14">
                  <c:v>322</c:v>
                </c:pt>
                <c:pt idx="15">
                  <c:v>325</c:v>
                </c:pt>
                <c:pt idx="16">
                  <c:v>328</c:v>
                </c:pt>
                <c:pt idx="17">
                  <c:v>331</c:v>
                </c:pt>
                <c:pt idx="18">
                  <c:v>334</c:v>
                </c:pt>
                <c:pt idx="19">
                  <c:v>337</c:v>
                </c:pt>
                <c:pt idx="20">
                  <c:v>340</c:v>
                </c:pt>
                <c:pt idx="21">
                  <c:v>343</c:v>
                </c:pt>
                <c:pt idx="22">
                  <c:v>346</c:v>
                </c:pt>
                <c:pt idx="23">
                  <c:v>349</c:v>
                </c:pt>
                <c:pt idx="24">
                  <c:v>352</c:v>
                </c:pt>
                <c:pt idx="25">
                  <c:v>355</c:v>
                </c:pt>
                <c:pt idx="26">
                  <c:v>358</c:v>
                </c:pt>
                <c:pt idx="27">
                  <c:v>361</c:v>
                </c:pt>
                <c:pt idx="28">
                  <c:v>364</c:v>
                </c:pt>
                <c:pt idx="29">
                  <c:v>367</c:v>
                </c:pt>
                <c:pt idx="30">
                  <c:v>370</c:v>
                </c:pt>
                <c:pt idx="31">
                  <c:v>373</c:v>
                </c:pt>
                <c:pt idx="32">
                  <c:v>376</c:v>
                </c:pt>
                <c:pt idx="33">
                  <c:v>379</c:v>
                </c:pt>
                <c:pt idx="34">
                  <c:v>382</c:v>
                </c:pt>
                <c:pt idx="35">
                  <c:v>385</c:v>
                </c:pt>
                <c:pt idx="36">
                  <c:v>388</c:v>
                </c:pt>
                <c:pt idx="37">
                  <c:v>391</c:v>
                </c:pt>
                <c:pt idx="38">
                  <c:v>394</c:v>
                </c:pt>
                <c:pt idx="39">
                  <c:v>397</c:v>
                </c:pt>
                <c:pt idx="40">
                  <c:v>400</c:v>
                </c:pt>
                <c:pt idx="41">
                  <c:v>403</c:v>
                </c:pt>
                <c:pt idx="42">
                  <c:v>406</c:v>
                </c:pt>
                <c:pt idx="43">
                  <c:v>409</c:v>
                </c:pt>
                <c:pt idx="44">
                  <c:v>412</c:v>
                </c:pt>
                <c:pt idx="45">
                  <c:v>415</c:v>
                </c:pt>
                <c:pt idx="46">
                  <c:v>418</c:v>
                </c:pt>
                <c:pt idx="47">
                  <c:v>421</c:v>
                </c:pt>
                <c:pt idx="48">
                  <c:v>424</c:v>
                </c:pt>
                <c:pt idx="49">
                  <c:v>427</c:v>
                </c:pt>
                <c:pt idx="50">
                  <c:v>430</c:v>
                </c:pt>
                <c:pt idx="51">
                  <c:v>433</c:v>
                </c:pt>
                <c:pt idx="52">
                  <c:v>436</c:v>
                </c:pt>
                <c:pt idx="53">
                  <c:v>439</c:v>
                </c:pt>
                <c:pt idx="54">
                  <c:v>442</c:v>
                </c:pt>
                <c:pt idx="55">
                  <c:v>445</c:v>
                </c:pt>
                <c:pt idx="56">
                  <c:v>448</c:v>
                </c:pt>
                <c:pt idx="57">
                  <c:v>451</c:v>
                </c:pt>
                <c:pt idx="58">
                  <c:v>454</c:v>
                </c:pt>
                <c:pt idx="59">
                  <c:v>457</c:v>
                </c:pt>
                <c:pt idx="60">
                  <c:v>460</c:v>
                </c:pt>
                <c:pt idx="61">
                  <c:v>463</c:v>
                </c:pt>
                <c:pt idx="62">
                  <c:v>466</c:v>
                </c:pt>
                <c:pt idx="63">
                  <c:v>469</c:v>
                </c:pt>
                <c:pt idx="64">
                  <c:v>472</c:v>
                </c:pt>
                <c:pt idx="65">
                  <c:v>475</c:v>
                </c:pt>
                <c:pt idx="66">
                  <c:v>478</c:v>
                </c:pt>
                <c:pt idx="67">
                  <c:v>481</c:v>
                </c:pt>
                <c:pt idx="68">
                  <c:v>484</c:v>
                </c:pt>
                <c:pt idx="69">
                  <c:v>487</c:v>
                </c:pt>
                <c:pt idx="70">
                  <c:v>490</c:v>
                </c:pt>
                <c:pt idx="71">
                  <c:v>493</c:v>
                </c:pt>
                <c:pt idx="72">
                  <c:v>496</c:v>
                </c:pt>
                <c:pt idx="73">
                  <c:v>499</c:v>
                </c:pt>
                <c:pt idx="74">
                  <c:v>502</c:v>
                </c:pt>
                <c:pt idx="75">
                  <c:v>505</c:v>
                </c:pt>
                <c:pt idx="76">
                  <c:v>508</c:v>
                </c:pt>
                <c:pt idx="77">
                  <c:v>511</c:v>
                </c:pt>
                <c:pt idx="78">
                  <c:v>514</c:v>
                </c:pt>
                <c:pt idx="79">
                  <c:v>517</c:v>
                </c:pt>
                <c:pt idx="80">
                  <c:v>520</c:v>
                </c:pt>
                <c:pt idx="81">
                  <c:v>523</c:v>
                </c:pt>
                <c:pt idx="82">
                  <c:v>526</c:v>
                </c:pt>
                <c:pt idx="83">
                  <c:v>529</c:v>
                </c:pt>
                <c:pt idx="84">
                  <c:v>532</c:v>
                </c:pt>
                <c:pt idx="85">
                  <c:v>535</c:v>
                </c:pt>
                <c:pt idx="86">
                  <c:v>538</c:v>
                </c:pt>
                <c:pt idx="87">
                  <c:v>541</c:v>
                </c:pt>
                <c:pt idx="88">
                  <c:v>544</c:v>
                </c:pt>
                <c:pt idx="89">
                  <c:v>547</c:v>
                </c:pt>
                <c:pt idx="90">
                  <c:v>550</c:v>
                </c:pt>
                <c:pt idx="91">
                  <c:v>553</c:v>
                </c:pt>
                <c:pt idx="92">
                  <c:v>556</c:v>
                </c:pt>
                <c:pt idx="93">
                  <c:v>559</c:v>
                </c:pt>
                <c:pt idx="94">
                  <c:v>562</c:v>
                </c:pt>
                <c:pt idx="95">
                  <c:v>565</c:v>
                </c:pt>
                <c:pt idx="96">
                  <c:v>568</c:v>
                </c:pt>
                <c:pt idx="97">
                  <c:v>571</c:v>
                </c:pt>
                <c:pt idx="98">
                  <c:v>574</c:v>
                </c:pt>
                <c:pt idx="99">
                  <c:v>577</c:v>
                </c:pt>
                <c:pt idx="100">
                  <c:v>580</c:v>
                </c:pt>
                <c:pt idx="101">
                  <c:v>583</c:v>
                </c:pt>
                <c:pt idx="102">
                  <c:v>586</c:v>
                </c:pt>
                <c:pt idx="103">
                  <c:v>589</c:v>
                </c:pt>
                <c:pt idx="104">
                  <c:v>592</c:v>
                </c:pt>
                <c:pt idx="105">
                  <c:v>595</c:v>
                </c:pt>
                <c:pt idx="106">
                  <c:v>598</c:v>
                </c:pt>
                <c:pt idx="107">
                  <c:v>601</c:v>
                </c:pt>
                <c:pt idx="108">
                  <c:v>604</c:v>
                </c:pt>
                <c:pt idx="109">
                  <c:v>607</c:v>
                </c:pt>
                <c:pt idx="110">
                  <c:v>610</c:v>
                </c:pt>
                <c:pt idx="111">
                  <c:v>613</c:v>
                </c:pt>
                <c:pt idx="112">
                  <c:v>616</c:v>
                </c:pt>
                <c:pt idx="113">
                  <c:v>619</c:v>
                </c:pt>
                <c:pt idx="114">
                  <c:v>622</c:v>
                </c:pt>
                <c:pt idx="115">
                  <c:v>625</c:v>
                </c:pt>
                <c:pt idx="116">
                  <c:v>628</c:v>
                </c:pt>
                <c:pt idx="117">
                  <c:v>631</c:v>
                </c:pt>
                <c:pt idx="118">
                  <c:v>634</c:v>
                </c:pt>
                <c:pt idx="119">
                  <c:v>637</c:v>
                </c:pt>
                <c:pt idx="120">
                  <c:v>640</c:v>
                </c:pt>
                <c:pt idx="121">
                  <c:v>643</c:v>
                </c:pt>
                <c:pt idx="122">
                  <c:v>646</c:v>
                </c:pt>
                <c:pt idx="123">
                  <c:v>649</c:v>
                </c:pt>
                <c:pt idx="124">
                  <c:v>652</c:v>
                </c:pt>
                <c:pt idx="125">
                  <c:v>655</c:v>
                </c:pt>
                <c:pt idx="126">
                  <c:v>658</c:v>
                </c:pt>
                <c:pt idx="127">
                  <c:v>661</c:v>
                </c:pt>
                <c:pt idx="128">
                  <c:v>664</c:v>
                </c:pt>
                <c:pt idx="129">
                  <c:v>667</c:v>
                </c:pt>
                <c:pt idx="130">
                  <c:v>670</c:v>
                </c:pt>
                <c:pt idx="131">
                  <c:v>673</c:v>
                </c:pt>
                <c:pt idx="132">
                  <c:v>676</c:v>
                </c:pt>
                <c:pt idx="133">
                  <c:v>679</c:v>
                </c:pt>
                <c:pt idx="134">
                  <c:v>682</c:v>
                </c:pt>
                <c:pt idx="135">
                  <c:v>685</c:v>
                </c:pt>
                <c:pt idx="136">
                  <c:v>688</c:v>
                </c:pt>
                <c:pt idx="137">
                  <c:v>691</c:v>
                </c:pt>
                <c:pt idx="138">
                  <c:v>694</c:v>
                </c:pt>
                <c:pt idx="139">
                  <c:v>697</c:v>
                </c:pt>
                <c:pt idx="140">
                  <c:v>700</c:v>
                </c:pt>
                <c:pt idx="141">
                  <c:v>703</c:v>
                </c:pt>
                <c:pt idx="142">
                  <c:v>706</c:v>
                </c:pt>
                <c:pt idx="143">
                  <c:v>709</c:v>
                </c:pt>
                <c:pt idx="144">
                  <c:v>712</c:v>
                </c:pt>
                <c:pt idx="145">
                  <c:v>715</c:v>
                </c:pt>
                <c:pt idx="146">
                  <c:v>718</c:v>
                </c:pt>
                <c:pt idx="147">
                  <c:v>721</c:v>
                </c:pt>
                <c:pt idx="148">
                  <c:v>724</c:v>
                </c:pt>
                <c:pt idx="149">
                  <c:v>727</c:v>
                </c:pt>
                <c:pt idx="150">
                  <c:v>730</c:v>
                </c:pt>
                <c:pt idx="151">
                  <c:v>733</c:v>
                </c:pt>
                <c:pt idx="152">
                  <c:v>736</c:v>
                </c:pt>
                <c:pt idx="153">
                  <c:v>739</c:v>
                </c:pt>
                <c:pt idx="154">
                  <c:v>742</c:v>
                </c:pt>
                <c:pt idx="155">
                  <c:v>745</c:v>
                </c:pt>
                <c:pt idx="156">
                  <c:v>748</c:v>
                </c:pt>
                <c:pt idx="157">
                  <c:v>751</c:v>
                </c:pt>
                <c:pt idx="158">
                  <c:v>754</c:v>
                </c:pt>
                <c:pt idx="159">
                  <c:v>757</c:v>
                </c:pt>
                <c:pt idx="160">
                  <c:v>760</c:v>
                </c:pt>
                <c:pt idx="161">
                  <c:v>763</c:v>
                </c:pt>
                <c:pt idx="162">
                  <c:v>766</c:v>
                </c:pt>
                <c:pt idx="163">
                  <c:v>769</c:v>
                </c:pt>
                <c:pt idx="164">
                  <c:v>772</c:v>
                </c:pt>
                <c:pt idx="165">
                  <c:v>775</c:v>
                </c:pt>
                <c:pt idx="166">
                  <c:v>778</c:v>
                </c:pt>
                <c:pt idx="167">
                  <c:v>781</c:v>
                </c:pt>
                <c:pt idx="168">
                  <c:v>784</c:v>
                </c:pt>
                <c:pt idx="169">
                  <c:v>787</c:v>
                </c:pt>
                <c:pt idx="170">
                  <c:v>790</c:v>
                </c:pt>
                <c:pt idx="171">
                  <c:v>793</c:v>
                </c:pt>
                <c:pt idx="172">
                  <c:v>796</c:v>
                </c:pt>
                <c:pt idx="173">
                  <c:v>799</c:v>
                </c:pt>
                <c:pt idx="174">
                  <c:v>802</c:v>
                </c:pt>
                <c:pt idx="175">
                  <c:v>805</c:v>
                </c:pt>
                <c:pt idx="176">
                  <c:v>808</c:v>
                </c:pt>
                <c:pt idx="177">
                  <c:v>811</c:v>
                </c:pt>
                <c:pt idx="178">
                  <c:v>814</c:v>
                </c:pt>
                <c:pt idx="179">
                  <c:v>817</c:v>
                </c:pt>
                <c:pt idx="180">
                  <c:v>820</c:v>
                </c:pt>
                <c:pt idx="181">
                  <c:v>823</c:v>
                </c:pt>
                <c:pt idx="182">
                  <c:v>826</c:v>
                </c:pt>
                <c:pt idx="183">
                  <c:v>829</c:v>
                </c:pt>
                <c:pt idx="184">
                  <c:v>832</c:v>
                </c:pt>
                <c:pt idx="185">
                  <c:v>835</c:v>
                </c:pt>
                <c:pt idx="186">
                  <c:v>838</c:v>
                </c:pt>
                <c:pt idx="187">
                  <c:v>841</c:v>
                </c:pt>
                <c:pt idx="188">
                  <c:v>844</c:v>
                </c:pt>
                <c:pt idx="189">
                  <c:v>847</c:v>
                </c:pt>
                <c:pt idx="190">
                  <c:v>850</c:v>
                </c:pt>
                <c:pt idx="191">
                  <c:v>853</c:v>
                </c:pt>
                <c:pt idx="192">
                  <c:v>856</c:v>
                </c:pt>
                <c:pt idx="193">
                  <c:v>859</c:v>
                </c:pt>
              </c:numCache>
            </c:numRef>
          </c:xVal>
          <c:yVal>
            <c:numRef>
              <c:f>质量厚度!$F$3:$F$196</c:f>
              <c:numCache>
                <c:formatCode>General</c:formatCode>
                <c:ptCount val="19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0</c:v>
                </c:pt>
                <c:pt idx="22">
                  <c:v>1</c:v>
                </c:pt>
                <c:pt idx="23">
                  <c:v>8</c:v>
                </c:pt>
                <c:pt idx="24">
                  <c:v>5</c:v>
                </c:pt>
                <c:pt idx="25">
                  <c:v>4</c:v>
                </c:pt>
                <c:pt idx="26">
                  <c:v>2</c:v>
                </c:pt>
                <c:pt idx="27">
                  <c:v>7</c:v>
                </c:pt>
                <c:pt idx="28">
                  <c:v>3</c:v>
                </c:pt>
                <c:pt idx="29">
                  <c:v>7</c:v>
                </c:pt>
                <c:pt idx="30">
                  <c:v>3</c:v>
                </c:pt>
                <c:pt idx="31">
                  <c:v>11</c:v>
                </c:pt>
                <c:pt idx="32">
                  <c:v>18</c:v>
                </c:pt>
                <c:pt idx="33">
                  <c:v>115</c:v>
                </c:pt>
                <c:pt idx="34">
                  <c:v>233</c:v>
                </c:pt>
                <c:pt idx="35">
                  <c:v>359</c:v>
                </c:pt>
                <c:pt idx="36">
                  <c:v>508</c:v>
                </c:pt>
                <c:pt idx="37">
                  <c:v>554</c:v>
                </c:pt>
                <c:pt idx="38">
                  <c:v>499</c:v>
                </c:pt>
                <c:pt idx="39">
                  <c:v>481</c:v>
                </c:pt>
                <c:pt idx="40">
                  <c:v>419</c:v>
                </c:pt>
                <c:pt idx="41">
                  <c:v>391</c:v>
                </c:pt>
                <c:pt idx="42">
                  <c:v>331</c:v>
                </c:pt>
                <c:pt idx="43">
                  <c:v>345</c:v>
                </c:pt>
                <c:pt idx="44">
                  <c:v>346</c:v>
                </c:pt>
                <c:pt idx="45">
                  <c:v>306</c:v>
                </c:pt>
                <c:pt idx="46">
                  <c:v>285</c:v>
                </c:pt>
                <c:pt idx="47">
                  <c:v>255</c:v>
                </c:pt>
                <c:pt idx="48">
                  <c:v>220</c:v>
                </c:pt>
                <c:pt idx="49">
                  <c:v>226</c:v>
                </c:pt>
                <c:pt idx="50">
                  <c:v>193</c:v>
                </c:pt>
                <c:pt idx="51">
                  <c:v>167</c:v>
                </c:pt>
                <c:pt idx="52">
                  <c:v>197</c:v>
                </c:pt>
                <c:pt idx="53">
                  <c:v>174</c:v>
                </c:pt>
                <c:pt idx="54">
                  <c:v>196</c:v>
                </c:pt>
                <c:pt idx="55">
                  <c:v>173</c:v>
                </c:pt>
                <c:pt idx="56">
                  <c:v>149</c:v>
                </c:pt>
                <c:pt idx="57">
                  <c:v>143</c:v>
                </c:pt>
                <c:pt idx="58">
                  <c:v>147</c:v>
                </c:pt>
                <c:pt idx="59">
                  <c:v>146</c:v>
                </c:pt>
                <c:pt idx="60">
                  <c:v>148</c:v>
                </c:pt>
                <c:pt idx="61">
                  <c:v>139</c:v>
                </c:pt>
                <c:pt idx="62">
                  <c:v>163</c:v>
                </c:pt>
                <c:pt idx="63">
                  <c:v>209</c:v>
                </c:pt>
                <c:pt idx="64">
                  <c:v>237</c:v>
                </c:pt>
                <c:pt idx="65">
                  <c:v>296</c:v>
                </c:pt>
                <c:pt idx="66">
                  <c:v>309</c:v>
                </c:pt>
                <c:pt idx="67">
                  <c:v>310</c:v>
                </c:pt>
                <c:pt idx="68">
                  <c:v>341</c:v>
                </c:pt>
                <c:pt idx="69">
                  <c:v>354</c:v>
                </c:pt>
                <c:pt idx="70">
                  <c:v>320</c:v>
                </c:pt>
                <c:pt idx="71">
                  <c:v>363</c:v>
                </c:pt>
                <c:pt idx="72">
                  <c:v>337</c:v>
                </c:pt>
                <c:pt idx="73">
                  <c:v>325</c:v>
                </c:pt>
                <c:pt idx="74">
                  <c:v>297</c:v>
                </c:pt>
                <c:pt idx="75">
                  <c:v>269</c:v>
                </c:pt>
                <c:pt idx="76">
                  <c:v>262</c:v>
                </c:pt>
                <c:pt idx="77">
                  <c:v>275</c:v>
                </c:pt>
                <c:pt idx="78">
                  <c:v>255</c:v>
                </c:pt>
                <c:pt idx="79">
                  <c:v>227</c:v>
                </c:pt>
                <c:pt idx="80">
                  <c:v>208</c:v>
                </c:pt>
                <c:pt idx="81">
                  <c:v>202</c:v>
                </c:pt>
                <c:pt idx="82">
                  <c:v>170</c:v>
                </c:pt>
                <c:pt idx="83">
                  <c:v>155</c:v>
                </c:pt>
                <c:pt idx="84">
                  <c:v>123</c:v>
                </c:pt>
                <c:pt idx="85">
                  <c:v>121</c:v>
                </c:pt>
                <c:pt idx="86">
                  <c:v>106</c:v>
                </c:pt>
                <c:pt idx="87">
                  <c:v>109</c:v>
                </c:pt>
                <c:pt idx="88">
                  <c:v>101</c:v>
                </c:pt>
                <c:pt idx="89">
                  <c:v>97</c:v>
                </c:pt>
                <c:pt idx="90">
                  <c:v>84</c:v>
                </c:pt>
                <c:pt idx="91">
                  <c:v>72</c:v>
                </c:pt>
                <c:pt idx="92">
                  <c:v>65</c:v>
                </c:pt>
                <c:pt idx="93">
                  <c:v>62</c:v>
                </c:pt>
                <c:pt idx="94">
                  <c:v>57</c:v>
                </c:pt>
                <c:pt idx="95">
                  <c:v>52</c:v>
                </c:pt>
                <c:pt idx="96">
                  <c:v>48</c:v>
                </c:pt>
                <c:pt idx="97">
                  <c:v>62</c:v>
                </c:pt>
                <c:pt idx="98">
                  <c:v>43</c:v>
                </c:pt>
                <c:pt idx="99">
                  <c:v>37</c:v>
                </c:pt>
                <c:pt idx="100">
                  <c:v>45</c:v>
                </c:pt>
                <c:pt idx="101">
                  <c:v>33</c:v>
                </c:pt>
                <c:pt idx="102">
                  <c:v>28</c:v>
                </c:pt>
                <c:pt idx="103">
                  <c:v>32</c:v>
                </c:pt>
                <c:pt idx="104">
                  <c:v>22</c:v>
                </c:pt>
                <c:pt idx="105">
                  <c:v>16</c:v>
                </c:pt>
                <c:pt idx="106">
                  <c:v>27</c:v>
                </c:pt>
                <c:pt idx="107">
                  <c:v>21</c:v>
                </c:pt>
                <c:pt idx="108">
                  <c:v>14</c:v>
                </c:pt>
                <c:pt idx="109">
                  <c:v>16</c:v>
                </c:pt>
                <c:pt idx="110">
                  <c:v>17</c:v>
                </c:pt>
                <c:pt idx="111">
                  <c:v>17</c:v>
                </c:pt>
                <c:pt idx="112">
                  <c:v>13</c:v>
                </c:pt>
                <c:pt idx="113">
                  <c:v>8</c:v>
                </c:pt>
                <c:pt idx="114">
                  <c:v>12</c:v>
                </c:pt>
                <c:pt idx="115">
                  <c:v>6</c:v>
                </c:pt>
                <c:pt idx="116">
                  <c:v>2</c:v>
                </c:pt>
                <c:pt idx="117">
                  <c:v>7</c:v>
                </c:pt>
                <c:pt idx="118">
                  <c:v>9</c:v>
                </c:pt>
                <c:pt idx="119">
                  <c:v>10</c:v>
                </c:pt>
                <c:pt idx="120">
                  <c:v>7</c:v>
                </c:pt>
                <c:pt idx="121">
                  <c:v>4</c:v>
                </c:pt>
                <c:pt idx="122">
                  <c:v>3</c:v>
                </c:pt>
                <c:pt idx="123">
                  <c:v>4</c:v>
                </c:pt>
                <c:pt idx="124">
                  <c:v>8</c:v>
                </c:pt>
                <c:pt idx="125">
                  <c:v>4</c:v>
                </c:pt>
                <c:pt idx="126">
                  <c:v>4</c:v>
                </c:pt>
                <c:pt idx="127">
                  <c:v>3</c:v>
                </c:pt>
                <c:pt idx="128">
                  <c:v>2</c:v>
                </c:pt>
                <c:pt idx="129">
                  <c:v>4</c:v>
                </c:pt>
                <c:pt idx="130">
                  <c:v>3</c:v>
                </c:pt>
                <c:pt idx="131">
                  <c:v>3</c:v>
                </c:pt>
                <c:pt idx="132">
                  <c:v>4</c:v>
                </c:pt>
                <c:pt idx="133">
                  <c:v>1</c:v>
                </c:pt>
                <c:pt idx="134">
                  <c:v>4</c:v>
                </c:pt>
                <c:pt idx="135">
                  <c:v>4</c:v>
                </c:pt>
                <c:pt idx="136">
                  <c:v>3</c:v>
                </c:pt>
                <c:pt idx="137">
                  <c:v>4</c:v>
                </c:pt>
                <c:pt idx="138">
                  <c:v>2</c:v>
                </c:pt>
                <c:pt idx="139">
                  <c:v>5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2</c:v>
                </c:pt>
                <c:pt idx="148">
                  <c:v>0</c:v>
                </c:pt>
                <c:pt idx="149">
                  <c:v>1</c:v>
                </c:pt>
                <c:pt idx="150">
                  <c:v>1</c:v>
                </c:pt>
                <c:pt idx="151">
                  <c:v>2</c:v>
                </c:pt>
                <c:pt idx="152">
                  <c:v>0</c:v>
                </c:pt>
                <c:pt idx="153">
                  <c:v>0</c:v>
                </c:pt>
                <c:pt idx="154">
                  <c:v>1</c:v>
                </c:pt>
                <c:pt idx="155">
                  <c:v>2</c:v>
                </c:pt>
                <c:pt idx="156">
                  <c:v>2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</c:v>
                </c:pt>
                <c:pt idx="162">
                  <c:v>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1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88F-4E90-92FD-14762A3AB373}"/>
            </c:ext>
          </c:extLst>
        </c:ser>
        <c:ser>
          <c:idx val="3"/>
          <c:order val="3"/>
          <c:tx>
            <c:strRef>
              <c:f>质量厚度!$H$2</c:f>
              <c:strCache>
                <c:ptCount val="1"/>
                <c:pt idx="0">
                  <c:v>12 мм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质量厚度!$A$3:$A$196</c:f>
              <c:numCache>
                <c:formatCode>General</c:formatCode>
                <c:ptCount val="194"/>
                <c:pt idx="0">
                  <c:v>280</c:v>
                </c:pt>
                <c:pt idx="1">
                  <c:v>283</c:v>
                </c:pt>
                <c:pt idx="2">
                  <c:v>286</c:v>
                </c:pt>
                <c:pt idx="3">
                  <c:v>289</c:v>
                </c:pt>
                <c:pt idx="4">
                  <c:v>292</c:v>
                </c:pt>
                <c:pt idx="5">
                  <c:v>295</c:v>
                </c:pt>
                <c:pt idx="6">
                  <c:v>298</c:v>
                </c:pt>
                <c:pt idx="7">
                  <c:v>301</c:v>
                </c:pt>
                <c:pt idx="8">
                  <c:v>304</c:v>
                </c:pt>
                <c:pt idx="9">
                  <c:v>307</c:v>
                </c:pt>
                <c:pt idx="10">
                  <c:v>310</c:v>
                </c:pt>
                <c:pt idx="11">
                  <c:v>313</c:v>
                </c:pt>
                <c:pt idx="12">
                  <c:v>316</c:v>
                </c:pt>
                <c:pt idx="13">
                  <c:v>319</c:v>
                </c:pt>
                <c:pt idx="14">
                  <c:v>322</c:v>
                </c:pt>
                <c:pt idx="15">
                  <c:v>325</c:v>
                </c:pt>
                <c:pt idx="16">
                  <c:v>328</c:v>
                </c:pt>
                <c:pt idx="17">
                  <c:v>331</c:v>
                </c:pt>
                <c:pt idx="18">
                  <c:v>334</c:v>
                </c:pt>
                <c:pt idx="19">
                  <c:v>337</c:v>
                </c:pt>
                <c:pt idx="20">
                  <c:v>340</c:v>
                </c:pt>
                <c:pt idx="21">
                  <c:v>343</c:v>
                </c:pt>
                <c:pt idx="22">
                  <c:v>346</c:v>
                </c:pt>
                <c:pt idx="23">
                  <c:v>349</c:v>
                </c:pt>
                <c:pt idx="24">
                  <c:v>352</c:v>
                </c:pt>
                <c:pt idx="25">
                  <c:v>355</c:v>
                </c:pt>
                <c:pt idx="26">
                  <c:v>358</c:v>
                </c:pt>
                <c:pt idx="27">
                  <c:v>361</c:v>
                </c:pt>
                <c:pt idx="28">
                  <c:v>364</c:v>
                </c:pt>
                <c:pt idx="29">
                  <c:v>367</c:v>
                </c:pt>
                <c:pt idx="30">
                  <c:v>370</c:v>
                </c:pt>
                <c:pt idx="31">
                  <c:v>373</c:v>
                </c:pt>
                <c:pt idx="32">
                  <c:v>376</c:v>
                </c:pt>
                <c:pt idx="33">
                  <c:v>379</c:v>
                </c:pt>
                <c:pt idx="34">
                  <c:v>382</c:v>
                </c:pt>
                <c:pt idx="35">
                  <c:v>385</c:v>
                </c:pt>
                <c:pt idx="36">
                  <c:v>388</c:v>
                </c:pt>
                <c:pt idx="37">
                  <c:v>391</c:v>
                </c:pt>
                <c:pt idx="38">
                  <c:v>394</c:v>
                </c:pt>
                <c:pt idx="39">
                  <c:v>397</c:v>
                </c:pt>
                <c:pt idx="40">
                  <c:v>400</c:v>
                </c:pt>
                <c:pt idx="41">
                  <c:v>403</c:v>
                </c:pt>
                <c:pt idx="42">
                  <c:v>406</c:v>
                </c:pt>
                <c:pt idx="43">
                  <c:v>409</c:v>
                </c:pt>
                <c:pt idx="44">
                  <c:v>412</c:v>
                </c:pt>
                <c:pt idx="45">
                  <c:v>415</c:v>
                </c:pt>
                <c:pt idx="46">
                  <c:v>418</c:v>
                </c:pt>
                <c:pt idx="47">
                  <c:v>421</c:v>
                </c:pt>
                <c:pt idx="48">
                  <c:v>424</c:v>
                </c:pt>
                <c:pt idx="49">
                  <c:v>427</c:v>
                </c:pt>
                <c:pt idx="50">
                  <c:v>430</c:v>
                </c:pt>
                <c:pt idx="51">
                  <c:v>433</c:v>
                </c:pt>
                <c:pt idx="52">
                  <c:v>436</c:v>
                </c:pt>
                <c:pt idx="53">
                  <c:v>439</c:v>
                </c:pt>
                <c:pt idx="54">
                  <c:v>442</c:v>
                </c:pt>
                <c:pt idx="55">
                  <c:v>445</c:v>
                </c:pt>
                <c:pt idx="56">
                  <c:v>448</c:v>
                </c:pt>
                <c:pt idx="57">
                  <c:v>451</c:v>
                </c:pt>
                <c:pt idx="58">
                  <c:v>454</c:v>
                </c:pt>
                <c:pt idx="59">
                  <c:v>457</c:v>
                </c:pt>
                <c:pt idx="60">
                  <c:v>460</c:v>
                </c:pt>
                <c:pt idx="61">
                  <c:v>463</c:v>
                </c:pt>
                <c:pt idx="62">
                  <c:v>466</c:v>
                </c:pt>
                <c:pt idx="63">
                  <c:v>469</c:v>
                </c:pt>
                <c:pt idx="64">
                  <c:v>472</c:v>
                </c:pt>
                <c:pt idx="65">
                  <c:v>475</c:v>
                </c:pt>
                <c:pt idx="66">
                  <c:v>478</c:v>
                </c:pt>
                <c:pt idx="67">
                  <c:v>481</c:v>
                </c:pt>
                <c:pt idx="68">
                  <c:v>484</c:v>
                </c:pt>
                <c:pt idx="69">
                  <c:v>487</c:v>
                </c:pt>
                <c:pt idx="70">
                  <c:v>490</c:v>
                </c:pt>
                <c:pt idx="71">
                  <c:v>493</c:v>
                </c:pt>
                <c:pt idx="72">
                  <c:v>496</c:v>
                </c:pt>
                <c:pt idx="73">
                  <c:v>499</c:v>
                </c:pt>
                <c:pt idx="74">
                  <c:v>502</c:v>
                </c:pt>
                <c:pt idx="75">
                  <c:v>505</c:v>
                </c:pt>
                <c:pt idx="76">
                  <c:v>508</c:v>
                </c:pt>
                <c:pt idx="77">
                  <c:v>511</c:v>
                </c:pt>
                <c:pt idx="78">
                  <c:v>514</c:v>
                </c:pt>
                <c:pt idx="79">
                  <c:v>517</c:v>
                </c:pt>
                <c:pt idx="80">
                  <c:v>520</c:v>
                </c:pt>
                <c:pt idx="81">
                  <c:v>523</c:v>
                </c:pt>
                <c:pt idx="82">
                  <c:v>526</c:v>
                </c:pt>
                <c:pt idx="83">
                  <c:v>529</c:v>
                </c:pt>
                <c:pt idx="84">
                  <c:v>532</c:v>
                </c:pt>
                <c:pt idx="85">
                  <c:v>535</c:v>
                </c:pt>
                <c:pt idx="86">
                  <c:v>538</c:v>
                </c:pt>
                <c:pt idx="87">
                  <c:v>541</c:v>
                </c:pt>
                <c:pt idx="88">
                  <c:v>544</c:v>
                </c:pt>
                <c:pt idx="89">
                  <c:v>547</c:v>
                </c:pt>
                <c:pt idx="90">
                  <c:v>550</c:v>
                </c:pt>
                <c:pt idx="91">
                  <c:v>553</c:v>
                </c:pt>
                <c:pt idx="92">
                  <c:v>556</c:v>
                </c:pt>
                <c:pt idx="93">
                  <c:v>559</c:v>
                </c:pt>
                <c:pt idx="94">
                  <c:v>562</c:v>
                </c:pt>
                <c:pt idx="95">
                  <c:v>565</c:v>
                </c:pt>
                <c:pt idx="96">
                  <c:v>568</c:v>
                </c:pt>
                <c:pt idx="97">
                  <c:v>571</c:v>
                </c:pt>
                <c:pt idx="98">
                  <c:v>574</c:v>
                </c:pt>
                <c:pt idx="99">
                  <c:v>577</c:v>
                </c:pt>
                <c:pt idx="100">
                  <c:v>580</c:v>
                </c:pt>
                <c:pt idx="101">
                  <c:v>583</c:v>
                </c:pt>
                <c:pt idx="102">
                  <c:v>586</c:v>
                </c:pt>
                <c:pt idx="103">
                  <c:v>589</c:v>
                </c:pt>
                <c:pt idx="104">
                  <c:v>592</c:v>
                </c:pt>
                <c:pt idx="105">
                  <c:v>595</c:v>
                </c:pt>
                <c:pt idx="106">
                  <c:v>598</c:v>
                </c:pt>
                <c:pt idx="107">
                  <c:v>601</c:v>
                </c:pt>
                <c:pt idx="108">
                  <c:v>604</c:v>
                </c:pt>
                <c:pt idx="109">
                  <c:v>607</c:v>
                </c:pt>
                <c:pt idx="110">
                  <c:v>610</c:v>
                </c:pt>
                <c:pt idx="111">
                  <c:v>613</c:v>
                </c:pt>
                <c:pt idx="112">
                  <c:v>616</c:v>
                </c:pt>
                <c:pt idx="113">
                  <c:v>619</c:v>
                </c:pt>
                <c:pt idx="114">
                  <c:v>622</c:v>
                </c:pt>
                <c:pt idx="115">
                  <c:v>625</c:v>
                </c:pt>
                <c:pt idx="116">
                  <c:v>628</c:v>
                </c:pt>
                <c:pt idx="117">
                  <c:v>631</c:v>
                </c:pt>
                <c:pt idx="118">
                  <c:v>634</c:v>
                </c:pt>
                <c:pt idx="119">
                  <c:v>637</c:v>
                </c:pt>
                <c:pt idx="120">
                  <c:v>640</c:v>
                </c:pt>
                <c:pt idx="121">
                  <c:v>643</c:v>
                </c:pt>
                <c:pt idx="122">
                  <c:v>646</c:v>
                </c:pt>
                <c:pt idx="123">
                  <c:v>649</c:v>
                </c:pt>
                <c:pt idx="124">
                  <c:v>652</c:v>
                </c:pt>
                <c:pt idx="125">
                  <c:v>655</c:v>
                </c:pt>
                <c:pt idx="126">
                  <c:v>658</c:v>
                </c:pt>
                <c:pt idx="127">
                  <c:v>661</c:v>
                </c:pt>
                <c:pt idx="128">
                  <c:v>664</c:v>
                </c:pt>
                <c:pt idx="129">
                  <c:v>667</c:v>
                </c:pt>
                <c:pt idx="130">
                  <c:v>670</c:v>
                </c:pt>
                <c:pt idx="131">
                  <c:v>673</c:v>
                </c:pt>
                <c:pt idx="132">
                  <c:v>676</c:v>
                </c:pt>
                <c:pt idx="133">
                  <c:v>679</c:v>
                </c:pt>
                <c:pt idx="134">
                  <c:v>682</c:v>
                </c:pt>
                <c:pt idx="135">
                  <c:v>685</c:v>
                </c:pt>
                <c:pt idx="136">
                  <c:v>688</c:v>
                </c:pt>
                <c:pt idx="137">
                  <c:v>691</c:v>
                </c:pt>
                <c:pt idx="138">
                  <c:v>694</c:v>
                </c:pt>
                <c:pt idx="139">
                  <c:v>697</c:v>
                </c:pt>
                <c:pt idx="140">
                  <c:v>700</c:v>
                </c:pt>
                <c:pt idx="141">
                  <c:v>703</c:v>
                </c:pt>
                <c:pt idx="142">
                  <c:v>706</c:v>
                </c:pt>
                <c:pt idx="143">
                  <c:v>709</c:v>
                </c:pt>
                <c:pt idx="144">
                  <c:v>712</c:v>
                </c:pt>
                <c:pt idx="145">
                  <c:v>715</c:v>
                </c:pt>
                <c:pt idx="146">
                  <c:v>718</c:v>
                </c:pt>
                <c:pt idx="147">
                  <c:v>721</c:v>
                </c:pt>
                <c:pt idx="148">
                  <c:v>724</c:v>
                </c:pt>
                <c:pt idx="149">
                  <c:v>727</c:v>
                </c:pt>
                <c:pt idx="150">
                  <c:v>730</c:v>
                </c:pt>
                <c:pt idx="151">
                  <c:v>733</c:v>
                </c:pt>
                <c:pt idx="152">
                  <c:v>736</c:v>
                </c:pt>
                <c:pt idx="153">
                  <c:v>739</c:v>
                </c:pt>
                <c:pt idx="154">
                  <c:v>742</c:v>
                </c:pt>
                <c:pt idx="155">
                  <c:v>745</c:v>
                </c:pt>
                <c:pt idx="156">
                  <c:v>748</c:v>
                </c:pt>
                <c:pt idx="157">
                  <c:v>751</c:v>
                </c:pt>
                <c:pt idx="158">
                  <c:v>754</c:v>
                </c:pt>
                <c:pt idx="159">
                  <c:v>757</c:v>
                </c:pt>
                <c:pt idx="160">
                  <c:v>760</c:v>
                </c:pt>
                <c:pt idx="161">
                  <c:v>763</c:v>
                </c:pt>
                <c:pt idx="162">
                  <c:v>766</c:v>
                </c:pt>
                <c:pt idx="163">
                  <c:v>769</c:v>
                </c:pt>
                <c:pt idx="164">
                  <c:v>772</c:v>
                </c:pt>
                <c:pt idx="165">
                  <c:v>775</c:v>
                </c:pt>
                <c:pt idx="166">
                  <c:v>778</c:v>
                </c:pt>
                <c:pt idx="167">
                  <c:v>781</c:v>
                </c:pt>
                <c:pt idx="168">
                  <c:v>784</c:v>
                </c:pt>
                <c:pt idx="169">
                  <c:v>787</c:v>
                </c:pt>
                <c:pt idx="170">
                  <c:v>790</c:v>
                </c:pt>
                <c:pt idx="171">
                  <c:v>793</c:v>
                </c:pt>
                <c:pt idx="172">
                  <c:v>796</c:v>
                </c:pt>
                <c:pt idx="173">
                  <c:v>799</c:v>
                </c:pt>
                <c:pt idx="174">
                  <c:v>802</c:v>
                </c:pt>
                <c:pt idx="175">
                  <c:v>805</c:v>
                </c:pt>
                <c:pt idx="176">
                  <c:v>808</c:v>
                </c:pt>
                <c:pt idx="177">
                  <c:v>811</c:v>
                </c:pt>
                <c:pt idx="178">
                  <c:v>814</c:v>
                </c:pt>
                <c:pt idx="179">
                  <c:v>817</c:v>
                </c:pt>
                <c:pt idx="180">
                  <c:v>820</c:v>
                </c:pt>
                <c:pt idx="181">
                  <c:v>823</c:v>
                </c:pt>
                <c:pt idx="182">
                  <c:v>826</c:v>
                </c:pt>
                <c:pt idx="183">
                  <c:v>829</c:v>
                </c:pt>
                <c:pt idx="184">
                  <c:v>832</c:v>
                </c:pt>
                <c:pt idx="185">
                  <c:v>835</c:v>
                </c:pt>
                <c:pt idx="186">
                  <c:v>838</c:v>
                </c:pt>
                <c:pt idx="187">
                  <c:v>841</c:v>
                </c:pt>
                <c:pt idx="188">
                  <c:v>844</c:v>
                </c:pt>
                <c:pt idx="189">
                  <c:v>847</c:v>
                </c:pt>
                <c:pt idx="190">
                  <c:v>850</c:v>
                </c:pt>
                <c:pt idx="191">
                  <c:v>853</c:v>
                </c:pt>
                <c:pt idx="192">
                  <c:v>856</c:v>
                </c:pt>
                <c:pt idx="193">
                  <c:v>859</c:v>
                </c:pt>
              </c:numCache>
            </c:numRef>
          </c:xVal>
          <c:yVal>
            <c:numRef>
              <c:f>质量厚度!$H$3:$H$196</c:f>
              <c:numCache>
                <c:formatCode>General</c:formatCode>
                <c:ptCount val="19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1</c:v>
                </c:pt>
                <c:pt idx="16">
                  <c:v>2</c:v>
                </c:pt>
                <c:pt idx="17">
                  <c:v>6</c:v>
                </c:pt>
                <c:pt idx="18">
                  <c:v>6</c:v>
                </c:pt>
                <c:pt idx="19">
                  <c:v>1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6</c:v>
                </c:pt>
                <c:pt idx="24">
                  <c:v>7</c:v>
                </c:pt>
                <c:pt idx="25">
                  <c:v>5</c:v>
                </c:pt>
                <c:pt idx="26">
                  <c:v>10</c:v>
                </c:pt>
                <c:pt idx="27">
                  <c:v>7</c:v>
                </c:pt>
                <c:pt idx="28">
                  <c:v>10</c:v>
                </c:pt>
                <c:pt idx="29">
                  <c:v>3</c:v>
                </c:pt>
                <c:pt idx="30">
                  <c:v>11</c:v>
                </c:pt>
                <c:pt idx="31">
                  <c:v>10</c:v>
                </c:pt>
                <c:pt idx="32">
                  <c:v>17</c:v>
                </c:pt>
                <c:pt idx="33">
                  <c:v>95</c:v>
                </c:pt>
                <c:pt idx="34">
                  <c:v>236</c:v>
                </c:pt>
                <c:pt idx="35">
                  <c:v>345</c:v>
                </c:pt>
                <c:pt idx="36">
                  <c:v>448</c:v>
                </c:pt>
                <c:pt idx="37">
                  <c:v>440</c:v>
                </c:pt>
                <c:pt idx="38">
                  <c:v>373</c:v>
                </c:pt>
                <c:pt idx="39">
                  <c:v>344</c:v>
                </c:pt>
                <c:pt idx="40">
                  <c:v>322</c:v>
                </c:pt>
                <c:pt idx="41">
                  <c:v>302</c:v>
                </c:pt>
                <c:pt idx="42">
                  <c:v>291</c:v>
                </c:pt>
                <c:pt idx="43">
                  <c:v>274</c:v>
                </c:pt>
                <c:pt idx="44">
                  <c:v>254</c:v>
                </c:pt>
                <c:pt idx="45">
                  <c:v>219</c:v>
                </c:pt>
                <c:pt idx="46">
                  <c:v>216</c:v>
                </c:pt>
                <c:pt idx="47">
                  <c:v>185</c:v>
                </c:pt>
                <c:pt idx="48">
                  <c:v>182</c:v>
                </c:pt>
                <c:pt idx="49">
                  <c:v>174</c:v>
                </c:pt>
                <c:pt idx="50">
                  <c:v>168</c:v>
                </c:pt>
                <c:pt idx="51">
                  <c:v>148</c:v>
                </c:pt>
                <c:pt idx="52">
                  <c:v>172</c:v>
                </c:pt>
                <c:pt idx="53">
                  <c:v>147</c:v>
                </c:pt>
                <c:pt idx="54">
                  <c:v>149</c:v>
                </c:pt>
                <c:pt idx="55">
                  <c:v>137</c:v>
                </c:pt>
                <c:pt idx="56">
                  <c:v>136</c:v>
                </c:pt>
                <c:pt idx="57">
                  <c:v>116</c:v>
                </c:pt>
                <c:pt idx="58">
                  <c:v>116</c:v>
                </c:pt>
                <c:pt idx="59">
                  <c:v>118</c:v>
                </c:pt>
                <c:pt idx="60">
                  <c:v>102</c:v>
                </c:pt>
                <c:pt idx="61">
                  <c:v>112</c:v>
                </c:pt>
                <c:pt idx="62">
                  <c:v>124</c:v>
                </c:pt>
                <c:pt idx="63">
                  <c:v>90</c:v>
                </c:pt>
                <c:pt idx="64">
                  <c:v>74</c:v>
                </c:pt>
                <c:pt idx="65">
                  <c:v>78</c:v>
                </c:pt>
                <c:pt idx="66">
                  <c:v>114</c:v>
                </c:pt>
                <c:pt idx="67">
                  <c:v>141</c:v>
                </c:pt>
                <c:pt idx="68">
                  <c:v>182</c:v>
                </c:pt>
                <c:pt idx="69">
                  <c:v>205</c:v>
                </c:pt>
                <c:pt idx="70">
                  <c:v>217</c:v>
                </c:pt>
                <c:pt idx="71">
                  <c:v>273</c:v>
                </c:pt>
                <c:pt idx="72">
                  <c:v>254</c:v>
                </c:pt>
                <c:pt idx="73">
                  <c:v>249</c:v>
                </c:pt>
                <c:pt idx="74">
                  <c:v>255</c:v>
                </c:pt>
                <c:pt idx="75">
                  <c:v>259</c:v>
                </c:pt>
                <c:pt idx="76">
                  <c:v>249</c:v>
                </c:pt>
                <c:pt idx="77">
                  <c:v>263</c:v>
                </c:pt>
                <c:pt idx="78">
                  <c:v>267</c:v>
                </c:pt>
                <c:pt idx="79">
                  <c:v>219</c:v>
                </c:pt>
                <c:pt idx="80">
                  <c:v>210</c:v>
                </c:pt>
                <c:pt idx="81">
                  <c:v>192</c:v>
                </c:pt>
                <c:pt idx="82">
                  <c:v>188</c:v>
                </c:pt>
                <c:pt idx="83">
                  <c:v>179</c:v>
                </c:pt>
                <c:pt idx="84">
                  <c:v>147</c:v>
                </c:pt>
                <c:pt idx="85">
                  <c:v>142</c:v>
                </c:pt>
                <c:pt idx="86">
                  <c:v>126</c:v>
                </c:pt>
                <c:pt idx="87">
                  <c:v>123</c:v>
                </c:pt>
                <c:pt idx="88">
                  <c:v>103</c:v>
                </c:pt>
                <c:pt idx="89">
                  <c:v>108</c:v>
                </c:pt>
                <c:pt idx="90">
                  <c:v>78</c:v>
                </c:pt>
                <c:pt idx="91">
                  <c:v>79</c:v>
                </c:pt>
                <c:pt idx="92">
                  <c:v>77</c:v>
                </c:pt>
                <c:pt idx="93">
                  <c:v>73</c:v>
                </c:pt>
                <c:pt idx="94">
                  <c:v>56</c:v>
                </c:pt>
                <c:pt idx="95">
                  <c:v>48</c:v>
                </c:pt>
                <c:pt idx="96">
                  <c:v>33</c:v>
                </c:pt>
                <c:pt idx="97">
                  <c:v>41</c:v>
                </c:pt>
                <c:pt idx="98">
                  <c:v>35</c:v>
                </c:pt>
                <c:pt idx="99">
                  <c:v>43</c:v>
                </c:pt>
                <c:pt idx="100">
                  <c:v>33</c:v>
                </c:pt>
                <c:pt idx="101">
                  <c:v>29</c:v>
                </c:pt>
                <c:pt idx="102">
                  <c:v>25</c:v>
                </c:pt>
                <c:pt idx="103">
                  <c:v>28</c:v>
                </c:pt>
                <c:pt idx="104">
                  <c:v>26</c:v>
                </c:pt>
                <c:pt idx="105">
                  <c:v>19</c:v>
                </c:pt>
                <c:pt idx="106">
                  <c:v>23</c:v>
                </c:pt>
                <c:pt idx="107">
                  <c:v>19</c:v>
                </c:pt>
                <c:pt idx="108">
                  <c:v>13</c:v>
                </c:pt>
                <c:pt idx="109">
                  <c:v>20</c:v>
                </c:pt>
                <c:pt idx="110">
                  <c:v>18</c:v>
                </c:pt>
                <c:pt idx="111">
                  <c:v>17</c:v>
                </c:pt>
                <c:pt idx="112">
                  <c:v>18</c:v>
                </c:pt>
                <c:pt idx="113">
                  <c:v>16</c:v>
                </c:pt>
                <c:pt idx="114">
                  <c:v>11</c:v>
                </c:pt>
                <c:pt idx="115">
                  <c:v>10</c:v>
                </c:pt>
                <c:pt idx="116">
                  <c:v>6</c:v>
                </c:pt>
                <c:pt idx="117">
                  <c:v>7</c:v>
                </c:pt>
                <c:pt idx="118">
                  <c:v>7</c:v>
                </c:pt>
                <c:pt idx="119">
                  <c:v>3</c:v>
                </c:pt>
                <c:pt idx="120">
                  <c:v>3</c:v>
                </c:pt>
                <c:pt idx="121">
                  <c:v>4</c:v>
                </c:pt>
                <c:pt idx="122">
                  <c:v>3</c:v>
                </c:pt>
                <c:pt idx="123">
                  <c:v>6</c:v>
                </c:pt>
                <c:pt idx="124">
                  <c:v>2</c:v>
                </c:pt>
                <c:pt idx="125">
                  <c:v>4</c:v>
                </c:pt>
                <c:pt idx="126">
                  <c:v>3</c:v>
                </c:pt>
                <c:pt idx="127">
                  <c:v>3</c:v>
                </c:pt>
                <c:pt idx="128">
                  <c:v>2</c:v>
                </c:pt>
                <c:pt idx="129">
                  <c:v>4</c:v>
                </c:pt>
                <c:pt idx="130">
                  <c:v>4</c:v>
                </c:pt>
                <c:pt idx="131">
                  <c:v>3</c:v>
                </c:pt>
                <c:pt idx="132">
                  <c:v>5</c:v>
                </c:pt>
                <c:pt idx="133">
                  <c:v>2</c:v>
                </c:pt>
                <c:pt idx="134">
                  <c:v>4</c:v>
                </c:pt>
                <c:pt idx="135">
                  <c:v>4</c:v>
                </c:pt>
                <c:pt idx="136">
                  <c:v>3</c:v>
                </c:pt>
                <c:pt idx="137">
                  <c:v>1</c:v>
                </c:pt>
                <c:pt idx="138">
                  <c:v>3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2</c:v>
                </c:pt>
                <c:pt idx="143">
                  <c:v>0</c:v>
                </c:pt>
                <c:pt idx="144">
                  <c:v>0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1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2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1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88F-4E90-92FD-14762A3AB373}"/>
            </c:ext>
          </c:extLst>
        </c:ser>
        <c:ser>
          <c:idx val="4"/>
          <c:order val="4"/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质量厚度!$S$15</c:f>
              <c:numCache>
                <c:formatCode>General</c:formatCode>
                <c:ptCount val="1"/>
                <c:pt idx="0">
                  <c:v>374.1</c:v>
                </c:pt>
              </c:numCache>
            </c:numRef>
          </c:xVal>
          <c:yVal>
            <c:numRef>
              <c:f>质量厚度!$T$15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88F-4E90-92FD-14762A3AB373}"/>
            </c:ext>
          </c:extLst>
        </c:ser>
        <c:ser>
          <c:idx val="5"/>
          <c:order val="5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质量厚度!$T$8</c:f>
              <c:numCache>
                <c:formatCode>General</c:formatCode>
                <c:ptCount val="1"/>
                <c:pt idx="0">
                  <c:v>392.97</c:v>
                </c:pt>
              </c:numCache>
            </c:numRef>
          </c:xVal>
          <c:yVal>
            <c:numRef>
              <c:f>质量厚度!$T$24</c:f>
              <c:numCache>
                <c:formatCode>General</c:formatCode>
                <c:ptCount val="1"/>
                <c:pt idx="0">
                  <c:v>680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88F-4E90-92FD-14762A3AB373}"/>
            </c:ext>
          </c:extLst>
        </c:ser>
        <c:ser>
          <c:idx val="6"/>
          <c:order val="6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质量厚度!$T$9</c:f>
              <c:numCache>
                <c:formatCode>General</c:formatCode>
                <c:ptCount val="1"/>
                <c:pt idx="0">
                  <c:v>390.75</c:v>
                </c:pt>
              </c:numCache>
            </c:numRef>
          </c:xVal>
          <c:yVal>
            <c:numRef>
              <c:f>质量厚度!$T$23</c:f>
              <c:numCache>
                <c:formatCode>General</c:formatCode>
                <c:ptCount val="1"/>
                <c:pt idx="0">
                  <c:v>595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988F-4E90-92FD-14762A3AB373}"/>
            </c:ext>
          </c:extLst>
        </c:ser>
        <c:ser>
          <c:idx val="7"/>
          <c:order val="7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质量厚度!$T$10</c:f>
              <c:numCache>
                <c:formatCode>General</c:formatCode>
                <c:ptCount val="1"/>
                <c:pt idx="0">
                  <c:v>388.53000000000003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530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7-988F-4E90-92FD-14762A3AB373}"/>
            </c:ext>
          </c:extLst>
        </c:ser>
        <c:ser>
          <c:idx val="8"/>
          <c:order val="8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质量厚度!$T$11</c:f>
              <c:numCache>
                <c:formatCode>General</c:formatCode>
                <c:ptCount val="1"/>
                <c:pt idx="0">
                  <c:v>386.31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440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8-988F-4E90-92FD-14762A3AB373}"/>
            </c:ext>
          </c:extLst>
        </c:ser>
        <c:ser>
          <c:idx val="9"/>
          <c:order val="9"/>
          <c:spPr>
            <a:ln w="1905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质量厚度!$U$8</c:f>
              <c:numCache>
                <c:formatCode>General</c:formatCode>
                <c:ptCount val="1"/>
                <c:pt idx="0">
                  <c:v>437.86200000000002</c:v>
                </c:pt>
              </c:numCache>
            </c:numRef>
          </c:xVal>
          <c:yVal>
            <c:numRef>
              <c:f>质量厚度!$T$27</c:f>
              <c:numCache>
                <c:formatCode>General</c:formatCode>
                <c:ptCount val="1"/>
                <c:pt idx="0">
                  <c:v>270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988F-4E90-92FD-14762A3AB373}"/>
            </c:ext>
          </c:extLst>
        </c:ser>
        <c:ser>
          <c:idx val="10"/>
          <c:order val="10"/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质量厚度!$U$9</c:f>
              <c:numCache>
                <c:formatCode>General</c:formatCode>
                <c:ptCount val="1"/>
                <c:pt idx="0">
                  <c:v>450.60599999999999</c:v>
                </c:pt>
              </c:numCache>
            </c:numRef>
          </c:xVal>
          <c:yVal>
            <c:numRef>
              <c:f>质量厚度!$T$28</c:f>
              <c:numCache>
                <c:formatCode>General</c:formatCode>
                <c:ptCount val="1"/>
                <c:pt idx="0">
                  <c:v>170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988F-4E90-92FD-14762A3AB373}"/>
            </c:ext>
          </c:extLst>
        </c:ser>
        <c:ser>
          <c:idx val="11"/>
          <c:order val="11"/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质量厚度!$U$10</c:f>
              <c:numCache>
                <c:formatCode>General</c:formatCode>
                <c:ptCount val="1"/>
                <c:pt idx="0">
                  <c:v>463.35</c:v>
                </c:pt>
              </c:numCache>
            </c:numRef>
          </c:xVal>
          <c:yVal>
            <c:numRef>
              <c:f>质量厚度!$T$29</c:f>
              <c:numCache>
                <c:formatCode>General</c:formatCode>
                <c:ptCount val="1"/>
                <c:pt idx="0">
                  <c:v>140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988F-4E90-92FD-14762A3AB373}"/>
            </c:ext>
          </c:extLst>
        </c:ser>
        <c:ser>
          <c:idx val="12"/>
          <c:order val="12"/>
          <c:spPr>
            <a:ln w="1905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质量厚度!$U$11</c:f>
              <c:numCache>
                <c:formatCode>General</c:formatCode>
                <c:ptCount val="1"/>
                <c:pt idx="0">
                  <c:v>476.09399999999999</c:v>
                </c:pt>
              </c:numCache>
            </c:numRef>
          </c:xVal>
          <c:yVal>
            <c:numRef>
              <c:f>质量厚度!$T$30</c:f>
              <c:numCache>
                <c:formatCode>General</c:formatCode>
                <c:ptCount val="1"/>
                <c:pt idx="0">
                  <c:v>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988F-4E90-92FD-14762A3AB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4553184"/>
        <c:axId val="1904550272"/>
      </c:scatterChart>
      <c:valAx>
        <c:axId val="1904553184"/>
        <c:scaling>
          <c:orientation val="minMax"/>
          <c:max val="650"/>
          <c:min val="35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904550272"/>
        <c:crosses val="autoZero"/>
        <c:crossBetween val="midCat"/>
      </c:valAx>
      <c:valAx>
        <c:axId val="190455027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04553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质量厚度!$C$2</c:f>
              <c:strCache>
                <c:ptCount val="1"/>
                <c:pt idx="0">
                  <c:v>6 мм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质量厚度!$A$3:$A$196</c:f>
              <c:numCache>
                <c:formatCode>General</c:formatCode>
                <c:ptCount val="194"/>
                <c:pt idx="0">
                  <c:v>280</c:v>
                </c:pt>
                <c:pt idx="1">
                  <c:v>283</c:v>
                </c:pt>
                <c:pt idx="2">
                  <c:v>286</c:v>
                </c:pt>
                <c:pt idx="3">
                  <c:v>289</c:v>
                </c:pt>
                <c:pt idx="4">
                  <c:v>292</c:v>
                </c:pt>
                <c:pt idx="5">
                  <c:v>295</c:v>
                </c:pt>
                <c:pt idx="6">
                  <c:v>298</c:v>
                </c:pt>
                <c:pt idx="7">
                  <c:v>301</c:v>
                </c:pt>
                <c:pt idx="8">
                  <c:v>304</c:v>
                </c:pt>
                <c:pt idx="9">
                  <c:v>307</c:v>
                </c:pt>
                <c:pt idx="10">
                  <c:v>310</c:v>
                </c:pt>
                <c:pt idx="11">
                  <c:v>313</c:v>
                </c:pt>
                <c:pt idx="12">
                  <c:v>316</c:v>
                </c:pt>
                <c:pt idx="13">
                  <c:v>319</c:v>
                </c:pt>
                <c:pt idx="14">
                  <c:v>322</c:v>
                </c:pt>
                <c:pt idx="15">
                  <c:v>325</c:v>
                </c:pt>
                <c:pt idx="16">
                  <c:v>328</c:v>
                </c:pt>
                <c:pt idx="17">
                  <c:v>331</c:v>
                </c:pt>
                <c:pt idx="18">
                  <c:v>334</c:v>
                </c:pt>
                <c:pt idx="19">
                  <c:v>337</c:v>
                </c:pt>
                <c:pt idx="20">
                  <c:v>340</c:v>
                </c:pt>
                <c:pt idx="21">
                  <c:v>343</c:v>
                </c:pt>
                <c:pt idx="22">
                  <c:v>346</c:v>
                </c:pt>
                <c:pt idx="23">
                  <c:v>349</c:v>
                </c:pt>
                <c:pt idx="24">
                  <c:v>352</c:v>
                </c:pt>
                <c:pt idx="25">
                  <c:v>355</c:v>
                </c:pt>
                <c:pt idx="26">
                  <c:v>358</c:v>
                </c:pt>
                <c:pt idx="27">
                  <c:v>361</c:v>
                </c:pt>
                <c:pt idx="28">
                  <c:v>364</c:v>
                </c:pt>
                <c:pt idx="29">
                  <c:v>367</c:v>
                </c:pt>
                <c:pt idx="30">
                  <c:v>370</c:v>
                </c:pt>
                <c:pt idx="31">
                  <c:v>373</c:v>
                </c:pt>
                <c:pt idx="32">
                  <c:v>376</c:v>
                </c:pt>
                <c:pt idx="33">
                  <c:v>379</c:v>
                </c:pt>
                <c:pt idx="34">
                  <c:v>382</c:v>
                </c:pt>
                <c:pt idx="35">
                  <c:v>385</c:v>
                </c:pt>
                <c:pt idx="36">
                  <c:v>388</c:v>
                </c:pt>
                <c:pt idx="37">
                  <c:v>391</c:v>
                </c:pt>
                <c:pt idx="38">
                  <c:v>394</c:v>
                </c:pt>
                <c:pt idx="39">
                  <c:v>397</c:v>
                </c:pt>
                <c:pt idx="40">
                  <c:v>400</c:v>
                </c:pt>
                <c:pt idx="41">
                  <c:v>403</c:v>
                </c:pt>
                <c:pt idx="42">
                  <c:v>406</c:v>
                </c:pt>
                <c:pt idx="43">
                  <c:v>409</c:v>
                </c:pt>
                <c:pt idx="44">
                  <c:v>412</c:v>
                </c:pt>
                <c:pt idx="45">
                  <c:v>415</c:v>
                </c:pt>
                <c:pt idx="46">
                  <c:v>418</c:v>
                </c:pt>
                <c:pt idx="47">
                  <c:v>421</c:v>
                </c:pt>
                <c:pt idx="48">
                  <c:v>424</c:v>
                </c:pt>
                <c:pt idx="49">
                  <c:v>427</c:v>
                </c:pt>
                <c:pt idx="50">
                  <c:v>430</c:v>
                </c:pt>
                <c:pt idx="51">
                  <c:v>433</c:v>
                </c:pt>
                <c:pt idx="52">
                  <c:v>436</c:v>
                </c:pt>
                <c:pt idx="53">
                  <c:v>439</c:v>
                </c:pt>
                <c:pt idx="54">
                  <c:v>442</c:v>
                </c:pt>
                <c:pt idx="55">
                  <c:v>445</c:v>
                </c:pt>
                <c:pt idx="56">
                  <c:v>448</c:v>
                </c:pt>
                <c:pt idx="57">
                  <c:v>451</c:v>
                </c:pt>
                <c:pt idx="58">
                  <c:v>454</c:v>
                </c:pt>
                <c:pt idx="59">
                  <c:v>457</c:v>
                </c:pt>
                <c:pt idx="60">
                  <c:v>460</c:v>
                </c:pt>
                <c:pt idx="61">
                  <c:v>463</c:v>
                </c:pt>
                <c:pt idx="62">
                  <c:v>466</c:v>
                </c:pt>
                <c:pt idx="63">
                  <c:v>469</c:v>
                </c:pt>
                <c:pt idx="64">
                  <c:v>472</c:v>
                </c:pt>
                <c:pt idx="65">
                  <c:v>475</c:v>
                </c:pt>
                <c:pt idx="66">
                  <c:v>478</c:v>
                </c:pt>
                <c:pt idx="67">
                  <c:v>481</c:v>
                </c:pt>
                <c:pt idx="68">
                  <c:v>484</c:v>
                </c:pt>
                <c:pt idx="69">
                  <c:v>487</c:v>
                </c:pt>
                <c:pt idx="70">
                  <c:v>490</c:v>
                </c:pt>
                <c:pt idx="71">
                  <c:v>493</c:v>
                </c:pt>
                <c:pt idx="72">
                  <c:v>496</c:v>
                </c:pt>
                <c:pt idx="73">
                  <c:v>499</c:v>
                </c:pt>
                <c:pt idx="74">
                  <c:v>502</c:v>
                </c:pt>
                <c:pt idx="75">
                  <c:v>505</c:v>
                </c:pt>
                <c:pt idx="76">
                  <c:v>508</c:v>
                </c:pt>
                <c:pt idx="77">
                  <c:v>511</c:v>
                </c:pt>
                <c:pt idx="78">
                  <c:v>514</c:v>
                </c:pt>
                <c:pt idx="79">
                  <c:v>517</c:v>
                </c:pt>
                <c:pt idx="80">
                  <c:v>520</c:v>
                </c:pt>
                <c:pt idx="81">
                  <c:v>523</c:v>
                </c:pt>
                <c:pt idx="82">
                  <c:v>526</c:v>
                </c:pt>
                <c:pt idx="83">
                  <c:v>529</c:v>
                </c:pt>
                <c:pt idx="84">
                  <c:v>532</c:v>
                </c:pt>
                <c:pt idx="85">
                  <c:v>535</c:v>
                </c:pt>
                <c:pt idx="86">
                  <c:v>538</c:v>
                </c:pt>
                <c:pt idx="87">
                  <c:v>541</c:v>
                </c:pt>
                <c:pt idx="88">
                  <c:v>544</c:v>
                </c:pt>
                <c:pt idx="89">
                  <c:v>547</c:v>
                </c:pt>
                <c:pt idx="90">
                  <c:v>550</c:v>
                </c:pt>
                <c:pt idx="91">
                  <c:v>553</c:v>
                </c:pt>
                <c:pt idx="92">
                  <c:v>556</c:v>
                </c:pt>
                <c:pt idx="93">
                  <c:v>559</c:v>
                </c:pt>
                <c:pt idx="94">
                  <c:v>562</c:v>
                </c:pt>
                <c:pt idx="95">
                  <c:v>565</c:v>
                </c:pt>
                <c:pt idx="96">
                  <c:v>568</c:v>
                </c:pt>
                <c:pt idx="97">
                  <c:v>571</c:v>
                </c:pt>
                <c:pt idx="98">
                  <c:v>574</c:v>
                </c:pt>
                <c:pt idx="99">
                  <c:v>577</c:v>
                </c:pt>
                <c:pt idx="100">
                  <c:v>580</c:v>
                </c:pt>
                <c:pt idx="101">
                  <c:v>583</c:v>
                </c:pt>
                <c:pt idx="102">
                  <c:v>586</c:v>
                </c:pt>
                <c:pt idx="103">
                  <c:v>589</c:v>
                </c:pt>
                <c:pt idx="104">
                  <c:v>592</c:v>
                </c:pt>
                <c:pt idx="105">
                  <c:v>595</c:v>
                </c:pt>
                <c:pt idx="106">
                  <c:v>598</c:v>
                </c:pt>
                <c:pt idx="107">
                  <c:v>601</c:v>
                </c:pt>
                <c:pt idx="108">
                  <c:v>604</c:v>
                </c:pt>
                <c:pt idx="109">
                  <c:v>607</c:v>
                </c:pt>
                <c:pt idx="110">
                  <c:v>610</c:v>
                </c:pt>
                <c:pt idx="111">
                  <c:v>613</c:v>
                </c:pt>
                <c:pt idx="112">
                  <c:v>616</c:v>
                </c:pt>
                <c:pt idx="113">
                  <c:v>619</c:v>
                </c:pt>
                <c:pt idx="114">
                  <c:v>622</c:v>
                </c:pt>
                <c:pt idx="115">
                  <c:v>625</c:v>
                </c:pt>
                <c:pt idx="116">
                  <c:v>628</c:v>
                </c:pt>
                <c:pt idx="117">
                  <c:v>631</c:v>
                </c:pt>
                <c:pt idx="118">
                  <c:v>634</c:v>
                </c:pt>
                <c:pt idx="119">
                  <c:v>637</c:v>
                </c:pt>
                <c:pt idx="120">
                  <c:v>640</c:v>
                </c:pt>
                <c:pt idx="121">
                  <c:v>643</c:v>
                </c:pt>
                <c:pt idx="122">
                  <c:v>646</c:v>
                </c:pt>
                <c:pt idx="123">
                  <c:v>649</c:v>
                </c:pt>
                <c:pt idx="124">
                  <c:v>652</c:v>
                </c:pt>
                <c:pt idx="125">
                  <c:v>655</c:v>
                </c:pt>
                <c:pt idx="126">
                  <c:v>658</c:v>
                </c:pt>
                <c:pt idx="127">
                  <c:v>661</c:v>
                </c:pt>
                <c:pt idx="128">
                  <c:v>664</c:v>
                </c:pt>
                <c:pt idx="129">
                  <c:v>667</c:v>
                </c:pt>
                <c:pt idx="130">
                  <c:v>670</c:v>
                </c:pt>
                <c:pt idx="131">
                  <c:v>673</c:v>
                </c:pt>
                <c:pt idx="132">
                  <c:v>676</c:v>
                </c:pt>
                <c:pt idx="133">
                  <c:v>679</c:v>
                </c:pt>
                <c:pt idx="134">
                  <c:v>682</c:v>
                </c:pt>
                <c:pt idx="135">
                  <c:v>685</c:v>
                </c:pt>
                <c:pt idx="136">
                  <c:v>688</c:v>
                </c:pt>
                <c:pt idx="137">
                  <c:v>691</c:v>
                </c:pt>
                <c:pt idx="138">
                  <c:v>694</c:v>
                </c:pt>
                <c:pt idx="139">
                  <c:v>697</c:v>
                </c:pt>
                <c:pt idx="140">
                  <c:v>700</c:v>
                </c:pt>
                <c:pt idx="141">
                  <c:v>703</c:v>
                </c:pt>
                <c:pt idx="142">
                  <c:v>706</c:v>
                </c:pt>
                <c:pt idx="143">
                  <c:v>709</c:v>
                </c:pt>
                <c:pt idx="144">
                  <c:v>712</c:v>
                </c:pt>
                <c:pt idx="145">
                  <c:v>715</c:v>
                </c:pt>
                <c:pt idx="146">
                  <c:v>718</c:v>
                </c:pt>
                <c:pt idx="147">
                  <c:v>721</c:v>
                </c:pt>
                <c:pt idx="148">
                  <c:v>724</c:v>
                </c:pt>
                <c:pt idx="149">
                  <c:v>727</c:v>
                </c:pt>
                <c:pt idx="150">
                  <c:v>730</c:v>
                </c:pt>
                <c:pt idx="151">
                  <c:v>733</c:v>
                </c:pt>
                <c:pt idx="152">
                  <c:v>736</c:v>
                </c:pt>
                <c:pt idx="153">
                  <c:v>739</c:v>
                </c:pt>
                <c:pt idx="154">
                  <c:v>742</c:v>
                </c:pt>
                <c:pt idx="155">
                  <c:v>745</c:v>
                </c:pt>
                <c:pt idx="156">
                  <c:v>748</c:v>
                </c:pt>
                <c:pt idx="157">
                  <c:v>751</c:v>
                </c:pt>
                <c:pt idx="158">
                  <c:v>754</c:v>
                </c:pt>
                <c:pt idx="159">
                  <c:v>757</c:v>
                </c:pt>
                <c:pt idx="160">
                  <c:v>760</c:v>
                </c:pt>
                <c:pt idx="161">
                  <c:v>763</c:v>
                </c:pt>
                <c:pt idx="162">
                  <c:v>766</c:v>
                </c:pt>
                <c:pt idx="163">
                  <c:v>769</c:v>
                </c:pt>
                <c:pt idx="164">
                  <c:v>772</c:v>
                </c:pt>
                <c:pt idx="165">
                  <c:v>775</c:v>
                </c:pt>
                <c:pt idx="166">
                  <c:v>778</c:v>
                </c:pt>
                <c:pt idx="167">
                  <c:v>781</c:v>
                </c:pt>
                <c:pt idx="168">
                  <c:v>784</c:v>
                </c:pt>
                <c:pt idx="169">
                  <c:v>787</c:v>
                </c:pt>
                <c:pt idx="170">
                  <c:v>790</c:v>
                </c:pt>
                <c:pt idx="171">
                  <c:v>793</c:v>
                </c:pt>
                <c:pt idx="172">
                  <c:v>796</c:v>
                </c:pt>
                <c:pt idx="173">
                  <c:v>799</c:v>
                </c:pt>
                <c:pt idx="174">
                  <c:v>802</c:v>
                </c:pt>
                <c:pt idx="175">
                  <c:v>805</c:v>
                </c:pt>
                <c:pt idx="176">
                  <c:v>808</c:v>
                </c:pt>
                <c:pt idx="177">
                  <c:v>811</c:v>
                </c:pt>
                <c:pt idx="178">
                  <c:v>814</c:v>
                </c:pt>
                <c:pt idx="179">
                  <c:v>817</c:v>
                </c:pt>
                <c:pt idx="180">
                  <c:v>820</c:v>
                </c:pt>
                <c:pt idx="181">
                  <c:v>823</c:v>
                </c:pt>
                <c:pt idx="182">
                  <c:v>826</c:v>
                </c:pt>
                <c:pt idx="183">
                  <c:v>829</c:v>
                </c:pt>
                <c:pt idx="184">
                  <c:v>832</c:v>
                </c:pt>
                <c:pt idx="185">
                  <c:v>835</c:v>
                </c:pt>
                <c:pt idx="186">
                  <c:v>838</c:v>
                </c:pt>
                <c:pt idx="187">
                  <c:v>841</c:v>
                </c:pt>
                <c:pt idx="188">
                  <c:v>844</c:v>
                </c:pt>
                <c:pt idx="189">
                  <c:v>847</c:v>
                </c:pt>
                <c:pt idx="190">
                  <c:v>850</c:v>
                </c:pt>
                <c:pt idx="191">
                  <c:v>853</c:v>
                </c:pt>
                <c:pt idx="192">
                  <c:v>856</c:v>
                </c:pt>
                <c:pt idx="193">
                  <c:v>859</c:v>
                </c:pt>
              </c:numCache>
            </c:numRef>
          </c:xVal>
          <c:yVal>
            <c:numRef>
              <c:f>质量厚度!$C$3:$C$196</c:f>
              <c:numCache>
                <c:formatCode>General</c:formatCode>
                <c:ptCount val="19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9</c:v>
                </c:pt>
                <c:pt idx="34">
                  <c:v>33</c:v>
                </c:pt>
                <c:pt idx="35">
                  <c:v>59</c:v>
                </c:pt>
                <c:pt idx="36">
                  <c:v>98</c:v>
                </c:pt>
                <c:pt idx="37">
                  <c:v>130</c:v>
                </c:pt>
                <c:pt idx="38">
                  <c:v>175</c:v>
                </c:pt>
                <c:pt idx="39">
                  <c:v>130</c:v>
                </c:pt>
                <c:pt idx="40">
                  <c:v>99</c:v>
                </c:pt>
                <c:pt idx="41">
                  <c:v>90</c:v>
                </c:pt>
                <c:pt idx="42">
                  <c:v>98</c:v>
                </c:pt>
                <c:pt idx="43">
                  <c:v>57</c:v>
                </c:pt>
                <c:pt idx="44">
                  <c:v>62</c:v>
                </c:pt>
                <c:pt idx="45">
                  <c:v>33</c:v>
                </c:pt>
                <c:pt idx="46">
                  <c:v>63</c:v>
                </c:pt>
                <c:pt idx="47">
                  <c:v>37</c:v>
                </c:pt>
                <c:pt idx="48">
                  <c:v>37</c:v>
                </c:pt>
                <c:pt idx="49">
                  <c:v>24</c:v>
                </c:pt>
                <c:pt idx="50">
                  <c:v>32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22</c:v>
                </c:pt>
                <c:pt idx="55">
                  <c:v>46</c:v>
                </c:pt>
                <c:pt idx="56">
                  <c:v>62</c:v>
                </c:pt>
                <c:pt idx="57">
                  <c:v>82</c:v>
                </c:pt>
                <c:pt idx="58">
                  <c:v>115</c:v>
                </c:pt>
                <c:pt idx="59">
                  <c:v>137</c:v>
                </c:pt>
                <c:pt idx="60">
                  <c:v>164</c:v>
                </c:pt>
                <c:pt idx="61">
                  <c:v>204</c:v>
                </c:pt>
                <c:pt idx="62">
                  <c:v>222</c:v>
                </c:pt>
                <c:pt idx="63">
                  <c:v>283</c:v>
                </c:pt>
                <c:pt idx="64">
                  <c:v>281</c:v>
                </c:pt>
                <c:pt idx="65">
                  <c:v>326</c:v>
                </c:pt>
                <c:pt idx="66">
                  <c:v>389</c:v>
                </c:pt>
                <c:pt idx="67">
                  <c:v>399</c:v>
                </c:pt>
                <c:pt idx="68">
                  <c:v>451</c:v>
                </c:pt>
                <c:pt idx="69">
                  <c:v>438</c:v>
                </c:pt>
                <c:pt idx="70">
                  <c:v>482</c:v>
                </c:pt>
                <c:pt idx="71">
                  <c:v>487</c:v>
                </c:pt>
                <c:pt idx="72">
                  <c:v>501</c:v>
                </c:pt>
                <c:pt idx="73">
                  <c:v>526</c:v>
                </c:pt>
                <c:pt idx="74">
                  <c:v>550</c:v>
                </c:pt>
                <c:pt idx="75">
                  <c:v>561</c:v>
                </c:pt>
                <c:pt idx="76">
                  <c:v>604</c:v>
                </c:pt>
                <c:pt idx="77">
                  <c:v>586</c:v>
                </c:pt>
                <c:pt idx="78">
                  <c:v>540</c:v>
                </c:pt>
                <c:pt idx="79">
                  <c:v>561</c:v>
                </c:pt>
                <c:pt idx="80">
                  <c:v>614</c:v>
                </c:pt>
                <c:pt idx="81">
                  <c:v>594</c:v>
                </c:pt>
                <c:pt idx="82">
                  <c:v>590</c:v>
                </c:pt>
                <c:pt idx="83">
                  <c:v>594</c:v>
                </c:pt>
                <c:pt idx="84">
                  <c:v>554</c:v>
                </c:pt>
                <c:pt idx="85">
                  <c:v>612</c:v>
                </c:pt>
                <c:pt idx="86">
                  <c:v>599</c:v>
                </c:pt>
                <c:pt idx="87">
                  <c:v>559</c:v>
                </c:pt>
                <c:pt idx="88">
                  <c:v>582</c:v>
                </c:pt>
                <c:pt idx="89">
                  <c:v>566</c:v>
                </c:pt>
                <c:pt idx="90">
                  <c:v>528</c:v>
                </c:pt>
                <c:pt idx="91">
                  <c:v>521</c:v>
                </c:pt>
                <c:pt idx="92">
                  <c:v>557</c:v>
                </c:pt>
                <c:pt idx="93">
                  <c:v>503</c:v>
                </c:pt>
                <c:pt idx="94">
                  <c:v>535</c:v>
                </c:pt>
                <c:pt idx="95">
                  <c:v>487</c:v>
                </c:pt>
                <c:pt idx="96">
                  <c:v>471</c:v>
                </c:pt>
                <c:pt idx="97">
                  <c:v>506</c:v>
                </c:pt>
                <c:pt idx="98">
                  <c:v>434</c:v>
                </c:pt>
                <c:pt idx="99">
                  <c:v>445</c:v>
                </c:pt>
                <c:pt idx="100">
                  <c:v>469</c:v>
                </c:pt>
                <c:pt idx="101">
                  <c:v>416</c:v>
                </c:pt>
                <c:pt idx="102">
                  <c:v>429</c:v>
                </c:pt>
                <c:pt idx="103">
                  <c:v>374</c:v>
                </c:pt>
                <c:pt idx="104">
                  <c:v>371</c:v>
                </c:pt>
                <c:pt idx="105">
                  <c:v>352</c:v>
                </c:pt>
                <c:pt idx="106">
                  <c:v>348</c:v>
                </c:pt>
                <c:pt idx="107">
                  <c:v>372</c:v>
                </c:pt>
                <c:pt idx="108">
                  <c:v>352</c:v>
                </c:pt>
                <c:pt idx="109">
                  <c:v>310</c:v>
                </c:pt>
                <c:pt idx="110">
                  <c:v>320</c:v>
                </c:pt>
                <c:pt idx="111">
                  <c:v>301</c:v>
                </c:pt>
                <c:pt idx="112">
                  <c:v>312</c:v>
                </c:pt>
                <c:pt idx="113">
                  <c:v>291</c:v>
                </c:pt>
                <c:pt idx="114">
                  <c:v>280</c:v>
                </c:pt>
                <c:pt idx="115">
                  <c:v>287</c:v>
                </c:pt>
                <c:pt idx="116">
                  <c:v>254</c:v>
                </c:pt>
                <c:pt idx="117">
                  <c:v>294</c:v>
                </c:pt>
                <c:pt idx="118">
                  <c:v>254</c:v>
                </c:pt>
                <c:pt idx="119">
                  <c:v>236</c:v>
                </c:pt>
                <c:pt idx="120">
                  <c:v>237</c:v>
                </c:pt>
                <c:pt idx="121">
                  <c:v>237</c:v>
                </c:pt>
                <c:pt idx="122">
                  <c:v>232</c:v>
                </c:pt>
                <c:pt idx="123">
                  <c:v>164</c:v>
                </c:pt>
                <c:pt idx="124">
                  <c:v>171</c:v>
                </c:pt>
                <c:pt idx="125">
                  <c:v>155</c:v>
                </c:pt>
                <c:pt idx="126">
                  <c:v>174</c:v>
                </c:pt>
                <c:pt idx="127">
                  <c:v>156</c:v>
                </c:pt>
                <c:pt idx="128">
                  <c:v>142</c:v>
                </c:pt>
                <c:pt idx="129">
                  <c:v>173</c:v>
                </c:pt>
                <c:pt idx="130">
                  <c:v>134</c:v>
                </c:pt>
                <c:pt idx="131">
                  <c:v>135</c:v>
                </c:pt>
                <c:pt idx="132">
                  <c:v>121</c:v>
                </c:pt>
                <c:pt idx="133">
                  <c:v>118</c:v>
                </c:pt>
                <c:pt idx="134">
                  <c:v>120</c:v>
                </c:pt>
                <c:pt idx="135">
                  <c:v>119</c:v>
                </c:pt>
                <c:pt idx="136">
                  <c:v>101</c:v>
                </c:pt>
                <c:pt idx="137">
                  <c:v>92</c:v>
                </c:pt>
                <c:pt idx="138">
                  <c:v>91</c:v>
                </c:pt>
                <c:pt idx="139">
                  <c:v>101</c:v>
                </c:pt>
                <c:pt idx="140">
                  <c:v>80</c:v>
                </c:pt>
                <c:pt idx="141">
                  <c:v>92</c:v>
                </c:pt>
                <c:pt idx="142">
                  <c:v>82</c:v>
                </c:pt>
                <c:pt idx="143">
                  <c:v>80</c:v>
                </c:pt>
                <c:pt idx="144">
                  <c:v>63</c:v>
                </c:pt>
                <c:pt idx="145">
                  <c:v>69</c:v>
                </c:pt>
                <c:pt idx="146">
                  <c:v>62</c:v>
                </c:pt>
                <c:pt idx="147">
                  <c:v>70</c:v>
                </c:pt>
                <c:pt idx="148">
                  <c:v>62</c:v>
                </c:pt>
                <c:pt idx="149">
                  <c:v>36</c:v>
                </c:pt>
                <c:pt idx="150">
                  <c:v>57</c:v>
                </c:pt>
                <c:pt idx="151">
                  <c:v>58</c:v>
                </c:pt>
                <c:pt idx="152">
                  <c:v>55</c:v>
                </c:pt>
                <c:pt idx="153">
                  <c:v>38</c:v>
                </c:pt>
                <c:pt idx="154">
                  <c:v>46</c:v>
                </c:pt>
                <c:pt idx="155">
                  <c:v>35</c:v>
                </c:pt>
                <c:pt idx="156">
                  <c:v>32</c:v>
                </c:pt>
                <c:pt idx="157">
                  <c:v>37</c:v>
                </c:pt>
                <c:pt idx="158">
                  <c:v>37</c:v>
                </c:pt>
                <c:pt idx="159">
                  <c:v>49</c:v>
                </c:pt>
                <c:pt idx="160">
                  <c:v>41</c:v>
                </c:pt>
                <c:pt idx="161">
                  <c:v>35</c:v>
                </c:pt>
                <c:pt idx="162">
                  <c:v>28</c:v>
                </c:pt>
                <c:pt idx="163">
                  <c:v>33</c:v>
                </c:pt>
                <c:pt idx="164">
                  <c:v>19</c:v>
                </c:pt>
                <c:pt idx="165">
                  <c:v>34</c:v>
                </c:pt>
                <c:pt idx="166">
                  <c:v>31</c:v>
                </c:pt>
                <c:pt idx="167">
                  <c:v>19</c:v>
                </c:pt>
                <c:pt idx="168">
                  <c:v>33</c:v>
                </c:pt>
                <c:pt idx="169">
                  <c:v>25</c:v>
                </c:pt>
                <c:pt idx="170">
                  <c:v>22</c:v>
                </c:pt>
                <c:pt idx="171">
                  <c:v>11</c:v>
                </c:pt>
                <c:pt idx="172">
                  <c:v>22</c:v>
                </c:pt>
                <c:pt idx="173">
                  <c:v>24</c:v>
                </c:pt>
                <c:pt idx="174">
                  <c:v>14</c:v>
                </c:pt>
                <c:pt idx="175">
                  <c:v>17</c:v>
                </c:pt>
                <c:pt idx="176">
                  <c:v>22</c:v>
                </c:pt>
                <c:pt idx="177">
                  <c:v>16</c:v>
                </c:pt>
                <c:pt idx="178">
                  <c:v>7</c:v>
                </c:pt>
                <c:pt idx="179">
                  <c:v>11</c:v>
                </c:pt>
                <c:pt idx="180">
                  <c:v>20</c:v>
                </c:pt>
                <c:pt idx="181">
                  <c:v>10</c:v>
                </c:pt>
                <c:pt idx="182">
                  <c:v>7</c:v>
                </c:pt>
                <c:pt idx="183">
                  <c:v>7</c:v>
                </c:pt>
                <c:pt idx="184">
                  <c:v>4</c:v>
                </c:pt>
                <c:pt idx="185">
                  <c:v>7</c:v>
                </c:pt>
                <c:pt idx="186">
                  <c:v>12</c:v>
                </c:pt>
                <c:pt idx="187">
                  <c:v>5</c:v>
                </c:pt>
                <c:pt idx="188">
                  <c:v>7</c:v>
                </c:pt>
                <c:pt idx="189">
                  <c:v>8</c:v>
                </c:pt>
                <c:pt idx="190">
                  <c:v>4</c:v>
                </c:pt>
                <c:pt idx="191">
                  <c:v>5</c:v>
                </c:pt>
                <c:pt idx="192">
                  <c:v>8</c:v>
                </c:pt>
                <c:pt idx="193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1E4-4005-9CE8-542C514C7D0D}"/>
            </c:ext>
          </c:extLst>
        </c:ser>
        <c:ser>
          <c:idx val="1"/>
          <c:order val="1"/>
          <c:tx>
            <c:strRef>
              <c:f>质量厚度!$E$2</c:f>
              <c:strCache>
                <c:ptCount val="1"/>
                <c:pt idx="0">
                  <c:v>8 мм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质量厚度!$A$3:$A$196</c:f>
              <c:numCache>
                <c:formatCode>General</c:formatCode>
                <c:ptCount val="194"/>
                <c:pt idx="0">
                  <c:v>280</c:v>
                </c:pt>
                <c:pt idx="1">
                  <c:v>283</c:v>
                </c:pt>
                <c:pt idx="2">
                  <c:v>286</c:v>
                </c:pt>
                <c:pt idx="3">
                  <c:v>289</c:v>
                </c:pt>
                <c:pt idx="4">
                  <c:v>292</c:v>
                </c:pt>
                <c:pt idx="5">
                  <c:v>295</c:v>
                </c:pt>
                <c:pt idx="6">
                  <c:v>298</c:v>
                </c:pt>
                <c:pt idx="7">
                  <c:v>301</c:v>
                </c:pt>
                <c:pt idx="8">
                  <c:v>304</c:v>
                </c:pt>
                <c:pt idx="9">
                  <c:v>307</c:v>
                </c:pt>
                <c:pt idx="10">
                  <c:v>310</c:v>
                </c:pt>
                <c:pt idx="11">
                  <c:v>313</c:v>
                </c:pt>
                <c:pt idx="12">
                  <c:v>316</c:v>
                </c:pt>
                <c:pt idx="13">
                  <c:v>319</c:v>
                </c:pt>
                <c:pt idx="14">
                  <c:v>322</c:v>
                </c:pt>
                <c:pt idx="15">
                  <c:v>325</c:v>
                </c:pt>
                <c:pt idx="16">
                  <c:v>328</c:v>
                </c:pt>
                <c:pt idx="17">
                  <c:v>331</c:v>
                </c:pt>
                <c:pt idx="18">
                  <c:v>334</c:v>
                </c:pt>
                <c:pt idx="19">
                  <c:v>337</c:v>
                </c:pt>
                <c:pt idx="20">
                  <c:v>340</c:v>
                </c:pt>
                <c:pt idx="21">
                  <c:v>343</c:v>
                </c:pt>
                <c:pt idx="22">
                  <c:v>346</c:v>
                </c:pt>
                <c:pt idx="23">
                  <c:v>349</c:v>
                </c:pt>
                <c:pt idx="24">
                  <c:v>352</c:v>
                </c:pt>
                <c:pt idx="25">
                  <c:v>355</c:v>
                </c:pt>
                <c:pt idx="26">
                  <c:v>358</c:v>
                </c:pt>
                <c:pt idx="27">
                  <c:v>361</c:v>
                </c:pt>
                <c:pt idx="28">
                  <c:v>364</c:v>
                </c:pt>
                <c:pt idx="29">
                  <c:v>367</c:v>
                </c:pt>
                <c:pt idx="30">
                  <c:v>370</c:v>
                </c:pt>
                <c:pt idx="31">
                  <c:v>373</c:v>
                </c:pt>
                <c:pt idx="32">
                  <c:v>376</c:v>
                </c:pt>
                <c:pt idx="33">
                  <c:v>379</c:v>
                </c:pt>
                <c:pt idx="34">
                  <c:v>382</c:v>
                </c:pt>
                <c:pt idx="35">
                  <c:v>385</c:v>
                </c:pt>
                <c:pt idx="36">
                  <c:v>388</c:v>
                </c:pt>
                <c:pt idx="37">
                  <c:v>391</c:v>
                </c:pt>
                <c:pt idx="38">
                  <c:v>394</c:v>
                </c:pt>
                <c:pt idx="39">
                  <c:v>397</c:v>
                </c:pt>
                <c:pt idx="40">
                  <c:v>400</c:v>
                </c:pt>
                <c:pt idx="41">
                  <c:v>403</c:v>
                </c:pt>
                <c:pt idx="42">
                  <c:v>406</c:v>
                </c:pt>
                <c:pt idx="43">
                  <c:v>409</c:v>
                </c:pt>
                <c:pt idx="44">
                  <c:v>412</c:v>
                </c:pt>
                <c:pt idx="45">
                  <c:v>415</c:v>
                </c:pt>
                <c:pt idx="46">
                  <c:v>418</c:v>
                </c:pt>
                <c:pt idx="47">
                  <c:v>421</c:v>
                </c:pt>
                <c:pt idx="48">
                  <c:v>424</c:v>
                </c:pt>
                <c:pt idx="49">
                  <c:v>427</c:v>
                </c:pt>
                <c:pt idx="50">
                  <c:v>430</c:v>
                </c:pt>
                <c:pt idx="51">
                  <c:v>433</c:v>
                </c:pt>
                <c:pt idx="52">
                  <c:v>436</c:v>
                </c:pt>
                <c:pt idx="53">
                  <c:v>439</c:v>
                </c:pt>
                <c:pt idx="54">
                  <c:v>442</c:v>
                </c:pt>
                <c:pt idx="55">
                  <c:v>445</c:v>
                </c:pt>
                <c:pt idx="56">
                  <c:v>448</c:v>
                </c:pt>
                <c:pt idx="57">
                  <c:v>451</c:v>
                </c:pt>
                <c:pt idx="58">
                  <c:v>454</c:v>
                </c:pt>
                <c:pt idx="59">
                  <c:v>457</c:v>
                </c:pt>
                <c:pt idx="60">
                  <c:v>460</c:v>
                </c:pt>
                <c:pt idx="61">
                  <c:v>463</c:v>
                </c:pt>
                <c:pt idx="62">
                  <c:v>466</c:v>
                </c:pt>
                <c:pt idx="63">
                  <c:v>469</c:v>
                </c:pt>
                <c:pt idx="64">
                  <c:v>472</c:v>
                </c:pt>
                <c:pt idx="65">
                  <c:v>475</c:v>
                </c:pt>
                <c:pt idx="66">
                  <c:v>478</c:v>
                </c:pt>
                <c:pt idx="67">
                  <c:v>481</c:v>
                </c:pt>
                <c:pt idx="68">
                  <c:v>484</c:v>
                </c:pt>
                <c:pt idx="69">
                  <c:v>487</c:v>
                </c:pt>
                <c:pt idx="70">
                  <c:v>490</c:v>
                </c:pt>
                <c:pt idx="71">
                  <c:v>493</c:v>
                </c:pt>
                <c:pt idx="72">
                  <c:v>496</c:v>
                </c:pt>
                <c:pt idx="73">
                  <c:v>499</c:v>
                </c:pt>
                <c:pt idx="74">
                  <c:v>502</c:v>
                </c:pt>
                <c:pt idx="75">
                  <c:v>505</c:v>
                </c:pt>
                <c:pt idx="76">
                  <c:v>508</c:v>
                </c:pt>
                <c:pt idx="77">
                  <c:v>511</c:v>
                </c:pt>
                <c:pt idx="78">
                  <c:v>514</c:v>
                </c:pt>
                <c:pt idx="79">
                  <c:v>517</c:v>
                </c:pt>
                <c:pt idx="80">
                  <c:v>520</c:v>
                </c:pt>
                <c:pt idx="81">
                  <c:v>523</c:v>
                </c:pt>
                <c:pt idx="82">
                  <c:v>526</c:v>
                </c:pt>
                <c:pt idx="83">
                  <c:v>529</c:v>
                </c:pt>
                <c:pt idx="84">
                  <c:v>532</c:v>
                </c:pt>
                <c:pt idx="85">
                  <c:v>535</c:v>
                </c:pt>
                <c:pt idx="86">
                  <c:v>538</c:v>
                </c:pt>
                <c:pt idx="87">
                  <c:v>541</c:v>
                </c:pt>
                <c:pt idx="88">
                  <c:v>544</c:v>
                </c:pt>
                <c:pt idx="89">
                  <c:v>547</c:v>
                </c:pt>
                <c:pt idx="90">
                  <c:v>550</c:v>
                </c:pt>
                <c:pt idx="91">
                  <c:v>553</c:v>
                </c:pt>
                <c:pt idx="92">
                  <c:v>556</c:v>
                </c:pt>
                <c:pt idx="93">
                  <c:v>559</c:v>
                </c:pt>
                <c:pt idx="94">
                  <c:v>562</c:v>
                </c:pt>
                <c:pt idx="95">
                  <c:v>565</c:v>
                </c:pt>
                <c:pt idx="96">
                  <c:v>568</c:v>
                </c:pt>
                <c:pt idx="97">
                  <c:v>571</c:v>
                </c:pt>
                <c:pt idx="98">
                  <c:v>574</c:v>
                </c:pt>
                <c:pt idx="99">
                  <c:v>577</c:v>
                </c:pt>
                <c:pt idx="100">
                  <c:v>580</c:v>
                </c:pt>
                <c:pt idx="101">
                  <c:v>583</c:v>
                </c:pt>
                <c:pt idx="102">
                  <c:v>586</c:v>
                </c:pt>
                <c:pt idx="103">
                  <c:v>589</c:v>
                </c:pt>
                <c:pt idx="104">
                  <c:v>592</c:v>
                </c:pt>
                <c:pt idx="105">
                  <c:v>595</c:v>
                </c:pt>
                <c:pt idx="106">
                  <c:v>598</c:v>
                </c:pt>
                <c:pt idx="107">
                  <c:v>601</c:v>
                </c:pt>
                <c:pt idx="108">
                  <c:v>604</c:v>
                </c:pt>
                <c:pt idx="109">
                  <c:v>607</c:v>
                </c:pt>
                <c:pt idx="110">
                  <c:v>610</c:v>
                </c:pt>
                <c:pt idx="111">
                  <c:v>613</c:v>
                </c:pt>
                <c:pt idx="112">
                  <c:v>616</c:v>
                </c:pt>
                <c:pt idx="113">
                  <c:v>619</c:v>
                </c:pt>
                <c:pt idx="114">
                  <c:v>622</c:v>
                </c:pt>
                <c:pt idx="115">
                  <c:v>625</c:v>
                </c:pt>
                <c:pt idx="116">
                  <c:v>628</c:v>
                </c:pt>
                <c:pt idx="117">
                  <c:v>631</c:v>
                </c:pt>
                <c:pt idx="118">
                  <c:v>634</c:v>
                </c:pt>
                <c:pt idx="119">
                  <c:v>637</c:v>
                </c:pt>
                <c:pt idx="120">
                  <c:v>640</c:v>
                </c:pt>
                <c:pt idx="121">
                  <c:v>643</c:v>
                </c:pt>
                <c:pt idx="122">
                  <c:v>646</c:v>
                </c:pt>
                <c:pt idx="123">
                  <c:v>649</c:v>
                </c:pt>
                <c:pt idx="124">
                  <c:v>652</c:v>
                </c:pt>
                <c:pt idx="125">
                  <c:v>655</c:v>
                </c:pt>
                <c:pt idx="126">
                  <c:v>658</c:v>
                </c:pt>
                <c:pt idx="127">
                  <c:v>661</c:v>
                </c:pt>
                <c:pt idx="128">
                  <c:v>664</c:v>
                </c:pt>
                <c:pt idx="129">
                  <c:v>667</c:v>
                </c:pt>
                <c:pt idx="130">
                  <c:v>670</c:v>
                </c:pt>
                <c:pt idx="131">
                  <c:v>673</c:v>
                </c:pt>
                <c:pt idx="132">
                  <c:v>676</c:v>
                </c:pt>
                <c:pt idx="133">
                  <c:v>679</c:v>
                </c:pt>
                <c:pt idx="134">
                  <c:v>682</c:v>
                </c:pt>
                <c:pt idx="135">
                  <c:v>685</c:v>
                </c:pt>
                <c:pt idx="136">
                  <c:v>688</c:v>
                </c:pt>
                <c:pt idx="137">
                  <c:v>691</c:v>
                </c:pt>
                <c:pt idx="138">
                  <c:v>694</c:v>
                </c:pt>
                <c:pt idx="139">
                  <c:v>697</c:v>
                </c:pt>
                <c:pt idx="140">
                  <c:v>700</c:v>
                </c:pt>
                <c:pt idx="141">
                  <c:v>703</c:v>
                </c:pt>
                <c:pt idx="142">
                  <c:v>706</c:v>
                </c:pt>
                <c:pt idx="143">
                  <c:v>709</c:v>
                </c:pt>
                <c:pt idx="144">
                  <c:v>712</c:v>
                </c:pt>
                <c:pt idx="145">
                  <c:v>715</c:v>
                </c:pt>
                <c:pt idx="146">
                  <c:v>718</c:v>
                </c:pt>
                <c:pt idx="147">
                  <c:v>721</c:v>
                </c:pt>
                <c:pt idx="148">
                  <c:v>724</c:v>
                </c:pt>
                <c:pt idx="149">
                  <c:v>727</c:v>
                </c:pt>
                <c:pt idx="150">
                  <c:v>730</c:v>
                </c:pt>
                <c:pt idx="151">
                  <c:v>733</c:v>
                </c:pt>
                <c:pt idx="152">
                  <c:v>736</c:v>
                </c:pt>
                <c:pt idx="153">
                  <c:v>739</c:v>
                </c:pt>
                <c:pt idx="154">
                  <c:v>742</c:v>
                </c:pt>
                <c:pt idx="155">
                  <c:v>745</c:v>
                </c:pt>
                <c:pt idx="156">
                  <c:v>748</c:v>
                </c:pt>
                <c:pt idx="157">
                  <c:v>751</c:v>
                </c:pt>
                <c:pt idx="158">
                  <c:v>754</c:v>
                </c:pt>
                <c:pt idx="159">
                  <c:v>757</c:v>
                </c:pt>
                <c:pt idx="160">
                  <c:v>760</c:v>
                </c:pt>
                <c:pt idx="161">
                  <c:v>763</c:v>
                </c:pt>
                <c:pt idx="162">
                  <c:v>766</c:v>
                </c:pt>
                <c:pt idx="163">
                  <c:v>769</c:v>
                </c:pt>
                <c:pt idx="164">
                  <c:v>772</c:v>
                </c:pt>
                <c:pt idx="165">
                  <c:v>775</c:v>
                </c:pt>
                <c:pt idx="166">
                  <c:v>778</c:v>
                </c:pt>
                <c:pt idx="167">
                  <c:v>781</c:v>
                </c:pt>
                <c:pt idx="168">
                  <c:v>784</c:v>
                </c:pt>
                <c:pt idx="169">
                  <c:v>787</c:v>
                </c:pt>
                <c:pt idx="170">
                  <c:v>790</c:v>
                </c:pt>
                <c:pt idx="171">
                  <c:v>793</c:v>
                </c:pt>
                <c:pt idx="172">
                  <c:v>796</c:v>
                </c:pt>
                <c:pt idx="173">
                  <c:v>799</c:v>
                </c:pt>
                <c:pt idx="174">
                  <c:v>802</c:v>
                </c:pt>
                <c:pt idx="175">
                  <c:v>805</c:v>
                </c:pt>
                <c:pt idx="176">
                  <c:v>808</c:v>
                </c:pt>
                <c:pt idx="177">
                  <c:v>811</c:v>
                </c:pt>
                <c:pt idx="178">
                  <c:v>814</c:v>
                </c:pt>
                <c:pt idx="179">
                  <c:v>817</c:v>
                </c:pt>
                <c:pt idx="180">
                  <c:v>820</c:v>
                </c:pt>
                <c:pt idx="181">
                  <c:v>823</c:v>
                </c:pt>
                <c:pt idx="182">
                  <c:v>826</c:v>
                </c:pt>
                <c:pt idx="183">
                  <c:v>829</c:v>
                </c:pt>
                <c:pt idx="184">
                  <c:v>832</c:v>
                </c:pt>
                <c:pt idx="185">
                  <c:v>835</c:v>
                </c:pt>
                <c:pt idx="186">
                  <c:v>838</c:v>
                </c:pt>
                <c:pt idx="187">
                  <c:v>841</c:v>
                </c:pt>
                <c:pt idx="188">
                  <c:v>844</c:v>
                </c:pt>
                <c:pt idx="189">
                  <c:v>847</c:v>
                </c:pt>
                <c:pt idx="190">
                  <c:v>850</c:v>
                </c:pt>
                <c:pt idx="191">
                  <c:v>853</c:v>
                </c:pt>
                <c:pt idx="192">
                  <c:v>856</c:v>
                </c:pt>
                <c:pt idx="193">
                  <c:v>859</c:v>
                </c:pt>
              </c:numCache>
            </c:numRef>
          </c:xVal>
          <c:yVal>
            <c:numRef>
              <c:f>质量厚度!$E$3:$E$196</c:f>
              <c:numCache>
                <c:formatCode>General</c:formatCode>
                <c:ptCount val="19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15</c:v>
                </c:pt>
                <c:pt idx="34">
                  <c:v>33</c:v>
                </c:pt>
                <c:pt idx="35">
                  <c:v>53</c:v>
                </c:pt>
                <c:pt idx="36">
                  <c:v>95</c:v>
                </c:pt>
                <c:pt idx="37">
                  <c:v>133</c:v>
                </c:pt>
                <c:pt idx="38">
                  <c:v>122</c:v>
                </c:pt>
                <c:pt idx="39">
                  <c:v>88</c:v>
                </c:pt>
                <c:pt idx="40">
                  <c:v>68</c:v>
                </c:pt>
                <c:pt idx="41">
                  <c:v>66</c:v>
                </c:pt>
                <c:pt idx="42">
                  <c:v>44</c:v>
                </c:pt>
                <c:pt idx="43">
                  <c:v>43</c:v>
                </c:pt>
                <c:pt idx="44">
                  <c:v>46</c:v>
                </c:pt>
                <c:pt idx="45">
                  <c:v>34</c:v>
                </c:pt>
                <c:pt idx="46">
                  <c:v>25</c:v>
                </c:pt>
                <c:pt idx="47">
                  <c:v>20</c:v>
                </c:pt>
                <c:pt idx="48">
                  <c:v>21</c:v>
                </c:pt>
                <c:pt idx="49">
                  <c:v>18</c:v>
                </c:pt>
                <c:pt idx="50">
                  <c:v>19</c:v>
                </c:pt>
                <c:pt idx="51">
                  <c:v>9</c:v>
                </c:pt>
                <c:pt idx="52">
                  <c:v>16</c:v>
                </c:pt>
                <c:pt idx="53">
                  <c:v>17</c:v>
                </c:pt>
                <c:pt idx="54">
                  <c:v>9</c:v>
                </c:pt>
                <c:pt idx="55">
                  <c:v>11</c:v>
                </c:pt>
                <c:pt idx="56">
                  <c:v>15</c:v>
                </c:pt>
                <c:pt idx="57">
                  <c:v>5</c:v>
                </c:pt>
                <c:pt idx="58">
                  <c:v>11</c:v>
                </c:pt>
                <c:pt idx="59">
                  <c:v>21</c:v>
                </c:pt>
                <c:pt idx="60">
                  <c:v>32</c:v>
                </c:pt>
                <c:pt idx="61">
                  <c:v>50</c:v>
                </c:pt>
                <c:pt idx="62">
                  <c:v>71</c:v>
                </c:pt>
                <c:pt idx="63">
                  <c:v>112</c:v>
                </c:pt>
                <c:pt idx="64">
                  <c:v>111</c:v>
                </c:pt>
                <c:pt idx="65">
                  <c:v>114</c:v>
                </c:pt>
                <c:pt idx="66">
                  <c:v>155</c:v>
                </c:pt>
                <c:pt idx="67">
                  <c:v>205</c:v>
                </c:pt>
                <c:pt idx="68">
                  <c:v>216</c:v>
                </c:pt>
                <c:pt idx="69">
                  <c:v>233</c:v>
                </c:pt>
                <c:pt idx="70">
                  <c:v>250</c:v>
                </c:pt>
                <c:pt idx="71">
                  <c:v>284</c:v>
                </c:pt>
                <c:pt idx="72">
                  <c:v>288</c:v>
                </c:pt>
                <c:pt idx="73">
                  <c:v>333</c:v>
                </c:pt>
                <c:pt idx="74">
                  <c:v>355</c:v>
                </c:pt>
                <c:pt idx="75">
                  <c:v>364</c:v>
                </c:pt>
                <c:pt idx="76">
                  <c:v>390</c:v>
                </c:pt>
                <c:pt idx="77">
                  <c:v>409</c:v>
                </c:pt>
                <c:pt idx="78">
                  <c:v>413</c:v>
                </c:pt>
                <c:pt idx="79">
                  <c:v>424</c:v>
                </c:pt>
                <c:pt idx="80">
                  <c:v>401</c:v>
                </c:pt>
                <c:pt idx="81">
                  <c:v>410</c:v>
                </c:pt>
                <c:pt idx="82">
                  <c:v>419</c:v>
                </c:pt>
                <c:pt idx="83">
                  <c:v>447</c:v>
                </c:pt>
                <c:pt idx="84">
                  <c:v>442</c:v>
                </c:pt>
                <c:pt idx="85">
                  <c:v>423</c:v>
                </c:pt>
                <c:pt idx="86">
                  <c:v>442</c:v>
                </c:pt>
                <c:pt idx="87">
                  <c:v>469</c:v>
                </c:pt>
                <c:pt idx="88">
                  <c:v>454</c:v>
                </c:pt>
                <c:pt idx="89">
                  <c:v>469</c:v>
                </c:pt>
                <c:pt idx="90">
                  <c:v>450</c:v>
                </c:pt>
                <c:pt idx="91">
                  <c:v>376</c:v>
                </c:pt>
                <c:pt idx="92">
                  <c:v>451</c:v>
                </c:pt>
                <c:pt idx="93">
                  <c:v>392</c:v>
                </c:pt>
                <c:pt idx="94">
                  <c:v>379</c:v>
                </c:pt>
                <c:pt idx="95">
                  <c:v>403</c:v>
                </c:pt>
                <c:pt idx="96">
                  <c:v>370</c:v>
                </c:pt>
                <c:pt idx="97">
                  <c:v>341</c:v>
                </c:pt>
                <c:pt idx="98">
                  <c:v>366</c:v>
                </c:pt>
                <c:pt idx="99">
                  <c:v>355</c:v>
                </c:pt>
                <c:pt idx="100">
                  <c:v>397</c:v>
                </c:pt>
                <c:pt idx="101">
                  <c:v>351</c:v>
                </c:pt>
                <c:pt idx="102">
                  <c:v>357</c:v>
                </c:pt>
                <c:pt idx="103">
                  <c:v>352</c:v>
                </c:pt>
                <c:pt idx="104">
                  <c:v>347</c:v>
                </c:pt>
                <c:pt idx="105">
                  <c:v>353</c:v>
                </c:pt>
                <c:pt idx="106">
                  <c:v>306</c:v>
                </c:pt>
                <c:pt idx="107">
                  <c:v>296</c:v>
                </c:pt>
                <c:pt idx="108">
                  <c:v>285</c:v>
                </c:pt>
                <c:pt idx="109">
                  <c:v>311</c:v>
                </c:pt>
                <c:pt idx="110">
                  <c:v>258</c:v>
                </c:pt>
                <c:pt idx="111">
                  <c:v>274</c:v>
                </c:pt>
                <c:pt idx="112">
                  <c:v>245</c:v>
                </c:pt>
                <c:pt idx="113">
                  <c:v>231</c:v>
                </c:pt>
                <c:pt idx="114">
                  <c:v>247</c:v>
                </c:pt>
                <c:pt idx="115">
                  <c:v>235</c:v>
                </c:pt>
                <c:pt idx="116">
                  <c:v>250</c:v>
                </c:pt>
                <c:pt idx="117">
                  <c:v>221</c:v>
                </c:pt>
                <c:pt idx="118">
                  <c:v>213</c:v>
                </c:pt>
                <c:pt idx="119">
                  <c:v>189</c:v>
                </c:pt>
                <c:pt idx="120">
                  <c:v>180</c:v>
                </c:pt>
                <c:pt idx="121">
                  <c:v>211</c:v>
                </c:pt>
                <c:pt idx="122">
                  <c:v>185</c:v>
                </c:pt>
                <c:pt idx="123">
                  <c:v>177</c:v>
                </c:pt>
                <c:pt idx="124">
                  <c:v>191</c:v>
                </c:pt>
                <c:pt idx="125">
                  <c:v>161</c:v>
                </c:pt>
                <c:pt idx="126">
                  <c:v>150</c:v>
                </c:pt>
                <c:pt idx="127">
                  <c:v>151</c:v>
                </c:pt>
                <c:pt idx="128">
                  <c:v>142</c:v>
                </c:pt>
                <c:pt idx="129">
                  <c:v>113</c:v>
                </c:pt>
                <c:pt idx="130">
                  <c:v>136</c:v>
                </c:pt>
                <c:pt idx="131">
                  <c:v>111</c:v>
                </c:pt>
                <c:pt idx="132">
                  <c:v>112</c:v>
                </c:pt>
                <c:pt idx="133">
                  <c:v>82</c:v>
                </c:pt>
                <c:pt idx="134">
                  <c:v>110</c:v>
                </c:pt>
                <c:pt idx="135">
                  <c:v>102</c:v>
                </c:pt>
                <c:pt idx="136">
                  <c:v>100</c:v>
                </c:pt>
                <c:pt idx="137">
                  <c:v>101</c:v>
                </c:pt>
                <c:pt idx="138">
                  <c:v>82</c:v>
                </c:pt>
                <c:pt idx="139">
                  <c:v>89</c:v>
                </c:pt>
                <c:pt idx="140">
                  <c:v>77</c:v>
                </c:pt>
                <c:pt idx="141">
                  <c:v>74</c:v>
                </c:pt>
                <c:pt idx="142">
                  <c:v>70</c:v>
                </c:pt>
                <c:pt idx="143">
                  <c:v>70</c:v>
                </c:pt>
                <c:pt idx="144">
                  <c:v>71</c:v>
                </c:pt>
                <c:pt idx="145">
                  <c:v>57</c:v>
                </c:pt>
                <c:pt idx="146">
                  <c:v>58</c:v>
                </c:pt>
                <c:pt idx="147">
                  <c:v>51</c:v>
                </c:pt>
                <c:pt idx="148">
                  <c:v>47</c:v>
                </c:pt>
                <c:pt idx="149">
                  <c:v>61</c:v>
                </c:pt>
                <c:pt idx="150">
                  <c:v>61</c:v>
                </c:pt>
                <c:pt idx="151">
                  <c:v>53</c:v>
                </c:pt>
                <c:pt idx="152">
                  <c:v>47</c:v>
                </c:pt>
                <c:pt idx="153">
                  <c:v>42</c:v>
                </c:pt>
                <c:pt idx="154">
                  <c:v>37</c:v>
                </c:pt>
                <c:pt idx="155">
                  <c:v>41</c:v>
                </c:pt>
                <c:pt idx="156">
                  <c:v>49</c:v>
                </c:pt>
                <c:pt idx="157">
                  <c:v>26</c:v>
                </c:pt>
                <c:pt idx="158">
                  <c:v>44</c:v>
                </c:pt>
                <c:pt idx="159">
                  <c:v>25</c:v>
                </c:pt>
                <c:pt idx="160">
                  <c:v>41</c:v>
                </c:pt>
                <c:pt idx="161">
                  <c:v>31</c:v>
                </c:pt>
                <c:pt idx="162">
                  <c:v>32</c:v>
                </c:pt>
                <c:pt idx="163">
                  <c:v>27</c:v>
                </c:pt>
                <c:pt idx="164">
                  <c:v>19</c:v>
                </c:pt>
                <c:pt idx="165">
                  <c:v>23</c:v>
                </c:pt>
                <c:pt idx="166">
                  <c:v>22</c:v>
                </c:pt>
                <c:pt idx="167">
                  <c:v>18</c:v>
                </c:pt>
                <c:pt idx="168">
                  <c:v>15</c:v>
                </c:pt>
                <c:pt idx="169">
                  <c:v>16</c:v>
                </c:pt>
                <c:pt idx="170">
                  <c:v>18</c:v>
                </c:pt>
                <c:pt idx="171">
                  <c:v>15</c:v>
                </c:pt>
                <c:pt idx="172">
                  <c:v>12</c:v>
                </c:pt>
                <c:pt idx="173">
                  <c:v>9</c:v>
                </c:pt>
                <c:pt idx="174">
                  <c:v>14</c:v>
                </c:pt>
                <c:pt idx="175">
                  <c:v>13</c:v>
                </c:pt>
                <c:pt idx="176">
                  <c:v>4</c:v>
                </c:pt>
                <c:pt idx="177">
                  <c:v>12</c:v>
                </c:pt>
                <c:pt idx="178">
                  <c:v>8</c:v>
                </c:pt>
                <c:pt idx="179">
                  <c:v>8</c:v>
                </c:pt>
                <c:pt idx="180">
                  <c:v>12</c:v>
                </c:pt>
                <c:pt idx="181">
                  <c:v>12</c:v>
                </c:pt>
                <c:pt idx="182">
                  <c:v>11</c:v>
                </c:pt>
                <c:pt idx="183">
                  <c:v>9</c:v>
                </c:pt>
                <c:pt idx="184">
                  <c:v>10</c:v>
                </c:pt>
                <c:pt idx="185">
                  <c:v>13</c:v>
                </c:pt>
                <c:pt idx="186">
                  <c:v>4</c:v>
                </c:pt>
                <c:pt idx="187">
                  <c:v>4</c:v>
                </c:pt>
                <c:pt idx="188">
                  <c:v>9</c:v>
                </c:pt>
                <c:pt idx="189">
                  <c:v>3</c:v>
                </c:pt>
                <c:pt idx="190">
                  <c:v>8</c:v>
                </c:pt>
                <c:pt idx="191">
                  <c:v>7</c:v>
                </c:pt>
                <c:pt idx="192">
                  <c:v>4</c:v>
                </c:pt>
                <c:pt idx="193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1E4-4005-9CE8-542C514C7D0D}"/>
            </c:ext>
          </c:extLst>
        </c:ser>
        <c:ser>
          <c:idx val="2"/>
          <c:order val="2"/>
          <c:tx>
            <c:strRef>
              <c:f>质量厚度!$G$2</c:f>
              <c:strCache>
                <c:ptCount val="1"/>
                <c:pt idx="0">
                  <c:v>10 мм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质量厚度!$A$3:$A$196</c:f>
              <c:numCache>
                <c:formatCode>General</c:formatCode>
                <c:ptCount val="194"/>
                <c:pt idx="0">
                  <c:v>280</c:v>
                </c:pt>
                <c:pt idx="1">
                  <c:v>283</c:v>
                </c:pt>
                <c:pt idx="2">
                  <c:v>286</c:v>
                </c:pt>
                <c:pt idx="3">
                  <c:v>289</c:v>
                </c:pt>
                <c:pt idx="4">
                  <c:v>292</c:v>
                </c:pt>
                <c:pt idx="5">
                  <c:v>295</c:v>
                </c:pt>
                <c:pt idx="6">
                  <c:v>298</c:v>
                </c:pt>
                <c:pt idx="7">
                  <c:v>301</c:v>
                </c:pt>
                <c:pt idx="8">
                  <c:v>304</c:v>
                </c:pt>
                <c:pt idx="9">
                  <c:v>307</c:v>
                </c:pt>
                <c:pt idx="10">
                  <c:v>310</c:v>
                </c:pt>
                <c:pt idx="11">
                  <c:v>313</c:v>
                </c:pt>
                <c:pt idx="12">
                  <c:v>316</c:v>
                </c:pt>
                <c:pt idx="13">
                  <c:v>319</c:v>
                </c:pt>
                <c:pt idx="14">
                  <c:v>322</c:v>
                </c:pt>
                <c:pt idx="15">
                  <c:v>325</c:v>
                </c:pt>
                <c:pt idx="16">
                  <c:v>328</c:v>
                </c:pt>
                <c:pt idx="17">
                  <c:v>331</c:v>
                </c:pt>
                <c:pt idx="18">
                  <c:v>334</c:v>
                </c:pt>
                <c:pt idx="19">
                  <c:v>337</c:v>
                </c:pt>
                <c:pt idx="20">
                  <c:v>340</c:v>
                </c:pt>
                <c:pt idx="21">
                  <c:v>343</c:v>
                </c:pt>
                <c:pt idx="22">
                  <c:v>346</c:v>
                </c:pt>
                <c:pt idx="23">
                  <c:v>349</c:v>
                </c:pt>
                <c:pt idx="24">
                  <c:v>352</c:v>
                </c:pt>
                <c:pt idx="25">
                  <c:v>355</c:v>
                </c:pt>
                <c:pt idx="26">
                  <c:v>358</c:v>
                </c:pt>
                <c:pt idx="27">
                  <c:v>361</c:v>
                </c:pt>
                <c:pt idx="28">
                  <c:v>364</c:v>
                </c:pt>
                <c:pt idx="29">
                  <c:v>367</c:v>
                </c:pt>
                <c:pt idx="30">
                  <c:v>370</c:v>
                </c:pt>
                <c:pt idx="31">
                  <c:v>373</c:v>
                </c:pt>
                <c:pt idx="32">
                  <c:v>376</c:v>
                </c:pt>
                <c:pt idx="33">
                  <c:v>379</c:v>
                </c:pt>
                <c:pt idx="34">
                  <c:v>382</c:v>
                </c:pt>
                <c:pt idx="35">
                  <c:v>385</c:v>
                </c:pt>
                <c:pt idx="36">
                  <c:v>388</c:v>
                </c:pt>
                <c:pt idx="37">
                  <c:v>391</c:v>
                </c:pt>
                <c:pt idx="38">
                  <c:v>394</c:v>
                </c:pt>
                <c:pt idx="39">
                  <c:v>397</c:v>
                </c:pt>
                <c:pt idx="40">
                  <c:v>400</c:v>
                </c:pt>
                <c:pt idx="41">
                  <c:v>403</c:v>
                </c:pt>
                <c:pt idx="42">
                  <c:v>406</c:v>
                </c:pt>
                <c:pt idx="43">
                  <c:v>409</c:v>
                </c:pt>
                <c:pt idx="44">
                  <c:v>412</c:v>
                </c:pt>
                <c:pt idx="45">
                  <c:v>415</c:v>
                </c:pt>
                <c:pt idx="46">
                  <c:v>418</c:v>
                </c:pt>
                <c:pt idx="47">
                  <c:v>421</c:v>
                </c:pt>
                <c:pt idx="48">
                  <c:v>424</c:v>
                </c:pt>
                <c:pt idx="49">
                  <c:v>427</c:v>
                </c:pt>
                <c:pt idx="50">
                  <c:v>430</c:v>
                </c:pt>
                <c:pt idx="51">
                  <c:v>433</c:v>
                </c:pt>
                <c:pt idx="52">
                  <c:v>436</c:v>
                </c:pt>
                <c:pt idx="53">
                  <c:v>439</c:v>
                </c:pt>
                <c:pt idx="54">
                  <c:v>442</c:v>
                </c:pt>
                <c:pt idx="55">
                  <c:v>445</c:v>
                </c:pt>
                <c:pt idx="56">
                  <c:v>448</c:v>
                </c:pt>
                <c:pt idx="57">
                  <c:v>451</c:v>
                </c:pt>
                <c:pt idx="58">
                  <c:v>454</c:v>
                </c:pt>
                <c:pt idx="59">
                  <c:v>457</c:v>
                </c:pt>
                <c:pt idx="60">
                  <c:v>460</c:v>
                </c:pt>
                <c:pt idx="61">
                  <c:v>463</c:v>
                </c:pt>
                <c:pt idx="62">
                  <c:v>466</c:v>
                </c:pt>
                <c:pt idx="63">
                  <c:v>469</c:v>
                </c:pt>
                <c:pt idx="64">
                  <c:v>472</c:v>
                </c:pt>
                <c:pt idx="65">
                  <c:v>475</c:v>
                </c:pt>
                <c:pt idx="66">
                  <c:v>478</c:v>
                </c:pt>
                <c:pt idx="67">
                  <c:v>481</c:v>
                </c:pt>
                <c:pt idx="68">
                  <c:v>484</c:v>
                </c:pt>
                <c:pt idx="69">
                  <c:v>487</c:v>
                </c:pt>
                <c:pt idx="70">
                  <c:v>490</c:v>
                </c:pt>
                <c:pt idx="71">
                  <c:v>493</c:v>
                </c:pt>
                <c:pt idx="72">
                  <c:v>496</c:v>
                </c:pt>
                <c:pt idx="73">
                  <c:v>499</c:v>
                </c:pt>
                <c:pt idx="74">
                  <c:v>502</c:v>
                </c:pt>
                <c:pt idx="75">
                  <c:v>505</c:v>
                </c:pt>
                <c:pt idx="76">
                  <c:v>508</c:v>
                </c:pt>
                <c:pt idx="77">
                  <c:v>511</c:v>
                </c:pt>
                <c:pt idx="78">
                  <c:v>514</c:v>
                </c:pt>
                <c:pt idx="79">
                  <c:v>517</c:v>
                </c:pt>
                <c:pt idx="80">
                  <c:v>520</c:v>
                </c:pt>
                <c:pt idx="81">
                  <c:v>523</c:v>
                </c:pt>
                <c:pt idx="82">
                  <c:v>526</c:v>
                </c:pt>
                <c:pt idx="83">
                  <c:v>529</c:v>
                </c:pt>
                <c:pt idx="84">
                  <c:v>532</c:v>
                </c:pt>
                <c:pt idx="85">
                  <c:v>535</c:v>
                </c:pt>
                <c:pt idx="86">
                  <c:v>538</c:v>
                </c:pt>
                <c:pt idx="87">
                  <c:v>541</c:v>
                </c:pt>
                <c:pt idx="88">
                  <c:v>544</c:v>
                </c:pt>
                <c:pt idx="89">
                  <c:v>547</c:v>
                </c:pt>
                <c:pt idx="90">
                  <c:v>550</c:v>
                </c:pt>
                <c:pt idx="91">
                  <c:v>553</c:v>
                </c:pt>
                <c:pt idx="92">
                  <c:v>556</c:v>
                </c:pt>
                <c:pt idx="93">
                  <c:v>559</c:v>
                </c:pt>
                <c:pt idx="94">
                  <c:v>562</c:v>
                </c:pt>
                <c:pt idx="95">
                  <c:v>565</c:v>
                </c:pt>
                <c:pt idx="96">
                  <c:v>568</c:v>
                </c:pt>
                <c:pt idx="97">
                  <c:v>571</c:v>
                </c:pt>
                <c:pt idx="98">
                  <c:v>574</c:v>
                </c:pt>
                <c:pt idx="99">
                  <c:v>577</c:v>
                </c:pt>
                <c:pt idx="100">
                  <c:v>580</c:v>
                </c:pt>
                <c:pt idx="101">
                  <c:v>583</c:v>
                </c:pt>
                <c:pt idx="102">
                  <c:v>586</c:v>
                </c:pt>
                <c:pt idx="103">
                  <c:v>589</c:v>
                </c:pt>
                <c:pt idx="104">
                  <c:v>592</c:v>
                </c:pt>
                <c:pt idx="105">
                  <c:v>595</c:v>
                </c:pt>
                <c:pt idx="106">
                  <c:v>598</c:v>
                </c:pt>
                <c:pt idx="107">
                  <c:v>601</c:v>
                </c:pt>
                <c:pt idx="108">
                  <c:v>604</c:v>
                </c:pt>
                <c:pt idx="109">
                  <c:v>607</c:v>
                </c:pt>
                <c:pt idx="110">
                  <c:v>610</c:v>
                </c:pt>
                <c:pt idx="111">
                  <c:v>613</c:v>
                </c:pt>
                <c:pt idx="112">
                  <c:v>616</c:v>
                </c:pt>
                <c:pt idx="113">
                  <c:v>619</c:v>
                </c:pt>
                <c:pt idx="114">
                  <c:v>622</c:v>
                </c:pt>
                <c:pt idx="115">
                  <c:v>625</c:v>
                </c:pt>
                <c:pt idx="116">
                  <c:v>628</c:v>
                </c:pt>
                <c:pt idx="117">
                  <c:v>631</c:v>
                </c:pt>
                <c:pt idx="118">
                  <c:v>634</c:v>
                </c:pt>
                <c:pt idx="119">
                  <c:v>637</c:v>
                </c:pt>
                <c:pt idx="120">
                  <c:v>640</c:v>
                </c:pt>
                <c:pt idx="121">
                  <c:v>643</c:v>
                </c:pt>
                <c:pt idx="122">
                  <c:v>646</c:v>
                </c:pt>
                <c:pt idx="123">
                  <c:v>649</c:v>
                </c:pt>
                <c:pt idx="124">
                  <c:v>652</c:v>
                </c:pt>
                <c:pt idx="125">
                  <c:v>655</c:v>
                </c:pt>
                <c:pt idx="126">
                  <c:v>658</c:v>
                </c:pt>
                <c:pt idx="127">
                  <c:v>661</c:v>
                </c:pt>
                <c:pt idx="128">
                  <c:v>664</c:v>
                </c:pt>
                <c:pt idx="129">
                  <c:v>667</c:v>
                </c:pt>
                <c:pt idx="130">
                  <c:v>670</c:v>
                </c:pt>
                <c:pt idx="131">
                  <c:v>673</c:v>
                </c:pt>
                <c:pt idx="132">
                  <c:v>676</c:v>
                </c:pt>
                <c:pt idx="133">
                  <c:v>679</c:v>
                </c:pt>
                <c:pt idx="134">
                  <c:v>682</c:v>
                </c:pt>
                <c:pt idx="135">
                  <c:v>685</c:v>
                </c:pt>
                <c:pt idx="136">
                  <c:v>688</c:v>
                </c:pt>
                <c:pt idx="137">
                  <c:v>691</c:v>
                </c:pt>
                <c:pt idx="138">
                  <c:v>694</c:v>
                </c:pt>
                <c:pt idx="139">
                  <c:v>697</c:v>
                </c:pt>
                <c:pt idx="140">
                  <c:v>700</c:v>
                </c:pt>
                <c:pt idx="141">
                  <c:v>703</c:v>
                </c:pt>
                <c:pt idx="142">
                  <c:v>706</c:v>
                </c:pt>
                <c:pt idx="143">
                  <c:v>709</c:v>
                </c:pt>
                <c:pt idx="144">
                  <c:v>712</c:v>
                </c:pt>
                <c:pt idx="145">
                  <c:v>715</c:v>
                </c:pt>
                <c:pt idx="146">
                  <c:v>718</c:v>
                </c:pt>
                <c:pt idx="147">
                  <c:v>721</c:v>
                </c:pt>
                <c:pt idx="148">
                  <c:v>724</c:v>
                </c:pt>
                <c:pt idx="149">
                  <c:v>727</c:v>
                </c:pt>
                <c:pt idx="150">
                  <c:v>730</c:v>
                </c:pt>
                <c:pt idx="151">
                  <c:v>733</c:v>
                </c:pt>
                <c:pt idx="152">
                  <c:v>736</c:v>
                </c:pt>
                <c:pt idx="153">
                  <c:v>739</c:v>
                </c:pt>
                <c:pt idx="154">
                  <c:v>742</c:v>
                </c:pt>
                <c:pt idx="155">
                  <c:v>745</c:v>
                </c:pt>
                <c:pt idx="156">
                  <c:v>748</c:v>
                </c:pt>
                <c:pt idx="157">
                  <c:v>751</c:v>
                </c:pt>
                <c:pt idx="158">
                  <c:v>754</c:v>
                </c:pt>
                <c:pt idx="159">
                  <c:v>757</c:v>
                </c:pt>
                <c:pt idx="160">
                  <c:v>760</c:v>
                </c:pt>
                <c:pt idx="161">
                  <c:v>763</c:v>
                </c:pt>
                <c:pt idx="162">
                  <c:v>766</c:v>
                </c:pt>
                <c:pt idx="163">
                  <c:v>769</c:v>
                </c:pt>
                <c:pt idx="164">
                  <c:v>772</c:v>
                </c:pt>
                <c:pt idx="165">
                  <c:v>775</c:v>
                </c:pt>
                <c:pt idx="166">
                  <c:v>778</c:v>
                </c:pt>
                <c:pt idx="167">
                  <c:v>781</c:v>
                </c:pt>
                <c:pt idx="168">
                  <c:v>784</c:v>
                </c:pt>
                <c:pt idx="169">
                  <c:v>787</c:v>
                </c:pt>
                <c:pt idx="170">
                  <c:v>790</c:v>
                </c:pt>
                <c:pt idx="171">
                  <c:v>793</c:v>
                </c:pt>
                <c:pt idx="172">
                  <c:v>796</c:v>
                </c:pt>
                <c:pt idx="173">
                  <c:v>799</c:v>
                </c:pt>
                <c:pt idx="174">
                  <c:v>802</c:v>
                </c:pt>
                <c:pt idx="175">
                  <c:v>805</c:v>
                </c:pt>
                <c:pt idx="176">
                  <c:v>808</c:v>
                </c:pt>
                <c:pt idx="177">
                  <c:v>811</c:v>
                </c:pt>
                <c:pt idx="178">
                  <c:v>814</c:v>
                </c:pt>
                <c:pt idx="179">
                  <c:v>817</c:v>
                </c:pt>
                <c:pt idx="180">
                  <c:v>820</c:v>
                </c:pt>
                <c:pt idx="181">
                  <c:v>823</c:v>
                </c:pt>
                <c:pt idx="182">
                  <c:v>826</c:v>
                </c:pt>
                <c:pt idx="183">
                  <c:v>829</c:v>
                </c:pt>
                <c:pt idx="184">
                  <c:v>832</c:v>
                </c:pt>
                <c:pt idx="185">
                  <c:v>835</c:v>
                </c:pt>
                <c:pt idx="186">
                  <c:v>838</c:v>
                </c:pt>
                <c:pt idx="187">
                  <c:v>841</c:v>
                </c:pt>
                <c:pt idx="188">
                  <c:v>844</c:v>
                </c:pt>
                <c:pt idx="189">
                  <c:v>847</c:v>
                </c:pt>
                <c:pt idx="190">
                  <c:v>850</c:v>
                </c:pt>
                <c:pt idx="191">
                  <c:v>853</c:v>
                </c:pt>
                <c:pt idx="192">
                  <c:v>856</c:v>
                </c:pt>
                <c:pt idx="193">
                  <c:v>859</c:v>
                </c:pt>
              </c:numCache>
            </c:numRef>
          </c:xVal>
          <c:yVal>
            <c:numRef>
              <c:f>质量厚度!$G$3:$G$196</c:f>
              <c:numCache>
                <c:formatCode>General</c:formatCode>
                <c:ptCount val="19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  <c:pt idx="33">
                  <c:v>6</c:v>
                </c:pt>
                <c:pt idx="34">
                  <c:v>30</c:v>
                </c:pt>
                <c:pt idx="35">
                  <c:v>65</c:v>
                </c:pt>
                <c:pt idx="36">
                  <c:v>78</c:v>
                </c:pt>
                <c:pt idx="37">
                  <c:v>105</c:v>
                </c:pt>
                <c:pt idx="38">
                  <c:v>63</c:v>
                </c:pt>
                <c:pt idx="39">
                  <c:v>70</c:v>
                </c:pt>
                <c:pt idx="40">
                  <c:v>42</c:v>
                </c:pt>
                <c:pt idx="41">
                  <c:v>37</c:v>
                </c:pt>
                <c:pt idx="42">
                  <c:v>36</c:v>
                </c:pt>
                <c:pt idx="43">
                  <c:v>20</c:v>
                </c:pt>
                <c:pt idx="44">
                  <c:v>22</c:v>
                </c:pt>
                <c:pt idx="45">
                  <c:v>19</c:v>
                </c:pt>
                <c:pt idx="46">
                  <c:v>14</c:v>
                </c:pt>
                <c:pt idx="47">
                  <c:v>18</c:v>
                </c:pt>
                <c:pt idx="48">
                  <c:v>11</c:v>
                </c:pt>
                <c:pt idx="49">
                  <c:v>17</c:v>
                </c:pt>
                <c:pt idx="50">
                  <c:v>9</c:v>
                </c:pt>
                <c:pt idx="51">
                  <c:v>12</c:v>
                </c:pt>
                <c:pt idx="52">
                  <c:v>7</c:v>
                </c:pt>
                <c:pt idx="53">
                  <c:v>11</c:v>
                </c:pt>
                <c:pt idx="54">
                  <c:v>9</c:v>
                </c:pt>
                <c:pt idx="55">
                  <c:v>7</c:v>
                </c:pt>
                <c:pt idx="56">
                  <c:v>5</c:v>
                </c:pt>
                <c:pt idx="57">
                  <c:v>5</c:v>
                </c:pt>
                <c:pt idx="58">
                  <c:v>4</c:v>
                </c:pt>
                <c:pt idx="59">
                  <c:v>0</c:v>
                </c:pt>
                <c:pt idx="60">
                  <c:v>3</c:v>
                </c:pt>
                <c:pt idx="61">
                  <c:v>6</c:v>
                </c:pt>
                <c:pt idx="62">
                  <c:v>5</c:v>
                </c:pt>
                <c:pt idx="63">
                  <c:v>11</c:v>
                </c:pt>
                <c:pt idx="64">
                  <c:v>15</c:v>
                </c:pt>
                <c:pt idx="65">
                  <c:v>28</c:v>
                </c:pt>
                <c:pt idx="66">
                  <c:v>46</c:v>
                </c:pt>
                <c:pt idx="67">
                  <c:v>65</c:v>
                </c:pt>
                <c:pt idx="68">
                  <c:v>66</c:v>
                </c:pt>
                <c:pt idx="69">
                  <c:v>118</c:v>
                </c:pt>
                <c:pt idx="70">
                  <c:v>110</c:v>
                </c:pt>
                <c:pt idx="71">
                  <c:v>121</c:v>
                </c:pt>
                <c:pt idx="72">
                  <c:v>181</c:v>
                </c:pt>
                <c:pt idx="73">
                  <c:v>166</c:v>
                </c:pt>
                <c:pt idx="74">
                  <c:v>171</c:v>
                </c:pt>
                <c:pt idx="75">
                  <c:v>183</c:v>
                </c:pt>
                <c:pt idx="76">
                  <c:v>227</c:v>
                </c:pt>
                <c:pt idx="77">
                  <c:v>228</c:v>
                </c:pt>
                <c:pt idx="78">
                  <c:v>249</c:v>
                </c:pt>
                <c:pt idx="79">
                  <c:v>277</c:v>
                </c:pt>
                <c:pt idx="80">
                  <c:v>263</c:v>
                </c:pt>
                <c:pt idx="81">
                  <c:v>301</c:v>
                </c:pt>
                <c:pt idx="82">
                  <c:v>285</c:v>
                </c:pt>
                <c:pt idx="83">
                  <c:v>313</c:v>
                </c:pt>
                <c:pt idx="84">
                  <c:v>297</c:v>
                </c:pt>
                <c:pt idx="85">
                  <c:v>280</c:v>
                </c:pt>
                <c:pt idx="86">
                  <c:v>297</c:v>
                </c:pt>
                <c:pt idx="87">
                  <c:v>319</c:v>
                </c:pt>
                <c:pt idx="88">
                  <c:v>338</c:v>
                </c:pt>
                <c:pt idx="89">
                  <c:v>342</c:v>
                </c:pt>
                <c:pt idx="90">
                  <c:v>321</c:v>
                </c:pt>
                <c:pt idx="91">
                  <c:v>334</c:v>
                </c:pt>
                <c:pt idx="92">
                  <c:v>322</c:v>
                </c:pt>
                <c:pt idx="93">
                  <c:v>329</c:v>
                </c:pt>
                <c:pt idx="94">
                  <c:v>324</c:v>
                </c:pt>
                <c:pt idx="95">
                  <c:v>319</c:v>
                </c:pt>
                <c:pt idx="96">
                  <c:v>327</c:v>
                </c:pt>
                <c:pt idx="97">
                  <c:v>344</c:v>
                </c:pt>
                <c:pt idx="98">
                  <c:v>314</c:v>
                </c:pt>
                <c:pt idx="99">
                  <c:v>297</c:v>
                </c:pt>
                <c:pt idx="100">
                  <c:v>291</c:v>
                </c:pt>
                <c:pt idx="101">
                  <c:v>276</c:v>
                </c:pt>
                <c:pt idx="102">
                  <c:v>306</c:v>
                </c:pt>
                <c:pt idx="103">
                  <c:v>252</c:v>
                </c:pt>
                <c:pt idx="104">
                  <c:v>300</c:v>
                </c:pt>
                <c:pt idx="105">
                  <c:v>250</c:v>
                </c:pt>
                <c:pt idx="106">
                  <c:v>257</c:v>
                </c:pt>
                <c:pt idx="107">
                  <c:v>234</c:v>
                </c:pt>
                <c:pt idx="108">
                  <c:v>257</c:v>
                </c:pt>
                <c:pt idx="109">
                  <c:v>228</c:v>
                </c:pt>
                <c:pt idx="110">
                  <c:v>223</c:v>
                </c:pt>
                <c:pt idx="111">
                  <c:v>223</c:v>
                </c:pt>
                <c:pt idx="112">
                  <c:v>225</c:v>
                </c:pt>
                <c:pt idx="113">
                  <c:v>219</c:v>
                </c:pt>
                <c:pt idx="114">
                  <c:v>206</c:v>
                </c:pt>
                <c:pt idx="115">
                  <c:v>207</c:v>
                </c:pt>
                <c:pt idx="116">
                  <c:v>216</c:v>
                </c:pt>
                <c:pt idx="117">
                  <c:v>214</c:v>
                </c:pt>
                <c:pt idx="118">
                  <c:v>171</c:v>
                </c:pt>
                <c:pt idx="119">
                  <c:v>209</c:v>
                </c:pt>
                <c:pt idx="120">
                  <c:v>171</c:v>
                </c:pt>
                <c:pt idx="121">
                  <c:v>144</c:v>
                </c:pt>
                <c:pt idx="122">
                  <c:v>187</c:v>
                </c:pt>
                <c:pt idx="123">
                  <c:v>153</c:v>
                </c:pt>
                <c:pt idx="124">
                  <c:v>168</c:v>
                </c:pt>
                <c:pt idx="125">
                  <c:v>141</c:v>
                </c:pt>
                <c:pt idx="126">
                  <c:v>129</c:v>
                </c:pt>
                <c:pt idx="127">
                  <c:v>133</c:v>
                </c:pt>
                <c:pt idx="128">
                  <c:v>117</c:v>
                </c:pt>
                <c:pt idx="129">
                  <c:v>127</c:v>
                </c:pt>
                <c:pt idx="130">
                  <c:v>110</c:v>
                </c:pt>
                <c:pt idx="131">
                  <c:v>117</c:v>
                </c:pt>
                <c:pt idx="132">
                  <c:v>118</c:v>
                </c:pt>
                <c:pt idx="133">
                  <c:v>87</c:v>
                </c:pt>
                <c:pt idx="134">
                  <c:v>100</c:v>
                </c:pt>
                <c:pt idx="135">
                  <c:v>100</c:v>
                </c:pt>
                <c:pt idx="136">
                  <c:v>75</c:v>
                </c:pt>
                <c:pt idx="137">
                  <c:v>73</c:v>
                </c:pt>
                <c:pt idx="138">
                  <c:v>79</c:v>
                </c:pt>
                <c:pt idx="139">
                  <c:v>61</c:v>
                </c:pt>
                <c:pt idx="140">
                  <c:v>70</c:v>
                </c:pt>
                <c:pt idx="141">
                  <c:v>78</c:v>
                </c:pt>
                <c:pt idx="142">
                  <c:v>74</c:v>
                </c:pt>
                <c:pt idx="143">
                  <c:v>65</c:v>
                </c:pt>
                <c:pt idx="144">
                  <c:v>59</c:v>
                </c:pt>
                <c:pt idx="145">
                  <c:v>47</c:v>
                </c:pt>
                <c:pt idx="146">
                  <c:v>45</c:v>
                </c:pt>
                <c:pt idx="147">
                  <c:v>41</c:v>
                </c:pt>
                <c:pt idx="148">
                  <c:v>66</c:v>
                </c:pt>
                <c:pt idx="149">
                  <c:v>54</c:v>
                </c:pt>
                <c:pt idx="150">
                  <c:v>34</c:v>
                </c:pt>
                <c:pt idx="151">
                  <c:v>48</c:v>
                </c:pt>
                <c:pt idx="152">
                  <c:v>43</c:v>
                </c:pt>
                <c:pt idx="153">
                  <c:v>40</c:v>
                </c:pt>
                <c:pt idx="154">
                  <c:v>44</c:v>
                </c:pt>
                <c:pt idx="155">
                  <c:v>35</c:v>
                </c:pt>
                <c:pt idx="156">
                  <c:v>28</c:v>
                </c:pt>
                <c:pt idx="157">
                  <c:v>24</c:v>
                </c:pt>
                <c:pt idx="158">
                  <c:v>28</c:v>
                </c:pt>
                <c:pt idx="159">
                  <c:v>27</c:v>
                </c:pt>
                <c:pt idx="160">
                  <c:v>25</c:v>
                </c:pt>
                <c:pt idx="161">
                  <c:v>28</c:v>
                </c:pt>
                <c:pt idx="162">
                  <c:v>25</c:v>
                </c:pt>
                <c:pt idx="163">
                  <c:v>29</c:v>
                </c:pt>
                <c:pt idx="164">
                  <c:v>14</c:v>
                </c:pt>
                <c:pt idx="165">
                  <c:v>27</c:v>
                </c:pt>
                <c:pt idx="166">
                  <c:v>16</c:v>
                </c:pt>
                <c:pt idx="167">
                  <c:v>13</c:v>
                </c:pt>
                <c:pt idx="168">
                  <c:v>11</c:v>
                </c:pt>
                <c:pt idx="169">
                  <c:v>18</c:v>
                </c:pt>
                <c:pt idx="170">
                  <c:v>17</c:v>
                </c:pt>
                <c:pt idx="171">
                  <c:v>18</c:v>
                </c:pt>
                <c:pt idx="172">
                  <c:v>17</c:v>
                </c:pt>
                <c:pt idx="173">
                  <c:v>14</c:v>
                </c:pt>
                <c:pt idx="174">
                  <c:v>13</c:v>
                </c:pt>
                <c:pt idx="175">
                  <c:v>16</c:v>
                </c:pt>
                <c:pt idx="176">
                  <c:v>15</c:v>
                </c:pt>
                <c:pt idx="177">
                  <c:v>15</c:v>
                </c:pt>
                <c:pt idx="178">
                  <c:v>10</c:v>
                </c:pt>
                <c:pt idx="179">
                  <c:v>15</c:v>
                </c:pt>
                <c:pt idx="180">
                  <c:v>7</c:v>
                </c:pt>
                <c:pt idx="181">
                  <c:v>5</c:v>
                </c:pt>
                <c:pt idx="182">
                  <c:v>8</c:v>
                </c:pt>
                <c:pt idx="183">
                  <c:v>8</c:v>
                </c:pt>
                <c:pt idx="184">
                  <c:v>5</c:v>
                </c:pt>
                <c:pt idx="185">
                  <c:v>11</c:v>
                </c:pt>
                <c:pt idx="186">
                  <c:v>7</c:v>
                </c:pt>
                <c:pt idx="187">
                  <c:v>9</c:v>
                </c:pt>
                <c:pt idx="188">
                  <c:v>5</c:v>
                </c:pt>
                <c:pt idx="189">
                  <c:v>2</c:v>
                </c:pt>
                <c:pt idx="190">
                  <c:v>5</c:v>
                </c:pt>
                <c:pt idx="191">
                  <c:v>6</c:v>
                </c:pt>
                <c:pt idx="192">
                  <c:v>6</c:v>
                </c:pt>
                <c:pt idx="193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1E4-4005-9CE8-542C514C7D0D}"/>
            </c:ext>
          </c:extLst>
        </c:ser>
        <c:ser>
          <c:idx val="3"/>
          <c:order val="3"/>
          <c:tx>
            <c:strRef>
              <c:f>质量厚度!$I$2</c:f>
              <c:strCache>
                <c:ptCount val="1"/>
                <c:pt idx="0">
                  <c:v>12 мм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质量厚度!$A$3:$A$196</c:f>
              <c:numCache>
                <c:formatCode>General</c:formatCode>
                <c:ptCount val="194"/>
                <c:pt idx="0">
                  <c:v>280</c:v>
                </c:pt>
                <c:pt idx="1">
                  <c:v>283</c:v>
                </c:pt>
                <c:pt idx="2">
                  <c:v>286</c:v>
                </c:pt>
                <c:pt idx="3">
                  <c:v>289</c:v>
                </c:pt>
                <c:pt idx="4">
                  <c:v>292</c:v>
                </c:pt>
                <c:pt idx="5">
                  <c:v>295</c:v>
                </c:pt>
                <c:pt idx="6">
                  <c:v>298</c:v>
                </c:pt>
                <c:pt idx="7">
                  <c:v>301</c:v>
                </c:pt>
                <c:pt idx="8">
                  <c:v>304</c:v>
                </c:pt>
                <c:pt idx="9">
                  <c:v>307</c:v>
                </c:pt>
                <c:pt idx="10">
                  <c:v>310</c:v>
                </c:pt>
                <c:pt idx="11">
                  <c:v>313</c:v>
                </c:pt>
                <c:pt idx="12">
                  <c:v>316</c:v>
                </c:pt>
                <c:pt idx="13">
                  <c:v>319</c:v>
                </c:pt>
                <c:pt idx="14">
                  <c:v>322</c:v>
                </c:pt>
                <c:pt idx="15">
                  <c:v>325</c:v>
                </c:pt>
                <c:pt idx="16">
                  <c:v>328</c:v>
                </c:pt>
                <c:pt idx="17">
                  <c:v>331</c:v>
                </c:pt>
                <c:pt idx="18">
                  <c:v>334</c:v>
                </c:pt>
                <c:pt idx="19">
                  <c:v>337</c:v>
                </c:pt>
                <c:pt idx="20">
                  <c:v>340</c:v>
                </c:pt>
                <c:pt idx="21">
                  <c:v>343</c:v>
                </c:pt>
                <c:pt idx="22">
                  <c:v>346</c:v>
                </c:pt>
                <c:pt idx="23">
                  <c:v>349</c:v>
                </c:pt>
                <c:pt idx="24">
                  <c:v>352</c:v>
                </c:pt>
                <c:pt idx="25">
                  <c:v>355</c:v>
                </c:pt>
                <c:pt idx="26">
                  <c:v>358</c:v>
                </c:pt>
                <c:pt idx="27">
                  <c:v>361</c:v>
                </c:pt>
                <c:pt idx="28">
                  <c:v>364</c:v>
                </c:pt>
                <c:pt idx="29">
                  <c:v>367</c:v>
                </c:pt>
                <c:pt idx="30">
                  <c:v>370</c:v>
                </c:pt>
                <c:pt idx="31">
                  <c:v>373</c:v>
                </c:pt>
                <c:pt idx="32">
                  <c:v>376</c:v>
                </c:pt>
                <c:pt idx="33">
                  <c:v>379</c:v>
                </c:pt>
                <c:pt idx="34">
                  <c:v>382</c:v>
                </c:pt>
                <c:pt idx="35">
                  <c:v>385</c:v>
                </c:pt>
                <c:pt idx="36">
                  <c:v>388</c:v>
                </c:pt>
                <c:pt idx="37">
                  <c:v>391</c:v>
                </c:pt>
                <c:pt idx="38">
                  <c:v>394</c:v>
                </c:pt>
                <c:pt idx="39">
                  <c:v>397</c:v>
                </c:pt>
                <c:pt idx="40">
                  <c:v>400</c:v>
                </c:pt>
                <c:pt idx="41">
                  <c:v>403</c:v>
                </c:pt>
                <c:pt idx="42">
                  <c:v>406</c:v>
                </c:pt>
                <c:pt idx="43">
                  <c:v>409</c:v>
                </c:pt>
                <c:pt idx="44">
                  <c:v>412</c:v>
                </c:pt>
                <c:pt idx="45">
                  <c:v>415</c:v>
                </c:pt>
                <c:pt idx="46">
                  <c:v>418</c:v>
                </c:pt>
                <c:pt idx="47">
                  <c:v>421</c:v>
                </c:pt>
                <c:pt idx="48">
                  <c:v>424</c:v>
                </c:pt>
                <c:pt idx="49">
                  <c:v>427</c:v>
                </c:pt>
                <c:pt idx="50">
                  <c:v>430</c:v>
                </c:pt>
                <c:pt idx="51">
                  <c:v>433</c:v>
                </c:pt>
                <c:pt idx="52">
                  <c:v>436</c:v>
                </c:pt>
                <c:pt idx="53">
                  <c:v>439</c:v>
                </c:pt>
                <c:pt idx="54">
                  <c:v>442</c:v>
                </c:pt>
                <c:pt idx="55">
                  <c:v>445</c:v>
                </c:pt>
                <c:pt idx="56">
                  <c:v>448</c:v>
                </c:pt>
                <c:pt idx="57">
                  <c:v>451</c:v>
                </c:pt>
                <c:pt idx="58">
                  <c:v>454</c:v>
                </c:pt>
                <c:pt idx="59">
                  <c:v>457</c:v>
                </c:pt>
                <c:pt idx="60">
                  <c:v>460</c:v>
                </c:pt>
                <c:pt idx="61">
                  <c:v>463</c:v>
                </c:pt>
                <c:pt idx="62">
                  <c:v>466</c:v>
                </c:pt>
                <c:pt idx="63">
                  <c:v>469</c:v>
                </c:pt>
                <c:pt idx="64">
                  <c:v>472</c:v>
                </c:pt>
                <c:pt idx="65">
                  <c:v>475</c:v>
                </c:pt>
                <c:pt idx="66">
                  <c:v>478</c:v>
                </c:pt>
                <c:pt idx="67">
                  <c:v>481</c:v>
                </c:pt>
                <c:pt idx="68">
                  <c:v>484</c:v>
                </c:pt>
                <c:pt idx="69">
                  <c:v>487</c:v>
                </c:pt>
                <c:pt idx="70">
                  <c:v>490</c:v>
                </c:pt>
                <c:pt idx="71">
                  <c:v>493</c:v>
                </c:pt>
                <c:pt idx="72">
                  <c:v>496</c:v>
                </c:pt>
                <c:pt idx="73">
                  <c:v>499</c:v>
                </c:pt>
                <c:pt idx="74">
                  <c:v>502</c:v>
                </c:pt>
                <c:pt idx="75">
                  <c:v>505</c:v>
                </c:pt>
                <c:pt idx="76">
                  <c:v>508</c:v>
                </c:pt>
                <c:pt idx="77">
                  <c:v>511</c:v>
                </c:pt>
                <c:pt idx="78">
                  <c:v>514</c:v>
                </c:pt>
                <c:pt idx="79">
                  <c:v>517</c:v>
                </c:pt>
                <c:pt idx="80">
                  <c:v>520</c:v>
                </c:pt>
                <c:pt idx="81">
                  <c:v>523</c:v>
                </c:pt>
                <c:pt idx="82">
                  <c:v>526</c:v>
                </c:pt>
                <c:pt idx="83">
                  <c:v>529</c:v>
                </c:pt>
                <c:pt idx="84">
                  <c:v>532</c:v>
                </c:pt>
                <c:pt idx="85">
                  <c:v>535</c:v>
                </c:pt>
                <c:pt idx="86">
                  <c:v>538</c:v>
                </c:pt>
                <c:pt idx="87">
                  <c:v>541</c:v>
                </c:pt>
                <c:pt idx="88">
                  <c:v>544</c:v>
                </c:pt>
                <c:pt idx="89">
                  <c:v>547</c:v>
                </c:pt>
                <c:pt idx="90">
                  <c:v>550</c:v>
                </c:pt>
                <c:pt idx="91">
                  <c:v>553</c:v>
                </c:pt>
                <c:pt idx="92">
                  <c:v>556</c:v>
                </c:pt>
                <c:pt idx="93">
                  <c:v>559</c:v>
                </c:pt>
                <c:pt idx="94">
                  <c:v>562</c:v>
                </c:pt>
                <c:pt idx="95">
                  <c:v>565</c:v>
                </c:pt>
                <c:pt idx="96">
                  <c:v>568</c:v>
                </c:pt>
                <c:pt idx="97">
                  <c:v>571</c:v>
                </c:pt>
                <c:pt idx="98">
                  <c:v>574</c:v>
                </c:pt>
                <c:pt idx="99">
                  <c:v>577</c:v>
                </c:pt>
                <c:pt idx="100">
                  <c:v>580</c:v>
                </c:pt>
                <c:pt idx="101">
                  <c:v>583</c:v>
                </c:pt>
                <c:pt idx="102">
                  <c:v>586</c:v>
                </c:pt>
                <c:pt idx="103">
                  <c:v>589</c:v>
                </c:pt>
                <c:pt idx="104">
                  <c:v>592</c:v>
                </c:pt>
                <c:pt idx="105">
                  <c:v>595</c:v>
                </c:pt>
                <c:pt idx="106">
                  <c:v>598</c:v>
                </c:pt>
                <c:pt idx="107">
                  <c:v>601</c:v>
                </c:pt>
                <c:pt idx="108">
                  <c:v>604</c:v>
                </c:pt>
                <c:pt idx="109">
                  <c:v>607</c:v>
                </c:pt>
                <c:pt idx="110">
                  <c:v>610</c:v>
                </c:pt>
                <c:pt idx="111">
                  <c:v>613</c:v>
                </c:pt>
                <c:pt idx="112">
                  <c:v>616</c:v>
                </c:pt>
                <c:pt idx="113">
                  <c:v>619</c:v>
                </c:pt>
                <c:pt idx="114">
                  <c:v>622</c:v>
                </c:pt>
                <c:pt idx="115">
                  <c:v>625</c:v>
                </c:pt>
                <c:pt idx="116">
                  <c:v>628</c:v>
                </c:pt>
                <c:pt idx="117">
                  <c:v>631</c:v>
                </c:pt>
                <c:pt idx="118">
                  <c:v>634</c:v>
                </c:pt>
                <c:pt idx="119">
                  <c:v>637</c:v>
                </c:pt>
                <c:pt idx="120">
                  <c:v>640</c:v>
                </c:pt>
                <c:pt idx="121">
                  <c:v>643</c:v>
                </c:pt>
                <c:pt idx="122">
                  <c:v>646</c:v>
                </c:pt>
                <c:pt idx="123">
                  <c:v>649</c:v>
                </c:pt>
                <c:pt idx="124">
                  <c:v>652</c:v>
                </c:pt>
                <c:pt idx="125">
                  <c:v>655</c:v>
                </c:pt>
                <c:pt idx="126">
                  <c:v>658</c:v>
                </c:pt>
                <c:pt idx="127">
                  <c:v>661</c:v>
                </c:pt>
                <c:pt idx="128">
                  <c:v>664</c:v>
                </c:pt>
                <c:pt idx="129">
                  <c:v>667</c:v>
                </c:pt>
                <c:pt idx="130">
                  <c:v>670</c:v>
                </c:pt>
                <c:pt idx="131">
                  <c:v>673</c:v>
                </c:pt>
                <c:pt idx="132">
                  <c:v>676</c:v>
                </c:pt>
                <c:pt idx="133">
                  <c:v>679</c:v>
                </c:pt>
                <c:pt idx="134">
                  <c:v>682</c:v>
                </c:pt>
                <c:pt idx="135">
                  <c:v>685</c:v>
                </c:pt>
                <c:pt idx="136">
                  <c:v>688</c:v>
                </c:pt>
                <c:pt idx="137">
                  <c:v>691</c:v>
                </c:pt>
                <c:pt idx="138">
                  <c:v>694</c:v>
                </c:pt>
                <c:pt idx="139">
                  <c:v>697</c:v>
                </c:pt>
                <c:pt idx="140">
                  <c:v>700</c:v>
                </c:pt>
                <c:pt idx="141">
                  <c:v>703</c:v>
                </c:pt>
                <c:pt idx="142">
                  <c:v>706</c:v>
                </c:pt>
                <c:pt idx="143">
                  <c:v>709</c:v>
                </c:pt>
                <c:pt idx="144">
                  <c:v>712</c:v>
                </c:pt>
                <c:pt idx="145">
                  <c:v>715</c:v>
                </c:pt>
                <c:pt idx="146">
                  <c:v>718</c:v>
                </c:pt>
                <c:pt idx="147">
                  <c:v>721</c:v>
                </c:pt>
                <c:pt idx="148">
                  <c:v>724</c:v>
                </c:pt>
                <c:pt idx="149">
                  <c:v>727</c:v>
                </c:pt>
                <c:pt idx="150">
                  <c:v>730</c:v>
                </c:pt>
                <c:pt idx="151">
                  <c:v>733</c:v>
                </c:pt>
                <c:pt idx="152">
                  <c:v>736</c:v>
                </c:pt>
                <c:pt idx="153">
                  <c:v>739</c:v>
                </c:pt>
                <c:pt idx="154">
                  <c:v>742</c:v>
                </c:pt>
                <c:pt idx="155">
                  <c:v>745</c:v>
                </c:pt>
                <c:pt idx="156">
                  <c:v>748</c:v>
                </c:pt>
                <c:pt idx="157">
                  <c:v>751</c:v>
                </c:pt>
                <c:pt idx="158">
                  <c:v>754</c:v>
                </c:pt>
                <c:pt idx="159">
                  <c:v>757</c:v>
                </c:pt>
                <c:pt idx="160">
                  <c:v>760</c:v>
                </c:pt>
                <c:pt idx="161">
                  <c:v>763</c:v>
                </c:pt>
                <c:pt idx="162">
                  <c:v>766</c:v>
                </c:pt>
                <c:pt idx="163">
                  <c:v>769</c:v>
                </c:pt>
                <c:pt idx="164">
                  <c:v>772</c:v>
                </c:pt>
                <c:pt idx="165">
                  <c:v>775</c:v>
                </c:pt>
                <c:pt idx="166">
                  <c:v>778</c:v>
                </c:pt>
                <c:pt idx="167">
                  <c:v>781</c:v>
                </c:pt>
                <c:pt idx="168">
                  <c:v>784</c:v>
                </c:pt>
                <c:pt idx="169">
                  <c:v>787</c:v>
                </c:pt>
                <c:pt idx="170">
                  <c:v>790</c:v>
                </c:pt>
                <c:pt idx="171">
                  <c:v>793</c:v>
                </c:pt>
                <c:pt idx="172">
                  <c:v>796</c:v>
                </c:pt>
                <c:pt idx="173">
                  <c:v>799</c:v>
                </c:pt>
                <c:pt idx="174">
                  <c:v>802</c:v>
                </c:pt>
                <c:pt idx="175">
                  <c:v>805</c:v>
                </c:pt>
                <c:pt idx="176">
                  <c:v>808</c:v>
                </c:pt>
                <c:pt idx="177">
                  <c:v>811</c:v>
                </c:pt>
                <c:pt idx="178">
                  <c:v>814</c:v>
                </c:pt>
                <c:pt idx="179">
                  <c:v>817</c:v>
                </c:pt>
                <c:pt idx="180">
                  <c:v>820</c:v>
                </c:pt>
                <c:pt idx="181">
                  <c:v>823</c:v>
                </c:pt>
                <c:pt idx="182">
                  <c:v>826</c:v>
                </c:pt>
                <c:pt idx="183">
                  <c:v>829</c:v>
                </c:pt>
                <c:pt idx="184">
                  <c:v>832</c:v>
                </c:pt>
                <c:pt idx="185">
                  <c:v>835</c:v>
                </c:pt>
                <c:pt idx="186">
                  <c:v>838</c:v>
                </c:pt>
                <c:pt idx="187">
                  <c:v>841</c:v>
                </c:pt>
                <c:pt idx="188">
                  <c:v>844</c:v>
                </c:pt>
                <c:pt idx="189">
                  <c:v>847</c:v>
                </c:pt>
                <c:pt idx="190">
                  <c:v>850</c:v>
                </c:pt>
                <c:pt idx="191">
                  <c:v>853</c:v>
                </c:pt>
                <c:pt idx="192">
                  <c:v>856</c:v>
                </c:pt>
                <c:pt idx="193">
                  <c:v>859</c:v>
                </c:pt>
              </c:numCache>
            </c:numRef>
          </c:xVal>
          <c:yVal>
            <c:numRef>
              <c:f>质量厚度!$I$3:$I$196</c:f>
              <c:numCache>
                <c:formatCode>General</c:formatCode>
                <c:ptCount val="19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11</c:v>
                </c:pt>
                <c:pt idx="34">
                  <c:v>44</c:v>
                </c:pt>
                <c:pt idx="35">
                  <c:v>51</c:v>
                </c:pt>
                <c:pt idx="36">
                  <c:v>92</c:v>
                </c:pt>
                <c:pt idx="37">
                  <c:v>63</c:v>
                </c:pt>
                <c:pt idx="38">
                  <c:v>46</c:v>
                </c:pt>
                <c:pt idx="39">
                  <c:v>36</c:v>
                </c:pt>
                <c:pt idx="40">
                  <c:v>27</c:v>
                </c:pt>
                <c:pt idx="41">
                  <c:v>28</c:v>
                </c:pt>
                <c:pt idx="42">
                  <c:v>23</c:v>
                </c:pt>
                <c:pt idx="43">
                  <c:v>17</c:v>
                </c:pt>
                <c:pt idx="44">
                  <c:v>20</c:v>
                </c:pt>
                <c:pt idx="45">
                  <c:v>9</c:v>
                </c:pt>
                <c:pt idx="46">
                  <c:v>9</c:v>
                </c:pt>
                <c:pt idx="47">
                  <c:v>8</c:v>
                </c:pt>
                <c:pt idx="48">
                  <c:v>8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5</c:v>
                </c:pt>
                <c:pt idx="53">
                  <c:v>5</c:v>
                </c:pt>
                <c:pt idx="54">
                  <c:v>3</c:v>
                </c:pt>
                <c:pt idx="55">
                  <c:v>2</c:v>
                </c:pt>
                <c:pt idx="56">
                  <c:v>1</c:v>
                </c:pt>
                <c:pt idx="57">
                  <c:v>3</c:v>
                </c:pt>
                <c:pt idx="58">
                  <c:v>4</c:v>
                </c:pt>
                <c:pt idx="59">
                  <c:v>3</c:v>
                </c:pt>
                <c:pt idx="60">
                  <c:v>6</c:v>
                </c:pt>
                <c:pt idx="61">
                  <c:v>2</c:v>
                </c:pt>
                <c:pt idx="62">
                  <c:v>1</c:v>
                </c:pt>
                <c:pt idx="63">
                  <c:v>3</c:v>
                </c:pt>
                <c:pt idx="64">
                  <c:v>5</c:v>
                </c:pt>
                <c:pt idx="65">
                  <c:v>2</c:v>
                </c:pt>
                <c:pt idx="66">
                  <c:v>3</c:v>
                </c:pt>
                <c:pt idx="67">
                  <c:v>0</c:v>
                </c:pt>
                <c:pt idx="68">
                  <c:v>15</c:v>
                </c:pt>
                <c:pt idx="69">
                  <c:v>11</c:v>
                </c:pt>
                <c:pt idx="70">
                  <c:v>32</c:v>
                </c:pt>
                <c:pt idx="71">
                  <c:v>41</c:v>
                </c:pt>
                <c:pt idx="72">
                  <c:v>55</c:v>
                </c:pt>
                <c:pt idx="73">
                  <c:v>55</c:v>
                </c:pt>
                <c:pt idx="74">
                  <c:v>69</c:v>
                </c:pt>
                <c:pt idx="75">
                  <c:v>107</c:v>
                </c:pt>
                <c:pt idx="76">
                  <c:v>110</c:v>
                </c:pt>
                <c:pt idx="77">
                  <c:v>116</c:v>
                </c:pt>
                <c:pt idx="78">
                  <c:v>157</c:v>
                </c:pt>
                <c:pt idx="79">
                  <c:v>159</c:v>
                </c:pt>
                <c:pt idx="80">
                  <c:v>150</c:v>
                </c:pt>
                <c:pt idx="81">
                  <c:v>196</c:v>
                </c:pt>
                <c:pt idx="82">
                  <c:v>184</c:v>
                </c:pt>
                <c:pt idx="83">
                  <c:v>189</c:v>
                </c:pt>
                <c:pt idx="84">
                  <c:v>185</c:v>
                </c:pt>
                <c:pt idx="85">
                  <c:v>230</c:v>
                </c:pt>
                <c:pt idx="86">
                  <c:v>240</c:v>
                </c:pt>
                <c:pt idx="87">
                  <c:v>232</c:v>
                </c:pt>
                <c:pt idx="88">
                  <c:v>245</c:v>
                </c:pt>
                <c:pt idx="89">
                  <c:v>221</c:v>
                </c:pt>
                <c:pt idx="90">
                  <c:v>212</c:v>
                </c:pt>
                <c:pt idx="91">
                  <c:v>229</c:v>
                </c:pt>
                <c:pt idx="92">
                  <c:v>241</c:v>
                </c:pt>
                <c:pt idx="93">
                  <c:v>237</c:v>
                </c:pt>
                <c:pt idx="94">
                  <c:v>269</c:v>
                </c:pt>
                <c:pt idx="95">
                  <c:v>241</c:v>
                </c:pt>
                <c:pt idx="96">
                  <c:v>246</c:v>
                </c:pt>
                <c:pt idx="97">
                  <c:v>249</c:v>
                </c:pt>
                <c:pt idx="98">
                  <c:v>246</c:v>
                </c:pt>
                <c:pt idx="99">
                  <c:v>265</c:v>
                </c:pt>
                <c:pt idx="100">
                  <c:v>243</c:v>
                </c:pt>
                <c:pt idx="101">
                  <c:v>240</c:v>
                </c:pt>
                <c:pt idx="102">
                  <c:v>251</c:v>
                </c:pt>
                <c:pt idx="103">
                  <c:v>209</c:v>
                </c:pt>
                <c:pt idx="104">
                  <c:v>238</c:v>
                </c:pt>
                <c:pt idx="105">
                  <c:v>220</c:v>
                </c:pt>
                <c:pt idx="106">
                  <c:v>226</c:v>
                </c:pt>
                <c:pt idx="107">
                  <c:v>221</c:v>
                </c:pt>
                <c:pt idx="108">
                  <c:v>233</c:v>
                </c:pt>
                <c:pt idx="109">
                  <c:v>218</c:v>
                </c:pt>
                <c:pt idx="110">
                  <c:v>216</c:v>
                </c:pt>
                <c:pt idx="111">
                  <c:v>202</c:v>
                </c:pt>
                <c:pt idx="112">
                  <c:v>190</c:v>
                </c:pt>
                <c:pt idx="113">
                  <c:v>186</c:v>
                </c:pt>
                <c:pt idx="114">
                  <c:v>194</c:v>
                </c:pt>
                <c:pt idx="115">
                  <c:v>200</c:v>
                </c:pt>
                <c:pt idx="116">
                  <c:v>178</c:v>
                </c:pt>
                <c:pt idx="117">
                  <c:v>152</c:v>
                </c:pt>
                <c:pt idx="118">
                  <c:v>176</c:v>
                </c:pt>
                <c:pt idx="119">
                  <c:v>154</c:v>
                </c:pt>
                <c:pt idx="120">
                  <c:v>130</c:v>
                </c:pt>
                <c:pt idx="121">
                  <c:v>157</c:v>
                </c:pt>
                <c:pt idx="122">
                  <c:v>138</c:v>
                </c:pt>
                <c:pt idx="123">
                  <c:v>155</c:v>
                </c:pt>
                <c:pt idx="124">
                  <c:v>137</c:v>
                </c:pt>
                <c:pt idx="125">
                  <c:v>121</c:v>
                </c:pt>
                <c:pt idx="126">
                  <c:v>128</c:v>
                </c:pt>
                <c:pt idx="127">
                  <c:v>110</c:v>
                </c:pt>
                <c:pt idx="128">
                  <c:v>96</c:v>
                </c:pt>
                <c:pt idx="129">
                  <c:v>120</c:v>
                </c:pt>
                <c:pt idx="130">
                  <c:v>95</c:v>
                </c:pt>
                <c:pt idx="131">
                  <c:v>104</c:v>
                </c:pt>
                <c:pt idx="132">
                  <c:v>104</c:v>
                </c:pt>
                <c:pt idx="133">
                  <c:v>101</c:v>
                </c:pt>
                <c:pt idx="134">
                  <c:v>86</c:v>
                </c:pt>
                <c:pt idx="135">
                  <c:v>82</c:v>
                </c:pt>
                <c:pt idx="136">
                  <c:v>88</c:v>
                </c:pt>
                <c:pt idx="137">
                  <c:v>82</c:v>
                </c:pt>
                <c:pt idx="138">
                  <c:v>69</c:v>
                </c:pt>
                <c:pt idx="139">
                  <c:v>83</c:v>
                </c:pt>
                <c:pt idx="140">
                  <c:v>74</c:v>
                </c:pt>
                <c:pt idx="141">
                  <c:v>54</c:v>
                </c:pt>
                <c:pt idx="142">
                  <c:v>56</c:v>
                </c:pt>
                <c:pt idx="143">
                  <c:v>58</c:v>
                </c:pt>
                <c:pt idx="144">
                  <c:v>54</c:v>
                </c:pt>
                <c:pt idx="145">
                  <c:v>59</c:v>
                </c:pt>
                <c:pt idx="146">
                  <c:v>48</c:v>
                </c:pt>
                <c:pt idx="147">
                  <c:v>50</c:v>
                </c:pt>
                <c:pt idx="148">
                  <c:v>47</c:v>
                </c:pt>
                <c:pt idx="149">
                  <c:v>42</c:v>
                </c:pt>
                <c:pt idx="150">
                  <c:v>43</c:v>
                </c:pt>
                <c:pt idx="151">
                  <c:v>41</c:v>
                </c:pt>
                <c:pt idx="152">
                  <c:v>34</c:v>
                </c:pt>
                <c:pt idx="153">
                  <c:v>31</c:v>
                </c:pt>
                <c:pt idx="154">
                  <c:v>29</c:v>
                </c:pt>
                <c:pt idx="155">
                  <c:v>38</c:v>
                </c:pt>
                <c:pt idx="156">
                  <c:v>44</c:v>
                </c:pt>
                <c:pt idx="157">
                  <c:v>35</c:v>
                </c:pt>
                <c:pt idx="158">
                  <c:v>35</c:v>
                </c:pt>
                <c:pt idx="159">
                  <c:v>23</c:v>
                </c:pt>
                <c:pt idx="160">
                  <c:v>31</c:v>
                </c:pt>
                <c:pt idx="161">
                  <c:v>23</c:v>
                </c:pt>
                <c:pt idx="162">
                  <c:v>28</c:v>
                </c:pt>
                <c:pt idx="163">
                  <c:v>13</c:v>
                </c:pt>
                <c:pt idx="164">
                  <c:v>18</c:v>
                </c:pt>
                <c:pt idx="165">
                  <c:v>22</c:v>
                </c:pt>
                <c:pt idx="166">
                  <c:v>23</c:v>
                </c:pt>
                <c:pt idx="167">
                  <c:v>18</c:v>
                </c:pt>
                <c:pt idx="168">
                  <c:v>17</c:v>
                </c:pt>
                <c:pt idx="169">
                  <c:v>20</c:v>
                </c:pt>
                <c:pt idx="170">
                  <c:v>17</c:v>
                </c:pt>
                <c:pt idx="171">
                  <c:v>12</c:v>
                </c:pt>
                <c:pt idx="172">
                  <c:v>13</c:v>
                </c:pt>
                <c:pt idx="173">
                  <c:v>18</c:v>
                </c:pt>
                <c:pt idx="174">
                  <c:v>16</c:v>
                </c:pt>
                <c:pt idx="175">
                  <c:v>11</c:v>
                </c:pt>
                <c:pt idx="176">
                  <c:v>6</c:v>
                </c:pt>
                <c:pt idx="177">
                  <c:v>14</c:v>
                </c:pt>
                <c:pt idx="178">
                  <c:v>4</c:v>
                </c:pt>
                <c:pt idx="179">
                  <c:v>8</c:v>
                </c:pt>
                <c:pt idx="180">
                  <c:v>6</c:v>
                </c:pt>
                <c:pt idx="181">
                  <c:v>5</c:v>
                </c:pt>
                <c:pt idx="182">
                  <c:v>8</c:v>
                </c:pt>
                <c:pt idx="183">
                  <c:v>4</c:v>
                </c:pt>
                <c:pt idx="184">
                  <c:v>11</c:v>
                </c:pt>
                <c:pt idx="185">
                  <c:v>8</c:v>
                </c:pt>
                <c:pt idx="186">
                  <c:v>5</c:v>
                </c:pt>
                <c:pt idx="187">
                  <c:v>4</c:v>
                </c:pt>
                <c:pt idx="188">
                  <c:v>5</c:v>
                </c:pt>
                <c:pt idx="189">
                  <c:v>6</c:v>
                </c:pt>
                <c:pt idx="190">
                  <c:v>5</c:v>
                </c:pt>
                <c:pt idx="191">
                  <c:v>6</c:v>
                </c:pt>
                <c:pt idx="192">
                  <c:v>3</c:v>
                </c:pt>
                <c:pt idx="193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1E4-4005-9CE8-542C514C7D0D}"/>
            </c:ext>
          </c:extLst>
        </c:ser>
        <c:ser>
          <c:idx val="4"/>
          <c:order val="4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diamond"/>
              <c:size val="7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1E4-4005-9CE8-542C514C7D0D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1E4-4005-9CE8-542C514C7D0D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1E4-4005-9CE8-542C514C7D0D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1E4-4005-9CE8-542C514C7D0D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1E4-4005-9CE8-542C514C7D0D}"/>
              </c:ext>
            </c:extLst>
          </c:dPt>
          <c:dPt>
            <c:idx val="5"/>
            <c:marker>
              <c:symbol val="triangle"/>
              <c:size val="7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1E4-4005-9CE8-542C514C7D0D}"/>
              </c:ext>
            </c:extLst>
          </c:dPt>
          <c:dPt>
            <c:idx val="6"/>
            <c:marker>
              <c:symbol val="triangle"/>
              <c:size val="7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31E4-4005-9CE8-542C514C7D0D}"/>
              </c:ext>
            </c:extLst>
          </c:dPt>
          <c:dPt>
            <c:idx val="7"/>
            <c:marker>
              <c:symbol val="triangle"/>
              <c:size val="7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31E4-4005-9CE8-542C514C7D0D}"/>
              </c:ext>
            </c:extLst>
          </c:dPt>
          <c:dPt>
            <c:idx val="8"/>
            <c:marker>
              <c:symbol val="triangle"/>
              <c:size val="7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31E4-4005-9CE8-542C514C7D0D}"/>
              </c:ext>
            </c:extLst>
          </c:dPt>
          <c:xVal>
            <c:numRef>
              <c:f>质量厚度!$V$21:$V$29</c:f>
              <c:numCache>
                <c:formatCode>General</c:formatCode>
                <c:ptCount val="9"/>
                <c:pt idx="0">
                  <c:v>374.1</c:v>
                </c:pt>
                <c:pt idx="1">
                  <c:v>392.97</c:v>
                </c:pt>
                <c:pt idx="2">
                  <c:v>390.75</c:v>
                </c:pt>
                <c:pt idx="3">
                  <c:v>388.53000000000003</c:v>
                </c:pt>
                <c:pt idx="4">
                  <c:v>386.31</c:v>
                </c:pt>
                <c:pt idx="5">
                  <c:v>437.86200000000002</c:v>
                </c:pt>
                <c:pt idx="6">
                  <c:v>450.60599999999999</c:v>
                </c:pt>
                <c:pt idx="7">
                  <c:v>463.35</c:v>
                </c:pt>
                <c:pt idx="8">
                  <c:v>476.09399999999999</c:v>
                </c:pt>
              </c:numCache>
            </c:numRef>
          </c:xVal>
          <c:yVal>
            <c:numRef>
              <c:f>质量厚度!$W$21:$W$29</c:f>
              <c:numCache>
                <c:formatCode>General</c:formatCode>
                <c:ptCount val="9"/>
                <c:pt idx="0">
                  <c:v>0</c:v>
                </c:pt>
                <c:pt idx="1">
                  <c:v>175</c:v>
                </c:pt>
                <c:pt idx="2">
                  <c:v>130</c:v>
                </c:pt>
                <c:pt idx="3">
                  <c:v>95</c:v>
                </c:pt>
                <c:pt idx="4">
                  <c:v>70</c:v>
                </c:pt>
                <c:pt idx="5">
                  <c:v>25</c:v>
                </c:pt>
                <c:pt idx="6">
                  <c:v>10</c:v>
                </c:pt>
                <c:pt idx="7">
                  <c:v>5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1E4-4005-9CE8-542C514C7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3424992"/>
        <c:axId val="1913420000"/>
      </c:scatterChart>
      <c:valAx>
        <c:axId val="1913424992"/>
        <c:scaling>
          <c:orientation val="minMax"/>
          <c:max val="750"/>
          <c:min val="35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913420000"/>
        <c:crosses val="autoZero"/>
        <c:crossBetween val="midCat"/>
      </c:valAx>
      <c:valAx>
        <c:axId val="191342000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13424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4B5C977-9474-489E-8E2A-E42A6586A8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92F9DD-0D37-4BDB-BF07-4FCADD643C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85BBB-C173-4006-B0C2-0000F94223B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2E7EA7-FBB8-44E1-A493-4C2829E3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0E4E1E-C58C-4BA9-B8BF-3A7607EFF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C9C4A-3FA5-4655-9A5B-C7D3F0350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7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773A8-F225-4410-955C-E132ED40C8F8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45E22-8201-4B7B-858D-8B8E2579FB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585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863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43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5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30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8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zh-CN" sz="12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87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8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22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78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84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5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58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5E22-8201-4B7B-858D-8B8E2579FBE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5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DC1B57-0A02-480D-9ABD-14CB2B384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2AB2B8-78DE-4AA3-95BC-D291EC5BC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491B41-A38D-4343-B3A9-7FAE1C42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3CC7-0F3D-4FB1-BB6C-799D78BCEF15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C4CE25-A470-4779-9B27-39AD99C5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F80526-48D2-48FD-B246-40AA6DAC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A6727F-2E91-441B-B526-E57B94DF9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9545"/>
            <a:ext cx="308610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9E78C-FF2B-402F-8EC7-B961912A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4CE135-F74B-4B62-B5F2-8BB31C8F4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CC6E5C-B70A-4D0F-858D-77AFA131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7FB3-D835-4AB4-93ED-CA68384EF847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BD33C2-F351-46A3-BA9C-283A11AD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1D304A-A23D-4580-959B-B45FA2DD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82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ADF8D5-D048-4615-95B7-08C33BE66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22D71D-F21B-4D6E-9F54-93E61150A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891D5F-CE06-4F36-8BE3-41400F80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B5E-B2CD-4F6D-85B6-5528F5EFFB7D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687FA-4967-4D27-8455-7DC0FBB0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BAA746-7809-4F97-A5E9-3AD86F09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12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DC1B57-0A02-480D-9ABD-14CB2B384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2AB2B8-78DE-4AA3-95BC-D291EC5BC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491B41-A38D-4343-B3A9-7FAE1C42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BE1C-B944-4D8E-9246-AF4A1AFF929D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C4CE25-A470-4779-9B27-39AD99C5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F80526-48D2-48FD-B246-40AA6DAC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3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1A315-47AA-4089-8140-16348AEA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BAF075-B657-4DAE-AD6C-D0E6FC445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6C072-E1DD-49B8-AA13-84C4236B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45E5-B360-4486-A6F4-C0FEDA80C013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9BC2DF-10B8-4422-930C-F95E6DB8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007EB8-1089-47EF-92F8-FC956D76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8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8F133-1E21-4600-B990-387AADF1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3B5FA-B79F-483D-BD60-B63BF546F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453421-0B87-45CC-B410-5EBAF988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4826-FD96-4D10-9947-C453B2417AB0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ED66F9-3A18-411B-B5C7-44DBAF83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8A9ECA-A963-4C6D-9D31-F1D6249C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590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62031-A6DE-424E-BA16-11531B87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495102-2051-476B-BBDD-25F39955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82C46E-3797-4D35-89E5-547CC2D41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011D15-A210-47AF-9AC3-B2DFA69B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42F1-BA80-4478-970A-927EBC739811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7A4611-18F0-4028-B93E-FB5F9CD8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EE61B6-FF6F-465F-8192-297F7143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659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A36AF-41E7-4F99-8FC9-17D63185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8146F-5EA6-4CD2-8FBC-4B779A5CE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63DD7B-8670-48F7-8F60-D55E59A6A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6F8628-4F97-497E-9CE8-2E0B62269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DA8AAD-BAEE-4C0F-823B-8213AA990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30F570-8B2B-4142-9134-D9EC30AB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0D8-9CF5-450B-8924-629989923C27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1D4C14-1994-497C-86F2-CF19031B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E1534A-3C27-417F-A52D-89516F9C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97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20719-428A-46DC-B920-CC57F558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95A02D-348F-4152-85FD-7BC7B54B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17D-7F29-45FB-A915-8E209EEB1351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9088A04-0501-4286-8BBD-EBC726FD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CB4447-ED58-40F2-8304-B59C7230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70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553B7A-C402-4589-8246-C47C9B99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DCD-217C-4A5C-8606-E6DB9EE8C920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2C7485-698F-4769-A1C9-6D397AAD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A462BF-F35B-409D-919E-70DB1497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030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88DB8A-243B-4C58-AC4A-D61CD1FF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67507C-E751-4D73-BB81-F9EB27E09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46151A-3EA2-429E-A24D-AB78DA128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049E3E-2CE8-4529-ADBB-E045FE5C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DB21-F6F7-4B56-8FF4-10CB423CB44C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4F73EB-C5A7-431F-955A-4984D358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36A1DC-402F-4D2B-937D-88360C5B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53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1A315-47AA-4089-8140-16348AEA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BAF075-B657-4DAE-AD6C-D0E6FC445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6C072-E1DD-49B8-AA13-84C4236B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072-9159-4E14-B7F0-99B414984FAD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9BC2DF-10B8-4422-930C-F95E6DB8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007EB8-1089-47EF-92F8-FC956D76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461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E1B1E-B1FD-4E8E-B851-6C9BBB2F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D09E43-AC38-46DD-8868-7DECDD6FC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324E32-FAA6-49DD-9C03-70734025A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7B683D-0B29-4501-9B8E-A7D6526F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341-4D2F-4773-B908-A9E7693D621C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B9A064-5D6C-4736-8C77-D3CBE046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894F3F-99F1-4F6E-A19F-CD14AA55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26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9E78C-FF2B-402F-8EC7-B961912A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4CE135-F74B-4B62-B5F2-8BB31C8F4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CC6E5C-B70A-4D0F-858D-77AFA131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0CF-87FD-44D5-8ED4-CDD8EEEE2A05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BD33C2-F351-46A3-BA9C-283A11AD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1D304A-A23D-4580-959B-B45FA2DD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95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ADF8D5-D048-4615-95B7-08C33BE66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22D71D-F21B-4D6E-9F54-93E61150A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891D5F-CE06-4F36-8BE3-41400F80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1B3D-8F88-4AA5-87A1-63FA4FF8EFFF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687FA-4967-4D27-8455-7DC0FBB0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BAA746-7809-4F97-A5E9-3AD86F09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012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8F133-1E21-4600-B990-387AADF1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3B5FA-B79F-483D-BD60-B63BF546F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453421-0B87-45CC-B410-5EBAF988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7692-CC5A-4812-9972-5DFEA17C5C77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ED66F9-3A18-411B-B5C7-44DBAF83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8A9ECA-A963-4C6D-9D31-F1D6249C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38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62031-A6DE-424E-BA16-11531B87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495102-2051-476B-BBDD-25F39955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82C46E-3797-4D35-89E5-547CC2D41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011D15-A210-47AF-9AC3-B2DFA69B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1024-2C13-4F3A-9F0E-95B237BC8BA6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7A4611-18F0-4028-B93E-FB5F9CD8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EE61B6-FF6F-465F-8192-297F7143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3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A36AF-41E7-4F99-8FC9-17D63185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8146F-5EA6-4CD2-8FBC-4B779A5CE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63DD7B-8670-48F7-8F60-D55E59A6A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6F8628-4F97-497E-9CE8-2E0B62269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DA8AAD-BAEE-4C0F-823B-8213AA990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30F570-8B2B-4142-9134-D9EC30AB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06A5-8B87-4FB2-AADE-F2C25EAD5219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1D4C14-1994-497C-86F2-CF19031B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E1534A-3C27-417F-A52D-89516F9C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6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20719-428A-46DC-B920-CC57F558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95A02D-348F-4152-85FD-7BC7B54B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5B66-D80C-4FAC-BD52-27A6756D0554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9088A04-0501-4286-8BBD-EBC726FD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CB4447-ED58-40F2-8304-B59C7230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51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553B7A-C402-4589-8246-C47C9B99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193F-A3C4-42CF-841A-1189A15FFD60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2C7485-698F-4769-A1C9-6D397AAD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A462BF-F35B-409D-919E-70DB1497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088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88DB8A-243B-4C58-AC4A-D61CD1FF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67507C-E751-4D73-BB81-F9EB27E09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46151A-3EA2-429E-A24D-AB78DA128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049E3E-2CE8-4529-ADBB-E045FE5C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06D-4BB5-4807-816D-81EC8E6F5A9D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4F73EB-C5A7-431F-955A-4984D358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36A1DC-402F-4D2B-937D-88360C5B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22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E1B1E-B1FD-4E8E-B851-6C9BBB2F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D09E43-AC38-46DD-8868-7DECDD6FC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324E32-FAA6-49DD-9C03-70734025A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7B683D-0B29-4501-9B8E-A7D6526F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72D3-7780-4022-8228-372C5E3C56A8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B9A064-5D6C-4736-8C77-D3CBE046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894F3F-99F1-4F6E-A19F-CD14AA55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63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7AED3E-A2D5-440B-B526-9A25D576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EE67BC-7635-4211-B612-7778FAC45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2EF8F7-8692-41D7-B1AD-429B361ED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BEF1-490C-44B1-9E2C-649534E1B6F1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5D80EB-1947-4099-8E3D-273497B02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02088A-D259-454F-8DBF-AA64BA84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94CDDD0-6BE1-4F74-98E5-DC9B669E17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8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7AED3E-A2D5-440B-B526-9A25D576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EE67BC-7635-4211-B612-7778FAC45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2EF8F7-8692-41D7-B1AD-429B361ED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2C61-6402-4A20-BC73-014C130587A7}" type="datetime1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5D80EB-1947-4099-8E3D-273497B02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02088A-D259-454F-8DBF-AA64BA84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6458-B83E-41CD-832F-66E75451A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17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81D450E-041C-44C5-BB6D-93C5EBB45F7E}"/>
              </a:ext>
            </a:extLst>
          </p:cNvPr>
          <p:cNvSpPr txBox="1"/>
          <p:nvPr/>
        </p:nvSpPr>
        <p:spPr>
          <a:xfrm>
            <a:off x="466725" y="1475132"/>
            <a:ext cx="8210550" cy="247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ПРЯМОЕ МОДЕЛИРОВАНИЕ ГАММА-ГАММА ЦЕМЕНТОМЕТРИИ МЕТОДОМ МОНТЕ-КАРЛО</a:t>
            </a:r>
            <a:endParaRPr lang="ru-RU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endParaRPr lang="ru-RU" altLang="zh-CN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---- </a:t>
            </a:r>
            <a:r>
              <a:rPr lang="ru-RU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изучение влияния толщины колонны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2E4BEF-A309-4C91-B174-02B6C652948E}"/>
              </a:ext>
            </a:extLst>
          </p:cNvPr>
          <p:cNvSpPr txBox="1"/>
          <p:nvPr/>
        </p:nvSpPr>
        <p:spPr>
          <a:xfrm>
            <a:off x="4952999" y="4782703"/>
            <a:ext cx="4191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Докладчик:</a:t>
            </a:r>
          </a:p>
          <a:p>
            <a:pPr marL="900000"/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Се М. </a:t>
            </a:r>
          </a:p>
          <a:p>
            <a:pPr marL="900000">
              <a:spcAft>
                <a:spcPts val="1200"/>
              </a:spcAft>
            </a:pP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аспирант геологического факультета</a:t>
            </a:r>
          </a:p>
        </p:txBody>
      </p:sp>
    </p:spTree>
    <p:extLst>
      <p:ext uri="{BB962C8B-B14F-4D97-AF65-F5344CB8AC3E}">
        <p14:creationId xmlns:p14="http://schemas.microsoft.com/office/powerpoint/2010/main" val="254106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92C5202-6053-4994-8919-5497C6B1BFD2}"/>
              </a:ext>
            </a:extLst>
          </p:cNvPr>
          <p:cNvSpPr txBox="1"/>
          <p:nvPr/>
        </p:nvSpPr>
        <p:spPr>
          <a:xfrm>
            <a:off x="355837" y="224120"/>
            <a:ext cx="8911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Зависимость общего гамма-счета детектора от толщины колонны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DA6C0C7-607B-483B-9E60-CE9B6CC2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1796F8C-2B91-485F-A627-98B0B3004148}"/>
              </a:ext>
            </a:extLst>
          </p:cNvPr>
          <p:cNvSpPr txBox="1"/>
          <p:nvPr/>
        </p:nvSpPr>
        <p:spPr>
          <a:xfrm>
            <a:off x="1353164" y="3034072"/>
            <a:ext cx="446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Жидкость </a:t>
            </a:r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внутри колонны -  вода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49A3EDF-9FBE-4D83-922B-52B28D2C6B07}"/>
              </a:ext>
            </a:extLst>
          </p:cNvPr>
          <p:cNvSpPr txBox="1"/>
          <p:nvPr/>
        </p:nvSpPr>
        <p:spPr>
          <a:xfrm>
            <a:off x="1244009" y="5852265"/>
            <a:ext cx="4910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Жидкость </a:t>
            </a:r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внутри колонны – рассол</a:t>
            </a:r>
            <a:r>
              <a:rPr lang="en-US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NaCl</a:t>
            </a:r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3C3DE5-1D87-EEFD-E9E7-F57418569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18" b="52827"/>
          <a:stretch/>
        </p:blipFill>
        <p:spPr bwMode="auto">
          <a:xfrm>
            <a:off x="441075" y="1161057"/>
            <a:ext cx="4563345" cy="258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9DE6C2B-9285-A14A-EB1B-859BB1537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7" r="-118" b="52827"/>
          <a:stretch/>
        </p:blipFill>
        <p:spPr bwMode="auto">
          <a:xfrm>
            <a:off x="393134" y="3821747"/>
            <a:ext cx="4544392" cy="25891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5E4B092-7497-55B2-4C7D-521E5D569EF7}"/>
              </a:ext>
            </a:extLst>
          </p:cNvPr>
          <p:cNvSpPr txBox="1"/>
          <p:nvPr/>
        </p:nvSpPr>
        <p:spPr>
          <a:xfrm>
            <a:off x="5115285" y="4190675"/>
            <a:ext cx="3420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Значение R</a:t>
            </a:r>
            <a:r>
              <a:rPr lang="ru-RU" altLang="zh-CN" sz="1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ru-RU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линейной регрессии во всех случаях больше 0,99.</a:t>
            </a:r>
            <a:endParaRPr lang="ru-RU" altLang="zh-CN" sz="18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273A7A7-DE1A-6173-12F2-CC91EF4D346A}"/>
              </a:ext>
            </a:extLst>
          </p:cNvPr>
          <p:cNvSpPr txBox="1"/>
          <p:nvPr/>
        </p:nvSpPr>
        <p:spPr>
          <a:xfrm>
            <a:off x="1744658" y="6336258"/>
            <a:ext cx="2203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Толщина колонны, мм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DA5E48C-F4CD-D088-3C5E-C3FF82541861}"/>
              </a:ext>
            </a:extLst>
          </p:cNvPr>
          <p:cNvSpPr txBox="1"/>
          <p:nvPr/>
        </p:nvSpPr>
        <p:spPr>
          <a:xfrm>
            <a:off x="1744658" y="3639552"/>
            <a:ext cx="2203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Толщина колонны, мм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DF26ACD-78D8-72EC-E304-456DAA805557}"/>
              </a:ext>
            </a:extLst>
          </p:cNvPr>
          <p:cNvSpPr txBox="1"/>
          <p:nvPr/>
        </p:nvSpPr>
        <p:spPr>
          <a:xfrm>
            <a:off x="6326726" y="747340"/>
            <a:ext cx="27696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altLang="zh-CN" dirty="0"/>
              <a:t>Диаметр колонны -146 мм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8E60BA-FB1C-6786-1E2D-EA54140ED483}"/>
              </a:ext>
            </a:extLst>
          </p:cNvPr>
          <p:cNvSpPr txBox="1"/>
          <p:nvPr/>
        </p:nvSpPr>
        <p:spPr>
          <a:xfrm>
            <a:off x="5113159" y="1975087"/>
            <a:ext cx="3906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zh-C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Количество гамма-квантов</a:t>
            </a:r>
            <a:r>
              <a:rPr lang="ru-RU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линейно уменьшается с увеличением толщины колонны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C29D8AD-E4D6-7ED3-A298-99F8B8DE5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01916"/>
              </p:ext>
            </p:extLst>
          </p:nvPr>
        </p:nvGraphicFramePr>
        <p:xfrm>
          <a:off x="307323" y="3996722"/>
          <a:ext cx="8354367" cy="24688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30358">
                  <a:extLst>
                    <a:ext uri="{9D8B030D-6E8A-4147-A177-3AD203B41FA5}">
                      <a16:colId xmlns:a16="http://schemas.microsoft.com/office/drawing/2014/main" val="87873024"/>
                    </a:ext>
                  </a:extLst>
                </a:gridCol>
                <a:gridCol w="1907159">
                  <a:extLst>
                    <a:ext uri="{9D8B030D-6E8A-4147-A177-3AD203B41FA5}">
                      <a16:colId xmlns:a16="http://schemas.microsoft.com/office/drawing/2014/main" val="3510139033"/>
                    </a:ext>
                  </a:extLst>
                </a:gridCol>
                <a:gridCol w="1556705">
                  <a:extLst>
                    <a:ext uri="{9D8B030D-6E8A-4147-A177-3AD203B41FA5}">
                      <a16:colId xmlns:a16="http://schemas.microsoft.com/office/drawing/2014/main" val="1900638656"/>
                    </a:ext>
                  </a:extLst>
                </a:gridCol>
                <a:gridCol w="1788422">
                  <a:extLst>
                    <a:ext uri="{9D8B030D-6E8A-4147-A177-3AD203B41FA5}">
                      <a16:colId xmlns:a16="http://schemas.microsoft.com/office/drawing/2014/main" val="2306839282"/>
                    </a:ext>
                  </a:extLst>
                </a:gridCol>
                <a:gridCol w="1571723">
                  <a:extLst>
                    <a:ext uri="{9D8B030D-6E8A-4147-A177-3AD203B41FA5}">
                      <a16:colId xmlns:a16="http://schemas.microsoft.com/office/drawing/2014/main" val="12880601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Плотность среды за колонной, г/см3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ПЖ - вода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ПЖ – рассол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9867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/>
                      </a:endParaRPr>
                    </a:p>
                    <a:p>
                      <a:pPr algn="ctr"/>
                      <a:r>
                        <a:rPr lang="ru-RU" sz="1800" b="1" dirty="0">
                          <a:effectLst/>
                        </a:rPr>
                        <a:t>Регрессия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ru-RU" sz="1000" b="1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800" b="1" dirty="0">
                          <a:effectLst/>
                        </a:rPr>
                        <a:t>Стандартные отклонения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/>
                      </a:endParaRPr>
                    </a:p>
                    <a:p>
                      <a:pPr algn="ctr"/>
                      <a:r>
                        <a:rPr lang="ru-RU" sz="1800" b="1" dirty="0">
                          <a:effectLst/>
                        </a:rPr>
                        <a:t>Регрессия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effectLst/>
                      </a:endParaRPr>
                    </a:p>
                    <a:p>
                      <a:pPr algn="ctr"/>
                      <a:r>
                        <a:rPr lang="ru-RU" sz="1800" b="1" dirty="0">
                          <a:effectLst/>
                        </a:rPr>
                        <a:t>Стандартные отклонения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633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1,0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I = 77701e</a:t>
                      </a:r>
                      <a:r>
                        <a:rPr lang="en-US" sz="1800" baseline="30000" dirty="0">
                          <a:effectLst/>
                        </a:rPr>
                        <a:t>-0.145т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0,403%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I = 69680e</a:t>
                      </a:r>
                      <a:r>
                        <a:rPr lang="en-US" sz="1800" baseline="30000" dirty="0">
                          <a:effectLst/>
                        </a:rPr>
                        <a:t>-0.142т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0,146%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632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1,5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I = 38503e</a:t>
                      </a:r>
                      <a:r>
                        <a:rPr lang="en-US" sz="1800" baseline="30000" dirty="0">
                          <a:effectLst/>
                        </a:rPr>
                        <a:t>-0.149т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0,225%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I = 32216e</a:t>
                      </a:r>
                      <a:r>
                        <a:rPr lang="en-US" sz="1800" baseline="30000" dirty="0">
                          <a:effectLst/>
                        </a:rPr>
                        <a:t>-0.139т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0,336%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998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1,98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I = 21902e</a:t>
                      </a:r>
                      <a:r>
                        <a:rPr lang="en-US" sz="1800" baseline="30000" dirty="0">
                          <a:effectLst/>
                        </a:rPr>
                        <a:t>-0.157т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0,150%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I = 18096e</a:t>
                      </a:r>
                      <a:r>
                        <a:rPr lang="en-US" sz="1800" baseline="30000" dirty="0">
                          <a:effectLst/>
                        </a:rPr>
                        <a:t>-0.148т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0,152%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83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2,40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I = 13803e</a:t>
                      </a:r>
                      <a:r>
                        <a:rPr lang="en-US" sz="1800" baseline="30000">
                          <a:effectLst/>
                        </a:rPr>
                        <a:t>-0.171т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0,724%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I = 10310e</a:t>
                      </a:r>
                      <a:r>
                        <a:rPr lang="en-US" sz="1800" baseline="30000">
                          <a:effectLst/>
                        </a:rPr>
                        <a:t>-0.16т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0,415%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981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2,71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I = 8419.6e</a:t>
                      </a:r>
                      <a:r>
                        <a:rPr lang="en-US" sz="1800" baseline="30000">
                          <a:effectLst/>
                        </a:rPr>
                        <a:t>-0.158т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0,853%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I = 7518.4e</a:t>
                      </a:r>
                      <a:r>
                        <a:rPr lang="en-US" sz="1800" baseline="30000" dirty="0">
                          <a:effectLst/>
                        </a:rPr>
                        <a:t>-0.171т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0,656%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085773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D3CA96F0-9438-60F4-4DB1-F4D9AF333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6" r="49318" b="286"/>
          <a:stretch/>
        </p:blipFill>
        <p:spPr bwMode="auto">
          <a:xfrm>
            <a:off x="390488" y="1125045"/>
            <a:ext cx="4563345" cy="272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DA6C0C7-607B-483B-9E60-CE9B6CC2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B3E669-E42B-70E0-D5F5-60411942E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3" t="50327" r="116" b="115"/>
          <a:stretch/>
        </p:blipFill>
        <p:spPr bwMode="auto">
          <a:xfrm>
            <a:off x="4240763" y="1125045"/>
            <a:ext cx="4544392" cy="27200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D9BD92F-3390-D4AE-622C-6A0615B94475}"/>
              </a:ext>
            </a:extLst>
          </p:cNvPr>
          <p:cNvSpPr txBox="1"/>
          <p:nvPr/>
        </p:nvSpPr>
        <p:spPr>
          <a:xfrm>
            <a:off x="355837" y="224120"/>
            <a:ext cx="8911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Зависимость общего гамма-счета детектора от толщины колонны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F9248C-B1E4-D8A1-C082-AA625931E31D}"/>
              </a:ext>
            </a:extLst>
          </p:cNvPr>
          <p:cNvSpPr/>
          <p:nvPr/>
        </p:nvSpPr>
        <p:spPr>
          <a:xfrm>
            <a:off x="1828800" y="1276668"/>
            <a:ext cx="670560" cy="304682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AD4B4F1-2BA6-49C7-AAFE-15B2EE4AF8EB}"/>
              </a:ext>
            </a:extLst>
          </p:cNvPr>
          <p:cNvSpPr txBox="1"/>
          <p:nvPr/>
        </p:nvSpPr>
        <p:spPr>
          <a:xfrm>
            <a:off x="1657168" y="1144712"/>
            <a:ext cx="13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ПЖ </a:t>
            </a:r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-  вода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2036B4-1EC8-5087-1879-48F52421FF50}"/>
              </a:ext>
            </a:extLst>
          </p:cNvPr>
          <p:cNvSpPr/>
          <p:nvPr/>
        </p:nvSpPr>
        <p:spPr>
          <a:xfrm>
            <a:off x="5865805" y="1192426"/>
            <a:ext cx="670560" cy="304682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C0E033A-FBF6-4A87-9258-C0176FBDDBDD}"/>
              </a:ext>
            </a:extLst>
          </p:cNvPr>
          <p:cNvSpPr txBox="1"/>
          <p:nvPr/>
        </p:nvSpPr>
        <p:spPr>
          <a:xfrm>
            <a:off x="5384847" y="1181240"/>
            <a:ext cx="163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ПЖ - </a:t>
            </a:r>
            <a:r>
              <a:rPr lang="en-US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NaCl</a:t>
            </a:r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CDEE70-9466-9EC7-8C92-6FDD469C63DF}"/>
              </a:ext>
            </a:extLst>
          </p:cNvPr>
          <p:cNvSpPr txBox="1"/>
          <p:nvPr/>
        </p:nvSpPr>
        <p:spPr>
          <a:xfrm>
            <a:off x="6326726" y="747340"/>
            <a:ext cx="27696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altLang="zh-CN" dirty="0"/>
              <a:t>Диаметр колонны -146 мм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19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3A3A83-822A-8C8C-1D97-34771260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6016CB-C29D-EF87-8DC5-0848E240AA62}"/>
              </a:ext>
            </a:extLst>
          </p:cNvPr>
          <p:cNvSpPr txBox="1"/>
          <p:nvPr/>
        </p:nvSpPr>
        <p:spPr>
          <a:xfrm>
            <a:off x="6326726" y="747340"/>
            <a:ext cx="27696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altLang="zh-CN" dirty="0">
                <a:solidFill>
                  <a:srgbClr val="FF0000"/>
                </a:solidFill>
              </a:rPr>
              <a:t>Диаметр колонны -168 мм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CF5E95-F1E8-CE17-AEB3-A2AACB9B361F}"/>
              </a:ext>
            </a:extLst>
          </p:cNvPr>
          <p:cNvSpPr txBox="1"/>
          <p:nvPr/>
        </p:nvSpPr>
        <p:spPr>
          <a:xfrm>
            <a:off x="355837" y="224120"/>
            <a:ext cx="8911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Зависимость общего гамма-счета детектора от толщины колонны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A7B87A75-1F92-5216-D673-B149CDE0D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63061"/>
              </p:ext>
            </p:extLst>
          </p:nvPr>
        </p:nvGraphicFramePr>
        <p:xfrm>
          <a:off x="974073" y="4106673"/>
          <a:ext cx="6445902" cy="233362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17405">
                  <a:extLst>
                    <a:ext uri="{9D8B030D-6E8A-4147-A177-3AD203B41FA5}">
                      <a16:colId xmlns:a16="http://schemas.microsoft.com/office/drawing/2014/main" val="87873024"/>
                    </a:ext>
                  </a:extLst>
                </a:gridCol>
                <a:gridCol w="2153859">
                  <a:extLst>
                    <a:ext uri="{9D8B030D-6E8A-4147-A177-3AD203B41FA5}">
                      <a16:colId xmlns:a16="http://schemas.microsoft.com/office/drawing/2014/main" val="1900638656"/>
                    </a:ext>
                  </a:extLst>
                </a:gridCol>
                <a:gridCol w="2174638">
                  <a:extLst>
                    <a:ext uri="{9D8B030D-6E8A-4147-A177-3AD203B41FA5}">
                      <a16:colId xmlns:a16="http://schemas.microsoft.com/office/drawing/2014/main" val="1288060128"/>
                    </a:ext>
                  </a:extLst>
                </a:gridCol>
              </a:tblGrid>
              <a:tr h="3618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Плотность среды за колонной, г/см3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altLang="zh-CN" sz="1800" dirty="0"/>
                        <a:t>ПЖ - вода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800" dirty="0">
                          <a:effectLst/>
                        </a:rPr>
                        <a:t>ПЖ – рассол</a:t>
                      </a:r>
                      <a:endParaRPr lang="zh-CN" alt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986797"/>
                  </a:ext>
                </a:extLst>
              </a:tr>
              <a:tr h="51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Стандартные отклонения</a:t>
                      </a:r>
                      <a:endParaRPr lang="zh-CN" sz="1800" b="1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Стандартные отклонения</a:t>
                      </a:r>
                      <a:endParaRPr lang="zh-CN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633296"/>
                  </a:ext>
                </a:extLst>
              </a:tr>
              <a:tr h="2713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1,0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0.678%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0.359%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6632506"/>
                  </a:ext>
                </a:extLst>
              </a:tr>
              <a:tr h="2713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1,5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0.766%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0.941%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7998121"/>
                  </a:ext>
                </a:extLst>
              </a:tr>
              <a:tr h="2713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1,98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1.443%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1.151%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83695"/>
                  </a:ext>
                </a:extLst>
              </a:tr>
              <a:tr h="2713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2,40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1.395%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3.691%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981714"/>
                  </a:ext>
                </a:extLst>
              </a:tr>
              <a:tr h="2713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2,71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0.935%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1.793%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085773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40157D35-7AAF-A418-6C34-A798F92CB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1478" b="4290"/>
          <a:stretch/>
        </p:blipFill>
        <p:spPr>
          <a:xfrm>
            <a:off x="0" y="982665"/>
            <a:ext cx="9407858" cy="31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DE5CC7-1321-10AE-E96B-DB7A72DE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C4222D-AA6C-1101-6B24-1038B71CD44F}"/>
              </a:ext>
            </a:extLst>
          </p:cNvPr>
          <p:cNvSpPr txBox="1"/>
          <p:nvPr/>
        </p:nvSpPr>
        <p:spPr>
          <a:xfrm>
            <a:off x="355837" y="224120"/>
            <a:ext cx="8911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Зависимость общего гамма-счета детектора от толщины колонны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A37BF0D-23F6-5C62-BB5D-CCDD2BC710DD}"/>
                  </a:ext>
                </a:extLst>
              </p:cNvPr>
              <p:cNvSpPr txBox="1"/>
              <p:nvPr/>
            </p:nvSpPr>
            <p:spPr>
              <a:xfrm>
                <a:off x="850606" y="1989189"/>
                <a:ext cx="7868092" cy="823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/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ru-RU" altLang="zh-C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800" i="1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altLang="zh-CN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800" i="1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ru-RU" altLang="zh-CN" sz="2800" b="0" i="1" smtClean="0">
                                        <a:latin typeface="Cambria Math" panose="02040503050406030204" pitchFamily="18" charset="0"/>
                                      </a:rPr>
                                      <m:t>п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800" i="1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ru-RU" altLang="zh-C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800" i="1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altLang="zh-CN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800" i="1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800" i="1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(1)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A37BF0D-23F6-5C62-BB5D-CCDD2BC7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6" y="1989189"/>
                <a:ext cx="7868092" cy="823495"/>
              </a:xfrm>
              <a:prstGeom prst="rect">
                <a:avLst/>
              </a:prstGeom>
              <a:blipFill>
                <a:blip r:embed="rId3"/>
                <a:stretch>
                  <a:fillRect b="-8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98574D8-EA27-C3E8-3E86-5679AB753AA3}"/>
                  </a:ext>
                </a:extLst>
              </p:cNvPr>
              <p:cNvSpPr txBox="1"/>
              <p:nvPr/>
            </p:nvSpPr>
            <p:spPr>
              <a:xfrm>
                <a:off x="850606" y="2961894"/>
                <a:ext cx="21690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Когда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ru-RU" altLang="zh-CN" sz="2000" i="1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ru-RU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98574D8-EA27-C3E8-3E86-5679AB753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6" y="2961894"/>
                <a:ext cx="2169041" cy="400110"/>
              </a:xfrm>
              <a:prstGeom prst="rect">
                <a:avLst/>
              </a:prstGeom>
              <a:blipFill>
                <a:blip r:embed="rId4"/>
                <a:stretch>
                  <a:fillRect l="-3099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7882182-EAD9-4316-BCED-9F3BDE6EE277}"/>
                  </a:ext>
                </a:extLst>
              </p:cNvPr>
              <p:cNvSpPr txBox="1"/>
              <p:nvPr/>
            </p:nvSpPr>
            <p:spPr>
              <a:xfrm>
                <a:off x="850607" y="3324763"/>
                <a:ext cx="5518296" cy="541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/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800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800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        (2)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7882182-EAD9-4316-BCED-9F3BDE6E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7" y="3324763"/>
                <a:ext cx="5518296" cy="541110"/>
              </a:xfrm>
              <a:prstGeom prst="rect">
                <a:avLst/>
              </a:prstGeom>
              <a:blipFill>
                <a:blip r:embed="rId5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C8A57D0C-A417-BEEC-75E8-E8041BB2A6F8}"/>
              </a:ext>
            </a:extLst>
          </p:cNvPr>
          <p:cNvSpPr txBox="1"/>
          <p:nvPr/>
        </p:nvSpPr>
        <p:spPr>
          <a:xfrm>
            <a:off x="355837" y="954018"/>
            <a:ext cx="8559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Доктор Дмитрий Александрович Кожевников:</a:t>
            </a:r>
          </a:p>
          <a:p>
            <a:r>
              <a:rPr lang="ru-RU" altLang="zh-C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прибор, промывочная жидкость и обсадная колонна вместе составляют единую измерительную систему.</a:t>
            </a: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390B42DE-004D-140B-D652-41614B8519BD}"/>
              </a:ext>
            </a:extLst>
          </p:cNvPr>
          <p:cNvSpPr/>
          <p:nvPr/>
        </p:nvSpPr>
        <p:spPr>
          <a:xfrm>
            <a:off x="6214360" y="3439525"/>
            <a:ext cx="546100" cy="3283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539DDC-8589-4EC7-9DF0-44DB46936C1D}"/>
                  </a:ext>
                </a:extLst>
              </p:cNvPr>
              <p:cNvSpPr txBox="1"/>
              <p:nvPr/>
            </p:nvSpPr>
            <p:spPr>
              <a:xfrm>
                <a:off x="7105649" y="3320390"/>
                <a:ext cx="1971675" cy="541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/>
                    </m:sSub>
                  </m:oMath>
                </a14:m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539DDC-8589-4EC7-9DF0-44DB46936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49" y="3320390"/>
                <a:ext cx="1971675" cy="541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091CF8-22A5-CEB5-970D-DA6ED5BE5916}"/>
                  </a:ext>
                </a:extLst>
              </p:cNvPr>
              <p:cNvSpPr txBox="1"/>
              <p:nvPr/>
            </p:nvSpPr>
            <p:spPr>
              <a:xfrm>
                <a:off x="7105648" y="4349417"/>
                <a:ext cx="1971675" cy="541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/>
                    </m:sSub>
                  </m:oMath>
                </a14:m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091CF8-22A5-CEB5-970D-DA6ED5BE5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48" y="4349417"/>
                <a:ext cx="1971675" cy="541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右 9">
            <a:extLst>
              <a:ext uri="{FF2B5EF4-FFF2-40B4-BE49-F238E27FC236}">
                <a16:creationId xmlns:a16="http://schemas.microsoft.com/office/drawing/2014/main" id="{E12ADB10-847B-ADB9-F9B3-BE90D8D8E5D3}"/>
              </a:ext>
            </a:extLst>
          </p:cNvPr>
          <p:cNvSpPr/>
          <p:nvPr/>
        </p:nvSpPr>
        <p:spPr>
          <a:xfrm>
            <a:off x="6214360" y="4417873"/>
            <a:ext cx="546100" cy="3283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C191F4-2E57-1205-2BA1-FC383BA426FB}"/>
              </a:ext>
            </a:extLst>
          </p:cNvPr>
          <p:cNvSpPr txBox="1"/>
          <p:nvPr/>
        </p:nvSpPr>
        <p:spPr>
          <a:xfrm>
            <a:off x="347660" y="5209832"/>
            <a:ext cx="7743825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Вывод: при описании влияния толщины колонны, результаты численного моделирования согласуются с адаптивной методикой, предложенной Кожевниковым.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9594FD-34FC-C707-D952-B6B6CCDE4C15}"/>
              </a:ext>
            </a:extLst>
          </p:cNvPr>
          <p:cNvSpPr txBox="1"/>
          <p:nvPr/>
        </p:nvSpPr>
        <p:spPr>
          <a:xfrm>
            <a:off x="356191" y="3989951"/>
            <a:ext cx="6101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моделирования: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когда плотность среды за колонной постоянна, гамма-счет экспоненциально связан с толщиной колонны.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8CCA7F-E421-4E24-A072-1705156C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F20CEF-53FF-4CBD-AF9E-9D5352B8EA75}"/>
              </a:ext>
            </a:extLst>
          </p:cNvPr>
          <p:cNvSpPr txBox="1"/>
          <p:nvPr/>
        </p:nvSpPr>
        <p:spPr>
          <a:xfrm>
            <a:off x="1806190" y="1969476"/>
            <a:ext cx="6111911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4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092A537-3336-4424-992D-BC60D10FCA33}"/>
              </a:ext>
            </a:extLst>
          </p:cNvPr>
          <p:cNvSpPr txBox="1"/>
          <p:nvPr/>
        </p:nvSpPr>
        <p:spPr>
          <a:xfrm>
            <a:off x="463296" y="549117"/>
            <a:ext cx="3043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 работы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E9AF93-68B5-4E8E-96F7-7F65D0CE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00C239-5C5B-F662-0F48-0A05C2EC11B3}"/>
              </a:ext>
            </a:extLst>
          </p:cNvPr>
          <p:cNvSpPr txBox="1"/>
          <p:nvPr/>
        </p:nvSpPr>
        <p:spPr>
          <a:xfrm>
            <a:off x="463296" y="1010782"/>
            <a:ext cx="80520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Роль</a:t>
            </a:r>
            <a:r>
              <a:rPr lang="en-US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контроля технического состояния скважины становится важнее при разработке нефтегазовых скважин. Возможности гамма-гамма-цементометрии, как одна из основных технологий контроля состояния обсадной колонны и цементного кольца, ещё не полностью раскрыты.</a:t>
            </a:r>
            <a:endParaRPr lang="en-US" altLang="zh-CN" sz="20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lang="en-US" altLang="zh-CN" sz="2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Математическое моделирование метода Монте-Карло широко используется в исследованиях радиационного каротажа, но исследований гамма-гамма-цементометрии, основанных на методе Монте-Карло, очень редко.</a:t>
            </a:r>
            <a:endParaRPr lang="en-US" altLang="zh-CN" sz="2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DB6810-B9FD-DBBB-9089-55551BA58636}"/>
              </a:ext>
            </a:extLst>
          </p:cNvPr>
          <p:cNvSpPr txBox="1"/>
          <p:nvPr/>
        </p:nvSpPr>
        <p:spPr>
          <a:xfrm>
            <a:off x="463296" y="4114325"/>
            <a:ext cx="190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Цель работы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B79468-48F2-A84B-2865-2C76B797E8FC}"/>
              </a:ext>
            </a:extLst>
          </p:cNvPr>
          <p:cNvSpPr txBox="1"/>
          <p:nvPr/>
        </p:nvSpPr>
        <p:spPr>
          <a:xfrm>
            <a:off x="463296" y="4514435"/>
            <a:ext cx="8052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Изучения изменения характера зависимости гамма-счета детекторов от толщины обсадной колонны при разных плотностях среды за колонной в двух диаметрах колонны с использованием разработанной программы на основе программного комплекса </a:t>
            </a:r>
            <a:r>
              <a:rPr lang="en-US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GEANT</a:t>
            </a:r>
            <a:r>
              <a:rPr lang="ru-RU" altLang="zh-CN" sz="2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4.</a:t>
            </a:r>
            <a:endParaRPr lang="ru-RU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FB33E07-CE01-4F54-8155-68736A03BBD4}"/>
              </a:ext>
            </a:extLst>
          </p:cNvPr>
          <p:cNvSpPr txBox="1"/>
          <p:nvPr/>
        </p:nvSpPr>
        <p:spPr>
          <a:xfrm>
            <a:off x="360178" y="705150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Задачи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E9D8D7-9A0B-4E9A-AC21-96497E674753}"/>
              </a:ext>
            </a:extLst>
          </p:cNvPr>
          <p:cNvSpPr txBox="1"/>
          <p:nvPr/>
        </p:nvSpPr>
        <p:spPr>
          <a:xfrm>
            <a:off x="360178" y="1312524"/>
            <a:ext cx="8155172" cy="402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геометрической модели </a:t>
            </a: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системы «прибор-скважина-порода»;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программы </a:t>
            </a: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моделирования гамма-гамма-цементометрии  средствами программного комплекса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Geant4</a:t>
            </a: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, регистрация и сохранение требуемых данных;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моделирования</a:t>
            </a: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и установление для каждой модели распределения гамма-счета </a:t>
            </a: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ближнего и дальних детекторов по энергии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гамма-фотонов,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средней длине свободного пробега, максимальному радиусу проникновения, максимальному массовому радиусу проникновения и другим параметрам;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Построение зависимости </a:t>
            </a: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общего гамма-счета детектора от </a:t>
            </a:r>
            <a:r>
              <a:rPr lang="ru-RU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толщины обсадной колонны </a:t>
            </a: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при различных условиях моделирования.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54AA8B7-9AC7-4113-8090-92A8DC6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8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E16EB89-E1AB-475C-946B-537AAC5620BF}"/>
              </a:ext>
            </a:extLst>
          </p:cNvPr>
          <p:cNvGrpSpPr/>
          <p:nvPr/>
        </p:nvGrpSpPr>
        <p:grpSpPr>
          <a:xfrm>
            <a:off x="5238217" y="447282"/>
            <a:ext cx="3804496" cy="6274194"/>
            <a:chOff x="8364578" y="300782"/>
            <a:chExt cx="3804496" cy="627419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F23A760-4811-4728-85B5-8C8CE32CF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" r="4014"/>
            <a:stretch/>
          </p:blipFill>
          <p:spPr>
            <a:xfrm rot="10800000">
              <a:off x="10508490" y="300782"/>
              <a:ext cx="1660584" cy="6274194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A5BE9E0-2527-4513-ACB7-C42502BC072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253094" y="569394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910120B8-05B6-4FD2-A445-665E587E6236}"/>
                </a:ext>
              </a:extLst>
            </p:cNvPr>
            <p:cNvGrpSpPr/>
            <p:nvPr/>
          </p:nvGrpSpPr>
          <p:grpSpPr>
            <a:xfrm rot="10800000">
              <a:off x="11225663" y="3381631"/>
              <a:ext cx="222126" cy="543407"/>
              <a:chOff x="426652" y="5043322"/>
              <a:chExt cx="122400" cy="325586"/>
            </a:xfrm>
          </p:grpSpPr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3977AA4F-2347-4D09-BFB8-984DEE32569E}"/>
                  </a:ext>
                </a:extLst>
              </p:cNvPr>
              <p:cNvSpPr/>
              <p:nvPr/>
            </p:nvSpPr>
            <p:spPr>
              <a:xfrm>
                <a:off x="426652" y="5093760"/>
                <a:ext cx="12240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BACEEE64-FBB1-4F54-A4FC-38C7B293E6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402" y="5292708"/>
                <a:ext cx="12065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A7B3D901-9126-44C9-B25E-3BEF53DAD047}"/>
                  </a:ext>
                </a:extLst>
              </p:cNvPr>
              <p:cNvSpPr/>
              <p:nvPr/>
            </p:nvSpPr>
            <p:spPr>
              <a:xfrm>
                <a:off x="426652" y="5043322"/>
                <a:ext cx="1224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A6A60BFF-7D3C-4D18-8DBB-F7AD8A4FDADD}"/>
                </a:ext>
              </a:extLst>
            </p:cNvPr>
            <p:cNvGrpSpPr/>
            <p:nvPr/>
          </p:nvGrpSpPr>
          <p:grpSpPr>
            <a:xfrm rot="10800000">
              <a:off x="11227920" y="321183"/>
              <a:ext cx="222132" cy="543410"/>
              <a:chOff x="412046" y="5098203"/>
              <a:chExt cx="122403" cy="325589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617637B-2A62-4DAD-A23A-8AD58D15EA16}"/>
                  </a:ext>
                </a:extLst>
              </p:cNvPr>
              <p:cNvSpPr/>
              <p:nvPr/>
            </p:nvSpPr>
            <p:spPr>
              <a:xfrm>
                <a:off x="412048" y="5148631"/>
                <a:ext cx="12240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3EDAE934-F5FB-42FC-91A3-A99CE405EE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799" y="5347592"/>
                <a:ext cx="12065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C450A94C-8C91-4D30-975D-461E327ACE47}"/>
                  </a:ext>
                </a:extLst>
              </p:cNvPr>
              <p:cNvSpPr/>
              <p:nvPr/>
            </p:nvSpPr>
            <p:spPr>
              <a:xfrm>
                <a:off x="412046" y="5098203"/>
                <a:ext cx="1224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C44E45CE-FA36-4FB5-9FC9-BC8DFC44F0E1}"/>
                </a:ext>
              </a:extLst>
            </p:cNvPr>
            <p:cNvGrpSpPr/>
            <p:nvPr/>
          </p:nvGrpSpPr>
          <p:grpSpPr>
            <a:xfrm rot="10800000">
              <a:off x="11496351" y="355161"/>
              <a:ext cx="222126" cy="543420"/>
              <a:chOff x="425574" y="5121045"/>
              <a:chExt cx="122400" cy="325594"/>
            </a:xfrm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E7DADA9-DFF4-4E29-8526-0D8FB300AD2E}"/>
                  </a:ext>
                </a:extLst>
              </p:cNvPr>
              <p:cNvSpPr/>
              <p:nvPr/>
            </p:nvSpPr>
            <p:spPr>
              <a:xfrm>
                <a:off x="425574" y="5171473"/>
                <a:ext cx="12240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737464EA-E36E-4BA3-8C1F-9B3A785547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324" y="5370439"/>
                <a:ext cx="12065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1565371F-CD32-486B-BCE8-511216B44982}"/>
                  </a:ext>
                </a:extLst>
              </p:cNvPr>
              <p:cNvSpPr/>
              <p:nvPr/>
            </p:nvSpPr>
            <p:spPr>
              <a:xfrm>
                <a:off x="425574" y="5121045"/>
                <a:ext cx="1224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AC7D37A0-DF72-4DDA-9379-21F977420363}"/>
                </a:ext>
              </a:extLst>
            </p:cNvPr>
            <p:cNvGrpSpPr/>
            <p:nvPr/>
          </p:nvGrpSpPr>
          <p:grpSpPr>
            <a:xfrm rot="10800000">
              <a:off x="10945006" y="360668"/>
              <a:ext cx="222126" cy="543424"/>
              <a:chOff x="1095597" y="4655445"/>
              <a:chExt cx="122400" cy="325596"/>
            </a:xfrm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69597A3B-1D24-4869-AB5E-11A4A6DD8CBF}"/>
                  </a:ext>
                </a:extLst>
              </p:cNvPr>
              <p:cNvSpPr/>
              <p:nvPr/>
            </p:nvSpPr>
            <p:spPr>
              <a:xfrm>
                <a:off x="1095597" y="4705872"/>
                <a:ext cx="12240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9EF2EDEC-E913-420F-BD93-2F44080A0C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7347" y="4904841"/>
                <a:ext cx="12065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D772A05F-AE9C-4BB0-8FBF-601BB90BFDEB}"/>
                  </a:ext>
                </a:extLst>
              </p:cNvPr>
              <p:cNvSpPr/>
              <p:nvPr/>
            </p:nvSpPr>
            <p:spPr>
              <a:xfrm>
                <a:off x="1095597" y="4655445"/>
                <a:ext cx="1224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5D9114E9-11B7-4BC6-993C-71FB6BCE1AF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199261" y="5768899"/>
              <a:ext cx="10538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481C1FD9-D8D0-43BA-BA71-7DA7CB3E61A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199261" y="3513325"/>
              <a:ext cx="110104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85F635F1-AEC3-4536-9035-95307DE7E19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199261" y="742278"/>
              <a:ext cx="68519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6D4E9B3F-A78E-4472-8518-1863E1E4921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199261" y="2806006"/>
              <a:ext cx="76090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4B6B350B-0114-4F66-A226-AF35E00D12A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199261" y="5052972"/>
              <a:ext cx="87197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F1832FA9-ADCA-46BB-94E0-B7DF7CF5AB1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199261" y="5992529"/>
              <a:ext cx="85049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8987E2EE-4B2F-4FE5-B784-FAF44CD2770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199261" y="5362494"/>
              <a:ext cx="5741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E32EC85F-126B-436C-BCFF-67DBF0BD534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199261" y="4491694"/>
              <a:ext cx="4359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B7F279BF-303B-4D6B-8EA6-7885730D321E}"/>
                </a:ext>
              </a:extLst>
            </p:cNvPr>
            <p:cNvSpPr txBox="1"/>
            <p:nvPr/>
          </p:nvSpPr>
          <p:spPr>
            <a:xfrm>
              <a:off x="9389172" y="5869190"/>
              <a:ext cx="850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экран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6115D5B5-F4ED-4AD1-B3E6-F0E248031C32}"/>
                </a:ext>
              </a:extLst>
            </p:cNvPr>
            <p:cNvSpPr txBox="1"/>
            <p:nvPr/>
          </p:nvSpPr>
          <p:spPr>
            <a:xfrm>
              <a:off x="9123225" y="5611431"/>
              <a:ext cx="1101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источник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34056C49-4DFE-49A0-BFF1-EC23652D1233}"/>
                </a:ext>
              </a:extLst>
            </p:cNvPr>
            <p:cNvSpPr txBox="1"/>
            <p:nvPr/>
          </p:nvSpPr>
          <p:spPr>
            <a:xfrm>
              <a:off x="8364578" y="5215980"/>
              <a:ext cx="188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корпус прибора 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FE46828A-39B9-415D-BFB4-83F10F3DF57E}"/>
                </a:ext>
              </a:extLst>
            </p:cNvPr>
            <p:cNvSpPr txBox="1"/>
            <p:nvPr/>
          </p:nvSpPr>
          <p:spPr>
            <a:xfrm>
              <a:off x="9389172" y="4865488"/>
              <a:ext cx="850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экран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7864AE61-F372-46FC-B676-63026588DCA6}"/>
                </a:ext>
              </a:extLst>
            </p:cNvPr>
            <p:cNvSpPr txBox="1"/>
            <p:nvPr/>
          </p:nvSpPr>
          <p:spPr>
            <a:xfrm>
              <a:off x="8770501" y="4329544"/>
              <a:ext cx="1453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вытеснитель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691D7F99-E762-4801-93C8-FA2B53506116}"/>
                </a:ext>
              </a:extLst>
            </p:cNvPr>
            <p:cNvSpPr txBox="1"/>
            <p:nvPr/>
          </p:nvSpPr>
          <p:spPr>
            <a:xfrm>
              <a:off x="9123225" y="3200302"/>
              <a:ext cx="1472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ближний детектор 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7832F4A6-5895-43FE-8E3F-5A5CE957B4A8}"/>
                </a:ext>
              </a:extLst>
            </p:cNvPr>
            <p:cNvSpPr txBox="1"/>
            <p:nvPr/>
          </p:nvSpPr>
          <p:spPr>
            <a:xfrm>
              <a:off x="9385095" y="2614904"/>
              <a:ext cx="850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экран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3DA81AE7-87D8-44BC-B22D-ABA463977452}"/>
                </a:ext>
              </a:extLst>
            </p:cNvPr>
            <p:cNvSpPr txBox="1"/>
            <p:nvPr/>
          </p:nvSpPr>
          <p:spPr>
            <a:xfrm>
              <a:off x="9165428" y="431327"/>
              <a:ext cx="1312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дальние детекторы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138C0D23-917E-4C97-A4AF-0D539A65E615}"/>
                </a:ext>
              </a:extLst>
            </p:cNvPr>
            <p:cNvGrpSpPr/>
            <p:nvPr/>
          </p:nvGrpSpPr>
          <p:grpSpPr>
            <a:xfrm rot="10800000">
              <a:off x="11231603" y="648697"/>
              <a:ext cx="222128" cy="543429"/>
              <a:chOff x="425573" y="5121047"/>
              <a:chExt cx="122401" cy="325600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D45A4929-088A-4D12-A60E-01A90290BCAD}"/>
                  </a:ext>
                </a:extLst>
              </p:cNvPr>
              <p:cNvSpPr/>
              <p:nvPr/>
            </p:nvSpPr>
            <p:spPr>
              <a:xfrm>
                <a:off x="425574" y="5171473"/>
                <a:ext cx="12240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8A7BF63-852C-4709-9B5D-4F3E842CFB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324" y="5370447"/>
                <a:ext cx="12065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3C973B1D-7BDE-4B44-A6F2-2B716207879E}"/>
                  </a:ext>
                </a:extLst>
              </p:cNvPr>
              <p:cNvSpPr/>
              <p:nvPr/>
            </p:nvSpPr>
            <p:spPr>
              <a:xfrm>
                <a:off x="425573" y="5121047"/>
                <a:ext cx="1224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DB5AB5E0-1F51-456F-87A8-EEE3A86E6635}"/>
                </a:ext>
              </a:extLst>
            </p:cNvPr>
            <p:cNvGrpSpPr/>
            <p:nvPr/>
          </p:nvGrpSpPr>
          <p:grpSpPr>
            <a:xfrm rot="10800000">
              <a:off x="11679559" y="483377"/>
              <a:ext cx="222126" cy="543420"/>
              <a:chOff x="425574" y="5121045"/>
              <a:chExt cx="122400" cy="325594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B8DC073D-3621-445A-91A1-DCF1CD015E32}"/>
                  </a:ext>
                </a:extLst>
              </p:cNvPr>
              <p:cNvSpPr/>
              <p:nvPr/>
            </p:nvSpPr>
            <p:spPr>
              <a:xfrm>
                <a:off x="425574" y="5171473"/>
                <a:ext cx="12240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3E1493C3-528B-4FBE-A749-E532358E19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324" y="5370439"/>
                <a:ext cx="12065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AB0F5E17-D77B-4BCA-BBA7-5D0D489BB77A}"/>
                  </a:ext>
                </a:extLst>
              </p:cNvPr>
              <p:cNvSpPr/>
              <p:nvPr/>
            </p:nvSpPr>
            <p:spPr>
              <a:xfrm>
                <a:off x="425574" y="5121045"/>
                <a:ext cx="1224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4BABE715-CB7F-4C6A-A74C-211A2BA1DBE3}"/>
                </a:ext>
              </a:extLst>
            </p:cNvPr>
            <p:cNvGrpSpPr/>
            <p:nvPr/>
          </p:nvGrpSpPr>
          <p:grpSpPr>
            <a:xfrm rot="10800000">
              <a:off x="11493175" y="611117"/>
              <a:ext cx="222126" cy="543420"/>
              <a:chOff x="425574" y="5121045"/>
              <a:chExt cx="122400" cy="325594"/>
            </a:xfrm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CDC3025E-B81F-4AB3-B723-41B05EB5477A}"/>
                  </a:ext>
                </a:extLst>
              </p:cNvPr>
              <p:cNvSpPr/>
              <p:nvPr/>
            </p:nvSpPr>
            <p:spPr>
              <a:xfrm>
                <a:off x="425574" y="5171473"/>
                <a:ext cx="12240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164BDA62-5E29-4CEE-9B02-D0BA82E669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324" y="5370439"/>
                <a:ext cx="12065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003592F6-20A1-4501-9B8B-166CC74C76D0}"/>
                  </a:ext>
                </a:extLst>
              </p:cNvPr>
              <p:cNvSpPr/>
              <p:nvPr/>
            </p:nvSpPr>
            <p:spPr>
              <a:xfrm>
                <a:off x="425574" y="5121045"/>
                <a:ext cx="1224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6DEF0770-4209-49B5-B65D-9D582689DA4C}"/>
                </a:ext>
              </a:extLst>
            </p:cNvPr>
            <p:cNvGrpSpPr/>
            <p:nvPr/>
          </p:nvGrpSpPr>
          <p:grpSpPr>
            <a:xfrm rot="10800000">
              <a:off x="10773391" y="479454"/>
              <a:ext cx="222126" cy="543420"/>
              <a:chOff x="425574" y="5121045"/>
              <a:chExt cx="122400" cy="325594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9F04C919-8C05-4FD5-A6D7-9B0C7DA8601C}"/>
                  </a:ext>
                </a:extLst>
              </p:cNvPr>
              <p:cNvSpPr/>
              <p:nvPr/>
            </p:nvSpPr>
            <p:spPr>
              <a:xfrm>
                <a:off x="425574" y="5171473"/>
                <a:ext cx="12240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9080840-A63B-4239-B54B-C594334E53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324" y="5370439"/>
                <a:ext cx="12065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DAED12F6-9536-437A-8DD8-C0957D65866D}"/>
                  </a:ext>
                </a:extLst>
              </p:cNvPr>
              <p:cNvSpPr/>
              <p:nvPr/>
            </p:nvSpPr>
            <p:spPr>
              <a:xfrm>
                <a:off x="425574" y="5121045"/>
                <a:ext cx="1224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A723AE40-94A1-4225-AB58-D4AAA4C7C14F}"/>
                </a:ext>
              </a:extLst>
            </p:cNvPr>
            <p:cNvGrpSpPr/>
            <p:nvPr/>
          </p:nvGrpSpPr>
          <p:grpSpPr>
            <a:xfrm rot="10800000">
              <a:off x="10960168" y="594537"/>
              <a:ext cx="222126" cy="543420"/>
              <a:chOff x="425574" y="5121045"/>
              <a:chExt cx="122400" cy="325594"/>
            </a:xfrm>
          </p:grpSpPr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B0A6950A-CA27-42EB-A6EA-A262C2D791C3}"/>
                  </a:ext>
                </a:extLst>
              </p:cNvPr>
              <p:cNvSpPr/>
              <p:nvPr/>
            </p:nvSpPr>
            <p:spPr>
              <a:xfrm>
                <a:off x="425574" y="5171473"/>
                <a:ext cx="12240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119B04C2-3DC5-4833-8E13-791C9F027C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324" y="5370439"/>
                <a:ext cx="12065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66F53316-04C8-49C5-AE04-3D2A6A1B968E}"/>
                  </a:ext>
                </a:extLst>
              </p:cNvPr>
              <p:cNvSpPr/>
              <p:nvPr/>
            </p:nvSpPr>
            <p:spPr>
              <a:xfrm>
                <a:off x="425574" y="5121045"/>
                <a:ext cx="1224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3924129-1B8B-4CA9-A786-32AC886C5136}"/>
              </a:ext>
            </a:extLst>
          </p:cNvPr>
          <p:cNvGrpSpPr/>
          <p:nvPr/>
        </p:nvGrpSpPr>
        <p:grpSpPr>
          <a:xfrm>
            <a:off x="40086" y="1982671"/>
            <a:ext cx="4801979" cy="4875329"/>
            <a:chOff x="-3513026" y="2050047"/>
            <a:chExt cx="4801979" cy="4875329"/>
          </a:xfrm>
        </p:grpSpPr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77503B11-2D27-4CC2-850B-3775B790C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612" b="11689"/>
            <a:stretch/>
          </p:blipFill>
          <p:spPr>
            <a:xfrm rot="16200000" flipV="1">
              <a:off x="-4921991" y="3459012"/>
              <a:ext cx="4875329" cy="2057400"/>
            </a:xfrm>
            <a:prstGeom prst="rect">
              <a:avLst/>
            </a:prstGeom>
          </p:spPr>
        </p:pic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7F5FDEC8-A693-40C7-A837-E3C5836B75B1}"/>
                </a:ext>
              </a:extLst>
            </p:cNvPr>
            <p:cNvSpPr txBox="1"/>
            <p:nvPr/>
          </p:nvSpPr>
          <p:spPr>
            <a:xfrm>
              <a:off x="-1379977" y="2758300"/>
              <a:ext cx="1997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Жидкость внутри колонны</a:t>
              </a: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A92EBE9D-06B4-4518-B703-4AF1A3EB35A6}"/>
                </a:ext>
              </a:extLst>
            </p:cNvPr>
            <p:cNvSpPr txBox="1"/>
            <p:nvPr/>
          </p:nvSpPr>
          <p:spPr>
            <a:xfrm>
              <a:off x="-1367917" y="5065234"/>
              <a:ext cx="2155574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Кольцевое пространство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DBD36647-4572-4E50-AE1C-82556E495527}"/>
                </a:ext>
              </a:extLst>
            </p:cNvPr>
            <p:cNvSpPr txBox="1"/>
            <p:nvPr/>
          </p:nvSpPr>
          <p:spPr>
            <a:xfrm>
              <a:off x="-1268638" y="5665310"/>
              <a:ext cx="943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Порода</a:t>
              </a:r>
            </a:p>
          </p:txBody>
        </p:sp>
        <p:sp>
          <p:nvSpPr>
            <p:cNvPr id="96" name="右大括号 95">
              <a:extLst>
                <a:ext uri="{FF2B5EF4-FFF2-40B4-BE49-F238E27FC236}">
                  <a16:creationId xmlns:a16="http://schemas.microsoft.com/office/drawing/2014/main" id="{669568C5-0DE7-4D67-807A-679EBB4D0747}"/>
                </a:ext>
              </a:extLst>
            </p:cNvPr>
            <p:cNvSpPr/>
            <p:nvPr/>
          </p:nvSpPr>
          <p:spPr>
            <a:xfrm rot="2453718">
              <a:off x="-204787" y="5585997"/>
              <a:ext cx="309605" cy="52897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AD8ED6D0-5552-4741-B54E-C52D0702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2025366" y="2632946"/>
              <a:ext cx="720502" cy="3036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BDC6B13D-A2A4-435C-92D7-6F8C750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-1732066" y="5316675"/>
              <a:ext cx="4005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22818F53-B747-4E54-91A3-0541484C4AE0}"/>
                </a:ext>
              </a:extLst>
            </p:cNvPr>
            <p:cNvCxnSpPr>
              <a:cxnSpLocks/>
            </p:cNvCxnSpPr>
            <p:nvPr/>
          </p:nvCxnSpPr>
          <p:spPr>
            <a:xfrm>
              <a:off x="-1533982" y="5861385"/>
              <a:ext cx="35218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E729DD0B-10B7-4312-A5A8-3590C9FFDA7E}"/>
                </a:ext>
              </a:extLst>
            </p:cNvPr>
            <p:cNvSpPr txBox="1"/>
            <p:nvPr/>
          </p:nvSpPr>
          <p:spPr>
            <a:xfrm>
              <a:off x="-659377" y="6189738"/>
              <a:ext cx="1948330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altLang="zh-CN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Заколонное</a:t>
              </a:r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 пространство</a:t>
              </a: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230CF466-11E5-4A8E-80E6-86F90AB33712}"/>
                </a:ext>
              </a:extLst>
            </p:cNvPr>
            <p:cNvSpPr txBox="1"/>
            <p:nvPr/>
          </p:nvSpPr>
          <p:spPr>
            <a:xfrm>
              <a:off x="-1402662" y="3911767"/>
              <a:ext cx="1548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Обсадная колонна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F7D0BB3E-C481-4069-BC25-4EDEBCEE3C16}"/>
                </a:ext>
              </a:extLst>
            </p:cNvPr>
            <p:cNvCxnSpPr>
              <a:cxnSpLocks/>
            </p:cNvCxnSpPr>
            <p:nvPr/>
          </p:nvCxnSpPr>
          <p:spPr>
            <a:xfrm>
              <a:off x="-1911350" y="4080883"/>
              <a:ext cx="5798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092C5202-6053-4994-8919-5497C6B1BFD2}"/>
              </a:ext>
            </a:extLst>
          </p:cNvPr>
          <p:cNvSpPr txBox="1"/>
          <p:nvPr/>
        </p:nvSpPr>
        <p:spPr>
          <a:xfrm>
            <a:off x="355836" y="224120"/>
            <a:ext cx="8068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Геометрическая модель системы «прибор-скважина-порода»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B07919-88D9-45A0-A831-2455FB02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EAF781-DFF0-4204-953F-FE84DF1BD7D2}"/>
              </a:ext>
            </a:extLst>
          </p:cNvPr>
          <p:cNvSpPr txBox="1"/>
          <p:nvPr/>
        </p:nvSpPr>
        <p:spPr>
          <a:xfrm>
            <a:off x="407008" y="674497"/>
            <a:ext cx="57332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компоненты цилиндрической формы, такие как порода, среда в кольцевом пространстве, обсадная колонна, среда внутри трубы</a:t>
            </a:r>
          </a:p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прибор сложной формы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C835429-3648-41D2-AB36-877B4BF946C6}"/>
              </a:ext>
            </a:extLst>
          </p:cNvPr>
          <p:cNvSpPr/>
          <p:nvPr/>
        </p:nvSpPr>
        <p:spPr>
          <a:xfrm rot="10800000">
            <a:off x="579195" y="6491287"/>
            <a:ext cx="893840" cy="245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575B5E3-9193-495F-967F-AC49C433F01D}"/>
              </a:ext>
            </a:extLst>
          </p:cNvPr>
          <p:cNvCxnSpPr>
            <a:cxnSpLocks/>
          </p:cNvCxnSpPr>
          <p:nvPr/>
        </p:nvCxnSpPr>
        <p:spPr>
          <a:xfrm>
            <a:off x="579195" y="1982671"/>
            <a:ext cx="0" cy="46165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6C18A25A-14AD-4583-810E-352AAE5880CA}"/>
              </a:ext>
            </a:extLst>
          </p:cNvPr>
          <p:cNvCxnSpPr>
            <a:cxnSpLocks/>
          </p:cNvCxnSpPr>
          <p:nvPr/>
        </p:nvCxnSpPr>
        <p:spPr>
          <a:xfrm>
            <a:off x="1473035" y="1982671"/>
            <a:ext cx="0" cy="46165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F7F3D2CA-A39C-451A-9C68-BB7102DB9787}"/>
              </a:ext>
            </a:extLst>
          </p:cNvPr>
          <p:cNvCxnSpPr>
            <a:cxnSpLocks/>
          </p:cNvCxnSpPr>
          <p:nvPr/>
        </p:nvCxnSpPr>
        <p:spPr>
          <a:xfrm>
            <a:off x="1462602" y="4612568"/>
            <a:ext cx="7774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27C9F113-7937-41A1-B78C-178FE4131841}"/>
              </a:ext>
            </a:extLst>
          </p:cNvPr>
          <p:cNvSpPr txBox="1"/>
          <p:nvPr/>
        </p:nvSpPr>
        <p:spPr>
          <a:xfrm>
            <a:off x="2181101" y="4375716"/>
            <a:ext cx="327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Прибор </a:t>
            </a:r>
            <a:r>
              <a:rPr lang="ru-RU" altLang="zh-CN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на основе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altLang="zh-CN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натурного прибора ГГЦ Карсар-8-ГП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ru-RU" altLang="zh-CN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E66109B5-6A57-4538-B847-8066F652101A}"/>
              </a:ext>
            </a:extLst>
          </p:cNvPr>
          <p:cNvCxnSpPr>
            <a:cxnSpLocks/>
          </p:cNvCxnSpPr>
          <p:nvPr/>
        </p:nvCxnSpPr>
        <p:spPr>
          <a:xfrm flipV="1">
            <a:off x="5074822" y="4039262"/>
            <a:ext cx="2063970" cy="69892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文本框 116">
            <a:extLst>
              <a:ext uri="{FF2B5EF4-FFF2-40B4-BE49-F238E27FC236}">
                <a16:creationId xmlns:a16="http://schemas.microsoft.com/office/drawing/2014/main" id="{35257F58-B26A-451C-9F5D-46440231211C}"/>
              </a:ext>
            </a:extLst>
          </p:cNvPr>
          <p:cNvSpPr txBox="1"/>
          <p:nvPr/>
        </p:nvSpPr>
        <p:spPr>
          <a:xfrm>
            <a:off x="3628607" y="3661746"/>
            <a:ext cx="244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Экран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особой формы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9DCAADD0-289F-4796-B69E-27C1A67AC32E}"/>
              </a:ext>
            </a:extLst>
          </p:cNvPr>
          <p:cNvCxnSpPr>
            <a:cxnSpLocks/>
          </p:cNvCxnSpPr>
          <p:nvPr/>
        </p:nvCxnSpPr>
        <p:spPr>
          <a:xfrm>
            <a:off x="572845" y="1990492"/>
            <a:ext cx="9001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6F9CD223-502B-477C-ADB4-CCB2C9E1C3AE}"/>
              </a:ext>
            </a:extLst>
          </p:cNvPr>
          <p:cNvCxnSpPr>
            <a:cxnSpLocks/>
          </p:cNvCxnSpPr>
          <p:nvPr/>
        </p:nvCxnSpPr>
        <p:spPr>
          <a:xfrm flipH="1">
            <a:off x="5996864" y="1237447"/>
            <a:ext cx="1743556" cy="115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E44D3C94-62F1-4043-8264-840978C07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695" y="1498389"/>
            <a:ext cx="2249841" cy="219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9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2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243584A-3D8A-4DD3-A078-B692EC63AFF4}"/>
              </a:ext>
            </a:extLst>
          </p:cNvPr>
          <p:cNvGrpSpPr>
            <a:grpSpLocks noChangeAspect="1"/>
          </p:cNvGrpSpPr>
          <p:nvPr/>
        </p:nvGrpSpPr>
        <p:grpSpPr>
          <a:xfrm>
            <a:off x="1306" y="2750299"/>
            <a:ext cx="2410628" cy="4233785"/>
            <a:chOff x="-11883" y="2436338"/>
            <a:chExt cx="2748313" cy="502277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CAA5B3C-288B-4137-B52E-021C7EB5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883" y="2436338"/>
              <a:ext cx="2748313" cy="5022778"/>
            </a:xfrm>
            <a:prstGeom prst="rect">
              <a:avLst/>
            </a:prstGeom>
          </p:spPr>
        </p:pic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15078E7-3417-4AB3-9C39-E195768C5701}"/>
                </a:ext>
              </a:extLst>
            </p:cNvPr>
            <p:cNvSpPr/>
            <p:nvPr/>
          </p:nvSpPr>
          <p:spPr>
            <a:xfrm>
              <a:off x="1252207" y="3445917"/>
              <a:ext cx="110066" cy="1439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A0686E5F-4A93-4704-858F-4DF553EC392E}"/>
                </a:ext>
              </a:extLst>
            </p:cNvPr>
            <p:cNvCxnSpPr>
              <a:cxnSpLocks/>
            </p:cNvCxnSpPr>
            <p:nvPr/>
          </p:nvCxnSpPr>
          <p:spPr>
            <a:xfrm>
              <a:off x="1362273" y="3517883"/>
              <a:ext cx="465667" cy="34290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489A8104-580C-4DD9-A4A5-B418B0D316DB}"/>
                </a:ext>
              </a:extLst>
            </p:cNvPr>
            <p:cNvCxnSpPr>
              <a:cxnSpLocks/>
            </p:cNvCxnSpPr>
            <p:nvPr/>
          </p:nvCxnSpPr>
          <p:spPr>
            <a:xfrm>
              <a:off x="1362273" y="3517883"/>
              <a:ext cx="561357" cy="26670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A638C8DA-91CC-4B34-B7D7-E4DC07211ED9}"/>
                </a:ext>
              </a:extLst>
            </p:cNvPr>
            <p:cNvCxnSpPr>
              <a:cxnSpLocks/>
            </p:cNvCxnSpPr>
            <p:nvPr/>
          </p:nvCxnSpPr>
          <p:spPr>
            <a:xfrm>
              <a:off x="1923630" y="3784583"/>
              <a:ext cx="203200" cy="44873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F1348B9E-0670-49B4-9646-E2DCEB29203F}"/>
                </a:ext>
              </a:extLst>
            </p:cNvPr>
            <p:cNvCxnSpPr>
              <a:cxnSpLocks/>
            </p:cNvCxnSpPr>
            <p:nvPr/>
          </p:nvCxnSpPr>
          <p:spPr>
            <a:xfrm>
              <a:off x="2126830" y="4233317"/>
              <a:ext cx="231555" cy="20955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54CD29A-46A9-4A84-B6C8-1FF501E82603}"/>
                </a:ext>
              </a:extLst>
            </p:cNvPr>
            <p:cNvCxnSpPr>
              <a:cxnSpLocks/>
            </p:cNvCxnSpPr>
            <p:nvPr/>
          </p:nvCxnSpPr>
          <p:spPr>
            <a:xfrm>
              <a:off x="1827940" y="3869763"/>
              <a:ext cx="95690" cy="355087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49E1C806-D830-4303-8C29-795B6A5A4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4096" y="4249956"/>
              <a:ext cx="499534" cy="61617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860B4A25-F8A3-4AF3-8909-5664DCE845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496" y="3543282"/>
              <a:ext cx="437711" cy="389467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3663690B-6BD5-40EE-89D4-C8F717C58E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160" y="3932749"/>
              <a:ext cx="255271" cy="26666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5FF067CE-1AD1-4980-918D-0091F206E5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96" y="4066099"/>
              <a:ext cx="235389" cy="37676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394C7F9-18EC-4A4D-8AD9-36EF430EEB68}"/>
                </a:ext>
              </a:extLst>
            </p:cNvPr>
            <p:cNvGrpSpPr/>
            <p:nvPr/>
          </p:nvGrpSpPr>
          <p:grpSpPr>
            <a:xfrm>
              <a:off x="1256261" y="4730660"/>
              <a:ext cx="120650" cy="321733"/>
              <a:chOff x="4724400" y="2302934"/>
              <a:chExt cx="170790" cy="321733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B3754999-6D53-48A5-B1D7-7BBCC6D9D86C}"/>
                  </a:ext>
                </a:extLst>
              </p:cNvPr>
              <p:cNvSpPr/>
              <p:nvPr/>
            </p:nvSpPr>
            <p:spPr>
              <a:xfrm>
                <a:off x="4724400" y="2302934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AA621DFF-E2FC-4E8B-A96D-1E49740F53FC}"/>
                  </a:ext>
                </a:extLst>
              </p:cNvPr>
              <p:cNvSpPr/>
              <p:nvPr/>
            </p:nvSpPr>
            <p:spPr>
              <a:xfrm>
                <a:off x="4724400" y="2341034"/>
                <a:ext cx="17079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C605985F-F271-485E-B1C2-996490C89A1B}"/>
                  </a:ext>
                </a:extLst>
              </p:cNvPr>
              <p:cNvSpPr/>
              <p:nvPr/>
            </p:nvSpPr>
            <p:spPr>
              <a:xfrm>
                <a:off x="4724400" y="2548467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ADFA2936-66A9-48E6-AF2B-B5A3A7EFD2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496" y="3517883"/>
              <a:ext cx="408071" cy="22013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3920A20E-DFC1-40F8-9671-2FFC5AA6B5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105" y="3738016"/>
              <a:ext cx="496111" cy="2888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6FE15B7C-C51F-4DA3-A750-1749C226C115}"/>
                </a:ext>
              </a:extLst>
            </p:cNvPr>
            <p:cNvCxnSpPr>
              <a:cxnSpLocks/>
            </p:cNvCxnSpPr>
            <p:nvPr/>
          </p:nvCxnSpPr>
          <p:spPr>
            <a:xfrm>
              <a:off x="611510" y="4176205"/>
              <a:ext cx="126615" cy="36524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71198867-0D81-4F57-A21F-54BDCEFC0BDB}"/>
                </a:ext>
              </a:extLst>
            </p:cNvPr>
            <p:cNvCxnSpPr>
              <a:cxnSpLocks/>
            </p:cNvCxnSpPr>
            <p:nvPr/>
          </p:nvCxnSpPr>
          <p:spPr>
            <a:xfrm>
              <a:off x="734855" y="4546911"/>
              <a:ext cx="427777" cy="31817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4D7CA7C6-49E6-465B-A02C-696FE06F67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747" y="4047306"/>
              <a:ext cx="283310" cy="65869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672CBBC-6119-4836-B2C2-4D9C19AA7A8C}"/>
                </a:ext>
              </a:extLst>
            </p:cNvPr>
            <p:cNvGrpSpPr/>
            <p:nvPr/>
          </p:nvGrpSpPr>
          <p:grpSpPr>
            <a:xfrm>
              <a:off x="1054409" y="6561355"/>
              <a:ext cx="120650" cy="321733"/>
              <a:chOff x="4724400" y="2302934"/>
              <a:chExt cx="170790" cy="321733"/>
            </a:xfrm>
          </p:grpSpPr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5F975BA3-25CB-44A3-9AFC-8B2BB5EEF468}"/>
                  </a:ext>
                </a:extLst>
              </p:cNvPr>
              <p:cNvSpPr/>
              <p:nvPr/>
            </p:nvSpPr>
            <p:spPr>
              <a:xfrm>
                <a:off x="4724400" y="2302934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05933721-0883-4EA5-8AFD-E6AA12A98C29}"/>
                  </a:ext>
                </a:extLst>
              </p:cNvPr>
              <p:cNvSpPr/>
              <p:nvPr/>
            </p:nvSpPr>
            <p:spPr>
              <a:xfrm>
                <a:off x="4724400" y="2341034"/>
                <a:ext cx="17079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0BC7D808-283D-4CE5-8351-E941232567FB}"/>
                  </a:ext>
                </a:extLst>
              </p:cNvPr>
              <p:cNvSpPr/>
              <p:nvPr/>
            </p:nvSpPr>
            <p:spPr>
              <a:xfrm>
                <a:off x="4724400" y="2548467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56F22B2-B9BC-4232-8954-4A009CD25B38}"/>
                </a:ext>
              </a:extLst>
            </p:cNvPr>
            <p:cNvGrpSpPr/>
            <p:nvPr/>
          </p:nvGrpSpPr>
          <p:grpSpPr>
            <a:xfrm>
              <a:off x="1246915" y="6591136"/>
              <a:ext cx="120650" cy="321733"/>
              <a:chOff x="4724400" y="2302934"/>
              <a:chExt cx="170790" cy="321733"/>
            </a:xfrm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BE5B4663-4166-49B3-B510-889AF91E8033}"/>
                  </a:ext>
                </a:extLst>
              </p:cNvPr>
              <p:cNvSpPr/>
              <p:nvPr/>
            </p:nvSpPr>
            <p:spPr>
              <a:xfrm>
                <a:off x="4724400" y="2302934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15EB7598-A40E-4F9E-B9C9-DC444FFAFCF0}"/>
                  </a:ext>
                </a:extLst>
              </p:cNvPr>
              <p:cNvSpPr/>
              <p:nvPr/>
            </p:nvSpPr>
            <p:spPr>
              <a:xfrm>
                <a:off x="4724400" y="2341034"/>
                <a:ext cx="17079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C75FF823-6C41-4B1C-8587-120C15D0F8D0}"/>
                  </a:ext>
                </a:extLst>
              </p:cNvPr>
              <p:cNvSpPr/>
              <p:nvPr/>
            </p:nvSpPr>
            <p:spPr>
              <a:xfrm>
                <a:off x="4724400" y="2548467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4E11372B-F8FB-4ABF-882F-281FE7F8475B}"/>
                </a:ext>
              </a:extLst>
            </p:cNvPr>
            <p:cNvGrpSpPr/>
            <p:nvPr/>
          </p:nvGrpSpPr>
          <p:grpSpPr>
            <a:xfrm>
              <a:off x="1449564" y="6590988"/>
              <a:ext cx="120650" cy="321733"/>
              <a:chOff x="4724400" y="2302934"/>
              <a:chExt cx="170790" cy="321733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805019C5-4FC8-4111-93B3-89EA6B49B259}"/>
                  </a:ext>
                </a:extLst>
              </p:cNvPr>
              <p:cNvSpPr/>
              <p:nvPr/>
            </p:nvSpPr>
            <p:spPr>
              <a:xfrm>
                <a:off x="4724400" y="2302934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1D5EAA3-5EF8-45FE-992F-8874475A9BB2}"/>
                  </a:ext>
                </a:extLst>
              </p:cNvPr>
              <p:cNvSpPr/>
              <p:nvPr/>
            </p:nvSpPr>
            <p:spPr>
              <a:xfrm>
                <a:off x="4724400" y="2341034"/>
                <a:ext cx="17079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97DF03EB-7350-4433-A90E-B3219BF8F92A}"/>
                  </a:ext>
                </a:extLst>
              </p:cNvPr>
              <p:cNvSpPr/>
              <p:nvPr/>
            </p:nvSpPr>
            <p:spPr>
              <a:xfrm>
                <a:off x="4724400" y="2548467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EC74C7-928B-4131-ACD9-A082B364CCA8}"/>
                </a:ext>
              </a:extLst>
            </p:cNvPr>
            <p:cNvGrpSpPr/>
            <p:nvPr/>
          </p:nvGrpSpPr>
          <p:grpSpPr>
            <a:xfrm>
              <a:off x="994084" y="6451583"/>
              <a:ext cx="120650" cy="321733"/>
              <a:chOff x="4724400" y="2302934"/>
              <a:chExt cx="170790" cy="321733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E8A8710-6C20-4F45-805C-41AB07A2FDBC}"/>
                  </a:ext>
                </a:extLst>
              </p:cNvPr>
              <p:cNvSpPr/>
              <p:nvPr/>
            </p:nvSpPr>
            <p:spPr>
              <a:xfrm>
                <a:off x="4724400" y="2302934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92E0163A-1DAD-4E27-96A6-FD48720D7682}"/>
                  </a:ext>
                </a:extLst>
              </p:cNvPr>
              <p:cNvSpPr/>
              <p:nvPr/>
            </p:nvSpPr>
            <p:spPr>
              <a:xfrm>
                <a:off x="4724400" y="2341034"/>
                <a:ext cx="17079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4ADD2249-A49B-492D-B0C6-88EF238C1994}"/>
                  </a:ext>
                </a:extLst>
              </p:cNvPr>
              <p:cNvSpPr/>
              <p:nvPr/>
            </p:nvSpPr>
            <p:spPr>
              <a:xfrm>
                <a:off x="4724400" y="2548467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F5CCCC9-F856-4B8F-85ED-C1876E16F844}"/>
                </a:ext>
              </a:extLst>
            </p:cNvPr>
            <p:cNvGrpSpPr/>
            <p:nvPr/>
          </p:nvGrpSpPr>
          <p:grpSpPr>
            <a:xfrm>
              <a:off x="1564163" y="6451583"/>
              <a:ext cx="120650" cy="321733"/>
              <a:chOff x="4724400" y="2302934"/>
              <a:chExt cx="170790" cy="321733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BCF3DC5C-56C9-4093-B99C-473E56A47F76}"/>
                  </a:ext>
                </a:extLst>
              </p:cNvPr>
              <p:cNvSpPr/>
              <p:nvPr/>
            </p:nvSpPr>
            <p:spPr>
              <a:xfrm>
                <a:off x="4724400" y="2302934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043B5B6C-5347-4894-AE79-2CCE39906C8A}"/>
                  </a:ext>
                </a:extLst>
              </p:cNvPr>
              <p:cNvSpPr/>
              <p:nvPr/>
            </p:nvSpPr>
            <p:spPr>
              <a:xfrm>
                <a:off x="4724400" y="2341034"/>
                <a:ext cx="17079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E167C067-E08E-4AE0-9EBB-58AA0DADC502}"/>
                  </a:ext>
                </a:extLst>
              </p:cNvPr>
              <p:cNvSpPr/>
              <p:nvPr/>
            </p:nvSpPr>
            <p:spPr>
              <a:xfrm>
                <a:off x="4724400" y="2548467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3882041-B86D-4B81-9CED-8F5C9DDE2A42}"/>
                </a:ext>
              </a:extLst>
            </p:cNvPr>
            <p:cNvGrpSpPr/>
            <p:nvPr/>
          </p:nvGrpSpPr>
          <p:grpSpPr>
            <a:xfrm>
              <a:off x="1272337" y="6299036"/>
              <a:ext cx="120650" cy="321733"/>
              <a:chOff x="4724400" y="2302934"/>
              <a:chExt cx="170790" cy="321733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8729D5D8-4F32-4592-9BEE-DA3F10254EFE}"/>
                  </a:ext>
                </a:extLst>
              </p:cNvPr>
              <p:cNvSpPr/>
              <p:nvPr/>
            </p:nvSpPr>
            <p:spPr>
              <a:xfrm>
                <a:off x="4724400" y="2302934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A7ABD32C-3349-411F-97EA-D779FA1C899F}"/>
                  </a:ext>
                </a:extLst>
              </p:cNvPr>
              <p:cNvSpPr/>
              <p:nvPr/>
            </p:nvSpPr>
            <p:spPr>
              <a:xfrm>
                <a:off x="4724400" y="2341034"/>
                <a:ext cx="17079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C2EDE41-DE68-4078-9FF8-7440E811B6E8}"/>
                  </a:ext>
                </a:extLst>
              </p:cNvPr>
              <p:cNvSpPr/>
              <p:nvPr/>
            </p:nvSpPr>
            <p:spPr>
              <a:xfrm>
                <a:off x="4724400" y="2548467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02D036DB-BFB5-4265-8406-0CA625C5B700}"/>
                </a:ext>
              </a:extLst>
            </p:cNvPr>
            <p:cNvGrpSpPr/>
            <p:nvPr/>
          </p:nvGrpSpPr>
          <p:grpSpPr>
            <a:xfrm>
              <a:off x="1034898" y="6362389"/>
              <a:ext cx="120650" cy="321733"/>
              <a:chOff x="4724400" y="2302934"/>
              <a:chExt cx="170790" cy="321733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C4949711-0022-4D6B-B8B8-65C77EE4FFB1}"/>
                  </a:ext>
                </a:extLst>
              </p:cNvPr>
              <p:cNvSpPr/>
              <p:nvPr/>
            </p:nvSpPr>
            <p:spPr>
              <a:xfrm>
                <a:off x="4724400" y="2302934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58E8ED1-8AD9-47A5-BC8F-62142B38DBFF}"/>
                  </a:ext>
                </a:extLst>
              </p:cNvPr>
              <p:cNvSpPr/>
              <p:nvPr/>
            </p:nvSpPr>
            <p:spPr>
              <a:xfrm>
                <a:off x="4724400" y="2341034"/>
                <a:ext cx="17079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328157E8-39C1-428D-B81D-2C8564EEB656}"/>
                  </a:ext>
                </a:extLst>
              </p:cNvPr>
              <p:cNvSpPr/>
              <p:nvPr/>
            </p:nvSpPr>
            <p:spPr>
              <a:xfrm>
                <a:off x="4724400" y="2548467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DE35D50C-16DF-4B40-9CB4-FC08FAAEBF28}"/>
                </a:ext>
              </a:extLst>
            </p:cNvPr>
            <p:cNvGrpSpPr/>
            <p:nvPr/>
          </p:nvGrpSpPr>
          <p:grpSpPr>
            <a:xfrm>
              <a:off x="1466142" y="6362094"/>
              <a:ext cx="120650" cy="321733"/>
              <a:chOff x="4724400" y="2302934"/>
              <a:chExt cx="170790" cy="321733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B3CCCB23-76A5-4E3C-BB44-D44BB2AD72C6}"/>
                  </a:ext>
                </a:extLst>
              </p:cNvPr>
              <p:cNvSpPr/>
              <p:nvPr/>
            </p:nvSpPr>
            <p:spPr>
              <a:xfrm>
                <a:off x="4724400" y="2302934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6FD61D0-2E26-4884-ACFF-15DCBC31F0B1}"/>
                  </a:ext>
                </a:extLst>
              </p:cNvPr>
              <p:cNvSpPr/>
              <p:nvPr/>
            </p:nvSpPr>
            <p:spPr>
              <a:xfrm>
                <a:off x="4724400" y="2341034"/>
                <a:ext cx="170790" cy="237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EBB86477-7B4C-4E80-A2B2-2D23DB8EABD3}"/>
                  </a:ext>
                </a:extLst>
              </p:cNvPr>
              <p:cNvSpPr/>
              <p:nvPr/>
            </p:nvSpPr>
            <p:spPr>
              <a:xfrm>
                <a:off x="4724400" y="2548467"/>
                <a:ext cx="17079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7DDCE49F-01A9-43D2-98DF-C190301B7A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2825" y="4467193"/>
              <a:ext cx="35560" cy="48053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4A48D88A-2E31-455A-B950-D438EEAD6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6830" y="4961395"/>
              <a:ext cx="195995" cy="43928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54F7D617-0AA9-4379-AE9B-23B0A2198C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5230" y="5393851"/>
              <a:ext cx="101600" cy="52535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AC347FF2-DD97-4B03-A719-FAF1DBCF1C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5089" y="5912379"/>
              <a:ext cx="272053" cy="53920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F706A8A8-4ADF-4804-AA30-9B5021E88E9D}"/>
                </a:ext>
              </a:extLst>
            </p:cNvPr>
            <p:cNvCxnSpPr>
              <a:cxnSpLocks/>
            </p:cNvCxnSpPr>
            <p:nvPr/>
          </p:nvCxnSpPr>
          <p:spPr>
            <a:xfrm>
              <a:off x="655649" y="6362094"/>
              <a:ext cx="377702" cy="241889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E7841734-196B-42D9-8B57-6555F7D56B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557" y="4668833"/>
              <a:ext cx="41561" cy="61472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5DAB14F4-E49B-4CE3-8C1F-19F7E8A6BA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796" y="3543282"/>
              <a:ext cx="656566" cy="50181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79CC4CC6-B315-4AD0-B062-43B2EFF8E033}"/>
                </a:ext>
              </a:extLst>
            </p:cNvPr>
            <p:cNvCxnSpPr>
              <a:cxnSpLocks/>
            </p:cNvCxnSpPr>
            <p:nvPr/>
          </p:nvCxnSpPr>
          <p:spPr>
            <a:xfrm>
              <a:off x="222934" y="5294523"/>
              <a:ext cx="324862" cy="50640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435D6DDA-5B61-47AE-8FFC-395FAA40B3F2}"/>
                </a:ext>
              </a:extLst>
            </p:cNvPr>
            <p:cNvCxnSpPr>
              <a:cxnSpLocks/>
            </p:cNvCxnSpPr>
            <p:nvPr/>
          </p:nvCxnSpPr>
          <p:spPr>
            <a:xfrm>
              <a:off x="541592" y="5811760"/>
              <a:ext cx="88635" cy="54459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092C5202-6053-4994-8919-5497C6B1BFD2}"/>
              </a:ext>
            </a:extLst>
          </p:cNvPr>
          <p:cNvSpPr txBox="1"/>
          <p:nvPr/>
        </p:nvSpPr>
        <p:spPr>
          <a:xfrm>
            <a:off x="355836" y="224120"/>
            <a:ext cx="8299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моделирования гамма-гамма-цементометрии в Geant4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F988BF-1028-4384-BB90-71951FE5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70FDE5-0584-411B-974B-ED977E4E27F1}"/>
              </a:ext>
            </a:extLst>
          </p:cNvPr>
          <p:cNvSpPr txBox="1"/>
          <p:nvPr/>
        </p:nvSpPr>
        <p:spPr>
          <a:xfrm>
            <a:off x="303159" y="627142"/>
            <a:ext cx="87120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zh-CN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Разработанные основные блоки в </a:t>
            </a:r>
            <a:r>
              <a:rPr lang="en-US" altLang="zh-CN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Geant4</a:t>
            </a:r>
            <a:r>
              <a:rPr lang="ru-RU" altLang="zh-CN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zh-CN" b="1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indent="-252000">
              <a:buFont typeface="+mj-lt"/>
              <a:buAutoNum type="arabicPeriod"/>
              <a:defRPr/>
            </a:pPr>
            <a:r>
              <a:rPr lang="ru-RU" altLang="zh-C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Материалы.</a:t>
            </a:r>
            <a:r>
              <a:rPr lang="en-US" altLang="zh-C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Создание требуемых сред определенного состава и плотности.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altLang="zh-C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Геометрия.</a:t>
            </a:r>
            <a:r>
              <a:rPr lang="ru-RU" altLang="zh-CN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Создание, объединение</a:t>
            </a:r>
            <a:r>
              <a:rPr lang="en-US" altLang="zh-CN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компонентов моделей и назначение физических и пространственных свойств геометрии.</a:t>
            </a:r>
            <a:endParaRPr lang="ru-RU" altLang="zh-CN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altLang="zh-C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Физические процессы. </a:t>
            </a:r>
            <a:r>
              <a:rPr lang="ru-RU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Установление физических процессов 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электромагнитный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процесс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 транспорт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altLang="zh-C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Инициализация</a:t>
            </a:r>
            <a:r>
              <a:rPr lang="en-US" altLang="zh-C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гамма-кванта</a:t>
            </a:r>
            <a:r>
              <a:rPr lang="ru-RU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Установление свойства начальной частицы (количество, энергия, направление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altLang="zh-CN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altLang="zh-C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Управление процессы и отслеживание </a:t>
            </a:r>
            <a:r>
              <a:rPr lang="ru-RU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траекторий гамма-квантов.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altLang="zh-C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Запись и хранение информации. </a:t>
            </a:r>
            <a:endParaRPr lang="en-US" altLang="zh-CN" sz="1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altLang="zh-C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Чтение и анализ данных.</a:t>
            </a: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57A6FCB7-A207-49D0-9981-49C97CA54414}"/>
              </a:ext>
            </a:extLst>
          </p:cNvPr>
          <p:cNvSpPr/>
          <p:nvPr/>
        </p:nvSpPr>
        <p:spPr>
          <a:xfrm>
            <a:off x="1541613" y="4146060"/>
            <a:ext cx="236224" cy="23788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129B1DD1-1AEA-4DDB-BDCE-ADD3846E1D8D}"/>
              </a:ext>
            </a:extLst>
          </p:cNvPr>
          <p:cNvSpPr>
            <a:spLocks noChangeAspect="1"/>
          </p:cNvSpPr>
          <p:nvPr/>
        </p:nvSpPr>
        <p:spPr>
          <a:xfrm>
            <a:off x="6087842" y="3809924"/>
            <a:ext cx="802509" cy="80250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2329F91A-E5BC-4183-9655-CB2132437451}"/>
              </a:ext>
            </a:extLst>
          </p:cNvPr>
          <p:cNvSpPr>
            <a:spLocks noChangeAspect="1"/>
          </p:cNvSpPr>
          <p:nvPr/>
        </p:nvSpPr>
        <p:spPr>
          <a:xfrm>
            <a:off x="5864622" y="3586704"/>
            <a:ext cx="1248951" cy="12489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8192A6F6-AA22-4435-BEC0-3E95A00DBC6E}"/>
              </a:ext>
            </a:extLst>
          </p:cNvPr>
          <p:cNvSpPr>
            <a:spLocks noChangeAspect="1"/>
          </p:cNvSpPr>
          <p:nvPr/>
        </p:nvSpPr>
        <p:spPr>
          <a:xfrm>
            <a:off x="6009007" y="3738317"/>
            <a:ext cx="960178" cy="9601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E2CFB824-F284-4DD3-BA72-CDB2D5A515C1}"/>
              </a:ext>
            </a:extLst>
          </p:cNvPr>
          <p:cNvGrpSpPr/>
          <p:nvPr/>
        </p:nvGrpSpPr>
        <p:grpSpPr>
          <a:xfrm rot="21015901">
            <a:off x="1704691" y="3841195"/>
            <a:ext cx="2606886" cy="581805"/>
            <a:chOff x="2654728" y="3682110"/>
            <a:chExt cx="1492694" cy="322882"/>
          </a:xfrm>
        </p:grpSpPr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42D89424-FABF-4923-9BBB-2B32CAEEF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4728" y="3768115"/>
              <a:ext cx="1216611" cy="6486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E048739F-8436-4AFD-95E1-09AE8A5268FB}"/>
                </a:ext>
              </a:extLst>
            </p:cNvPr>
            <p:cNvCxnSpPr>
              <a:cxnSpLocks/>
            </p:cNvCxnSpPr>
            <p:nvPr/>
          </p:nvCxnSpPr>
          <p:spPr>
            <a:xfrm>
              <a:off x="2654728" y="3832982"/>
              <a:ext cx="1208824" cy="4528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63F4EC6D-B4B1-4747-9949-7FB3BD5A13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5198" y="3683794"/>
              <a:ext cx="162135" cy="8432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659AFE77-2371-4801-B05C-AA17DB60C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7644" y="3878263"/>
              <a:ext cx="149689" cy="1267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36DEF040-3954-4B7D-A614-FE10FCABE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7644" y="3800548"/>
              <a:ext cx="429778" cy="20444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CCCEE7AF-DFDD-45E4-B441-8C015AC12A85}"/>
                </a:ext>
              </a:extLst>
            </p:cNvPr>
            <p:cNvCxnSpPr>
              <a:cxnSpLocks/>
            </p:cNvCxnSpPr>
            <p:nvPr/>
          </p:nvCxnSpPr>
          <p:spPr>
            <a:xfrm>
              <a:off x="3705198" y="3682110"/>
              <a:ext cx="442224" cy="1178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122FEE82-0EF8-4F7E-951C-4037AE2C8A46}"/>
              </a:ext>
            </a:extLst>
          </p:cNvPr>
          <p:cNvCxnSpPr>
            <a:cxnSpLocks/>
          </p:cNvCxnSpPr>
          <p:nvPr/>
        </p:nvCxnSpPr>
        <p:spPr>
          <a:xfrm>
            <a:off x="5496151" y="3791818"/>
            <a:ext cx="9081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文本框 145">
            <a:extLst>
              <a:ext uri="{FF2B5EF4-FFF2-40B4-BE49-F238E27FC236}">
                <a16:creationId xmlns:a16="http://schemas.microsoft.com/office/drawing/2014/main" id="{214C8A9F-958F-449C-8639-6590B54A8093}"/>
              </a:ext>
            </a:extLst>
          </p:cNvPr>
          <p:cNvSpPr txBox="1"/>
          <p:nvPr/>
        </p:nvSpPr>
        <p:spPr>
          <a:xfrm>
            <a:off x="4552476" y="3483734"/>
            <a:ext cx="145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гамма-квант</a:t>
            </a:r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A997ADD3-1F4E-4123-83F3-3D16CBEFA905}"/>
              </a:ext>
            </a:extLst>
          </p:cNvPr>
          <p:cNvSpPr>
            <a:spLocks noChangeAspect="1"/>
          </p:cNvSpPr>
          <p:nvPr/>
        </p:nvSpPr>
        <p:spPr>
          <a:xfrm>
            <a:off x="6404283" y="4115142"/>
            <a:ext cx="169626" cy="169626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E46F10F7-AE53-4A36-BB2E-6B1440052768}"/>
              </a:ext>
            </a:extLst>
          </p:cNvPr>
          <p:cNvSpPr>
            <a:spLocks noChangeAspect="1"/>
          </p:cNvSpPr>
          <p:nvPr/>
        </p:nvSpPr>
        <p:spPr>
          <a:xfrm>
            <a:off x="6442278" y="3783641"/>
            <a:ext cx="52566" cy="5256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9" name="直接箭头连接符 148">
            <a:extLst>
              <a:ext uri="{FF2B5EF4-FFF2-40B4-BE49-F238E27FC236}">
                <a16:creationId xmlns:a16="http://schemas.microsoft.com/office/drawing/2014/main" id="{ED254F39-D6DD-4490-9E96-97F4A086E969}"/>
              </a:ext>
            </a:extLst>
          </p:cNvPr>
          <p:cNvCxnSpPr>
            <a:cxnSpLocks/>
          </p:cNvCxnSpPr>
          <p:nvPr/>
        </p:nvCxnSpPr>
        <p:spPr>
          <a:xfrm flipV="1">
            <a:off x="6517975" y="3452320"/>
            <a:ext cx="820279" cy="333964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9B96AF2C-6F39-4063-A37C-22527DE936CC}"/>
                  </a:ext>
                </a:extLst>
              </p:cNvPr>
              <p:cNvSpPr txBox="1"/>
              <p:nvPr/>
            </p:nvSpPr>
            <p:spPr>
              <a:xfrm>
                <a:off x="6099894" y="3249901"/>
                <a:ext cx="12570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altLang="zh-CN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электрон/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zh-CN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altLang="zh-CN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9B96AF2C-6F39-4063-A37C-22527DE9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894" y="3249901"/>
                <a:ext cx="1257011" cy="307777"/>
              </a:xfrm>
              <a:prstGeom prst="rect">
                <a:avLst/>
              </a:prstGeom>
              <a:blipFill>
                <a:blip r:embed="rId5"/>
                <a:stretch>
                  <a:fillRect l="-1456"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文本框 151">
            <a:extLst>
              <a:ext uri="{FF2B5EF4-FFF2-40B4-BE49-F238E27FC236}">
                <a16:creationId xmlns:a16="http://schemas.microsoft.com/office/drawing/2014/main" id="{87D0A85E-346F-471E-8282-0893FC815035}"/>
              </a:ext>
            </a:extLst>
          </p:cNvPr>
          <p:cNvSpPr txBox="1"/>
          <p:nvPr/>
        </p:nvSpPr>
        <p:spPr>
          <a:xfrm>
            <a:off x="4183982" y="4197458"/>
            <a:ext cx="140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Фотоэффект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E4A2EBF1-D640-4597-B688-3942EF1A7125}"/>
              </a:ext>
            </a:extLst>
          </p:cNvPr>
          <p:cNvSpPr/>
          <p:nvPr/>
        </p:nvSpPr>
        <p:spPr>
          <a:xfrm>
            <a:off x="1742564" y="5112618"/>
            <a:ext cx="236224" cy="23788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42126B36-5CA5-488D-950C-4FB02A054ADB}"/>
              </a:ext>
            </a:extLst>
          </p:cNvPr>
          <p:cNvGrpSpPr/>
          <p:nvPr/>
        </p:nvGrpSpPr>
        <p:grpSpPr>
          <a:xfrm rot="795260">
            <a:off x="1991688" y="5282089"/>
            <a:ext cx="2493229" cy="581805"/>
            <a:chOff x="2654728" y="3682110"/>
            <a:chExt cx="1492694" cy="322882"/>
          </a:xfrm>
        </p:grpSpPr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E0640E7F-4F93-4597-B704-55C84BA55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4728" y="3768115"/>
              <a:ext cx="1216611" cy="6486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64D9DD1B-6B9A-4326-A164-D7249C00777F}"/>
                </a:ext>
              </a:extLst>
            </p:cNvPr>
            <p:cNvCxnSpPr>
              <a:cxnSpLocks/>
            </p:cNvCxnSpPr>
            <p:nvPr/>
          </p:nvCxnSpPr>
          <p:spPr>
            <a:xfrm>
              <a:off x="2654728" y="3832982"/>
              <a:ext cx="1208824" cy="4528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4B66B90B-B40C-4CE1-B973-7C83B129EA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5198" y="3683794"/>
              <a:ext cx="162135" cy="8432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A875F672-6DBF-4609-8CA7-19FFF08CE6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7644" y="3878263"/>
              <a:ext cx="149689" cy="1267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FBBABAD6-6480-4D5D-934F-F53CA397DA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7644" y="3800548"/>
              <a:ext cx="429778" cy="20444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4173968D-3263-4E53-996C-CEECA13783DE}"/>
                </a:ext>
              </a:extLst>
            </p:cNvPr>
            <p:cNvCxnSpPr>
              <a:cxnSpLocks/>
            </p:cNvCxnSpPr>
            <p:nvPr/>
          </p:nvCxnSpPr>
          <p:spPr>
            <a:xfrm>
              <a:off x="3705198" y="3682110"/>
              <a:ext cx="442224" cy="1178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椭圆 160">
            <a:extLst>
              <a:ext uri="{FF2B5EF4-FFF2-40B4-BE49-F238E27FC236}">
                <a16:creationId xmlns:a16="http://schemas.microsoft.com/office/drawing/2014/main" id="{14A6F448-A905-47F8-B078-E036E4EA6B2A}"/>
              </a:ext>
            </a:extLst>
          </p:cNvPr>
          <p:cNvSpPr>
            <a:spLocks noChangeAspect="1"/>
          </p:cNvSpPr>
          <p:nvPr/>
        </p:nvSpPr>
        <p:spPr>
          <a:xfrm>
            <a:off x="6056694" y="5483488"/>
            <a:ext cx="802509" cy="80250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8010D7AA-8478-4BEC-93C5-E177C087863F}"/>
              </a:ext>
            </a:extLst>
          </p:cNvPr>
          <p:cNvSpPr>
            <a:spLocks noChangeAspect="1"/>
          </p:cNvSpPr>
          <p:nvPr/>
        </p:nvSpPr>
        <p:spPr>
          <a:xfrm>
            <a:off x="5833474" y="5260268"/>
            <a:ext cx="1248951" cy="12489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6B3C851B-245D-421A-8F39-514D217276F7}"/>
              </a:ext>
            </a:extLst>
          </p:cNvPr>
          <p:cNvSpPr>
            <a:spLocks noChangeAspect="1"/>
          </p:cNvSpPr>
          <p:nvPr/>
        </p:nvSpPr>
        <p:spPr>
          <a:xfrm>
            <a:off x="5977859" y="5411881"/>
            <a:ext cx="960178" cy="9601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4" name="直接箭头连接符 163">
            <a:extLst>
              <a:ext uri="{FF2B5EF4-FFF2-40B4-BE49-F238E27FC236}">
                <a16:creationId xmlns:a16="http://schemas.microsoft.com/office/drawing/2014/main" id="{3CCBF9BA-CD08-40D7-89F2-C33B09024108}"/>
              </a:ext>
            </a:extLst>
          </p:cNvPr>
          <p:cNvCxnSpPr>
            <a:cxnSpLocks/>
          </p:cNvCxnSpPr>
          <p:nvPr/>
        </p:nvCxnSpPr>
        <p:spPr>
          <a:xfrm>
            <a:off x="5465003" y="5465382"/>
            <a:ext cx="9081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8A2762A9-17AB-4068-89C4-82BF057FA1D5}"/>
              </a:ext>
            </a:extLst>
          </p:cNvPr>
          <p:cNvSpPr txBox="1"/>
          <p:nvPr/>
        </p:nvSpPr>
        <p:spPr>
          <a:xfrm>
            <a:off x="4521328" y="5157298"/>
            <a:ext cx="145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гамма-квант</a:t>
            </a:r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D44654EF-EB83-4875-A3D5-AB2DC1A70693}"/>
              </a:ext>
            </a:extLst>
          </p:cNvPr>
          <p:cNvSpPr>
            <a:spLocks noChangeAspect="1"/>
          </p:cNvSpPr>
          <p:nvPr/>
        </p:nvSpPr>
        <p:spPr>
          <a:xfrm>
            <a:off x="6373135" y="5788706"/>
            <a:ext cx="169626" cy="169626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椭圆 166">
            <a:extLst>
              <a:ext uri="{FF2B5EF4-FFF2-40B4-BE49-F238E27FC236}">
                <a16:creationId xmlns:a16="http://schemas.microsoft.com/office/drawing/2014/main" id="{0A99F96D-9C88-41A1-8E9D-4B1636C69911}"/>
              </a:ext>
            </a:extLst>
          </p:cNvPr>
          <p:cNvSpPr>
            <a:spLocks noChangeAspect="1"/>
          </p:cNvSpPr>
          <p:nvPr/>
        </p:nvSpPr>
        <p:spPr>
          <a:xfrm>
            <a:off x="6411130" y="5457205"/>
            <a:ext cx="52566" cy="5256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8" name="直接箭头连接符 167">
            <a:extLst>
              <a:ext uri="{FF2B5EF4-FFF2-40B4-BE49-F238E27FC236}">
                <a16:creationId xmlns:a16="http://schemas.microsoft.com/office/drawing/2014/main" id="{A4B7BAAE-E10A-4E1E-8083-4504D435C5D8}"/>
              </a:ext>
            </a:extLst>
          </p:cNvPr>
          <p:cNvCxnSpPr>
            <a:cxnSpLocks/>
          </p:cNvCxnSpPr>
          <p:nvPr/>
        </p:nvCxnSpPr>
        <p:spPr>
          <a:xfrm flipV="1">
            <a:off x="6486827" y="5125884"/>
            <a:ext cx="820279" cy="333964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2B56CA92-7C65-4F62-BADA-6541AED2D9A3}"/>
                  </a:ext>
                </a:extLst>
              </p:cNvPr>
              <p:cNvSpPr txBox="1"/>
              <p:nvPr/>
            </p:nvSpPr>
            <p:spPr>
              <a:xfrm>
                <a:off x="7454083" y="4769101"/>
                <a:ext cx="14827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zh-CN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электрон отдачи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zh-CN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altLang="zh-CN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2B56CA92-7C65-4F62-BADA-6541AED2D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083" y="4769101"/>
                <a:ext cx="1482775" cy="523220"/>
              </a:xfrm>
              <a:prstGeom prst="rect">
                <a:avLst/>
              </a:prstGeom>
              <a:blipFill>
                <a:blip r:embed="rId6"/>
                <a:stretch>
                  <a:fillRect l="-1235" t="-1163" r="-2469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文本框 169">
            <a:extLst>
              <a:ext uri="{FF2B5EF4-FFF2-40B4-BE49-F238E27FC236}">
                <a16:creationId xmlns:a16="http://schemas.microsoft.com/office/drawing/2014/main" id="{5D66985B-950C-47AA-A382-EC563A1A3ADC}"/>
              </a:ext>
            </a:extLst>
          </p:cNvPr>
          <p:cNvSpPr txBox="1"/>
          <p:nvPr/>
        </p:nvSpPr>
        <p:spPr>
          <a:xfrm>
            <a:off x="4189571" y="5954449"/>
            <a:ext cx="188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Комптоновское рассеяние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58CD05DC-0383-4049-9334-04BF7FFE41F9}"/>
              </a:ext>
            </a:extLst>
          </p:cNvPr>
          <p:cNvSpPr>
            <a:spLocks noChangeAspect="1"/>
          </p:cNvSpPr>
          <p:nvPr/>
        </p:nvSpPr>
        <p:spPr>
          <a:xfrm>
            <a:off x="7325757" y="5089122"/>
            <a:ext cx="52566" cy="5256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2" name="直接箭头连接符 171">
            <a:extLst>
              <a:ext uri="{FF2B5EF4-FFF2-40B4-BE49-F238E27FC236}">
                <a16:creationId xmlns:a16="http://schemas.microsoft.com/office/drawing/2014/main" id="{8FD83E90-1BA2-4008-8602-1A55533FC0DF}"/>
              </a:ext>
            </a:extLst>
          </p:cNvPr>
          <p:cNvCxnSpPr>
            <a:cxnSpLocks/>
            <a:stCxn id="167" idx="4"/>
          </p:cNvCxnSpPr>
          <p:nvPr/>
        </p:nvCxnSpPr>
        <p:spPr>
          <a:xfrm>
            <a:off x="6437413" y="5509771"/>
            <a:ext cx="1284279" cy="438946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69812E8-5FB1-495F-90DD-596219A2F872}"/>
              </a:ext>
            </a:extLst>
          </p:cNvPr>
          <p:cNvSpPr txBox="1"/>
          <p:nvPr/>
        </p:nvSpPr>
        <p:spPr>
          <a:xfrm>
            <a:off x="7305718" y="5950693"/>
            <a:ext cx="159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рассеянный фотон</a:t>
            </a:r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l-GR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ru-RU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椭圆 175">
            <a:extLst>
              <a:ext uri="{FF2B5EF4-FFF2-40B4-BE49-F238E27FC236}">
                <a16:creationId xmlns:a16="http://schemas.microsoft.com/office/drawing/2014/main" id="{933F7862-AF74-44C2-AA0F-D869463527B3}"/>
              </a:ext>
            </a:extLst>
          </p:cNvPr>
          <p:cNvSpPr>
            <a:spLocks noChangeAspect="1"/>
          </p:cNvSpPr>
          <p:nvPr/>
        </p:nvSpPr>
        <p:spPr>
          <a:xfrm>
            <a:off x="7365623" y="3424048"/>
            <a:ext cx="52566" cy="5256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8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9" grpId="0" animBg="1"/>
      <p:bldP spid="110" grpId="0" animBg="1"/>
      <p:bldP spid="111" grpId="0" animBg="1"/>
      <p:bldP spid="146" grpId="0"/>
      <p:bldP spid="147" grpId="0" animBg="1"/>
      <p:bldP spid="148" grpId="0" animBg="1"/>
      <p:bldP spid="151" grpId="0"/>
      <p:bldP spid="152" grpId="0"/>
      <p:bldP spid="153" grpId="0" animBg="1"/>
      <p:bldP spid="161" grpId="0" animBg="1"/>
      <p:bldP spid="162" grpId="0" animBg="1"/>
      <p:bldP spid="163" grpId="0" animBg="1"/>
      <p:bldP spid="165" grpId="0"/>
      <p:bldP spid="166" grpId="0" animBg="1"/>
      <p:bldP spid="167" grpId="0" animBg="1"/>
      <p:bldP spid="169" grpId="0"/>
      <p:bldP spid="170" grpId="0"/>
      <p:bldP spid="171" grpId="0" animBg="1"/>
      <p:bldP spid="175" grpId="0"/>
      <p:bldP spid="1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92C5202-6053-4994-8919-5497C6B1BFD2}"/>
              </a:ext>
            </a:extLst>
          </p:cNvPr>
          <p:cNvSpPr txBox="1"/>
          <p:nvPr/>
        </p:nvSpPr>
        <p:spPr>
          <a:xfrm>
            <a:off x="355836" y="224120"/>
            <a:ext cx="8617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моделирования</a:t>
            </a: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и установление распределения количества гамма-квантов 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8C61AE-60B6-42EC-BA0A-767DA2A6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F352EB-4C7F-3B33-DA05-410068440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7477"/>
              </p:ext>
            </p:extLst>
          </p:nvPr>
        </p:nvGraphicFramePr>
        <p:xfrm>
          <a:off x="915308" y="1259714"/>
          <a:ext cx="6850087" cy="1720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434">
                  <a:extLst>
                    <a:ext uri="{9D8B030D-6E8A-4147-A177-3AD203B41FA5}">
                      <a16:colId xmlns:a16="http://schemas.microsoft.com/office/drawing/2014/main" val="3315430152"/>
                    </a:ext>
                  </a:extLst>
                </a:gridCol>
                <a:gridCol w="2709003">
                  <a:extLst>
                    <a:ext uri="{9D8B030D-6E8A-4147-A177-3AD203B41FA5}">
                      <a16:colId xmlns:a16="http://schemas.microsoft.com/office/drawing/2014/main" val="925524811"/>
                    </a:ext>
                  </a:extLst>
                </a:gridCol>
                <a:gridCol w="1368426">
                  <a:extLst>
                    <a:ext uri="{9D8B030D-6E8A-4147-A177-3AD203B41FA5}">
                      <a16:colId xmlns:a16="http://schemas.microsoft.com/office/drawing/2014/main" val="2218168052"/>
                    </a:ext>
                  </a:extLst>
                </a:gridCol>
                <a:gridCol w="1164224">
                  <a:extLst>
                    <a:ext uri="{9D8B030D-6E8A-4147-A177-3AD203B41FA5}">
                      <a16:colId xmlns:a16="http://schemas.microsoft.com/office/drawing/2014/main" val="2381559455"/>
                    </a:ext>
                  </a:extLst>
                </a:gridCol>
              </a:tblGrid>
              <a:tr h="50177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Тол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щ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ина ОК, мм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Плотность среды за колонной, г/см</a:t>
                      </a:r>
                      <a:r>
                        <a:rPr lang="ru-RU" altLang="zh-CN" sz="16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Плотность ПЖ, г/см</a:t>
                      </a:r>
                      <a:r>
                        <a:rPr lang="en-US" sz="16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Диаметр ОК, мм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8073839"/>
                  </a:ext>
                </a:extLst>
              </a:tr>
              <a:tr h="167259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 (вода)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613740"/>
                  </a:ext>
                </a:extLst>
              </a:tr>
              <a:tr h="16725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1,50 (</a:t>
                      </a:r>
                      <a:r>
                        <a:rPr lang="ru-RU" altLang="zh-CN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слабый цемент)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 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168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970021"/>
                  </a:ext>
                </a:extLst>
              </a:tr>
              <a:tr h="16725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1,98 (</a:t>
                      </a:r>
                      <a:r>
                        <a:rPr lang="ru-RU" altLang="zh-CN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хлорид калия)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zh-CN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zh-CN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529876"/>
                  </a:ext>
                </a:extLst>
              </a:tr>
              <a:tr h="1672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(</a:t>
                      </a:r>
                      <a:r>
                        <a:rPr lang="ru-RU" altLang="zh-CN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песчаник с </a:t>
                      </a:r>
                      <a:r>
                        <a:rPr lang="ru-RU" altLang="zh-CN" sz="16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Кп</a:t>
                      </a:r>
                      <a:r>
                        <a:rPr lang="ru-RU" altLang="zh-CN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15%)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8504235"/>
                  </a:ext>
                </a:extLst>
              </a:tr>
              <a:tr h="167259">
                <a:tc>
                  <a:txBody>
                    <a:bodyPr/>
                    <a:lstStyle/>
                    <a:p>
                      <a:pPr algn="ctr"/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2,71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altLang="zh-CN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мрамор)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5153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03767F6D-7168-604E-D74F-2CBA455C375F}"/>
              </a:ext>
            </a:extLst>
          </p:cNvPr>
          <p:cNvSpPr/>
          <p:nvPr/>
        </p:nvSpPr>
        <p:spPr>
          <a:xfrm>
            <a:off x="985701" y="1771331"/>
            <a:ext cx="1480013" cy="971551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A3C2CE-9C39-97DD-9E64-CE467193E2AC}"/>
              </a:ext>
            </a:extLst>
          </p:cNvPr>
          <p:cNvSpPr/>
          <p:nvPr/>
        </p:nvSpPr>
        <p:spPr>
          <a:xfrm>
            <a:off x="2809875" y="2009140"/>
            <a:ext cx="2133600" cy="26733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A61A97-AF3C-FEDA-10D3-BD4213539122}"/>
              </a:ext>
            </a:extLst>
          </p:cNvPr>
          <p:cNvSpPr/>
          <p:nvPr/>
        </p:nvSpPr>
        <p:spPr>
          <a:xfrm>
            <a:off x="5287635" y="1771649"/>
            <a:ext cx="2477760" cy="237491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0A9D514-2F99-0E43-DC36-39C2706D4838}"/>
              </a:ext>
            </a:extLst>
          </p:cNvPr>
          <p:cNvGrpSpPr>
            <a:grpSpLocks noChangeAspect="1"/>
          </p:cNvGrpSpPr>
          <p:nvPr/>
        </p:nvGrpSpPr>
        <p:grpSpPr>
          <a:xfrm>
            <a:off x="9229725" y="130797"/>
            <a:ext cx="9218389" cy="3175793"/>
            <a:chOff x="-6853100" y="218960"/>
            <a:chExt cx="9144000" cy="3397775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E5B6B2-3096-1DB6-8AB0-BEC9FB12C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53100" y="401545"/>
              <a:ext cx="9144000" cy="3215190"/>
            </a:xfrm>
            <a:prstGeom prst="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5A5F24A-56E7-9036-7537-82EDE151F83F}"/>
                </a:ext>
              </a:extLst>
            </p:cNvPr>
            <p:cNvSpPr txBox="1"/>
            <p:nvPr/>
          </p:nvSpPr>
          <p:spPr>
            <a:xfrm>
              <a:off x="-4687065" y="218960"/>
              <a:ext cx="4805370" cy="433517"/>
            </a:xfrm>
            <a:prstGeom prst="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altLang="zh-CN" sz="2000" b="1" dirty="0"/>
                <a:t>Изменение плотности </a:t>
              </a:r>
              <a:r>
                <a:rPr lang="ru-RU" altLang="zh-CN" sz="2000" b="1" dirty="0" err="1"/>
                <a:t>заколонной</a:t>
              </a:r>
              <a:r>
                <a:rPr lang="ru-RU" altLang="zh-CN" sz="2000" b="1" dirty="0"/>
                <a:t> среды</a:t>
              </a:r>
              <a:endParaRPr lang="zh-CN" altLang="en-US" sz="2000" b="1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312B0C2-A070-1B5E-041F-0D4397EABBE1}"/>
              </a:ext>
            </a:extLst>
          </p:cNvPr>
          <p:cNvGrpSpPr/>
          <p:nvPr/>
        </p:nvGrpSpPr>
        <p:grpSpPr>
          <a:xfrm>
            <a:off x="1" y="3239915"/>
            <a:ext cx="9134202" cy="3339324"/>
            <a:chOff x="1" y="3239915"/>
            <a:chExt cx="9134202" cy="333932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C5FCAC1-8AA7-CA38-A12D-B2D80426B397}"/>
                </a:ext>
              </a:extLst>
            </p:cNvPr>
            <p:cNvGrpSpPr/>
            <p:nvPr/>
          </p:nvGrpSpPr>
          <p:grpSpPr>
            <a:xfrm>
              <a:off x="1" y="3536380"/>
              <a:ext cx="9134202" cy="3042859"/>
              <a:chOff x="1" y="3536380"/>
              <a:chExt cx="9134202" cy="3042859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376813D1-54CF-E174-C524-538705D0B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3536380"/>
                <a:ext cx="4562203" cy="3042859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2D5F62F1-FD2C-941E-D4A2-86EA53858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2204" y="3536381"/>
                <a:ext cx="4571999" cy="3042858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pic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5C425D6-EC9D-1BA7-7837-64FBB6E6AA35}"/>
                </a:ext>
              </a:extLst>
            </p:cNvPr>
            <p:cNvSpPr txBox="1"/>
            <p:nvPr/>
          </p:nvSpPr>
          <p:spPr>
            <a:xfrm>
              <a:off x="2750859" y="3239915"/>
              <a:ext cx="3710055" cy="4001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altLang="zh-CN" sz="2000" b="1" dirty="0"/>
                <a:t>Изменение толщины колонны</a:t>
              </a:r>
              <a:endParaRPr lang="zh-CN" altLang="en-US" sz="2000" b="1" dirty="0"/>
            </a:p>
          </p:txBody>
        </p:sp>
      </p:grpSp>
      <p:sp>
        <p:nvSpPr>
          <p:cNvPr id="17" name="箭头: 下 16">
            <a:extLst>
              <a:ext uri="{FF2B5EF4-FFF2-40B4-BE49-F238E27FC236}">
                <a16:creationId xmlns:a16="http://schemas.microsoft.com/office/drawing/2014/main" id="{13A49AC7-BBDC-0167-33D8-D1624E7DEA20}"/>
              </a:ext>
            </a:extLst>
          </p:cNvPr>
          <p:cNvSpPr/>
          <p:nvPr/>
        </p:nvSpPr>
        <p:spPr>
          <a:xfrm rot="19049759">
            <a:off x="5159636" y="517266"/>
            <a:ext cx="174892" cy="7078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F39CA419-D371-42FC-5C4E-D6AD893B7C4E}"/>
              </a:ext>
            </a:extLst>
          </p:cNvPr>
          <p:cNvSpPr/>
          <p:nvPr/>
        </p:nvSpPr>
        <p:spPr>
          <a:xfrm rot="19049759">
            <a:off x="5159635" y="3575558"/>
            <a:ext cx="174892" cy="707886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014C9811-3989-BE65-5FFD-FB3E0951A4A1}"/>
              </a:ext>
            </a:extLst>
          </p:cNvPr>
          <p:cNvSpPr/>
          <p:nvPr/>
        </p:nvSpPr>
        <p:spPr>
          <a:xfrm rot="2496327">
            <a:off x="3250063" y="3590830"/>
            <a:ext cx="174892" cy="707886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E659FE-D003-5F91-70E0-61A3A5DC1BD8}"/>
              </a:ext>
            </a:extLst>
          </p:cNvPr>
          <p:cNvSpPr txBox="1"/>
          <p:nvPr/>
        </p:nvSpPr>
        <p:spPr>
          <a:xfrm>
            <a:off x="1144361" y="5524508"/>
            <a:ext cx="116269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altLang="zh-CN" b="1" dirty="0"/>
              <a:t>Ближний</a:t>
            </a:r>
            <a:endParaRPr lang="zh-CN" altLang="en-US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C28A-FA48-BF91-811B-978F8A1C798E}"/>
              </a:ext>
            </a:extLst>
          </p:cNvPr>
          <p:cNvSpPr txBox="1"/>
          <p:nvPr/>
        </p:nvSpPr>
        <p:spPr>
          <a:xfrm>
            <a:off x="6292378" y="5524508"/>
            <a:ext cx="111165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altLang="zh-CN" b="1" dirty="0"/>
              <a:t>Дальний</a:t>
            </a:r>
            <a:endParaRPr lang="zh-CN" altLang="en-US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26EC099-03BD-0F8B-FC47-2DFBF904C647}"/>
              </a:ext>
            </a:extLst>
          </p:cNvPr>
          <p:cNvSpPr/>
          <p:nvPr/>
        </p:nvSpPr>
        <p:spPr>
          <a:xfrm>
            <a:off x="3401140" y="3910266"/>
            <a:ext cx="1060691" cy="1614242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DABA4FB-4920-DFC9-57EB-3B2A83761113}"/>
              </a:ext>
            </a:extLst>
          </p:cNvPr>
          <p:cNvSpPr/>
          <p:nvPr/>
        </p:nvSpPr>
        <p:spPr>
          <a:xfrm>
            <a:off x="7999639" y="3910266"/>
            <a:ext cx="1060691" cy="1614242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0AA1B5-4324-F3C3-D356-8F382873B338}"/>
              </a:ext>
            </a:extLst>
          </p:cNvPr>
          <p:cNvSpPr txBox="1"/>
          <p:nvPr/>
        </p:nvSpPr>
        <p:spPr>
          <a:xfrm>
            <a:off x="1345545" y="2157533"/>
            <a:ext cx="1162691" cy="3693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altLang="zh-CN" b="1" dirty="0"/>
              <a:t>Ближний</a:t>
            </a:r>
            <a:endParaRPr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BDB57D9-E9D0-0C0E-411D-82FAF3B68924}"/>
              </a:ext>
            </a:extLst>
          </p:cNvPr>
          <p:cNvSpPr txBox="1"/>
          <p:nvPr/>
        </p:nvSpPr>
        <p:spPr>
          <a:xfrm>
            <a:off x="5736552" y="1239896"/>
            <a:ext cx="1111651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altLang="zh-CN" b="1" dirty="0"/>
              <a:t>Дальний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380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1.00816 0.00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  <p:bldP spid="10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E102EC-72C1-D8F4-10BD-0038A4268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3"/>
          <a:stretch/>
        </p:blipFill>
        <p:spPr bwMode="auto">
          <a:xfrm>
            <a:off x="3412437" y="1509694"/>
            <a:ext cx="6071349" cy="2345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9E1DCD-F396-43F6-A1DF-B987F737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EDE6967-FED3-4FE4-AAF8-665FA9C51CF3}"/>
              </a:ext>
            </a:extLst>
          </p:cNvPr>
          <p:cNvSpPr txBox="1"/>
          <p:nvPr/>
        </p:nvSpPr>
        <p:spPr>
          <a:xfrm>
            <a:off x="271839" y="1000007"/>
            <a:ext cx="8872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80" b="1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Распределение количества гамма-квантов по максимальному радиусу проникновения</a:t>
            </a:r>
            <a:endParaRPr lang="zh-CN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A72C30-4000-4CFF-828A-CB21A4BC4104}"/>
              </a:ext>
            </a:extLst>
          </p:cNvPr>
          <p:cNvGrpSpPr/>
          <p:nvPr/>
        </p:nvGrpSpPr>
        <p:grpSpPr>
          <a:xfrm>
            <a:off x="-174074" y="4041446"/>
            <a:ext cx="4080025" cy="8324303"/>
            <a:chOff x="683398" y="4824074"/>
            <a:chExt cx="4080025" cy="8324303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E812BE62-B38B-47F8-BDE9-D1C0F37C830F}"/>
                </a:ext>
              </a:extLst>
            </p:cNvPr>
            <p:cNvSpPr txBox="1"/>
            <p:nvPr/>
          </p:nvSpPr>
          <p:spPr>
            <a:xfrm>
              <a:off x="2274994" y="6710869"/>
              <a:ext cx="2488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                 50   67 73     мм     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8F376E19-AF17-4144-BE97-F595AB698E7D}"/>
                </a:ext>
              </a:extLst>
            </p:cNvPr>
            <p:cNvSpPr txBox="1"/>
            <p:nvPr/>
          </p:nvSpPr>
          <p:spPr>
            <a:xfrm>
              <a:off x="683398" y="5460956"/>
              <a:ext cx="3394501" cy="5584463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altLang="zh-CN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Колонна</a:t>
              </a:r>
              <a:endPara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A8FEA155-8894-46AE-8515-6E913B6D9675}"/>
                </a:ext>
              </a:extLst>
            </p:cNvPr>
            <p:cNvSpPr txBox="1"/>
            <p:nvPr/>
          </p:nvSpPr>
          <p:spPr>
            <a:xfrm>
              <a:off x="786954" y="5666512"/>
              <a:ext cx="3245263" cy="7481865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99999"/>
                </a:avLst>
              </a:prstTxWarp>
              <a:spAutoFit/>
            </a:bodyPr>
            <a:lstStyle/>
            <a:p>
              <a:pPr algn="ctr"/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Жидкость внутри колонны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17F5E134-0977-4A2A-BAB9-693102937BD9}"/>
                </a:ext>
              </a:extLst>
            </p:cNvPr>
            <p:cNvGrpSpPr/>
            <p:nvPr/>
          </p:nvGrpSpPr>
          <p:grpSpPr>
            <a:xfrm rot="16200000">
              <a:off x="800088" y="4885564"/>
              <a:ext cx="3219000" cy="3096020"/>
              <a:chOff x="1876413" y="4507463"/>
              <a:chExt cx="3219000" cy="3096020"/>
            </a:xfrm>
          </p:grpSpPr>
          <p:sp>
            <p:nvSpPr>
              <p:cNvPr id="58" name="弧形 57">
                <a:extLst>
                  <a:ext uri="{FF2B5EF4-FFF2-40B4-BE49-F238E27FC236}">
                    <a16:creationId xmlns:a16="http://schemas.microsoft.com/office/drawing/2014/main" id="{6AB7ACFD-E33C-4758-BDC3-066CBBF90D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413" y="4849473"/>
                <a:ext cx="2412000" cy="2412000"/>
              </a:xfrm>
              <a:prstGeom prst="arc">
                <a:avLst>
                  <a:gd name="adj1" fmla="val 16200000"/>
                  <a:gd name="adj2" fmla="val 53894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弧形 68">
                <a:extLst>
                  <a:ext uri="{FF2B5EF4-FFF2-40B4-BE49-F238E27FC236}">
                    <a16:creationId xmlns:a16="http://schemas.microsoft.com/office/drawing/2014/main" id="{0097A123-4823-44C5-A854-930A150E3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0413" y="5155473"/>
                <a:ext cx="1800000" cy="1800000"/>
              </a:xfrm>
              <a:prstGeom prst="arc">
                <a:avLst>
                  <a:gd name="adj1" fmla="val 16200000"/>
                  <a:gd name="adj2" fmla="val 53894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弧形 69">
                <a:extLst>
                  <a:ext uri="{FF2B5EF4-FFF2-40B4-BE49-F238E27FC236}">
                    <a16:creationId xmlns:a16="http://schemas.microsoft.com/office/drawing/2014/main" id="{DEEDE13B-C755-487B-B0F3-DC096F90A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76413" y="4741473"/>
                <a:ext cx="2628000" cy="2628000"/>
              </a:xfrm>
              <a:prstGeom prst="arc">
                <a:avLst>
                  <a:gd name="adj1" fmla="val 16200000"/>
                  <a:gd name="adj2" fmla="val 53894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E74CB5ED-1A75-462F-9793-E2B8CA2B911B}"/>
                  </a:ext>
                </a:extLst>
              </p:cNvPr>
              <p:cNvSpPr/>
              <p:nvPr/>
            </p:nvSpPr>
            <p:spPr>
              <a:xfrm>
                <a:off x="3190413" y="4507463"/>
                <a:ext cx="1905000" cy="30960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25F2AF34-18C7-4A12-AE0F-8F2483BF6C9A}"/>
                </a:ext>
              </a:extLst>
            </p:cNvPr>
            <p:cNvSpPr txBox="1"/>
            <p:nvPr/>
          </p:nvSpPr>
          <p:spPr>
            <a:xfrm>
              <a:off x="1962188" y="6192572"/>
              <a:ext cx="981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Прибор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46900B2-26A6-403D-B65C-128C12CD8B8A}"/>
                </a:ext>
              </a:extLst>
            </p:cNvPr>
            <p:cNvSpPr txBox="1"/>
            <p:nvPr/>
          </p:nvSpPr>
          <p:spPr>
            <a:xfrm>
              <a:off x="1013306" y="5119063"/>
              <a:ext cx="2879314" cy="19160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046324"/>
                </a:avLst>
              </a:prstTxWarp>
              <a:spAutoFit/>
            </a:bodyPr>
            <a:lstStyle/>
            <a:p>
              <a:pPr algn="ctr"/>
              <a:r>
                <a:rPr lang="ru-RU" altLang="zh-CN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Заколонное</a:t>
              </a:r>
              <a:r>
                <a:rPr lang="ru-RU" altLang="zh-CN" b="1" dirty="0">
                  <a:latin typeface="Calibri" panose="020F0502020204030204" pitchFamily="34" charset="0"/>
                  <a:cs typeface="Calibri" panose="020F0502020204030204" pitchFamily="34" charset="0"/>
                </a:rPr>
                <a:t> пространство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07D3381F-6D42-4375-A5CF-3BAFD7D16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1960" y="6681449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2C74DB3A-C6A7-4A33-BFC5-47343FC803D2}"/>
                </a:ext>
              </a:extLst>
            </p:cNvPr>
            <p:cNvCxnSpPr>
              <a:cxnSpLocks/>
            </p:cNvCxnSpPr>
            <p:nvPr/>
          </p:nvCxnSpPr>
          <p:spPr>
            <a:xfrm>
              <a:off x="2381250" y="6725626"/>
              <a:ext cx="20521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E8BE36BD-1293-492C-834E-FE3DE793CA06}"/>
              </a:ext>
            </a:extLst>
          </p:cNvPr>
          <p:cNvSpPr txBox="1"/>
          <p:nvPr/>
        </p:nvSpPr>
        <p:spPr>
          <a:xfrm>
            <a:off x="1104716" y="6182938"/>
            <a:ext cx="2668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Расстояние от оси прибора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CF015F5-5BA5-4424-BBEB-345002B0363D}"/>
              </a:ext>
            </a:extLst>
          </p:cNvPr>
          <p:cNvSpPr txBox="1"/>
          <p:nvPr/>
        </p:nvSpPr>
        <p:spPr>
          <a:xfrm>
            <a:off x="5678823" y="3723090"/>
            <a:ext cx="205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дальний детектор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5F3EC48-12DC-48BD-B7C8-70BEBE1530A4}"/>
              </a:ext>
            </a:extLst>
          </p:cNvPr>
          <p:cNvSpPr txBox="1"/>
          <p:nvPr/>
        </p:nvSpPr>
        <p:spPr>
          <a:xfrm>
            <a:off x="5623424" y="1503890"/>
            <a:ext cx="216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18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ближний детектор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B60559-079D-A1A5-496F-DC345D6AB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13" y="3840721"/>
            <a:ext cx="6051673" cy="2412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834559B-49AB-7D60-A0F6-0B76EA030D94}"/>
              </a:ext>
            </a:extLst>
          </p:cNvPr>
          <p:cNvSpPr txBox="1"/>
          <p:nvPr/>
        </p:nvSpPr>
        <p:spPr>
          <a:xfrm>
            <a:off x="355836" y="224120"/>
            <a:ext cx="8617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моделирования</a:t>
            </a: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и установление распределения количества гамма-квантов 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3B88CF3-CD17-38A6-61C6-285C799CD5B2}"/>
              </a:ext>
            </a:extLst>
          </p:cNvPr>
          <p:cNvSpPr txBox="1"/>
          <p:nvPr/>
        </p:nvSpPr>
        <p:spPr>
          <a:xfrm>
            <a:off x="69528" y="1926732"/>
            <a:ext cx="183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Промывочная ж</a:t>
            </a:r>
            <a:r>
              <a:rPr lang="ru-RU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идкость (ПЖ)</a:t>
            </a:r>
            <a:endParaRPr lang="zh-CN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890820-4EF1-8D56-AA4C-E6D7553D85FB}"/>
              </a:ext>
            </a:extLst>
          </p:cNvPr>
          <p:cNvSpPr txBox="1"/>
          <p:nvPr/>
        </p:nvSpPr>
        <p:spPr>
          <a:xfrm>
            <a:off x="987410" y="14844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прибор</a:t>
            </a:r>
            <a:endParaRPr lang="zh-CN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5CBA8AD-C8C9-73D9-773D-E9ED1D442C8E}"/>
              </a:ext>
            </a:extLst>
          </p:cNvPr>
          <p:cNvSpPr txBox="1"/>
          <p:nvPr/>
        </p:nvSpPr>
        <p:spPr>
          <a:xfrm>
            <a:off x="-24989" y="2647973"/>
            <a:ext cx="195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Стенка обсадной колонны (ОК)</a:t>
            </a:r>
            <a:endParaRPr lang="zh-CN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DC831-D38C-1334-A744-F33E1B0B1C5D}"/>
              </a:ext>
            </a:extLst>
          </p:cNvPr>
          <p:cNvSpPr txBox="1"/>
          <p:nvPr/>
        </p:nvSpPr>
        <p:spPr>
          <a:xfrm>
            <a:off x="86447" y="3285658"/>
            <a:ext cx="183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Пространство </a:t>
            </a:r>
            <a:r>
              <a:rPr lang="ru-RU" altLang="zh-C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заколонное</a:t>
            </a:r>
            <a:endParaRPr lang="zh-CN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25186FF-FAC8-842E-A593-8750A6E2739D}"/>
              </a:ext>
            </a:extLst>
          </p:cNvPr>
          <p:cNvSpPr txBox="1"/>
          <p:nvPr/>
        </p:nvSpPr>
        <p:spPr>
          <a:xfrm>
            <a:off x="1942585" y="1489943"/>
            <a:ext cx="105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от 0 до А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5C824BB-F07B-FC49-7F8C-954A6BE315F0}"/>
              </a:ext>
            </a:extLst>
          </p:cNvPr>
          <p:cNvSpPr txBox="1"/>
          <p:nvPr/>
        </p:nvSpPr>
        <p:spPr>
          <a:xfrm>
            <a:off x="1955168" y="2060593"/>
            <a:ext cx="105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от А до Б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98C649E-F496-7C0A-6709-40B6FC70AAEF}"/>
              </a:ext>
            </a:extLst>
          </p:cNvPr>
          <p:cNvSpPr txBox="1"/>
          <p:nvPr/>
        </p:nvSpPr>
        <p:spPr>
          <a:xfrm>
            <a:off x="1955168" y="2659695"/>
            <a:ext cx="104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от Б до В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9C453BC-48A2-1734-EADF-86276973E237}"/>
              </a:ext>
            </a:extLst>
          </p:cNvPr>
          <p:cNvSpPr txBox="1"/>
          <p:nvPr/>
        </p:nvSpPr>
        <p:spPr>
          <a:xfrm>
            <a:off x="1922211" y="3537748"/>
            <a:ext cx="153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dirty="0">
                <a:latin typeface="Calibri" panose="020F0502020204030204" pitchFamily="34" charset="0"/>
                <a:cs typeface="Calibri" panose="020F0502020204030204" pitchFamily="34" charset="0"/>
              </a:rPr>
              <a:t>после точки В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1860D7E-E880-62A7-007D-597761ADBE0F}"/>
              </a:ext>
            </a:extLst>
          </p:cNvPr>
          <p:cNvSpPr/>
          <p:nvPr/>
        </p:nvSpPr>
        <p:spPr>
          <a:xfrm>
            <a:off x="7519218" y="1906108"/>
            <a:ext cx="1624782" cy="1161011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54946CC-38D5-4C00-3C02-5661302D3D87}"/>
              </a:ext>
            </a:extLst>
          </p:cNvPr>
          <p:cNvSpPr/>
          <p:nvPr/>
        </p:nvSpPr>
        <p:spPr>
          <a:xfrm>
            <a:off x="5079642" y="4092423"/>
            <a:ext cx="1378308" cy="773602"/>
          </a:xfrm>
          <a:prstGeom prst="rect">
            <a:avLst/>
          </a:prstGeom>
          <a:solidFill>
            <a:srgbClr val="CE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A3E6F5C-2D41-EDC8-344A-ADD52A96D6D3}"/>
              </a:ext>
            </a:extLst>
          </p:cNvPr>
          <p:cNvGrpSpPr/>
          <p:nvPr/>
        </p:nvGrpSpPr>
        <p:grpSpPr>
          <a:xfrm>
            <a:off x="6503844" y="2195941"/>
            <a:ext cx="2109787" cy="973271"/>
            <a:chOff x="9189894" y="2894067"/>
            <a:chExt cx="2109787" cy="973271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181F731-F29A-70DE-BF66-7D03FC152707}"/>
                </a:ext>
              </a:extLst>
            </p:cNvPr>
            <p:cNvCxnSpPr/>
            <p:nvPr/>
          </p:nvCxnSpPr>
          <p:spPr>
            <a:xfrm>
              <a:off x="9763989" y="3247665"/>
              <a:ext cx="480799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4F013D4-FED4-6E5B-1202-AB38C4B84749}"/>
                </a:ext>
              </a:extLst>
            </p:cNvPr>
            <p:cNvCxnSpPr/>
            <p:nvPr/>
          </p:nvCxnSpPr>
          <p:spPr>
            <a:xfrm>
              <a:off x="9763989" y="3393021"/>
              <a:ext cx="4807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9E2ADC6-F9FF-3132-CE20-63E6FC104055}"/>
                </a:ext>
              </a:extLst>
            </p:cNvPr>
            <p:cNvCxnSpPr/>
            <p:nvPr/>
          </p:nvCxnSpPr>
          <p:spPr>
            <a:xfrm>
              <a:off x="9763989" y="3542940"/>
              <a:ext cx="4807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6C34DAC6-A525-6EDB-142F-9280EE737A20}"/>
                </a:ext>
              </a:extLst>
            </p:cNvPr>
            <p:cNvCxnSpPr/>
            <p:nvPr/>
          </p:nvCxnSpPr>
          <p:spPr>
            <a:xfrm>
              <a:off x="9763989" y="3692959"/>
              <a:ext cx="480799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51D25D0-C55B-F0AC-5A42-7A455E588698}"/>
                </a:ext>
              </a:extLst>
            </p:cNvPr>
            <p:cNvSpPr txBox="1"/>
            <p:nvPr/>
          </p:nvSpPr>
          <p:spPr>
            <a:xfrm>
              <a:off x="9189894" y="2894067"/>
              <a:ext cx="2109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Толщина колонны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1A5FAA9-CFB7-6650-1D3B-945E11DE0F28}"/>
                </a:ext>
              </a:extLst>
            </p:cNvPr>
            <p:cNvSpPr txBox="1"/>
            <p:nvPr/>
          </p:nvSpPr>
          <p:spPr>
            <a:xfrm>
              <a:off x="10227754" y="3087525"/>
              <a:ext cx="594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 мм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8D6D864-D6C7-CEA3-6CDF-F8AF415A5416}"/>
                </a:ext>
              </a:extLst>
            </p:cNvPr>
            <p:cNvSpPr txBox="1"/>
            <p:nvPr/>
          </p:nvSpPr>
          <p:spPr>
            <a:xfrm>
              <a:off x="10227754" y="3235163"/>
              <a:ext cx="594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мм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2EA8BDA7-0108-E0F2-FFE3-076679EDCAFB}"/>
                </a:ext>
              </a:extLst>
            </p:cNvPr>
            <p:cNvSpPr txBox="1"/>
            <p:nvPr/>
          </p:nvSpPr>
          <p:spPr>
            <a:xfrm>
              <a:off x="10187104" y="3397684"/>
              <a:ext cx="723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 мм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196F083-DCB5-9B4B-A0C5-B10C9B01A5C0}"/>
                </a:ext>
              </a:extLst>
            </p:cNvPr>
            <p:cNvSpPr txBox="1"/>
            <p:nvPr/>
          </p:nvSpPr>
          <p:spPr>
            <a:xfrm>
              <a:off x="10187104" y="3559561"/>
              <a:ext cx="723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 мм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AF94AEF-12EB-5357-73B2-D409D56A6D8A}"/>
              </a:ext>
            </a:extLst>
          </p:cNvPr>
          <p:cNvGrpSpPr/>
          <p:nvPr/>
        </p:nvGrpSpPr>
        <p:grpSpPr>
          <a:xfrm>
            <a:off x="4789344" y="4215089"/>
            <a:ext cx="2109787" cy="963960"/>
            <a:chOff x="9189894" y="2903378"/>
            <a:chExt cx="2109787" cy="96396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8FCEEF2-45C8-6AD0-F44E-0F7628E98F84}"/>
                </a:ext>
              </a:extLst>
            </p:cNvPr>
            <p:cNvCxnSpPr/>
            <p:nvPr/>
          </p:nvCxnSpPr>
          <p:spPr>
            <a:xfrm>
              <a:off x="9763989" y="3247665"/>
              <a:ext cx="480799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0B31BD45-F411-13A5-0BBF-5B66F1E44986}"/>
                </a:ext>
              </a:extLst>
            </p:cNvPr>
            <p:cNvCxnSpPr/>
            <p:nvPr/>
          </p:nvCxnSpPr>
          <p:spPr>
            <a:xfrm>
              <a:off x="9763989" y="3393021"/>
              <a:ext cx="4807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850A771-F4B0-A83F-3E27-9C52BC8CEC9B}"/>
                </a:ext>
              </a:extLst>
            </p:cNvPr>
            <p:cNvCxnSpPr/>
            <p:nvPr/>
          </p:nvCxnSpPr>
          <p:spPr>
            <a:xfrm>
              <a:off x="9763989" y="3542940"/>
              <a:ext cx="4807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E984233B-A91F-AB4C-6E47-DB3059E4111B}"/>
                </a:ext>
              </a:extLst>
            </p:cNvPr>
            <p:cNvCxnSpPr/>
            <p:nvPr/>
          </p:nvCxnSpPr>
          <p:spPr>
            <a:xfrm>
              <a:off x="9763989" y="3692959"/>
              <a:ext cx="480799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21F3A18-BFF7-A8E2-E045-5E49E49543DC}"/>
                </a:ext>
              </a:extLst>
            </p:cNvPr>
            <p:cNvSpPr txBox="1"/>
            <p:nvPr/>
          </p:nvSpPr>
          <p:spPr>
            <a:xfrm>
              <a:off x="9189894" y="2903378"/>
              <a:ext cx="2109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Толщина колонны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7760F06-925C-553C-57E6-6830564DF13E}"/>
                </a:ext>
              </a:extLst>
            </p:cNvPr>
            <p:cNvSpPr txBox="1"/>
            <p:nvPr/>
          </p:nvSpPr>
          <p:spPr>
            <a:xfrm>
              <a:off x="10227754" y="3087525"/>
              <a:ext cx="594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 мм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52863F8-FF51-93CE-2956-8EE2501E934B}"/>
                </a:ext>
              </a:extLst>
            </p:cNvPr>
            <p:cNvSpPr txBox="1"/>
            <p:nvPr/>
          </p:nvSpPr>
          <p:spPr>
            <a:xfrm>
              <a:off x="10227754" y="3235163"/>
              <a:ext cx="594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мм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7FF14055-14A6-2E8E-D381-8B6F0D8A6381}"/>
                </a:ext>
              </a:extLst>
            </p:cNvPr>
            <p:cNvSpPr txBox="1"/>
            <p:nvPr/>
          </p:nvSpPr>
          <p:spPr>
            <a:xfrm>
              <a:off x="10187104" y="3397684"/>
              <a:ext cx="723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 мм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6FB2E36-1A8D-9DA0-42A6-18291B8FACB0}"/>
                </a:ext>
              </a:extLst>
            </p:cNvPr>
            <p:cNvSpPr txBox="1"/>
            <p:nvPr/>
          </p:nvSpPr>
          <p:spPr>
            <a:xfrm>
              <a:off x="10187104" y="3559561"/>
              <a:ext cx="723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 мм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39B4CD30-F28A-5194-082D-C8BFB454C299}"/>
              </a:ext>
            </a:extLst>
          </p:cNvPr>
          <p:cNvCxnSpPr>
            <a:cxnSpLocks/>
          </p:cNvCxnSpPr>
          <p:nvPr/>
        </p:nvCxnSpPr>
        <p:spPr>
          <a:xfrm>
            <a:off x="1942585" y="1586979"/>
            <a:ext cx="0" cy="22496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3F5A22EE-7BE3-2690-354C-3F82C0446598}"/>
              </a:ext>
            </a:extLst>
          </p:cNvPr>
          <p:cNvCxnSpPr>
            <a:cxnSpLocks/>
          </p:cNvCxnSpPr>
          <p:nvPr/>
        </p:nvCxnSpPr>
        <p:spPr>
          <a:xfrm flipH="1" flipV="1">
            <a:off x="552450" y="1853824"/>
            <a:ext cx="2547676" cy="10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AFEEAF3B-6752-595E-9B96-A969B8457447}"/>
              </a:ext>
            </a:extLst>
          </p:cNvPr>
          <p:cNvCxnSpPr>
            <a:cxnSpLocks/>
          </p:cNvCxnSpPr>
          <p:nvPr/>
        </p:nvCxnSpPr>
        <p:spPr>
          <a:xfrm flipH="1" flipV="1">
            <a:off x="552450" y="2664730"/>
            <a:ext cx="2547676" cy="10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2FA60086-42D2-1BA4-20E0-84EE81EA4E0C}"/>
              </a:ext>
            </a:extLst>
          </p:cNvPr>
          <p:cNvCxnSpPr>
            <a:cxnSpLocks/>
          </p:cNvCxnSpPr>
          <p:nvPr/>
        </p:nvCxnSpPr>
        <p:spPr>
          <a:xfrm flipH="1" flipV="1">
            <a:off x="591000" y="3334094"/>
            <a:ext cx="2547676" cy="10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4E3FBA28-7062-B966-421A-6EA3FBFF0423}"/>
              </a:ext>
            </a:extLst>
          </p:cNvPr>
          <p:cNvSpPr txBox="1"/>
          <p:nvPr/>
        </p:nvSpPr>
        <p:spPr>
          <a:xfrm rot="16200000">
            <a:off x="3295557" y="2558863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прибор</a:t>
            </a:r>
            <a:endParaRPr lang="zh-CN" altLang="zh-C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7C0AE1D-C82F-26D1-1351-1C4AEEF047CF}"/>
              </a:ext>
            </a:extLst>
          </p:cNvPr>
          <p:cNvSpPr txBox="1"/>
          <p:nvPr/>
        </p:nvSpPr>
        <p:spPr>
          <a:xfrm>
            <a:off x="3941666" y="2514892"/>
            <a:ext cx="55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ПЖ</a:t>
            </a:r>
            <a:endParaRPr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A9180AD-74C2-7A5D-C841-75094217D44E}"/>
              </a:ext>
            </a:extLst>
          </p:cNvPr>
          <p:cNvSpPr txBox="1"/>
          <p:nvPr/>
        </p:nvSpPr>
        <p:spPr>
          <a:xfrm>
            <a:off x="4770127" y="2593550"/>
            <a:ext cx="55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ОК</a:t>
            </a:r>
            <a:endParaRPr lang="zh-CN" altLang="en-US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3FA6B00-EEAC-9089-A09A-875A1C1FA78E}"/>
              </a:ext>
            </a:extLst>
          </p:cNvPr>
          <p:cNvSpPr txBox="1"/>
          <p:nvPr/>
        </p:nvSpPr>
        <p:spPr>
          <a:xfrm>
            <a:off x="5051440" y="2485233"/>
            <a:ext cx="183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Пространство </a:t>
            </a:r>
            <a:r>
              <a:rPr lang="ru-RU" altLang="zh-CN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заколонное</a:t>
            </a:r>
            <a:endParaRPr lang="zh-CN" altLang="zh-C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7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E94BD5-2AE3-FEFA-5584-59C96DD6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0322C44-B1B5-9158-0263-74084779B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3"/>
          <a:stretch/>
        </p:blipFill>
        <p:spPr>
          <a:xfrm>
            <a:off x="14531" y="1101393"/>
            <a:ext cx="4542938" cy="27218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A34EF8-E9C5-E906-E0C0-A177061218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6"/>
          <a:stretch/>
        </p:blipFill>
        <p:spPr>
          <a:xfrm>
            <a:off x="4586531" y="1101393"/>
            <a:ext cx="4434840" cy="27218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2C734-0A0D-AE5C-833E-EE5653C61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3"/>
          <a:stretch/>
        </p:blipFill>
        <p:spPr>
          <a:xfrm>
            <a:off x="0" y="3632397"/>
            <a:ext cx="4542939" cy="27239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DAA675-15C4-65D1-7F52-D8B5263851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5"/>
          <a:stretch/>
        </p:blipFill>
        <p:spPr>
          <a:xfrm>
            <a:off x="4572000" y="3634487"/>
            <a:ext cx="4449371" cy="273024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92345B9-872D-A3FE-B6D0-FE2FA9466DA3}"/>
              </a:ext>
            </a:extLst>
          </p:cNvPr>
          <p:cNvSpPr txBox="1"/>
          <p:nvPr/>
        </p:nvSpPr>
        <p:spPr>
          <a:xfrm flipH="1">
            <a:off x="143864" y="170104"/>
            <a:ext cx="885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Распределение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проекций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положения взаимодействия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гамма-квантов со средой до их достижения детектора на двумерную плоскость z-r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3D8BDB-2E0A-31CB-8628-86A55A399606}"/>
              </a:ext>
            </a:extLst>
          </p:cNvPr>
          <p:cNvSpPr txBox="1"/>
          <p:nvPr/>
        </p:nvSpPr>
        <p:spPr>
          <a:xfrm>
            <a:off x="600610" y="903238"/>
            <a:ext cx="2537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z – </a:t>
            </a:r>
            <a:r>
              <a:rPr lang="ru-RU" altLang="zh-CN" b="1" dirty="0"/>
              <a:t>ось прибора</a:t>
            </a:r>
          </a:p>
          <a:p>
            <a:r>
              <a:rPr lang="en-US" altLang="zh-CN" b="1" dirty="0"/>
              <a:t>r –</a:t>
            </a:r>
            <a:r>
              <a:rPr lang="ru-RU" altLang="zh-CN" b="1" dirty="0"/>
              <a:t> расстояние до оси </a:t>
            </a:r>
            <a:r>
              <a:rPr lang="en-US" altLang="zh-CN" b="1" dirty="0"/>
              <a:t>z</a:t>
            </a:r>
            <a:endParaRPr lang="zh-CN" altLang="en-US" b="1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89DAC3B-78B9-B243-A257-78EFAB052E4D}"/>
              </a:ext>
            </a:extLst>
          </p:cNvPr>
          <p:cNvSpPr>
            <a:spLocks noChangeAspect="1"/>
          </p:cNvSpPr>
          <p:nvPr/>
        </p:nvSpPr>
        <p:spPr>
          <a:xfrm>
            <a:off x="706801" y="3333357"/>
            <a:ext cx="85680" cy="856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D7DA72-8C90-8F5C-A908-99A2F3C3800A}"/>
              </a:ext>
            </a:extLst>
          </p:cNvPr>
          <p:cNvSpPr/>
          <p:nvPr/>
        </p:nvSpPr>
        <p:spPr>
          <a:xfrm>
            <a:off x="3591560" y="3105785"/>
            <a:ext cx="316865" cy="1166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918EF6-5F53-5BAA-DEF1-E8D776CF765D}"/>
              </a:ext>
            </a:extLst>
          </p:cNvPr>
          <p:cNvSpPr/>
          <p:nvPr/>
        </p:nvSpPr>
        <p:spPr>
          <a:xfrm>
            <a:off x="1969135" y="3312357"/>
            <a:ext cx="316865" cy="116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F151F71-C4CD-3F3E-425B-F6B920F1AE9B}"/>
              </a:ext>
            </a:extLst>
          </p:cNvPr>
          <p:cNvSpPr>
            <a:spLocks noChangeAspect="1"/>
          </p:cNvSpPr>
          <p:nvPr/>
        </p:nvSpPr>
        <p:spPr>
          <a:xfrm>
            <a:off x="6672727" y="1079008"/>
            <a:ext cx="85680" cy="856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69766F7-B4BF-706D-E212-E6BCB59C626F}"/>
              </a:ext>
            </a:extLst>
          </p:cNvPr>
          <p:cNvSpPr/>
          <p:nvPr/>
        </p:nvSpPr>
        <p:spPr>
          <a:xfrm>
            <a:off x="6557133" y="1627067"/>
            <a:ext cx="316865" cy="1166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4443229-6A35-C878-5377-AE21D44FC4B4}"/>
              </a:ext>
            </a:extLst>
          </p:cNvPr>
          <p:cNvSpPr/>
          <p:nvPr/>
        </p:nvSpPr>
        <p:spPr>
          <a:xfrm>
            <a:off x="6557134" y="1348680"/>
            <a:ext cx="316865" cy="116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0F88A46-141F-1680-5727-49B713F2DD71}"/>
              </a:ext>
            </a:extLst>
          </p:cNvPr>
          <p:cNvSpPr txBox="1"/>
          <p:nvPr/>
        </p:nvSpPr>
        <p:spPr>
          <a:xfrm>
            <a:off x="6903060" y="912762"/>
            <a:ext cx="2228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гамма-источник</a:t>
            </a:r>
          </a:p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ближний детектор</a:t>
            </a:r>
          </a:p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дальний детектор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42BC94E-E73C-EB63-22F0-B5C3F89E7BE2}"/>
              </a:ext>
            </a:extLst>
          </p:cNvPr>
          <p:cNvSpPr>
            <a:spLocks noChangeAspect="1"/>
          </p:cNvSpPr>
          <p:nvPr/>
        </p:nvSpPr>
        <p:spPr>
          <a:xfrm>
            <a:off x="5235575" y="3323394"/>
            <a:ext cx="85680" cy="856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4A78A74-12C5-2647-0D44-F2D62A256732}"/>
              </a:ext>
            </a:extLst>
          </p:cNvPr>
          <p:cNvSpPr/>
          <p:nvPr/>
        </p:nvSpPr>
        <p:spPr>
          <a:xfrm>
            <a:off x="8120334" y="3095822"/>
            <a:ext cx="316865" cy="1166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54CFFE0-5CCD-7C47-135F-37EF55AEFCFF}"/>
              </a:ext>
            </a:extLst>
          </p:cNvPr>
          <p:cNvSpPr/>
          <p:nvPr/>
        </p:nvSpPr>
        <p:spPr>
          <a:xfrm>
            <a:off x="6497909" y="3302394"/>
            <a:ext cx="316865" cy="116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6519501-29C0-1B7F-0F43-BAB14502E9AC}"/>
              </a:ext>
            </a:extLst>
          </p:cNvPr>
          <p:cNvSpPr>
            <a:spLocks noChangeAspect="1"/>
          </p:cNvSpPr>
          <p:nvPr/>
        </p:nvSpPr>
        <p:spPr>
          <a:xfrm>
            <a:off x="683941" y="5894841"/>
            <a:ext cx="85680" cy="856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BEC5C28-FFED-A755-4BCA-BBD1AFD8FBB8}"/>
              </a:ext>
            </a:extLst>
          </p:cNvPr>
          <p:cNvSpPr/>
          <p:nvPr/>
        </p:nvSpPr>
        <p:spPr>
          <a:xfrm>
            <a:off x="3568700" y="5667269"/>
            <a:ext cx="316865" cy="1166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37217A7-867A-9026-AD75-36A2264A4D75}"/>
              </a:ext>
            </a:extLst>
          </p:cNvPr>
          <p:cNvSpPr/>
          <p:nvPr/>
        </p:nvSpPr>
        <p:spPr>
          <a:xfrm>
            <a:off x="1946275" y="5873841"/>
            <a:ext cx="316865" cy="116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8F81E18-8C5A-B53A-7C68-F123D1C9C0FD}"/>
              </a:ext>
            </a:extLst>
          </p:cNvPr>
          <p:cNvSpPr>
            <a:spLocks noChangeAspect="1"/>
          </p:cNvSpPr>
          <p:nvPr/>
        </p:nvSpPr>
        <p:spPr>
          <a:xfrm>
            <a:off x="5234500" y="5894841"/>
            <a:ext cx="85680" cy="856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CDB1406-1301-9F3F-AA4E-55338DD6B75E}"/>
              </a:ext>
            </a:extLst>
          </p:cNvPr>
          <p:cNvSpPr/>
          <p:nvPr/>
        </p:nvSpPr>
        <p:spPr>
          <a:xfrm>
            <a:off x="8119259" y="5667269"/>
            <a:ext cx="316865" cy="1166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BD5C75F-FC4D-4683-BB8D-E3422FF6F276}"/>
              </a:ext>
            </a:extLst>
          </p:cNvPr>
          <p:cNvSpPr/>
          <p:nvPr/>
        </p:nvSpPr>
        <p:spPr>
          <a:xfrm>
            <a:off x="6496834" y="5873841"/>
            <a:ext cx="316865" cy="116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E761DEB0-3632-231C-9608-79B3C8BFDDEE}"/>
              </a:ext>
            </a:extLst>
          </p:cNvPr>
          <p:cNvSpPr/>
          <p:nvPr/>
        </p:nvSpPr>
        <p:spPr>
          <a:xfrm rot="7425668">
            <a:off x="3702508" y="2505431"/>
            <a:ext cx="553720" cy="282064"/>
          </a:xfrm>
          <a:prstGeom prst="rightArrow">
            <a:avLst>
              <a:gd name="adj1" fmla="val 50000"/>
              <a:gd name="adj2" fmla="val 5724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562E8FE-0A7E-0BF0-3912-6514E809DFA9}"/>
              </a:ext>
            </a:extLst>
          </p:cNvPr>
          <p:cNvSpPr txBox="1"/>
          <p:nvPr/>
        </p:nvSpPr>
        <p:spPr>
          <a:xfrm>
            <a:off x="3052260" y="2076224"/>
            <a:ext cx="166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Колонна - 6мм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BE40700D-04B6-3835-CBFC-17FC2315C6B3}"/>
              </a:ext>
            </a:extLst>
          </p:cNvPr>
          <p:cNvSpPr/>
          <p:nvPr/>
        </p:nvSpPr>
        <p:spPr>
          <a:xfrm rot="7425668">
            <a:off x="8032561" y="2506312"/>
            <a:ext cx="553720" cy="282064"/>
          </a:xfrm>
          <a:prstGeom prst="rightArrow">
            <a:avLst>
              <a:gd name="adj1" fmla="val 50000"/>
              <a:gd name="adj2" fmla="val 5724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E530506-D1AE-38CB-F2B1-8163C4885D57}"/>
              </a:ext>
            </a:extLst>
          </p:cNvPr>
          <p:cNvSpPr txBox="1"/>
          <p:nvPr/>
        </p:nvSpPr>
        <p:spPr>
          <a:xfrm>
            <a:off x="7383823" y="2079277"/>
            <a:ext cx="166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Колонна - 8мм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9945810F-E468-3753-E2B8-E3CD18477DA3}"/>
              </a:ext>
            </a:extLst>
          </p:cNvPr>
          <p:cNvSpPr/>
          <p:nvPr/>
        </p:nvSpPr>
        <p:spPr>
          <a:xfrm rot="7425668">
            <a:off x="3702508" y="5068020"/>
            <a:ext cx="553720" cy="282064"/>
          </a:xfrm>
          <a:prstGeom prst="rightArrow">
            <a:avLst>
              <a:gd name="adj1" fmla="val 50000"/>
              <a:gd name="adj2" fmla="val 5724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E865C72-4F27-CC4A-C4E9-1D33B8A8F09C}"/>
              </a:ext>
            </a:extLst>
          </p:cNvPr>
          <p:cNvSpPr txBox="1"/>
          <p:nvPr/>
        </p:nvSpPr>
        <p:spPr>
          <a:xfrm>
            <a:off x="2837458" y="4634978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Колонна – 10 мм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93BDA4BA-6741-E171-2BE5-4A60A481E20F}"/>
              </a:ext>
            </a:extLst>
          </p:cNvPr>
          <p:cNvSpPr/>
          <p:nvPr/>
        </p:nvSpPr>
        <p:spPr>
          <a:xfrm rot="7425668">
            <a:off x="8032020" y="5068020"/>
            <a:ext cx="553720" cy="282064"/>
          </a:xfrm>
          <a:prstGeom prst="rightArrow">
            <a:avLst>
              <a:gd name="adj1" fmla="val 50000"/>
              <a:gd name="adj2" fmla="val 5724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1299743-3D47-A583-8292-94A9A3FCCC18}"/>
              </a:ext>
            </a:extLst>
          </p:cNvPr>
          <p:cNvSpPr txBox="1"/>
          <p:nvPr/>
        </p:nvSpPr>
        <p:spPr>
          <a:xfrm>
            <a:off x="7141583" y="4639898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Колонна – 12 мм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10" grpId="0" animBg="1"/>
      <p:bldP spid="12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699938-BE1E-FF09-2FFC-9CD8AE67E0EA}"/>
              </a:ext>
            </a:extLst>
          </p:cNvPr>
          <p:cNvGrpSpPr/>
          <p:nvPr/>
        </p:nvGrpSpPr>
        <p:grpSpPr>
          <a:xfrm>
            <a:off x="271839" y="1336214"/>
            <a:ext cx="6832659" cy="5297666"/>
            <a:chOff x="2522356" y="574796"/>
            <a:chExt cx="6832659" cy="5297666"/>
          </a:xfrm>
        </p:grpSpPr>
        <p:graphicFrame>
          <p:nvGraphicFramePr>
            <p:cNvPr id="5" name="图表 4">
              <a:extLst>
                <a:ext uri="{FF2B5EF4-FFF2-40B4-BE49-F238E27FC236}">
                  <a16:creationId xmlns:a16="http://schemas.microsoft.com/office/drawing/2014/main" id="{A417DA3E-9A1E-488D-C516-FF3378DB4A7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9005922"/>
                </p:ext>
              </p:extLst>
            </p:nvPr>
          </p:nvGraphicFramePr>
          <p:xfrm>
            <a:off x="2555932" y="574796"/>
            <a:ext cx="6799083" cy="2537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图表 5">
              <a:extLst>
                <a:ext uri="{FF2B5EF4-FFF2-40B4-BE49-F238E27FC236}">
                  <a16:creationId xmlns:a16="http://schemas.microsoft.com/office/drawing/2014/main" id="{EDE750F9-ED63-32C6-04E6-33088B9248D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2094617"/>
                </p:ext>
              </p:extLst>
            </p:nvPr>
          </p:nvGraphicFramePr>
          <p:xfrm>
            <a:off x="2555932" y="3112477"/>
            <a:ext cx="6799083" cy="25321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5B3059A-17FF-87A2-6E1A-497B3FD0B385}"/>
                </a:ext>
              </a:extLst>
            </p:cNvPr>
            <p:cNvCxnSpPr>
              <a:cxnSpLocks/>
            </p:cNvCxnSpPr>
            <p:nvPr/>
          </p:nvCxnSpPr>
          <p:spPr>
            <a:xfrm>
              <a:off x="2807991" y="755650"/>
              <a:ext cx="0" cy="20161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445AF81-9817-826A-AF0C-BAF57406C1C5}"/>
                </a:ext>
              </a:extLst>
            </p:cNvPr>
            <p:cNvCxnSpPr>
              <a:cxnSpLocks/>
            </p:cNvCxnSpPr>
            <p:nvPr/>
          </p:nvCxnSpPr>
          <p:spPr>
            <a:xfrm>
              <a:off x="2808484" y="3291681"/>
              <a:ext cx="0" cy="20161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F962C1F-AD6C-A632-BABD-0C5D3E185EDE}"/>
                </a:ext>
              </a:extLst>
            </p:cNvPr>
            <p:cNvSpPr txBox="1"/>
            <p:nvPr/>
          </p:nvSpPr>
          <p:spPr>
            <a:xfrm>
              <a:off x="2522356" y="861341"/>
              <a:ext cx="266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E31ECB12-959E-B3D2-E58A-955C0214FE67}"/>
                </a:ext>
              </a:extLst>
            </p:cNvPr>
            <p:cNvSpPr txBox="1"/>
            <p:nvPr/>
          </p:nvSpPr>
          <p:spPr>
            <a:xfrm>
              <a:off x="2538174" y="2577814"/>
              <a:ext cx="266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6CACBDE-A679-6619-B1C4-17AAECCF72EC}"/>
                </a:ext>
              </a:extLst>
            </p:cNvPr>
            <p:cNvSpPr txBox="1"/>
            <p:nvPr/>
          </p:nvSpPr>
          <p:spPr>
            <a:xfrm>
              <a:off x="2522356" y="3345611"/>
              <a:ext cx="266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97B1203-7F48-6DAB-A1C4-827BD22141AF}"/>
                </a:ext>
              </a:extLst>
            </p:cNvPr>
            <p:cNvSpPr txBox="1"/>
            <p:nvPr/>
          </p:nvSpPr>
          <p:spPr>
            <a:xfrm>
              <a:off x="2522356" y="5088329"/>
              <a:ext cx="266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D3E0993-7C66-3D0F-E224-45B03BC5ED13}"/>
                </a:ext>
              </a:extLst>
            </p:cNvPr>
            <p:cNvCxnSpPr>
              <a:cxnSpLocks/>
            </p:cNvCxnSpPr>
            <p:nvPr/>
          </p:nvCxnSpPr>
          <p:spPr>
            <a:xfrm>
              <a:off x="7552264" y="1397040"/>
              <a:ext cx="31273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0FFE628-7E0E-A9A5-1481-57E89E1F689A}"/>
                </a:ext>
              </a:extLst>
            </p:cNvPr>
            <p:cNvCxnSpPr>
              <a:cxnSpLocks/>
            </p:cNvCxnSpPr>
            <p:nvPr/>
          </p:nvCxnSpPr>
          <p:spPr>
            <a:xfrm>
              <a:off x="7552264" y="1561724"/>
              <a:ext cx="312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4BA87A02-278A-F3A1-0A29-CC3E62EBBE93}"/>
                </a:ext>
              </a:extLst>
            </p:cNvPr>
            <p:cNvCxnSpPr>
              <a:cxnSpLocks/>
            </p:cNvCxnSpPr>
            <p:nvPr/>
          </p:nvCxnSpPr>
          <p:spPr>
            <a:xfrm>
              <a:off x="7552264" y="1729746"/>
              <a:ext cx="312738" cy="0"/>
            </a:xfrm>
            <a:prstGeom prst="line">
              <a:avLst/>
            </a:prstGeom>
            <a:ln w="19050">
              <a:solidFill>
                <a:srgbClr val="F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A4511EE5-8806-ACDC-4DF9-9B499DC8041A}"/>
                </a:ext>
              </a:extLst>
            </p:cNvPr>
            <p:cNvCxnSpPr>
              <a:cxnSpLocks/>
            </p:cNvCxnSpPr>
            <p:nvPr/>
          </p:nvCxnSpPr>
          <p:spPr>
            <a:xfrm>
              <a:off x="7552264" y="1901391"/>
              <a:ext cx="312738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2BDB57E-5A5B-E962-6DAB-8CC44DE673FB}"/>
                </a:ext>
              </a:extLst>
            </p:cNvPr>
            <p:cNvSpPr txBox="1"/>
            <p:nvPr/>
          </p:nvSpPr>
          <p:spPr>
            <a:xfrm>
              <a:off x="7852324" y="1250717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5E997489-A769-12AF-10F0-5F5E68CEDAC7}"/>
                </a:ext>
              </a:extLst>
            </p:cNvPr>
            <p:cNvSpPr txBox="1"/>
            <p:nvPr/>
          </p:nvSpPr>
          <p:spPr>
            <a:xfrm>
              <a:off x="7846976" y="142734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1463E47-3F4F-6608-4052-B20DFD0A679F}"/>
                </a:ext>
              </a:extLst>
            </p:cNvPr>
            <p:cNvSpPr txBox="1"/>
            <p:nvPr/>
          </p:nvSpPr>
          <p:spPr>
            <a:xfrm>
              <a:off x="7841628" y="158715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2CBDDDD-34F3-E5AC-9730-C59845D8A281}"/>
                </a:ext>
              </a:extLst>
            </p:cNvPr>
            <p:cNvSpPr txBox="1"/>
            <p:nvPr/>
          </p:nvSpPr>
          <p:spPr>
            <a:xfrm>
              <a:off x="7833376" y="1761279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1A0E2629-714F-95EA-4741-B53481CE6FC3}"/>
                </a:ext>
              </a:extLst>
            </p:cNvPr>
            <p:cNvSpPr txBox="1"/>
            <p:nvPr/>
          </p:nvSpPr>
          <p:spPr>
            <a:xfrm>
              <a:off x="6859788" y="987923"/>
              <a:ext cx="2210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Толщина колонны 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4C93F693-8065-3395-80BA-B1C24DA98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54736" y="4059270"/>
              <a:ext cx="31273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F59BFF7F-A098-483A-5FE6-474B71A7C1F3}"/>
                </a:ext>
              </a:extLst>
            </p:cNvPr>
            <p:cNvCxnSpPr>
              <a:cxnSpLocks/>
            </p:cNvCxnSpPr>
            <p:nvPr/>
          </p:nvCxnSpPr>
          <p:spPr>
            <a:xfrm>
              <a:off x="7554736" y="4223954"/>
              <a:ext cx="312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59C0A5B0-12CA-67F1-A724-DEFE6B621041}"/>
                </a:ext>
              </a:extLst>
            </p:cNvPr>
            <p:cNvCxnSpPr>
              <a:cxnSpLocks/>
            </p:cNvCxnSpPr>
            <p:nvPr/>
          </p:nvCxnSpPr>
          <p:spPr>
            <a:xfrm>
              <a:off x="7554736" y="4391976"/>
              <a:ext cx="312738" cy="0"/>
            </a:xfrm>
            <a:prstGeom prst="line">
              <a:avLst/>
            </a:prstGeom>
            <a:ln w="19050">
              <a:solidFill>
                <a:srgbClr val="F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3F5A849F-A013-BD32-E172-3B9C490CF8C8}"/>
                </a:ext>
              </a:extLst>
            </p:cNvPr>
            <p:cNvCxnSpPr>
              <a:cxnSpLocks/>
            </p:cNvCxnSpPr>
            <p:nvPr/>
          </p:nvCxnSpPr>
          <p:spPr>
            <a:xfrm>
              <a:off x="7554736" y="4563621"/>
              <a:ext cx="312738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B907303-4DA7-2E2A-18A4-35ACA6ECDD77}"/>
                </a:ext>
              </a:extLst>
            </p:cNvPr>
            <p:cNvSpPr txBox="1"/>
            <p:nvPr/>
          </p:nvSpPr>
          <p:spPr>
            <a:xfrm>
              <a:off x="7854796" y="3912947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0C1C082-66F2-0ACB-B314-D94510901EA8}"/>
                </a:ext>
              </a:extLst>
            </p:cNvPr>
            <p:cNvSpPr txBox="1"/>
            <p:nvPr/>
          </p:nvSpPr>
          <p:spPr>
            <a:xfrm>
              <a:off x="7849448" y="408957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31234BDB-B1BB-725D-0878-792AAD3001EF}"/>
                </a:ext>
              </a:extLst>
            </p:cNvPr>
            <p:cNvSpPr txBox="1"/>
            <p:nvPr/>
          </p:nvSpPr>
          <p:spPr>
            <a:xfrm>
              <a:off x="7844100" y="424938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BC12771-B6B8-1EFA-796C-D31AED48C667}"/>
                </a:ext>
              </a:extLst>
            </p:cNvPr>
            <p:cNvSpPr txBox="1"/>
            <p:nvPr/>
          </p:nvSpPr>
          <p:spPr>
            <a:xfrm>
              <a:off x="7835848" y="4423509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9A126578-1EB4-61A0-6DE4-D61A8A10272C}"/>
                </a:ext>
              </a:extLst>
            </p:cNvPr>
            <p:cNvSpPr txBox="1"/>
            <p:nvPr/>
          </p:nvSpPr>
          <p:spPr>
            <a:xfrm>
              <a:off x="6862260" y="3650153"/>
              <a:ext cx="2210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Толщина колонны 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B6DFA905-04A9-4677-889B-90FD85DA3B6F}"/>
                </a:ext>
              </a:extLst>
            </p:cNvPr>
            <p:cNvSpPr txBox="1"/>
            <p:nvPr/>
          </p:nvSpPr>
          <p:spPr>
            <a:xfrm>
              <a:off x="3210747" y="5503130"/>
              <a:ext cx="54672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Максимальная массовая толщина проникновения, г/</a:t>
              </a:r>
              <a:r>
                <a:rPr lang="ru-RU" altLang="zh-CN" sz="18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см</a:t>
              </a:r>
              <a:r>
                <a:rPr lang="ru-RU" altLang="zh-CN" sz="1800" b="1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A3689DC6-3689-C01B-36F3-B41AFA0590BC}"/>
                </a:ext>
              </a:extLst>
            </p:cNvPr>
            <p:cNvSpPr txBox="1"/>
            <p:nvPr/>
          </p:nvSpPr>
          <p:spPr>
            <a:xfrm>
              <a:off x="3210747" y="2877229"/>
              <a:ext cx="54672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Максимальная массовая толщина проникновения, г/</a:t>
              </a:r>
              <a:r>
                <a:rPr lang="ru-RU" altLang="zh-CN" sz="18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см</a:t>
              </a:r>
              <a:r>
                <a:rPr lang="ru-RU" altLang="zh-CN" sz="1800" b="1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F2502BC-6560-55C5-4C9C-E7B5F5767B3D}"/>
                </a:ext>
              </a:extLst>
            </p:cNvPr>
            <p:cNvSpPr txBox="1"/>
            <p:nvPr/>
          </p:nvSpPr>
          <p:spPr>
            <a:xfrm>
              <a:off x="2927687" y="5055083"/>
              <a:ext cx="266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61CC7C2-247A-4AA7-E0FE-23BC4684ACD0}"/>
                </a:ext>
              </a:extLst>
            </p:cNvPr>
            <p:cNvSpPr txBox="1"/>
            <p:nvPr/>
          </p:nvSpPr>
          <p:spPr>
            <a:xfrm>
              <a:off x="3373126" y="795127"/>
              <a:ext cx="419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Б</a:t>
              </a:r>
              <a:r>
                <a:rPr lang="ru-RU" altLang="zh-CN" sz="1400" b="1" baseline="-25000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zh-CN" alt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5AE00AE6-AFD4-DD5C-C7E3-B2FE6DF138AD}"/>
                </a:ext>
              </a:extLst>
            </p:cNvPr>
            <p:cNvSpPr txBox="1"/>
            <p:nvPr/>
          </p:nvSpPr>
          <p:spPr>
            <a:xfrm>
              <a:off x="3316952" y="1028261"/>
              <a:ext cx="62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Б</a:t>
              </a:r>
              <a:r>
                <a:rPr lang="ru-RU" altLang="zh-CN" sz="1400" b="1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C78D36D-36A1-54CC-4068-38FF18E0DE57}"/>
                </a:ext>
              </a:extLst>
            </p:cNvPr>
            <p:cNvSpPr txBox="1"/>
            <p:nvPr/>
          </p:nvSpPr>
          <p:spPr>
            <a:xfrm>
              <a:off x="3233115" y="1241481"/>
              <a:ext cx="62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Б</a:t>
              </a:r>
              <a:r>
                <a:rPr lang="ru-RU" altLang="zh-CN" sz="1400" b="1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E6A4A86-5745-D87F-C6DE-5E96715C7D2A}"/>
                </a:ext>
              </a:extLst>
            </p:cNvPr>
            <p:cNvSpPr txBox="1"/>
            <p:nvPr/>
          </p:nvSpPr>
          <p:spPr>
            <a:xfrm>
              <a:off x="3215357" y="1511956"/>
              <a:ext cx="62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Б</a:t>
              </a:r>
              <a:r>
                <a:rPr lang="ru-RU" altLang="zh-CN" sz="1400" b="1" baseline="-250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  <a:endPara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FB9BB5C-B7D4-782A-ADF5-866A031BDFC9}"/>
                </a:ext>
              </a:extLst>
            </p:cNvPr>
            <p:cNvSpPr txBox="1"/>
            <p:nvPr/>
          </p:nvSpPr>
          <p:spPr>
            <a:xfrm>
              <a:off x="4645108" y="1909283"/>
              <a:ext cx="419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В</a:t>
              </a:r>
              <a:r>
                <a:rPr lang="ru-RU" altLang="zh-CN" sz="1400" b="1" baseline="-25000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zh-CN" alt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38E9B3A1-03FB-94D2-1261-0FC7B7F79599}"/>
                </a:ext>
              </a:extLst>
            </p:cNvPr>
            <p:cNvSpPr txBox="1"/>
            <p:nvPr/>
          </p:nvSpPr>
          <p:spPr>
            <a:xfrm>
              <a:off x="4927651" y="2142417"/>
              <a:ext cx="62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В</a:t>
              </a:r>
              <a:r>
                <a:rPr lang="ru-RU" altLang="zh-CN" sz="1400" b="1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7EAFD01E-5B44-F889-FE70-2953555C41D5}"/>
                </a:ext>
              </a:extLst>
            </p:cNvPr>
            <p:cNvSpPr txBox="1"/>
            <p:nvPr/>
          </p:nvSpPr>
          <p:spPr>
            <a:xfrm>
              <a:off x="5165130" y="2212605"/>
              <a:ext cx="62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В</a:t>
              </a:r>
              <a:r>
                <a:rPr lang="ru-RU" altLang="zh-CN" sz="1400" b="1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023EF7F-1855-0BA4-0625-44A7374DC4D5}"/>
                </a:ext>
              </a:extLst>
            </p:cNvPr>
            <p:cNvSpPr txBox="1"/>
            <p:nvPr/>
          </p:nvSpPr>
          <p:spPr>
            <a:xfrm>
              <a:off x="5475420" y="2450194"/>
              <a:ext cx="62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В</a:t>
              </a:r>
              <a:r>
                <a:rPr lang="ru-RU" altLang="zh-CN" sz="1400" b="1" baseline="-250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  <a:endPara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F11D419F-C418-BC14-E76D-A06F2C16F291}"/>
                </a:ext>
              </a:extLst>
            </p:cNvPr>
            <p:cNvSpPr txBox="1"/>
            <p:nvPr/>
          </p:nvSpPr>
          <p:spPr>
            <a:xfrm>
              <a:off x="3049850" y="2450635"/>
              <a:ext cx="266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0A9644F9-EE03-F733-1D35-90E126838E40}"/>
                </a:ext>
              </a:extLst>
            </p:cNvPr>
            <p:cNvSpPr txBox="1"/>
            <p:nvPr/>
          </p:nvSpPr>
          <p:spPr>
            <a:xfrm>
              <a:off x="3281631" y="4432520"/>
              <a:ext cx="419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Б</a:t>
              </a:r>
              <a:r>
                <a:rPr lang="ru-RU" altLang="zh-CN" sz="1400" b="1" baseline="-25000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zh-CN" alt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961BD5BF-FFAC-F4B8-ABE8-C0927D6302FA}"/>
                </a:ext>
              </a:extLst>
            </p:cNvPr>
            <p:cNvSpPr txBox="1"/>
            <p:nvPr/>
          </p:nvSpPr>
          <p:spPr>
            <a:xfrm>
              <a:off x="3132884" y="4609721"/>
              <a:ext cx="62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Б</a:t>
              </a:r>
              <a:r>
                <a:rPr lang="ru-RU" altLang="zh-CN" sz="1400" b="1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EB834C50-BE33-C107-2DD1-DB823980DF72}"/>
                </a:ext>
              </a:extLst>
            </p:cNvPr>
            <p:cNvSpPr txBox="1"/>
            <p:nvPr/>
          </p:nvSpPr>
          <p:spPr>
            <a:xfrm>
              <a:off x="3022728" y="4754188"/>
              <a:ext cx="62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Б</a:t>
              </a:r>
              <a:r>
                <a:rPr lang="ru-RU" altLang="zh-CN" sz="1400" b="1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EB0DA178-4A89-D3EB-4D5B-F8101263B796}"/>
                </a:ext>
              </a:extLst>
            </p:cNvPr>
            <p:cNvSpPr txBox="1"/>
            <p:nvPr/>
          </p:nvSpPr>
          <p:spPr>
            <a:xfrm>
              <a:off x="2971341" y="4901626"/>
              <a:ext cx="62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Б</a:t>
              </a:r>
              <a:r>
                <a:rPr lang="ru-RU" altLang="zh-CN" sz="1400" b="1" baseline="-250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  <a:endPara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E7F8D356-FC34-3F3C-49D2-F0FEAFB958A4}"/>
                </a:ext>
              </a:extLst>
            </p:cNvPr>
            <p:cNvSpPr txBox="1"/>
            <p:nvPr/>
          </p:nvSpPr>
          <p:spPr>
            <a:xfrm>
              <a:off x="3967707" y="4901194"/>
              <a:ext cx="419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В</a:t>
              </a:r>
              <a:r>
                <a:rPr lang="ru-RU" altLang="zh-CN" sz="1400" b="1" baseline="-25000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zh-CN" alt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E704184A-D588-E12F-2E38-BF8123A6F0B4}"/>
                </a:ext>
              </a:extLst>
            </p:cNvPr>
            <p:cNvSpPr txBox="1"/>
            <p:nvPr/>
          </p:nvSpPr>
          <p:spPr>
            <a:xfrm>
              <a:off x="4189713" y="4960066"/>
              <a:ext cx="411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В</a:t>
              </a:r>
              <a:r>
                <a:rPr lang="ru-RU" altLang="zh-CN" sz="1400" b="1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7E09E80F-AE01-16BD-05DA-51C70B8AB391}"/>
                </a:ext>
              </a:extLst>
            </p:cNvPr>
            <p:cNvSpPr txBox="1"/>
            <p:nvPr/>
          </p:nvSpPr>
          <p:spPr>
            <a:xfrm>
              <a:off x="4395563" y="5267843"/>
              <a:ext cx="524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В</a:t>
              </a:r>
              <a:r>
                <a:rPr lang="ru-RU" altLang="zh-CN" sz="1400" b="1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D70CE535-C5C1-750D-B31C-5DFC179B41C0}"/>
                </a:ext>
              </a:extLst>
            </p:cNvPr>
            <p:cNvSpPr txBox="1"/>
            <p:nvPr/>
          </p:nvSpPr>
          <p:spPr>
            <a:xfrm>
              <a:off x="4713408" y="5271817"/>
              <a:ext cx="524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В</a:t>
              </a:r>
              <a:r>
                <a:rPr lang="ru-RU" altLang="zh-CN" sz="1400" b="1" baseline="-250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  <a:endPara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9E1DCD-F396-43F6-A1DF-B987F737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DDD0-6BE1-4F74-98E5-DC9B669E1768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0D13B5-A73A-47B7-ADC8-F06D9AE3F058}"/>
              </a:ext>
            </a:extLst>
          </p:cNvPr>
          <p:cNvSpPr txBox="1"/>
          <p:nvPr/>
        </p:nvSpPr>
        <p:spPr>
          <a:xfrm>
            <a:off x="0" y="920085"/>
            <a:ext cx="9138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80" b="1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Распределение гамма-счетов по максимальной массовой толщине проникновения</a:t>
            </a:r>
            <a:endParaRPr lang="zh-CN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EC1A7E-BCEF-4292-8CDA-F0C28A0A39C2}"/>
              </a:ext>
            </a:extLst>
          </p:cNvPr>
          <p:cNvSpPr txBox="1"/>
          <p:nvPr/>
        </p:nvSpPr>
        <p:spPr>
          <a:xfrm>
            <a:off x="766995" y="4151303"/>
            <a:ext cx="20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Дальний</a:t>
            </a:r>
            <a:r>
              <a:rPr lang="en-US" altLang="zh-CN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детектор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219E8C-A911-4CE0-BD44-784F3381B9ED}"/>
              </a:ext>
            </a:extLst>
          </p:cNvPr>
          <p:cNvSpPr txBox="1"/>
          <p:nvPr/>
        </p:nvSpPr>
        <p:spPr>
          <a:xfrm>
            <a:off x="1764430" y="1621614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Ближний</a:t>
            </a:r>
            <a:r>
              <a:rPr lang="en-US" altLang="zh-CN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детектор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B9F42BC-0272-40BE-9189-A0550E85E6AC}"/>
              </a:ext>
            </a:extLst>
          </p:cNvPr>
          <p:cNvSpPr txBox="1"/>
          <p:nvPr/>
        </p:nvSpPr>
        <p:spPr>
          <a:xfrm>
            <a:off x="5812657" y="2729604"/>
            <a:ext cx="2978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Массовая толщина = плотность * толщина среды</a:t>
            </a:r>
            <a:endParaRPr lang="zh-CN" altLang="en-US" dirty="0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E815E72-5A2D-FA4C-3028-ABA5A839E0BF}"/>
              </a:ext>
            </a:extLst>
          </p:cNvPr>
          <p:cNvSpPr txBox="1"/>
          <p:nvPr/>
        </p:nvSpPr>
        <p:spPr>
          <a:xfrm>
            <a:off x="355836" y="224120"/>
            <a:ext cx="8617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моделирования</a:t>
            </a: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и установление распределения количества гамма-квантов 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2626925-D732-051E-3ADC-58BFDDB44C8C}"/>
              </a:ext>
            </a:extLst>
          </p:cNvPr>
          <p:cNvSpPr txBox="1"/>
          <p:nvPr/>
        </p:nvSpPr>
        <p:spPr>
          <a:xfrm rot="16200000">
            <a:off x="247205" y="279163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прибор</a:t>
            </a:r>
            <a:endParaRPr lang="zh-CN" altLang="zh-C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96CED4-E0FF-56AB-ADC4-35D5E922D996}"/>
              </a:ext>
            </a:extLst>
          </p:cNvPr>
          <p:cNvSpPr txBox="1"/>
          <p:nvPr/>
        </p:nvSpPr>
        <p:spPr>
          <a:xfrm>
            <a:off x="963496" y="2814394"/>
            <a:ext cx="55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ПЖ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5E9214-A834-E300-1734-EC6CDA66E30F}"/>
              </a:ext>
            </a:extLst>
          </p:cNvPr>
          <p:cNvSpPr txBox="1"/>
          <p:nvPr/>
        </p:nvSpPr>
        <p:spPr>
          <a:xfrm>
            <a:off x="1413472" y="3113809"/>
            <a:ext cx="1170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колонна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69323E-8172-749C-8E54-37A50E91063E}"/>
              </a:ext>
            </a:extLst>
          </p:cNvPr>
          <p:cNvSpPr txBox="1"/>
          <p:nvPr/>
        </p:nvSpPr>
        <p:spPr>
          <a:xfrm>
            <a:off x="3280575" y="2208434"/>
            <a:ext cx="183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Пространство </a:t>
            </a:r>
            <a:r>
              <a:rPr lang="ru-RU" altLang="zh-CN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заколонное</a:t>
            </a:r>
            <a:endParaRPr lang="zh-CN" altLang="zh-C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3A061DC-A8CD-9785-4FEE-18929FF19389}"/>
              </a:ext>
            </a:extLst>
          </p:cNvPr>
          <p:cNvSpPr txBox="1"/>
          <p:nvPr/>
        </p:nvSpPr>
        <p:spPr>
          <a:xfrm rot="16200000">
            <a:off x="210843" y="5442339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прибор</a:t>
            </a:r>
            <a:endParaRPr lang="zh-CN" altLang="zh-C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6152A0E-41C3-0E4F-0DC2-492F6BD7A067}"/>
              </a:ext>
            </a:extLst>
          </p:cNvPr>
          <p:cNvSpPr txBox="1"/>
          <p:nvPr/>
        </p:nvSpPr>
        <p:spPr>
          <a:xfrm>
            <a:off x="832274" y="4900211"/>
            <a:ext cx="55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ПЖ</a:t>
            </a:r>
            <a:endParaRPr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106615B-E3FD-2401-0B07-E7A34A47137C}"/>
              </a:ext>
            </a:extLst>
          </p:cNvPr>
          <p:cNvSpPr txBox="1"/>
          <p:nvPr/>
        </p:nvSpPr>
        <p:spPr>
          <a:xfrm>
            <a:off x="1224640" y="5391162"/>
            <a:ext cx="1170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колонна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DB55D0D-F045-71C7-0763-0A2C55B4BDB6}"/>
              </a:ext>
            </a:extLst>
          </p:cNvPr>
          <p:cNvSpPr txBox="1"/>
          <p:nvPr/>
        </p:nvSpPr>
        <p:spPr>
          <a:xfrm>
            <a:off x="2920561" y="5437328"/>
            <a:ext cx="183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Пространство </a:t>
            </a:r>
            <a:r>
              <a:rPr lang="ru-RU" altLang="zh-CN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заколонное</a:t>
            </a:r>
            <a:endParaRPr lang="zh-CN" altLang="zh-C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|5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|5.1"/>
</p:tagLst>
</file>

<file path=ppt/theme/theme1.xml><?xml version="1.0" encoding="utf-8"?>
<a:theme xmlns:a="http://schemas.openxmlformats.org/drawingml/2006/main" name="Office 主题​​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自定义 2">
      <a:majorFont>
        <a:latin typeface="Times New Roman"/>
        <a:ea typeface="微软雅黑 Light"/>
        <a:cs typeface=""/>
      </a:majorFont>
      <a:minorFont>
        <a:latin typeface="Times New Roman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自定义 2">
      <a:majorFont>
        <a:latin typeface="Times New Roman"/>
        <a:ea typeface="微软雅黑 Light"/>
        <a:cs typeface=""/>
      </a:majorFont>
      <a:minorFont>
        <a:latin typeface="Times New Roman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3720</TotalTime>
  <Words>984</Words>
  <Application>Microsoft Office PowerPoint</Application>
  <PresentationFormat>全屏显示(4:3)</PresentationFormat>
  <Paragraphs>276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Cambria Math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mingjun xie</dc:creator>
  <cp:lastModifiedBy>mingjun xie</cp:lastModifiedBy>
  <cp:revision>185</cp:revision>
  <dcterms:created xsi:type="dcterms:W3CDTF">2022-10-31T05:21:18Z</dcterms:created>
  <dcterms:modified xsi:type="dcterms:W3CDTF">2023-03-21T18:27:33Z</dcterms:modified>
</cp:coreProperties>
</file>