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76" r:id="rId3"/>
    <p:sldId id="278" r:id="rId4"/>
    <p:sldId id="277" r:id="rId5"/>
    <p:sldId id="283" r:id="rId6"/>
    <p:sldId id="281" r:id="rId7"/>
    <p:sldId id="275" r:id="rId8"/>
    <p:sldId id="284" r:id="rId9"/>
    <p:sldId id="285" r:id="rId10"/>
    <p:sldId id="280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214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44DEE-3597-4246-8114-5016F754D610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B4832-C73F-4FD8-9DAF-C9078E03E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2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B189-E206-4783-B48E-2BBD50EB8D8F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0A82-A26C-45EF-B9BE-3501B784E7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B189-E206-4783-B48E-2BBD50EB8D8F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0A82-A26C-45EF-B9BE-3501B784E7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B189-E206-4783-B48E-2BBD50EB8D8F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0A82-A26C-45EF-B9BE-3501B784E7B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B189-E206-4783-B48E-2BBD50EB8D8F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0A82-A26C-45EF-B9BE-3501B784E7B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B189-E206-4783-B48E-2BBD50EB8D8F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0A82-A26C-45EF-B9BE-3501B784E7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B189-E206-4783-B48E-2BBD50EB8D8F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0A82-A26C-45EF-B9BE-3501B784E7B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B189-E206-4783-B48E-2BBD50EB8D8F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0A82-A26C-45EF-B9BE-3501B784E7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B189-E206-4783-B48E-2BBD50EB8D8F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0A82-A26C-45EF-B9BE-3501B784E7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B189-E206-4783-B48E-2BBD50EB8D8F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0A82-A26C-45EF-B9BE-3501B784E7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B189-E206-4783-B48E-2BBD50EB8D8F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0A82-A26C-45EF-B9BE-3501B784E7B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B189-E206-4783-B48E-2BBD50EB8D8F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0A82-A26C-45EF-B9BE-3501B784E7B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CDAB189-E206-4783-B48E-2BBD50EB8D8F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1940A82-A26C-45EF-B9BE-3501B784E7B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217" y="332656"/>
            <a:ext cx="1008534" cy="100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6217" y="2492896"/>
            <a:ext cx="8636263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ПРОЯВЛЕНИЕ ЗОН ТРЕЩИНОВАТОСТИ В ПОЛЯХ ГЕОАКУСТИЧЕСКОЙ ЭМИССИИ И ЭЛЕКТРОМАГНИТНОГО ИЗЛУЧЕНИЯ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9672" y="332656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науки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геофизики им. Ю.П.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Булашевича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Российской академии наук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(ИГФ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 РАН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24128" y="522920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Баженова Е.А., Вдовин А.Г.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55985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26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88640"/>
            <a:ext cx="554461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92696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результате проведенных исследований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данной скважине, было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установлено:</a:t>
            </a:r>
          </a:p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Скважина №1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Ранее выделенный по геологическим данным контакт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ильменито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-титаномагнетитовых и титаномагнетитовых пород на глубине 172 м выделяется по диаграммам параметров ГАЭ и ЭМИ как в режиме каротажа, так и в режиме краткосрочного мониторинга.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Верхняя часть измеренного интервала (160-220 м) является геодинамически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активной и возможно может представлять угрозу для дальнейших скважинных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исследований в виде образования каверн и пр.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 нижней части измеренного интервала (232-252 м) по диаграммам ЭМИ (параметр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–45 кГц) отмечается зона повышенной напряженности горных пород, тогда как по диаграммам ГАЭ весь нижний интервал представлен плотными породами без интенсивного трещинообразования. При этом, по результатам краткосрочного мониторинга на глубине 256 м выделяется скрытая динамическая активность. </a:t>
            </a:r>
          </a:p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Скважина №2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результате краткосрочного мониторинга в массиве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ильменито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-титаномагнетитовой руды так же была выявлена скрытая геодинамическая активность, но гораздо меньшей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интенсивности,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что подтверждается результатами каротажа сигналов ГАЭ и ЭМИ в этой точке.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исследований сигналов геоакустической эмиссии и электромагнитного излучения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скважинах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Копанского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участка являются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хорошими примерами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использования данных геофизических полей при изучении зон трещиноватости и оценки их геодинамической активности. </a:t>
            </a:r>
          </a:p>
        </p:txBody>
      </p:sp>
    </p:spTree>
    <p:extLst>
      <p:ext uri="{BB962C8B-B14F-4D97-AF65-F5344CB8AC3E}">
        <p14:creationId xmlns:p14="http://schemas.microsoft.com/office/powerpoint/2010/main" val="156413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905780"/>
            <a:ext cx="813690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SCN050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t="30084" b="29915"/>
          <a:stretch>
            <a:fillRect/>
          </a:stretch>
        </p:blipFill>
        <p:spPr>
          <a:xfrm>
            <a:off x="2195736" y="1556792"/>
            <a:ext cx="6391275" cy="1868487"/>
          </a:xfrm>
          <a:prstGeom prst="rect">
            <a:avLst/>
          </a:prstGeom>
          <a:noFill/>
          <a:ln/>
        </p:spPr>
      </p:pic>
      <p:pic>
        <p:nvPicPr>
          <p:cNvPr id="21509" name="Picture 5" descr="DSCN0506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 t="34177" b="26297"/>
          <a:stretch>
            <a:fillRect/>
          </a:stretch>
        </p:blipFill>
        <p:spPr bwMode="auto">
          <a:xfrm>
            <a:off x="33536" y="3573016"/>
            <a:ext cx="63373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07504" y="1988840"/>
            <a:ext cx="2016125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Блок ЭМИ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8324" y="5589240"/>
            <a:ext cx="2665660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Блок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spcBef>
                <a:spcPts val="0"/>
              </a:spcBef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акустических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измерений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611188" y="188913"/>
            <a:ext cx="8208962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Комплексная аппаратура для одновременных измерений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геоакустических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 электромагнитных сигналов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МЭШ-42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670" y="3429000"/>
            <a:ext cx="18954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6370836" y="4509120"/>
            <a:ext cx="1081484" cy="21602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00900" y="534592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приборе используется трехкомпонентная система ортогонально расположенных геоакустических датчиков, что  позволяет разделять направления микровибраций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геосреды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 трем осям.</a:t>
            </a:r>
          </a:p>
        </p:txBody>
      </p:sp>
    </p:spTree>
    <p:extLst>
      <p:ext uri="{BB962C8B-B14F-4D97-AF65-F5344CB8AC3E}">
        <p14:creationId xmlns:p14="http://schemas.microsoft.com/office/powerpoint/2010/main" val="1990290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7398"/>
            <a:ext cx="705678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Комплексная аппаратура для одновременных измерений геоакустических и электромагнитных сигналов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МЭШ-42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707904" y="965627"/>
            <a:ext cx="504056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Регистрация сигналов электромагнитного излучения производится на трех частотах: 45, 80 и 120 кГц.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Геоакустические сигналы регистрируются в трех частотных диапазонах: 100-500, 500-5000 и 2500-5000 Гц.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28485"/>
            <a:ext cx="2808312" cy="2068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4322" y="3204265"/>
            <a:ext cx="902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Позволяет проводить одновременную запись сигналов ГАЭ и ЭМИ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Прибор может работать, как в режиме каротажа, так и в режиме временных измерений.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596" y="3958024"/>
            <a:ext cx="1728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X1-X4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Y1-Y4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Z1-Z4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F45,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0,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F120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1285852" y="4005064"/>
            <a:ext cx="720080" cy="189195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738164" y="4470211"/>
            <a:ext cx="1825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Группа измеренных  параметров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563888" y="4357163"/>
                <a:ext cx="3960440" cy="843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b="1" i="0">
                              <a:latin typeface="Cambria Math"/>
                            </a:rPr>
                            <m:t>Н</m:t>
                          </m:r>
                        </m:e>
                        <m:sub>
                          <m:r>
                            <a:rPr lang="ru-RU" sz="2400" b="1" i="0">
                              <a:latin typeface="Cambria Math"/>
                            </a:rPr>
                            <m:t>𝟏</m:t>
                          </m:r>
                          <m:r>
                            <a:rPr lang="ru-RU" sz="2400" b="1" i="0">
                              <a:latin typeface="Cambria Math"/>
                            </a:rPr>
                            <m:t>−</m:t>
                          </m:r>
                          <m:r>
                            <a:rPr lang="ru-RU" sz="2400" b="1" i="0"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ru-RU" sz="2400" b="1" i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4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1" i="0">
                                      <a:latin typeface="Cambria Math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ru-RU" sz="2400" b="1" i="0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ru-RU" sz="2400" b="1" i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ru-RU" sz="2400" b="1" i="0">
                                      <a:latin typeface="Cambria Math"/>
                                    </a:rPr>
                                    <m:t>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sz="2400" b="1" i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ru-RU" sz="2400" b="1" i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1" i="0">
                                      <a:latin typeface="Cambria Math"/>
                                    </a:rPr>
                                    <m:t>𝐘</m:t>
                                  </m:r>
                                </m:e>
                                <m:sub>
                                  <m:r>
                                    <a:rPr lang="ru-RU" sz="2400" b="1" i="0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ru-RU" sz="2400" b="1" i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ru-RU" sz="2400" b="1" i="0">
                                      <a:latin typeface="Cambria Math"/>
                                    </a:rPr>
                                    <m:t>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sz="2400" b="1" i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ru-RU" sz="2400" b="1" i="0">
                              <a:latin typeface="Cambria Math"/>
                            </a:rPr>
                            <m:t>  </m:t>
                          </m:r>
                        </m:e>
                      </m:ra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357163"/>
                <a:ext cx="3960440" cy="8438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164288" y="4302051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результирующая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 двух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горизонтальных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датчиков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35292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РЕШАЕМЫЕ ЗАДАЧИ В РУДНЫХ И ОПОРНО-ПАРАМЕТРИЧЕСКИХ СКВАЖИНАХ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77281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00808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Каротаж: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1.1. Выделение и изучение зон трещиноватости и тектонической нарушенности горных пород по стволу скважины;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1.2. Оценка геодинамического состояния пород и прогноз геологических осложнений при проходке скважины;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1.3. Разделение геологических разрезов скважин по динамической активности.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1.4. Выявление интервалов процессов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флюидогазодинамики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Краткосрочный мониторинг: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2.1. Экспресс оценка геодинамической активности зон трещиноватости, интервалов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флюидогазодинамики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зон контактов и тектонической нарушенности горных пород.</a:t>
            </a:r>
          </a:p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3. Долгосрочный мониторинг: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3.1.  Изучение напряженно-деформированного состояния геологической среды.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8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185" y="1857013"/>
            <a:ext cx="88569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Копанское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месторождение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было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открыто в 1929 г. Разведочные работы проводились в 1950-1955 гг. На месторождении выявлены три зоны вкрапленных руд: Западная, Главная и Восточная.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породообразующие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нерудные минералы – плагиоклаз, моноклинный пироксен, обыкновенная роговая обманка, эпидот,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циозит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клиноциозит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хлорит. В незначительных количествах присутствуют биотит, оливин, гиперстен, апатит.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Главные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рудные минералы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титаномагнетит и ильменит. В зависимости от соотношения рудных минералов выделяются ильменитовые, ильменит- титаномагнетитовые и титаномагнетитовые руды.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828092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Краткая характеристика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Копанского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участка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2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36770"/>
            <a:ext cx="5256584" cy="60045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29331" y="1170618"/>
            <a:ext cx="26254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Глубина 172 м – Контакт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ильменито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-титаномагнетитовая руда и титаномагнетитовая руда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1829" y="5229200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Глубина 256 м – Массив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титаномагнетито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-ильменитовой минерализации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16632"/>
            <a:ext cx="756084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Скважина №1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Копанского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участка. Фрагмент каротажа сигналов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ГАЭ и ЭМИ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1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02552"/>
            <a:ext cx="6131700" cy="33601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" y="116632"/>
            <a:ext cx="6131700" cy="3312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1212" y="116632"/>
            <a:ext cx="2725284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Скважина №1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Копанского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участка. Результаты краткосрочного мониторинга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288" y="1702549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Глубина 170 м - Контакт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8304" y="458112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Глубина 256 м - Массив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 rot="10800000">
            <a:off x="6311212" y="1844824"/>
            <a:ext cx="853076" cy="3231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6311212" y="4760277"/>
            <a:ext cx="1069100" cy="25289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9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6632"/>
            <a:ext cx="756084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Скважина 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Копанского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участка. Фрагмент каротажа сигналов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ГАЭ и ЭМИ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6983323" cy="4968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835" y="1788366"/>
            <a:ext cx="1975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Глубина 232 м – Массив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ильменито-титано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магнетитовой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минерализации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2165521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78497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Скважина 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Копанского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участка. Результаты краткосрочного мониторинга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Глубина установки скважинного прибора – 232 м.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75" y="1124744"/>
            <a:ext cx="855321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59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1032</TotalTime>
  <Words>503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BazenovaEvA</dc:creator>
  <cp:lastModifiedBy>BazenovaEvA</cp:lastModifiedBy>
  <cp:revision>64</cp:revision>
  <dcterms:created xsi:type="dcterms:W3CDTF">2023-03-09T06:25:36Z</dcterms:created>
  <dcterms:modified xsi:type="dcterms:W3CDTF">2023-03-20T12:32:53Z</dcterms:modified>
</cp:coreProperties>
</file>