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2134807022" r:id="rId2"/>
    <p:sldId id="279" r:id="rId3"/>
    <p:sldId id="2134807023" r:id="rId4"/>
    <p:sldId id="2134807025" r:id="rId5"/>
    <p:sldId id="264" r:id="rId6"/>
    <p:sldId id="2134807026" r:id="rId7"/>
    <p:sldId id="2134807027" r:id="rId8"/>
    <p:sldId id="2134807028" r:id="rId9"/>
    <p:sldId id="2134807029" r:id="rId10"/>
    <p:sldId id="2134807030" r:id="rId11"/>
    <p:sldId id="2134807031" r:id="rId12"/>
    <p:sldId id="2134807032" r:id="rId13"/>
    <p:sldId id="2134807033" r:id="rId14"/>
    <p:sldId id="2134807034" r:id="rId15"/>
    <p:sldId id="2134807036" r:id="rId16"/>
    <p:sldId id="2134807021" r:id="rId17"/>
    <p:sldId id="2134807024" r:id="rId18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E46"/>
    <a:srgbClr val="393939"/>
    <a:srgbClr val="686868"/>
    <a:srgbClr val="A2A1A1"/>
    <a:srgbClr val="6C6D6C"/>
    <a:srgbClr val="76B729"/>
    <a:srgbClr val="CC2E2A"/>
    <a:srgbClr val="808080"/>
    <a:srgbClr val="1E7DC2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 кластерами (основн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86561" y="3469021"/>
            <a:ext cx="6335713" cy="873254"/>
          </a:xfrm>
        </p:spPr>
        <p:txBody>
          <a:bodyPr tIns="0" anchor="t">
            <a:noAutofit/>
          </a:bodyPr>
          <a:lstStyle>
            <a:lvl1pPr>
              <a:lnSpc>
                <a:spcPct val="80000"/>
              </a:lnSpc>
              <a:defRPr kumimoji="0" lang="ru-RU" sz="3200" b="1" i="0" u="none" strike="noStrike" kern="1200" cap="all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dirty="0"/>
              <a:t>ШАБЛОН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45" name="Подзаголовок 2">
            <a:extLst>
              <a:ext uri="{FF2B5EF4-FFF2-40B4-BE49-F238E27FC236}">
                <a16:creationId xmlns:a16="http://schemas.microsoft.com/office/drawing/2014/main" id="{7E0A3357-E9E1-C84A-A7A8-1F407D8B72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510" y="6213849"/>
            <a:ext cx="3459560" cy="108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9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210F8070-3D82-4F4A-8CBE-3FA34598E8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656" y="5760621"/>
            <a:ext cx="3459568" cy="108000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900" b="1" i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en-US" dirty="0"/>
              <a:t>PETROV.PP@GAZPROM-NEFT.RU</a:t>
            </a:r>
            <a:endParaRPr lang="ru-RU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F89376FD-B120-FB4E-96F4-AD3132FE07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6656" y="5590538"/>
            <a:ext cx="3459568" cy="108000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900" b="1" i="0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П.П. ПЕТРОВ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75E2650-382E-5F4B-8395-A2740C2D0E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656" y="5201002"/>
            <a:ext cx="3459568" cy="108000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900" b="0" i="0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НАЗВАНИЕ СТРУКТУРНОГО ПОДРАЗДЕЛЕНИЯ</a:t>
            </a:r>
          </a:p>
        </p:txBody>
      </p:sp>
      <p:sp>
        <p:nvSpPr>
          <p:cNvPr id="49" name="Text Placeholder 36">
            <a:extLst>
              <a:ext uri="{FF2B5EF4-FFF2-40B4-BE49-F238E27FC236}">
                <a16:creationId xmlns:a16="http://schemas.microsoft.com/office/drawing/2014/main" id="{975604B8-2161-EF4C-B8E3-9724CBADF4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114" y="6380539"/>
            <a:ext cx="3459956" cy="108001"/>
          </a:xfrm>
        </p:spPr>
        <p:txBody>
          <a:bodyPr/>
          <a:lstStyle>
            <a:lvl1pPr marL="0" indent="0">
              <a:buNone/>
              <a:defRPr lang="ru-RU" sz="900" b="0" i="0" kern="12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ВЕРСИЯ</a:t>
            </a:r>
          </a:p>
        </p:txBody>
      </p:sp>
      <p:sp>
        <p:nvSpPr>
          <p:cNvPr id="51" name="Text Placeholder 36">
            <a:extLst>
              <a:ext uri="{FF2B5EF4-FFF2-40B4-BE49-F238E27FC236}">
                <a16:creationId xmlns:a16="http://schemas.microsoft.com/office/drawing/2014/main" id="{F9E6AC4B-EADA-B44E-8DFA-9750E80B7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1805" y="5174964"/>
            <a:ext cx="2718197" cy="113943"/>
          </a:xfrm>
        </p:spPr>
        <p:txBody>
          <a:bodyPr/>
          <a:lstStyle>
            <a:lvl1pPr>
              <a:lnSpc>
                <a:spcPct val="100000"/>
              </a:lnSpc>
              <a:spcBef>
                <a:spcPts val="225"/>
              </a:spcBef>
              <a:defRPr lang="ru-RU" sz="900" b="0" i="0" kern="1200" cap="none" dirty="0">
                <a:solidFill>
                  <a:srgbClr val="7E7E7E"/>
                </a:solidFill>
                <a:latin typeface="GPN_DIN Condensed Regular" panose="020B0704020202020204" pitchFamily="34" charset="0"/>
                <a:ea typeface="GPN_DIN Condensed Regular" panose="020B07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8E195AB-EC96-9042-8988-7774718C5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1805" y="6360442"/>
            <a:ext cx="2718197" cy="107998"/>
          </a:xfrm>
        </p:spPr>
        <p:txBody>
          <a:bodyPr/>
          <a:lstStyle>
            <a:lvl1pPr>
              <a:lnSpc>
                <a:spcPct val="100000"/>
              </a:lnSpc>
              <a:spcBef>
                <a:spcPts val="225"/>
              </a:spcBef>
              <a:defRPr lang="ru-RU" sz="900" b="0" i="0" kern="1200" cap="none" dirty="0">
                <a:solidFill>
                  <a:srgbClr val="7E7E7E"/>
                </a:solidFill>
                <a:latin typeface="GPN_DIN Condensed Regular" panose="020B0704020202020204" pitchFamily="34" charset="0"/>
                <a:ea typeface="GPN_DIN Condensed Regular" panose="020B07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sp>
        <p:nvSpPr>
          <p:cNvPr id="53" name="Text Placeholder 36">
            <a:extLst>
              <a:ext uri="{FF2B5EF4-FFF2-40B4-BE49-F238E27FC236}">
                <a16:creationId xmlns:a16="http://schemas.microsoft.com/office/drawing/2014/main" id="{E1A917A4-F1EE-734D-9898-93A1D1B0A3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1805" y="5329451"/>
            <a:ext cx="2718197" cy="1139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ru-RU" sz="900" b="0" i="0" kern="1200" cap="none" dirty="0">
                <a:solidFill>
                  <a:srgbClr val="7E7E7E"/>
                </a:solidFill>
                <a:latin typeface="GPN_DIN Condensed Regular" panose="020B0704020202020204" pitchFamily="34" charset="0"/>
                <a:ea typeface="GPN_DIN Condensed Regular" panose="020B07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54B1AB96-3B05-B543-8CF0-124A254C40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1805" y="5487988"/>
            <a:ext cx="2718197" cy="1139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ru-RU" sz="900" b="0" i="0" kern="1200" cap="none" dirty="0">
                <a:solidFill>
                  <a:srgbClr val="7E7E7E"/>
                </a:solidFill>
                <a:latin typeface="GPN_DIN Condensed Regular" panose="020B0704020202020204" pitchFamily="34" charset="0"/>
                <a:ea typeface="GPN_DIN Condensed Regular" panose="020B07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9740" y="6070917"/>
            <a:ext cx="1995321" cy="513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253" y="281791"/>
            <a:ext cx="4287290" cy="42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542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модуля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3576606" cy="277200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6"/>
            <a:ext cx="3576606" cy="4059025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35670"/>
            <a:ext cx="3741557" cy="648022"/>
          </a:xfrm>
          <a:prstGeom prst="rect">
            <a:avLst/>
          </a:prstGeom>
          <a:solidFill>
            <a:srgbClr val="00B050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53A80C76-031E-9047-880E-91080B966CC3}"/>
              </a:ext>
            </a:extLst>
          </p:cNvPr>
          <p:cNvSpPr>
            <a:spLocks/>
          </p:cNvSpPr>
          <p:nvPr userDrawn="1"/>
        </p:nvSpPr>
        <p:spPr>
          <a:xfrm>
            <a:off x="4222687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D7E97438-58EF-E74B-8B1D-36B4FF450FF7}"/>
              </a:ext>
            </a:extLst>
          </p:cNvPr>
          <p:cNvSpPr>
            <a:spLocks/>
          </p:cNvSpPr>
          <p:nvPr userDrawn="1"/>
        </p:nvSpPr>
        <p:spPr>
          <a:xfrm>
            <a:off x="4222687" y="1135670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20EC2CF5-54B9-5F42-9316-DA437D5C3F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79236" y="1845669"/>
            <a:ext cx="3576606" cy="277200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9EBF861C-47FF-3E41-9A95-089B7F4D6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79236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BE07BC8F-96C0-CC47-BCDA-AF597066A1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2451" y="1128713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E1D6F27-CE1C-7549-8793-366470D55352}"/>
              </a:ext>
            </a:extLst>
          </p:cNvPr>
          <p:cNvSpPr>
            <a:spLocks/>
          </p:cNvSpPr>
          <p:nvPr userDrawn="1"/>
        </p:nvSpPr>
        <p:spPr>
          <a:xfrm>
            <a:off x="8113478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96">
            <a:extLst>
              <a:ext uri="{FF2B5EF4-FFF2-40B4-BE49-F238E27FC236}">
                <a16:creationId xmlns:a16="http://schemas.microsoft.com/office/drawing/2014/main" id="{1F1B1B5B-532C-7149-8A3F-2EED530372E9}"/>
              </a:ext>
            </a:extLst>
          </p:cNvPr>
          <p:cNvSpPr>
            <a:spLocks/>
          </p:cNvSpPr>
          <p:nvPr userDrawn="1"/>
        </p:nvSpPr>
        <p:spPr>
          <a:xfrm>
            <a:off x="8113478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1" name="Text Placeholder 58">
            <a:extLst>
              <a:ext uri="{FF2B5EF4-FFF2-40B4-BE49-F238E27FC236}">
                <a16:creationId xmlns:a16="http://schemas.microsoft.com/office/drawing/2014/main" id="{EABB35E9-310F-3446-9394-9C23B6036C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70027" y="1845669"/>
            <a:ext cx="3576606" cy="277200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Text Placeholder 78">
            <a:extLst>
              <a:ext uri="{FF2B5EF4-FFF2-40B4-BE49-F238E27FC236}">
                <a16:creationId xmlns:a16="http://schemas.microsoft.com/office/drawing/2014/main" id="{008DF7AB-FFE2-E847-A066-610EB5EA30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70027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035F40F3-E5FF-864C-92DD-B7E43F61C0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13242" y="1135992"/>
            <a:ext cx="3741557" cy="647700"/>
          </a:xfrm>
          <a:prstGeom prst="rect">
            <a:avLst/>
          </a:prstGeom>
          <a:solidFill>
            <a:srgbClr val="00B050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719CA99E-ECDB-C044-8CF7-9516B0EA3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E5A9618C-1939-2C40-BA1D-DBC4DBA566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031F491-1FB7-E643-9E82-A21D1687E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 anchor="ctr"/>
          <a:lstStyle>
            <a:lvl1pPr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001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модуля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8" name="Номер слайда 1">
            <a:extLst>
              <a:ext uri="{FF2B5EF4-FFF2-40B4-BE49-F238E27FC236}">
                <a16:creationId xmlns:a16="http://schemas.microsoft.com/office/drawing/2014/main" id="{1858A45B-8036-4049-BAC1-1D0EC21FF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52AC95F-DAC9-6A49-B77B-BF6A27474D62}"/>
              </a:ext>
            </a:extLst>
          </p:cNvPr>
          <p:cNvSpPr>
            <a:spLocks/>
          </p:cNvSpPr>
          <p:nvPr userDrawn="1"/>
        </p:nvSpPr>
        <p:spPr>
          <a:xfrm>
            <a:off x="3255662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D717BB3F-4119-C647-A8F9-461124443804}"/>
              </a:ext>
            </a:extLst>
          </p:cNvPr>
          <p:cNvSpPr>
            <a:spLocks/>
          </p:cNvSpPr>
          <p:nvPr userDrawn="1"/>
        </p:nvSpPr>
        <p:spPr>
          <a:xfrm>
            <a:off x="3255662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0B693C74-8B6B-4948-AC45-2F71AD8446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2211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1ACE89D3-A02F-864E-9D5C-3B710BE8CF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211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1D1A357B-3BA7-2148-B649-C05BCA7100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5427" y="1128713"/>
            <a:ext cx="2199075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D3A2E364-6BCA-E44B-98E5-0DC833B9FD75}"/>
              </a:ext>
            </a:extLst>
          </p:cNvPr>
          <p:cNvSpPr>
            <a:spLocks/>
          </p:cNvSpPr>
          <p:nvPr userDrawn="1"/>
        </p:nvSpPr>
        <p:spPr>
          <a:xfrm>
            <a:off x="6175294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8F3B5CC8-D38D-DC44-8F4F-6551236C620E}"/>
              </a:ext>
            </a:extLst>
          </p:cNvPr>
          <p:cNvSpPr>
            <a:spLocks/>
          </p:cNvSpPr>
          <p:nvPr userDrawn="1"/>
        </p:nvSpPr>
        <p:spPr>
          <a:xfrm>
            <a:off x="617529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2C7C1E23-9B38-9241-AB97-39FC2897C0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184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A0484FCE-FD46-9C4A-85E5-46193F1C10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1843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F568EA2A-5425-4D40-B15F-725AD3AE9C4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5059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56599275-E10A-984C-B99F-070535D46F55}"/>
              </a:ext>
            </a:extLst>
          </p:cNvPr>
          <p:cNvSpPr>
            <a:spLocks/>
          </p:cNvSpPr>
          <p:nvPr userDrawn="1"/>
        </p:nvSpPr>
        <p:spPr>
          <a:xfrm>
            <a:off x="9083675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96">
            <a:extLst>
              <a:ext uri="{FF2B5EF4-FFF2-40B4-BE49-F238E27FC236}">
                <a16:creationId xmlns:a16="http://schemas.microsoft.com/office/drawing/2014/main" id="{FF970A2F-8FD1-D442-97D0-A80734A2E639}"/>
              </a:ext>
            </a:extLst>
          </p:cNvPr>
          <p:cNvSpPr>
            <a:spLocks/>
          </p:cNvSpPr>
          <p:nvPr userDrawn="1"/>
        </p:nvSpPr>
        <p:spPr>
          <a:xfrm>
            <a:off x="9083675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42" name="Text Placeholder 58">
            <a:extLst>
              <a:ext uri="{FF2B5EF4-FFF2-40B4-BE49-F238E27FC236}">
                <a16:creationId xmlns:a16="http://schemas.microsoft.com/office/drawing/2014/main" id="{96FB4AF1-25D4-EE49-930D-9223B65E7F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224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3" name="Text Placeholder 78">
            <a:extLst>
              <a:ext uri="{FF2B5EF4-FFF2-40B4-BE49-F238E27FC236}">
                <a16:creationId xmlns:a16="http://schemas.microsoft.com/office/drawing/2014/main" id="{1B3B720E-0BFE-0442-B4AC-4E18FB790F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224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2FF0E40F-C4F8-DF4B-ADF5-D214BAC65B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3440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C0B2B8D3-678C-B74C-8D9E-75FFA25288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48D0937-951D-DC4E-9041-DCBD05DDB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 anchor="ctr"/>
          <a:lstStyle>
            <a:lvl1pPr>
              <a:defRPr sz="2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8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ироких модуля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70865" y="1776391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70865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7414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7414" y="2137228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839" y="1128713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CA697198-F55C-5045-AC66-D71AC60690A9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44DEAB49-60EE-0F4C-A6F7-786DF6C25C43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A1196D06-E541-4242-91AA-B5D7A577EF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2" y="4224288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714417BA-77DD-0248-94E2-2F29DF9D84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2" y="4515847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Freeform: Shape 28">
            <a:extLst>
              <a:ext uri="{FF2B5EF4-FFF2-40B4-BE49-F238E27FC236}">
                <a16:creationId xmlns:a16="http://schemas.microsoft.com/office/drawing/2014/main" id="{3A57F3A5-218E-0544-B368-863B47EDB869}"/>
              </a:ext>
            </a:extLst>
          </p:cNvPr>
          <p:cNvSpPr>
            <a:spLocks/>
          </p:cNvSpPr>
          <p:nvPr userDrawn="1"/>
        </p:nvSpPr>
        <p:spPr>
          <a:xfrm>
            <a:off x="6167454" y="4155010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96">
            <a:extLst>
              <a:ext uri="{FF2B5EF4-FFF2-40B4-BE49-F238E27FC236}">
                <a16:creationId xmlns:a16="http://schemas.microsoft.com/office/drawing/2014/main" id="{FF1415D5-AAD0-5547-A412-8809EE2F255A}"/>
              </a:ext>
            </a:extLst>
          </p:cNvPr>
          <p:cNvSpPr>
            <a:spLocks/>
          </p:cNvSpPr>
          <p:nvPr userDrawn="1"/>
        </p:nvSpPr>
        <p:spPr>
          <a:xfrm>
            <a:off x="6167454" y="3507010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0" name="Text Placeholder 58">
            <a:extLst>
              <a:ext uri="{FF2B5EF4-FFF2-40B4-BE49-F238E27FC236}">
                <a16:creationId xmlns:a16="http://schemas.microsoft.com/office/drawing/2014/main" id="{5451B0E0-D598-6D49-91DF-953926CAA6D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4003" y="4224288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1" name="Text Placeholder 78">
            <a:extLst>
              <a:ext uri="{FF2B5EF4-FFF2-40B4-BE49-F238E27FC236}">
                <a16:creationId xmlns:a16="http://schemas.microsoft.com/office/drawing/2014/main" id="{03FB86BF-5F1F-754A-A332-98A79B7CCB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4003" y="4515847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823CE63C-0186-FC44-9715-E604F9B3AC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7" y="3507332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A53B46B7-564A-9642-9BDA-432C2ECE58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9428" y="3507332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5" name="Номер слайда 1">
            <a:extLst>
              <a:ext uri="{FF2B5EF4-FFF2-40B4-BE49-F238E27FC236}">
                <a16:creationId xmlns:a16="http://schemas.microsoft.com/office/drawing/2014/main" id="{03B588AC-79E2-D24A-A027-2F9C06AB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Текст 6">
            <a:extLst>
              <a:ext uri="{FF2B5EF4-FFF2-40B4-BE49-F238E27FC236}">
                <a16:creationId xmlns:a16="http://schemas.microsoft.com/office/drawing/2014/main" id="{360C0210-C64A-DC4E-B879-7D2D1C083C4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538330D-DAB0-E649-AE01-236E35834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3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модулей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3741557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CA697198-F55C-5045-AC66-D71AC60690A9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44DEAB49-60EE-0F4C-A6F7-786DF6C25C43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A1196D06-E541-4242-91AA-B5D7A577EF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2" y="4224288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714417BA-77DD-0248-94E2-2F29DF9D84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2" y="4515847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823CE63C-0186-FC44-9715-E604F9B3AC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7" y="3507332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C9CAE8AF-6816-2847-A767-21C1BFBA08E9}"/>
              </a:ext>
            </a:extLst>
          </p:cNvPr>
          <p:cNvSpPr>
            <a:spLocks/>
          </p:cNvSpPr>
          <p:nvPr userDrawn="1"/>
        </p:nvSpPr>
        <p:spPr>
          <a:xfrm>
            <a:off x="4231644" y="1776391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5EB663EA-2334-6F4A-9A40-B0D15BB03893}"/>
              </a:ext>
            </a:extLst>
          </p:cNvPr>
          <p:cNvSpPr>
            <a:spLocks/>
          </p:cNvSpPr>
          <p:nvPr userDrawn="1"/>
        </p:nvSpPr>
        <p:spPr>
          <a:xfrm>
            <a:off x="423164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7AA62CC5-97C0-324A-9119-F0DBF0CFF8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8193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DC448A48-FB2C-4E40-B031-34022EC565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88193" y="2137228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4C88DCCE-7313-7543-A50E-53A121A2268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31408" y="1128713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2D9E3137-5BFF-494A-9038-30DDD56EE8AE}"/>
              </a:ext>
            </a:extLst>
          </p:cNvPr>
          <p:cNvSpPr>
            <a:spLocks/>
          </p:cNvSpPr>
          <p:nvPr userDrawn="1"/>
        </p:nvSpPr>
        <p:spPr>
          <a:xfrm>
            <a:off x="4228233" y="4155010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96">
            <a:extLst>
              <a:ext uri="{FF2B5EF4-FFF2-40B4-BE49-F238E27FC236}">
                <a16:creationId xmlns:a16="http://schemas.microsoft.com/office/drawing/2014/main" id="{7EA797B1-F607-7343-A5AB-66FD9FDECA55}"/>
              </a:ext>
            </a:extLst>
          </p:cNvPr>
          <p:cNvSpPr>
            <a:spLocks/>
          </p:cNvSpPr>
          <p:nvPr userDrawn="1"/>
        </p:nvSpPr>
        <p:spPr>
          <a:xfrm>
            <a:off x="4228233" y="3507010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42" name="Text Placeholder 58">
            <a:extLst>
              <a:ext uri="{FF2B5EF4-FFF2-40B4-BE49-F238E27FC236}">
                <a16:creationId xmlns:a16="http://schemas.microsoft.com/office/drawing/2014/main" id="{56B67575-12CA-9E45-B308-9FE624C7B7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84782" y="4224288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3" name="Text Placeholder 78">
            <a:extLst>
              <a:ext uri="{FF2B5EF4-FFF2-40B4-BE49-F238E27FC236}">
                <a16:creationId xmlns:a16="http://schemas.microsoft.com/office/drawing/2014/main" id="{456C7CB2-0C9E-124B-B54E-D2DA072556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84782" y="4515847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D01C36E8-5153-EF4B-BD1E-A0BD5556456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7997" y="3507332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46" name="Freeform: Shape 28">
            <a:extLst>
              <a:ext uri="{FF2B5EF4-FFF2-40B4-BE49-F238E27FC236}">
                <a16:creationId xmlns:a16="http://schemas.microsoft.com/office/drawing/2014/main" id="{A67D839D-77FD-C049-9F59-9A887C6DBC70}"/>
              </a:ext>
            </a:extLst>
          </p:cNvPr>
          <p:cNvSpPr>
            <a:spLocks/>
          </p:cNvSpPr>
          <p:nvPr userDrawn="1"/>
        </p:nvSpPr>
        <p:spPr>
          <a:xfrm>
            <a:off x="8113762" y="1776391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96">
            <a:extLst>
              <a:ext uri="{FF2B5EF4-FFF2-40B4-BE49-F238E27FC236}">
                <a16:creationId xmlns:a16="http://schemas.microsoft.com/office/drawing/2014/main" id="{FECB267F-A7F9-D244-B1FE-06F1A6FC3EFC}"/>
              </a:ext>
            </a:extLst>
          </p:cNvPr>
          <p:cNvSpPr>
            <a:spLocks/>
          </p:cNvSpPr>
          <p:nvPr userDrawn="1"/>
        </p:nvSpPr>
        <p:spPr>
          <a:xfrm>
            <a:off x="8113762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48" name="Text Placeholder 58">
            <a:extLst>
              <a:ext uri="{FF2B5EF4-FFF2-40B4-BE49-F238E27FC236}">
                <a16:creationId xmlns:a16="http://schemas.microsoft.com/office/drawing/2014/main" id="{B6583149-EEB0-0E46-9F45-C875815FF29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70311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9" name="Text Placeholder 78">
            <a:extLst>
              <a:ext uri="{FF2B5EF4-FFF2-40B4-BE49-F238E27FC236}">
                <a16:creationId xmlns:a16="http://schemas.microsoft.com/office/drawing/2014/main" id="{FA7A5E36-5243-EF42-9C91-08B91375B5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70311" y="2137228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A352D317-C2F3-FF44-B211-AA0A4447D9C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3526" y="1128713"/>
            <a:ext cx="3741557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51" name="Freeform: Shape 28">
            <a:extLst>
              <a:ext uri="{FF2B5EF4-FFF2-40B4-BE49-F238E27FC236}">
                <a16:creationId xmlns:a16="http://schemas.microsoft.com/office/drawing/2014/main" id="{92877EF4-CF2C-CC4E-A57B-3D7EB8003502}"/>
              </a:ext>
            </a:extLst>
          </p:cNvPr>
          <p:cNvSpPr>
            <a:spLocks/>
          </p:cNvSpPr>
          <p:nvPr userDrawn="1"/>
        </p:nvSpPr>
        <p:spPr>
          <a:xfrm>
            <a:off x="8110351" y="4155010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96">
            <a:extLst>
              <a:ext uri="{FF2B5EF4-FFF2-40B4-BE49-F238E27FC236}">
                <a16:creationId xmlns:a16="http://schemas.microsoft.com/office/drawing/2014/main" id="{65E7C112-8573-3644-9617-3A2D620827BB}"/>
              </a:ext>
            </a:extLst>
          </p:cNvPr>
          <p:cNvSpPr>
            <a:spLocks/>
          </p:cNvSpPr>
          <p:nvPr userDrawn="1"/>
        </p:nvSpPr>
        <p:spPr>
          <a:xfrm>
            <a:off x="8110351" y="3507010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3" name="Text Placeholder 58">
            <a:extLst>
              <a:ext uri="{FF2B5EF4-FFF2-40B4-BE49-F238E27FC236}">
                <a16:creationId xmlns:a16="http://schemas.microsoft.com/office/drawing/2014/main" id="{71F06FFA-8EB2-2849-9D2A-0FAEC91D69B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66900" y="4224288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4" name="Text Placeholder 78">
            <a:extLst>
              <a:ext uri="{FF2B5EF4-FFF2-40B4-BE49-F238E27FC236}">
                <a16:creationId xmlns:a16="http://schemas.microsoft.com/office/drawing/2014/main" id="{6554755B-D68D-FF4D-B6A8-5AEC09FC1B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66900" y="4515847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5" name="Текст 4">
            <a:extLst>
              <a:ext uri="{FF2B5EF4-FFF2-40B4-BE49-F238E27FC236}">
                <a16:creationId xmlns:a16="http://schemas.microsoft.com/office/drawing/2014/main" id="{518A716D-D3B4-FA4F-886F-D60B5E5A3B8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10115" y="3507332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45" name="Номер слайда 1">
            <a:extLst>
              <a:ext uri="{FF2B5EF4-FFF2-40B4-BE49-F238E27FC236}">
                <a16:creationId xmlns:a16="http://schemas.microsoft.com/office/drawing/2014/main" id="{B0FBFA99-1FE9-9E49-A0E0-2215F8E63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6" name="Текст 6">
            <a:extLst>
              <a:ext uri="{FF2B5EF4-FFF2-40B4-BE49-F238E27FC236}">
                <a16:creationId xmlns:a16="http://schemas.microsoft.com/office/drawing/2014/main" id="{B94D191E-EA2C-8443-BA76-CEA7A1FDA3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5332A4B9-BD33-A543-A06E-A98241D23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9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модулей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CA697198-F55C-5045-AC66-D71AC60690A9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44DEAB49-60EE-0F4C-A6F7-786DF6C25C43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A1196D06-E541-4242-91AA-B5D7A577EF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2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714417BA-77DD-0248-94E2-2F29DF9D84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2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823CE63C-0186-FC44-9715-E604F9B3AC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8" y="3507332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43BB9893-E2FD-EF4B-AE81-E0364D0BB911}"/>
              </a:ext>
            </a:extLst>
          </p:cNvPr>
          <p:cNvSpPr>
            <a:spLocks/>
          </p:cNvSpPr>
          <p:nvPr userDrawn="1"/>
        </p:nvSpPr>
        <p:spPr>
          <a:xfrm>
            <a:off x="3251200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2AC4BAE7-B55B-C848-884C-CDC26C02438E}"/>
              </a:ext>
            </a:extLst>
          </p:cNvPr>
          <p:cNvSpPr>
            <a:spLocks/>
          </p:cNvSpPr>
          <p:nvPr userDrawn="1"/>
        </p:nvSpPr>
        <p:spPr>
          <a:xfrm>
            <a:off x="3251200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24B2A2D7-C471-1247-842E-14DD7EF0FE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07749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3FC14334-1BFC-CD4C-A2DC-A248428573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07749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6D2AA019-7FF8-3646-809D-6C737BE2B5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50965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CFF2854F-DEB1-4A4E-99B0-B9CD9500A454}"/>
              </a:ext>
            </a:extLst>
          </p:cNvPr>
          <p:cNvSpPr>
            <a:spLocks/>
          </p:cNvSpPr>
          <p:nvPr userDrawn="1"/>
        </p:nvSpPr>
        <p:spPr>
          <a:xfrm>
            <a:off x="3247789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96">
            <a:extLst>
              <a:ext uri="{FF2B5EF4-FFF2-40B4-BE49-F238E27FC236}">
                <a16:creationId xmlns:a16="http://schemas.microsoft.com/office/drawing/2014/main" id="{D3930E9B-6016-6C4B-8CB7-9692F2221010}"/>
              </a:ext>
            </a:extLst>
          </p:cNvPr>
          <p:cNvSpPr>
            <a:spLocks/>
          </p:cNvSpPr>
          <p:nvPr userDrawn="1"/>
        </p:nvSpPr>
        <p:spPr>
          <a:xfrm>
            <a:off x="3247789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42" name="Text Placeholder 58">
            <a:extLst>
              <a:ext uri="{FF2B5EF4-FFF2-40B4-BE49-F238E27FC236}">
                <a16:creationId xmlns:a16="http://schemas.microsoft.com/office/drawing/2014/main" id="{53CCDDDF-470C-1A4C-96F1-A56AA02CFA8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04338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3" name="Text Placeholder 78">
            <a:extLst>
              <a:ext uri="{FF2B5EF4-FFF2-40B4-BE49-F238E27FC236}">
                <a16:creationId xmlns:a16="http://schemas.microsoft.com/office/drawing/2014/main" id="{41480258-95BC-174F-81F6-F2FE5B2BD4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04338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7BCCA9F5-CF37-954C-96D1-F7187399F0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47554" y="3507332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5" name="Freeform: Shape 28">
            <a:extLst>
              <a:ext uri="{FF2B5EF4-FFF2-40B4-BE49-F238E27FC236}">
                <a16:creationId xmlns:a16="http://schemas.microsoft.com/office/drawing/2014/main" id="{87AB708E-94DF-3544-A8D2-81680317EF52}"/>
              </a:ext>
            </a:extLst>
          </p:cNvPr>
          <p:cNvSpPr>
            <a:spLocks/>
          </p:cNvSpPr>
          <p:nvPr userDrawn="1"/>
        </p:nvSpPr>
        <p:spPr>
          <a:xfrm>
            <a:off x="6174497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96">
            <a:extLst>
              <a:ext uri="{FF2B5EF4-FFF2-40B4-BE49-F238E27FC236}">
                <a16:creationId xmlns:a16="http://schemas.microsoft.com/office/drawing/2014/main" id="{47CADB1E-0732-0E4F-B63F-250A8F6141B6}"/>
              </a:ext>
            </a:extLst>
          </p:cNvPr>
          <p:cNvSpPr>
            <a:spLocks/>
          </p:cNvSpPr>
          <p:nvPr userDrawn="1"/>
        </p:nvSpPr>
        <p:spPr>
          <a:xfrm>
            <a:off x="6174497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47" name="Text Placeholder 58">
            <a:extLst>
              <a:ext uri="{FF2B5EF4-FFF2-40B4-BE49-F238E27FC236}">
                <a16:creationId xmlns:a16="http://schemas.microsoft.com/office/drawing/2014/main" id="{6CEA455A-8EC5-8444-BC32-8DF8E3B359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31046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8" name="Text Placeholder 78">
            <a:extLst>
              <a:ext uri="{FF2B5EF4-FFF2-40B4-BE49-F238E27FC236}">
                <a16:creationId xmlns:a16="http://schemas.microsoft.com/office/drawing/2014/main" id="{9B2B494A-E514-6D41-BAD9-9EB83C53CD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31046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CB01DB03-9792-634F-9228-A084ECA80D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4262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50" name="Freeform: Shape 28">
            <a:extLst>
              <a:ext uri="{FF2B5EF4-FFF2-40B4-BE49-F238E27FC236}">
                <a16:creationId xmlns:a16="http://schemas.microsoft.com/office/drawing/2014/main" id="{46750C02-11CB-6A4E-82CA-248F3A1CA805}"/>
              </a:ext>
            </a:extLst>
          </p:cNvPr>
          <p:cNvSpPr>
            <a:spLocks/>
          </p:cNvSpPr>
          <p:nvPr userDrawn="1"/>
        </p:nvSpPr>
        <p:spPr>
          <a:xfrm>
            <a:off x="6171086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96">
            <a:extLst>
              <a:ext uri="{FF2B5EF4-FFF2-40B4-BE49-F238E27FC236}">
                <a16:creationId xmlns:a16="http://schemas.microsoft.com/office/drawing/2014/main" id="{CF9F77C3-8886-9943-9146-9AC18F587E4B}"/>
              </a:ext>
            </a:extLst>
          </p:cNvPr>
          <p:cNvSpPr>
            <a:spLocks/>
          </p:cNvSpPr>
          <p:nvPr userDrawn="1"/>
        </p:nvSpPr>
        <p:spPr>
          <a:xfrm>
            <a:off x="6171086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2" name="Text Placeholder 58">
            <a:extLst>
              <a:ext uri="{FF2B5EF4-FFF2-40B4-BE49-F238E27FC236}">
                <a16:creationId xmlns:a16="http://schemas.microsoft.com/office/drawing/2014/main" id="{A1CDC319-2D19-8D40-8065-CBEEBE092B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7635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3" name="Text Placeholder 78">
            <a:extLst>
              <a:ext uri="{FF2B5EF4-FFF2-40B4-BE49-F238E27FC236}">
                <a16:creationId xmlns:a16="http://schemas.microsoft.com/office/drawing/2014/main" id="{FEDD205A-489A-CA44-BAC2-7D1EC8403BC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7635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4" name="Текст 4">
            <a:extLst>
              <a:ext uri="{FF2B5EF4-FFF2-40B4-BE49-F238E27FC236}">
                <a16:creationId xmlns:a16="http://schemas.microsoft.com/office/drawing/2014/main" id="{BD8070A7-7561-7F4B-8D25-1E2FEBDFD73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70851" y="3507332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55" name="Freeform: Shape 28">
            <a:extLst>
              <a:ext uri="{FF2B5EF4-FFF2-40B4-BE49-F238E27FC236}">
                <a16:creationId xmlns:a16="http://schemas.microsoft.com/office/drawing/2014/main" id="{35D6D9CC-1D49-6E4E-B2A6-6A785EC24A4E}"/>
              </a:ext>
            </a:extLst>
          </p:cNvPr>
          <p:cNvSpPr>
            <a:spLocks/>
          </p:cNvSpPr>
          <p:nvPr userDrawn="1"/>
        </p:nvSpPr>
        <p:spPr>
          <a:xfrm>
            <a:off x="9083869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96">
            <a:extLst>
              <a:ext uri="{FF2B5EF4-FFF2-40B4-BE49-F238E27FC236}">
                <a16:creationId xmlns:a16="http://schemas.microsoft.com/office/drawing/2014/main" id="{76EA24AB-EFEB-8E42-A1E7-736C99C126FD}"/>
              </a:ext>
            </a:extLst>
          </p:cNvPr>
          <p:cNvSpPr>
            <a:spLocks/>
          </p:cNvSpPr>
          <p:nvPr userDrawn="1"/>
        </p:nvSpPr>
        <p:spPr>
          <a:xfrm>
            <a:off x="9083869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7" name="Text Placeholder 58">
            <a:extLst>
              <a:ext uri="{FF2B5EF4-FFF2-40B4-BE49-F238E27FC236}">
                <a16:creationId xmlns:a16="http://schemas.microsoft.com/office/drawing/2014/main" id="{2B4768A1-E111-1848-82B8-8CDD5CD58A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40418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8" name="Text Placeholder 78">
            <a:extLst>
              <a:ext uri="{FF2B5EF4-FFF2-40B4-BE49-F238E27FC236}">
                <a16:creationId xmlns:a16="http://schemas.microsoft.com/office/drawing/2014/main" id="{7BAEE319-1C57-5949-8391-EE3803050DD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40418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0" name="Текст 4">
            <a:extLst>
              <a:ext uri="{FF2B5EF4-FFF2-40B4-BE49-F238E27FC236}">
                <a16:creationId xmlns:a16="http://schemas.microsoft.com/office/drawing/2014/main" id="{103769DF-2EC7-D641-AFB3-BDD799E721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83634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61" name="Freeform: Shape 28">
            <a:extLst>
              <a:ext uri="{FF2B5EF4-FFF2-40B4-BE49-F238E27FC236}">
                <a16:creationId xmlns:a16="http://schemas.microsoft.com/office/drawing/2014/main" id="{1D6BB305-01D6-0143-A320-F6B6883EAE5E}"/>
              </a:ext>
            </a:extLst>
          </p:cNvPr>
          <p:cNvSpPr>
            <a:spLocks/>
          </p:cNvSpPr>
          <p:nvPr userDrawn="1"/>
        </p:nvSpPr>
        <p:spPr>
          <a:xfrm>
            <a:off x="9080458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96">
            <a:extLst>
              <a:ext uri="{FF2B5EF4-FFF2-40B4-BE49-F238E27FC236}">
                <a16:creationId xmlns:a16="http://schemas.microsoft.com/office/drawing/2014/main" id="{7793457C-A9BC-5441-9EB6-82C2916DA9C1}"/>
              </a:ext>
            </a:extLst>
          </p:cNvPr>
          <p:cNvSpPr>
            <a:spLocks/>
          </p:cNvSpPr>
          <p:nvPr userDrawn="1"/>
        </p:nvSpPr>
        <p:spPr>
          <a:xfrm>
            <a:off x="9080458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63" name="Text Placeholder 58">
            <a:extLst>
              <a:ext uri="{FF2B5EF4-FFF2-40B4-BE49-F238E27FC236}">
                <a16:creationId xmlns:a16="http://schemas.microsoft.com/office/drawing/2014/main" id="{94706F80-6634-3845-B912-C5A342C4694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37007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4" name="Text Placeholder 78">
            <a:extLst>
              <a:ext uri="{FF2B5EF4-FFF2-40B4-BE49-F238E27FC236}">
                <a16:creationId xmlns:a16="http://schemas.microsoft.com/office/drawing/2014/main" id="{5EC60963-8C10-A54B-AA1C-B4EC9E68E10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37007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5" name="Текст 4">
            <a:extLst>
              <a:ext uri="{FF2B5EF4-FFF2-40B4-BE49-F238E27FC236}">
                <a16:creationId xmlns:a16="http://schemas.microsoft.com/office/drawing/2014/main" id="{E36221E4-E58B-DE4C-B48A-A43AE30EA6B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80223" y="3507332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66" name="Номер слайда 1">
            <a:extLst>
              <a:ext uri="{FF2B5EF4-FFF2-40B4-BE49-F238E27FC236}">
                <a16:creationId xmlns:a16="http://schemas.microsoft.com/office/drawing/2014/main" id="{E89BEC67-F530-434A-BC05-E13301D64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67" name="Текст 6">
            <a:extLst>
              <a:ext uri="{FF2B5EF4-FFF2-40B4-BE49-F238E27FC236}">
                <a16:creationId xmlns:a16="http://schemas.microsoft.com/office/drawing/2014/main" id="{7AF9D069-81BF-B248-9451-AFCD1FD94C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57BE73F8-C076-8B4D-AA40-38451CDCE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68" name="Рисунок 6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50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модуля и вывод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1268467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5434214" cy="78508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70865" y="1776391"/>
            <a:ext cx="5684752" cy="1268467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70865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7414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7414" y="2137227"/>
            <a:ext cx="5434214" cy="78508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839" y="1128713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45" name="Freeform: Shape 28">
            <a:extLst>
              <a:ext uri="{FF2B5EF4-FFF2-40B4-BE49-F238E27FC236}">
                <a16:creationId xmlns:a16="http://schemas.microsoft.com/office/drawing/2014/main" id="{F8F3C1E1-FA35-D243-A1E9-89CAD32AB8A6}"/>
              </a:ext>
            </a:extLst>
          </p:cNvPr>
          <p:cNvSpPr>
            <a:spLocks/>
          </p:cNvSpPr>
          <p:nvPr userDrawn="1"/>
        </p:nvSpPr>
        <p:spPr>
          <a:xfrm>
            <a:off x="338374" y="3840863"/>
            <a:ext cx="5684752" cy="1268467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96">
            <a:extLst>
              <a:ext uri="{FF2B5EF4-FFF2-40B4-BE49-F238E27FC236}">
                <a16:creationId xmlns:a16="http://schemas.microsoft.com/office/drawing/2014/main" id="{B0BE7277-6F7A-9049-B50B-478CC7797844}"/>
              </a:ext>
            </a:extLst>
          </p:cNvPr>
          <p:cNvSpPr>
            <a:spLocks/>
          </p:cNvSpPr>
          <p:nvPr userDrawn="1"/>
        </p:nvSpPr>
        <p:spPr>
          <a:xfrm>
            <a:off x="338374" y="3192863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47" name="Text Placeholder 58">
            <a:extLst>
              <a:ext uri="{FF2B5EF4-FFF2-40B4-BE49-F238E27FC236}">
                <a16:creationId xmlns:a16="http://schemas.microsoft.com/office/drawing/2014/main" id="{BDDD7381-9A0D-E84D-A183-ECEA473B6A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4923" y="3910141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8" name="Text Placeholder 78">
            <a:extLst>
              <a:ext uri="{FF2B5EF4-FFF2-40B4-BE49-F238E27FC236}">
                <a16:creationId xmlns:a16="http://schemas.microsoft.com/office/drawing/2014/main" id="{BF39538D-248B-D246-B305-C44DAE75CC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923" y="4201699"/>
            <a:ext cx="5434214" cy="78508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9" name="Freeform: Shape 28">
            <a:extLst>
              <a:ext uri="{FF2B5EF4-FFF2-40B4-BE49-F238E27FC236}">
                <a16:creationId xmlns:a16="http://schemas.microsoft.com/office/drawing/2014/main" id="{5D61F28D-BFB4-994C-946D-6E2108D1AC3F}"/>
              </a:ext>
            </a:extLst>
          </p:cNvPr>
          <p:cNvSpPr>
            <a:spLocks/>
          </p:cNvSpPr>
          <p:nvPr userDrawn="1"/>
        </p:nvSpPr>
        <p:spPr>
          <a:xfrm>
            <a:off x="6170865" y="3840863"/>
            <a:ext cx="5684752" cy="1268467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96">
            <a:extLst>
              <a:ext uri="{FF2B5EF4-FFF2-40B4-BE49-F238E27FC236}">
                <a16:creationId xmlns:a16="http://schemas.microsoft.com/office/drawing/2014/main" id="{46E72C79-C0D2-A54D-9CA2-0BEDBDA79B6A}"/>
              </a:ext>
            </a:extLst>
          </p:cNvPr>
          <p:cNvSpPr>
            <a:spLocks/>
          </p:cNvSpPr>
          <p:nvPr userDrawn="1"/>
        </p:nvSpPr>
        <p:spPr>
          <a:xfrm>
            <a:off x="6170865" y="3192863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1" name="Text Placeholder 58">
            <a:extLst>
              <a:ext uri="{FF2B5EF4-FFF2-40B4-BE49-F238E27FC236}">
                <a16:creationId xmlns:a16="http://schemas.microsoft.com/office/drawing/2014/main" id="{2F63CBA4-BA4F-DB48-A586-35DD55E1F9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7414" y="3910141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2" name="Text Placeholder 78">
            <a:extLst>
              <a:ext uri="{FF2B5EF4-FFF2-40B4-BE49-F238E27FC236}">
                <a16:creationId xmlns:a16="http://schemas.microsoft.com/office/drawing/2014/main" id="{2DEA4E7E-77D5-F147-8DB8-D6EB81B713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7414" y="4201699"/>
            <a:ext cx="5434214" cy="78508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3" name="Текст 4">
            <a:extLst>
              <a:ext uri="{FF2B5EF4-FFF2-40B4-BE49-F238E27FC236}">
                <a16:creationId xmlns:a16="http://schemas.microsoft.com/office/drawing/2014/main" id="{2006AEB6-E223-0647-825C-CF95A6944C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138" y="3193185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54" name="Текст 4">
            <a:extLst>
              <a:ext uri="{FF2B5EF4-FFF2-40B4-BE49-F238E27FC236}">
                <a16:creationId xmlns:a16="http://schemas.microsoft.com/office/drawing/2014/main" id="{CCEF5549-BBA3-FB42-9317-AE6CAF83FE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2839" y="3193185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55" name="Freeform: Shape 96">
            <a:extLst>
              <a:ext uri="{FF2B5EF4-FFF2-40B4-BE49-F238E27FC236}">
                <a16:creationId xmlns:a16="http://schemas.microsoft.com/office/drawing/2014/main" id="{6D1BDDBF-E205-174D-BE8F-37C7717AD954}"/>
              </a:ext>
            </a:extLst>
          </p:cNvPr>
          <p:cNvSpPr>
            <a:spLocks/>
          </p:cNvSpPr>
          <p:nvPr userDrawn="1"/>
        </p:nvSpPr>
        <p:spPr>
          <a:xfrm>
            <a:off x="339810" y="5248169"/>
            <a:ext cx="11517227" cy="952756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6F0CEB1-1735-8A4C-B7DB-DD29CEC38DA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5248019"/>
            <a:ext cx="11522075" cy="952756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kern="1200" dirty="0">
                <a:solidFill>
                  <a:schemeClr val="bg1"/>
                </a:solidFill>
                <a:latin typeface="GPN_DIN Condensed Bold" panose="020B0504020202020204" pitchFamily="34" charset="0"/>
                <a:ea typeface="GPN_DIN Condensed Bold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9" name="Номер слайда 1">
            <a:extLst>
              <a:ext uri="{FF2B5EF4-FFF2-40B4-BE49-F238E27FC236}">
                <a16:creationId xmlns:a16="http://schemas.microsoft.com/office/drawing/2014/main" id="{16C54CEF-CC5D-CC47-9E01-CD8316096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Текст 6">
            <a:extLst>
              <a:ext uri="{FF2B5EF4-FFF2-40B4-BE49-F238E27FC236}">
                <a16:creationId xmlns:a16="http://schemas.microsoft.com/office/drawing/2014/main" id="{04503DB6-08A8-A745-BB3F-422A798FC8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3562458-9E56-DC4D-B43E-91E15B8EE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  <a:solidFill>
            <a:srgbClr val="28BE46"/>
          </a:solidFill>
        </p:spPr>
      </p:pic>
    </p:spTree>
    <p:extLst>
      <p:ext uri="{BB962C8B-B14F-4D97-AF65-F5344CB8AC3E}">
        <p14:creationId xmlns:p14="http://schemas.microsoft.com/office/powerpoint/2010/main" val="113007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модуля Об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66246" y="1776391"/>
            <a:ext cx="569079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66246" y="1128391"/>
            <a:ext cx="569079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6246" y="1128713"/>
            <a:ext cx="5690791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F6C8F711-BD2D-D043-9CC3-B3AB7DB51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AC9CFC8-9240-794B-99C5-9E7F77ABB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Freeform: Shape 28">
            <a:extLst>
              <a:ext uri="{FF2B5EF4-FFF2-40B4-BE49-F238E27FC236}">
                <a16:creationId xmlns:a16="http://schemas.microsoft.com/office/drawing/2014/main" id="{0D375D73-F3AD-A64F-73BC-6769748C2CBC}"/>
              </a:ext>
            </a:extLst>
          </p:cNvPr>
          <p:cNvSpPr>
            <a:spLocks/>
          </p:cNvSpPr>
          <p:nvPr userDrawn="1"/>
        </p:nvSpPr>
        <p:spPr>
          <a:xfrm>
            <a:off x="334963" y="1780915"/>
            <a:ext cx="569079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96">
            <a:extLst>
              <a:ext uri="{FF2B5EF4-FFF2-40B4-BE49-F238E27FC236}">
                <a16:creationId xmlns:a16="http://schemas.microsoft.com/office/drawing/2014/main" id="{956C53BB-5E0D-3738-FFE8-82BA275E6ABC}"/>
              </a:ext>
            </a:extLst>
          </p:cNvPr>
          <p:cNvSpPr>
            <a:spLocks/>
          </p:cNvSpPr>
          <p:nvPr userDrawn="1"/>
        </p:nvSpPr>
        <p:spPr>
          <a:xfrm>
            <a:off x="334963" y="1132915"/>
            <a:ext cx="569079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6" name="Text Placeholder 58">
            <a:extLst>
              <a:ext uri="{FF2B5EF4-FFF2-40B4-BE49-F238E27FC236}">
                <a16:creationId xmlns:a16="http://schemas.microsoft.com/office/drawing/2014/main" id="{52E8EBF1-3938-95F4-619B-A9D3886636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3" y="1850193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" name="Text Placeholder 78">
            <a:extLst>
              <a:ext uri="{FF2B5EF4-FFF2-40B4-BE49-F238E27FC236}">
                <a16:creationId xmlns:a16="http://schemas.microsoft.com/office/drawing/2014/main" id="{9ECD714B-712C-D62A-18F8-3786E9E32A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3" y="2141751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6EF8BF1E-2BA4-F553-E555-286414D49C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6939" y="1133237"/>
            <a:ext cx="5675404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AE8D96D1-9D7D-7D43-97A8-5E90A9CC40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15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модуля Об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6"/>
            <a:ext cx="3576606" cy="4059025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391"/>
            <a:ext cx="3741557" cy="648022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53A80C76-031E-9047-880E-91080B966CC3}"/>
              </a:ext>
            </a:extLst>
          </p:cNvPr>
          <p:cNvSpPr>
            <a:spLocks/>
          </p:cNvSpPr>
          <p:nvPr userDrawn="1"/>
        </p:nvSpPr>
        <p:spPr>
          <a:xfrm>
            <a:off x="4222687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D7E97438-58EF-E74B-8B1D-36B4FF450FF7}"/>
              </a:ext>
            </a:extLst>
          </p:cNvPr>
          <p:cNvSpPr>
            <a:spLocks/>
          </p:cNvSpPr>
          <p:nvPr userDrawn="1"/>
        </p:nvSpPr>
        <p:spPr>
          <a:xfrm>
            <a:off x="4222687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20EC2CF5-54B9-5F42-9316-DA437D5C3F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79236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9EBF861C-47FF-3E41-9A95-089B7F4D6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79236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BE07BC8F-96C0-CC47-BCDA-AF597066A1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2451" y="1128713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E1D6F27-CE1C-7549-8793-366470D55352}"/>
              </a:ext>
            </a:extLst>
          </p:cNvPr>
          <p:cNvSpPr>
            <a:spLocks/>
          </p:cNvSpPr>
          <p:nvPr userDrawn="1"/>
        </p:nvSpPr>
        <p:spPr>
          <a:xfrm>
            <a:off x="8113478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96">
            <a:extLst>
              <a:ext uri="{FF2B5EF4-FFF2-40B4-BE49-F238E27FC236}">
                <a16:creationId xmlns:a16="http://schemas.microsoft.com/office/drawing/2014/main" id="{1F1B1B5B-532C-7149-8A3F-2EED530372E9}"/>
              </a:ext>
            </a:extLst>
          </p:cNvPr>
          <p:cNvSpPr>
            <a:spLocks/>
          </p:cNvSpPr>
          <p:nvPr userDrawn="1"/>
        </p:nvSpPr>
        <p:spPr>
          <a:xfrm>
            <a:off x="8113478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31" name="Text Placeholder 58">
            <a:extLst>
              <a:ext uri="{FF2B5EF4-FFF2-40B4-BE49-F238E27FC236}">
                <a16:creationId xmlns:a16="http://schemas.microsoft.com/office/drawing/2014/main" id="{EABB35E9-310F-3446-9394-9C23B6036C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70027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Text Placeholder 78">
            <a:extLst>
              <a:ext uri="{FF2B5EF4-FFF2-40B4-BE49-F238E27FC236}">
                <a16:creationId xmlns:a16="http://schemas.microsoft.com/office/drawing/2014/main" id="{008DF7AB-FFE2-E847-A066-610EB5EA30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70027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035F40F3-E5FF-864C-92DD-B7E43F61C0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13242" y="1128713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719CA99E-ECDB-C044-8CF7-9516B0EA3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E5A9618C-1939-2C40-BA1D-DBC4DBA566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031F491-1FB7-E643-9E82-A21D1687E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872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модуля Об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8" name="Номер слайда 1">
            <a:extLst>
              <a:ext uri="{FF2B5EF4-FFF2-40B4-BE49-F238E27FC236}">
                <a16:creationId xmlns:a16="http://schemas.microsoft.com/office/drawing/2014/main" id="{1858A45B-8036-4049-BAC1-1D0EC21FF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52AC95F-DAC9-6A49-B77B-BF6A27474D62}"/>
              </a:ext>
            </a:extLst>
          </p:cNvPr>
          <p:cNvSpPr>
            <a:spLocks/>
          </p:cNvSpPr>
          <p:nvPr userDrawn="1"/>
        </p:nvSpPr>
        <p:spPr>
          <a:xfrm>
            <a:off x="3255662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D717BB3F-4119-C647-A8F9-461124443804}"/>
              </a:ext>
            </a:extLst>
          </p:cNvPr>
          <p:cNvSpPr>
            <a:spLocks/>
          </p:cNvSpPr>
          <p:nvPr userDrawn="1"/>
        </p:nvSpPr>
        <p:spPr>
          <a:xfrm>
            <a:off x="3255662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0B693C74-8B6B-4948-AC45-2F71AD8446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2211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1ACE89D3-A02F-864E-9D5C-3B710BE8CF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211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1D1A357B-3BA7-2148-B649-C05BCA7100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5427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D3A2E364-6BCA-E44B-98E5-0DC833B9FD75}"/>
              </a:ext>
            </a:extLst>
          </p:cNvPr>
          <p:cNvSpPr>
            <a:spLocks/>
          </p:cNvSpPr>
          <p:nvPr userDrawn="1"/>
        </p:nvSpPr>
        <p:spPr>
          <a:xfrm>
            <a:off x="6175294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8F3B5CC8-D38D-DC44-8F4F-6551236C620E}"/>
              </a:ext>
            </a:extLst>
          </p:cNvPr>
          <p:cNvSpPr>
            <a:spLocks/>
          </p:cNvSpPr>
          <p:nvPr userDrawn="1"/>
        </p:nvSpPr>
        <p:spPr>
          <a:xfrm>
            <a:off x="617529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2C7C1E23-9B38-9241-AB97-39FC2897C0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184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A0484FCE-FD46-9C4A-85E5-46193F1C10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1843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F568EA2A-5425-4D40-B15F-725AD3AE9C4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5059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56599275-E10A-984C-B99F-070535D46F55}"/>
              </a:ext>
            </a:extLst>
          </p:cNvPr>
          <p:cNvSpPr>
            <a:spLocks/>
          </p:cNvSpPr>
          <p:nvPr userDrawn="1"/>
        </p:nvSpPr>
        <p:spPr>
          <a:xfrm>
            <a:off x="9083675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96">
            <a:extLst>
              <a:ext uri="{FF2B5EF4-FFF2-40B4-BE49-F238E27FC236}">
                <a16:creationId xmlns:a16="http://schemas.microsoft.com/office/drawing/2014/main" id="{FF970A2F-8FD1-D442-97D0-A80734A2E639}"/>
              </a:ext>
            </a:extLst>
          </p:cNvPr>
          <p:cNvSpPr>
            <a:spLocks/>
          </p:cNvSpPr>
          <p:nvPr userDrawn="1"/>
        </p:nvSpPr>
        <p:spPr>
          <a:xfrm>
            <a:off x="9083675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42" name="Text Placeholder 58">
            <a:extLst>
              <a:ext uri="{FF2B5EF4-FFF2-40B4-BE49-F238E27FC236}">
                <a16:creationId xmlns:a16="http://schemas.microsoft.com/office/drawing/2014/main" id="{96FB4AF1-25D4-EE49-930D-9223B65E7F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224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3" name="Text Placeholder 78">
            <a:extLst>
              <a:ext uri="{FF2B5EF4-FFF2-40B4-BE49-F238E27FC236}">
                <a16:creationId xmlns:a16="http://schemas.microsoft.com/office/drawing/2014/main" id="{1B3B720E-0BFE-0442-B4AC-4E18FB790F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224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2FF0E40F-C4F8-DF4B-ADF5-D214BAC65B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3440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C0B2B8D3-678C-B74C-8D9E-75FFA25288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48D0937-951D-DC4E-9041-DCBD05DDB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03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ироких модуля Об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70865" y="1776391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70865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7414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7414" y="2137228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839" y="1128713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CA697198-F55C-5045-AC66-D71AC60690A9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44DEAB49-60EE-0F4C-A6F7-786DF6C25C43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A1196D06-E541-4242-91AA-B5D7A577EF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2" y="4224288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714417BA-77DD-0248-94E2-2F29DF9D84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2" y="4515847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Freeform: Shape 28">
            <a:extLst>
              <a:ext uri="{FF2B5EF4-FFF2-40B4-BE49-F238E27FC236}">
                <a16:creationId xmlns:a16="http://schemas.microsoft.com/office/drawing/2014/main" id="{3A57F3A5-218E-0544-B368-863B47EDB869}"/>
              </a:ext>
            </a:extLst>
          </p:cNvPr>
          <p:cNvSpPr>
            <a:spLocks/>
          </p:cNvSpPr>
          <p:nvPr userDrawn="1"/>
        </p:nvSpPr>
        <p:spPr>
          <a:xfrm>
            <a:off x="6167454" y="4155010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96">
            <a:extLst>
              <a:ext uri="{FF2B5EF4-FFF2-40B4-BE49-F238E27FC236}">
                <a16:creationId xmlns:a16="http://schemas.microsoft.com/office/drawing/2014/main" id="{FF1415D5-AAD0-5547-A412-8809EE2F255A}"/>
              </a:ext>
            </a:extLst>
          </p:cNvPr>
          <p:cNvSpPr>
            <a:spLocks/>
          </p:cNvSpPr>
          <p:nvPr userDrawn="1"/>
        </p:nvSpPr>
        <p:spPr>
          <a:xfrm>
            <a:off x="6167454" y="3507010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30" name="Text Placeholder 58">
            <a:extLst>
              <a:ext uri="{FF2B5EF4-FFF2-40B4-BE49-F238E27FC236}">
                <a16:creationId xmlns:a16="http://schemas.microsoft.com/office/drawing/2014/main" id="{5451B0E0-D598-6D49-91DF-953926CAA6D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4003" y="4224288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1" name="Text Placeholder 78">
            <a:extLst>
              <a:ext uri="{FF2B5EF4-FFF2-40B4-BE49-F238E27FC236}">
                <a16:creationId xmlns:a16="http://schemas.microsoft.com/office/drawing/2014/main" id="{03FB86BF-5F1F-754A-A332-98A79B7CCB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4003" y="4515847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823CE63C-0186-FC44-9715-E604F9B3AC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7" y="3507332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A53B46B7-564A-9642-9BDA-432C2ECE58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9428" y="3507332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5" name="Номер слайда 1">
            <a:extLst>
              <a:ext uri="{FF2B5EF4-FFF2-40B4-BE49-F238E27FC236}">
                <a16:creationId xmlns:a16="http://schemas.microsoft.com/office/drawing/2014/main" id="{03B588AC-79E2-D24A-A027-2F9C06AB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28" name="Текст 6">
            <a:extLst>
              <a:ext uri="{FF2B5EF4-FFF2-40B4-BE49-F238E27FC236}">
                <a16:creationId xmlns:a16="http://schemas.microsoft.com/office/drawing/2014/main" id="{360C0210-C64A-DC4E-B879-7D2D1C083C4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538330D-DAB0-E649-AE01-236E35834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79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6E94371A-351C-7A41-A3A7-14EA3618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C9CFC8-9240-794B-99C5-9E7F77ABB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1005514"/>
          </a:xfrm>
        </p:spPr>
        <p:txBody>
          <a:bodyPr wrap="square" anchor="ctr"/>
          <a:lstStyle>
            <a:lvl1pPr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678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модулей Об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CA697198-F55C-5045-AC66-D71AC60690A9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44DEAB49-60EE-0F4C-A6F7-786DF6C25C43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A1196D06-E541-4242-91AA-B5D7A577EF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2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714417BA-77DD-0248-94E2-2F29DF9D84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2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823CE63C-0186-FC44-9715-E604F9B3AC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8" y="3507332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43BB9893-E2FD-EF4B-AE81-E0364D0BB911}"/>
              </a:ext>
            </a:extLst>
          </p:cNvPr>
          <p:cNvSpPr>
            <a:spLocks/>
          </p:cNvSpPr>
          <p:nvPr userDrawn="1"/>
        </p:nvSpPr>
        <p:spPr>
          <a:xfrm>
            <a:off x="3251200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2AC4BAE7-B55B-C848-884C-CDC26C02438E}"/>
              </a:ext>
            </a:extLst>
          </p:cNvPr>
          <p:cNvSpPr>
            <a:spLocks/>
          </p:cNvSpPr>
          <p:nvPr userDrawn="1"/>
        </p:nvSpPr>
        <p:spPr>
          <a:xfrm>
            <a:off x="3251200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24B2A2D7-C471-1247-842E-14DD7EF0FE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07749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3FC14334-1BFC-CD4C-A2DC-A248428573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07749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6D2AA019-7FF8-3646-809D-6C737BE2B5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50965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CFF2854F-DEB1-4A4E-99B0-B9CD9500A454}"/>
              </a:ext>
            </a:extLst>
          </p:cNvPr>
          <p:cNvSpPr>
            <a:spLocks/>
          </p:cNvSpPr>
          <p:nvPr userDrawn="1"/>
        </p:nvSpPr>
        <p:spPr>
          <a:xfrm>
            <a:off x="3247789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96">
            <a:extLst>
              <a:ext uri="{FF2B5EF4-FFF2-40B4-BE49-F238E27FC236}">
                <a16:creationId xmlns:a16="http://schemas.microsoft.com/office/drawing/2014/main" id="{D3930E9B-6016-6C4B-8CB7-9692F2221010}"/>
              </a:ext>
            </a:extLst>
          </p:cNvPr>
          <p:cNvSpPr>
            <a:spLocks/>
          </p:cNvSpPr>
          <p:nvPr userDrawn="1"/>
        </p:nvSpPr>
        <p:spPr>
          <a:xfrm>
            <a:off x="3247789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42" name="Text Placeholder 58">
            <a:extLst>
              <a:ext uri="{FF2B5EF4-FFF2-40B4-BE49-F238E27FC236}">
                <a16:creationId xmlns:a16="http://schemas.microsoft.com/office/drawing/2014/main" id="{53CCDDDF-470C-1A4C-96F1-A56AA02CFA8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04338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3" name="Text Placeholder 78">
            <a:extLst>
              <a:ext uri="{FF2B5EF4-FFF2-40B4-BE49-F238E27FC236}">
                <a16:creationId xmlns:a16="http://schemas.microsoft.com/office/drawing/2014/main" id="{41480258-95BC-174F-81F6-F2FE5B2BD4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04338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7BCCA9F5-CF37-954C-96D1-F7187399F0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47554" y="3507332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5" name="Freeform: Shape 28">
            <a:extLst>
              <a:ext uri="{FF2B5EF4-FFF2-40B4-BE49-F238E27FC236}">
                <a16:creationId xmlns:a16="http://schemas.microsoft.com/office/drawing/2014/main" id="{87AB708E-94DF-3544-A8D2-81680317EF52}"/>
              </a:ext>
            </a:extLst>
          </p:cNvPr>
          <p:cNvSpPr>
            <a:spLocks/>
          </p:cNvSpPr>
          <p:nvPr userDrawn="1"/>
        </p:nvSpPr>
        <p:spPr>
          <a:xfrm>
            <a:off x="6174497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96">
            <a:extLst>
              <a:ext uri="{FF2B5EF4-FFF2-40B4-BE49-F238E27FC236}">
                <a16:creationId xmlns:a16="http://schemas.microsoft.com/office/drawing/2014/main" id="{47CADB1E-0732-0E4F-B63F-250A8F6141B6}"/>
              </a:ext>
            </a:extLst>
          </p:cNvPr>
          <p:cNvSpPr>
            <a:spLocks/>
          </p:cNvSpPr>
          <p:nvPr userDrawn="1"/>
        </p:nvSpPr>
        <p:spPr>
          <a:xfrm>
            <a:off x="6174497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47" name="Text Placeholder 58">
            <a:extLst>
              <a:ext uri="{FF2B5EF4-FFF2-40B4-BE49-F238E27FC236}">
                <a16:creationId xmlns:a16="http://schemas.microsoft.com/office/drawing/2014/main" id="{6CEA455A-8EC5-8444-BC32-8DF8E3B359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31046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8" name="Text Placeholder 78">
            <a:extLst>
              <a:ext uri="{FF2B5EF4-FFF2-40B4-BE49-F238E27FC236}">
                <a16:creationId xmlns:a16="http://schemas.microsoft.com/office/drawing/2014/main" id="{9B2B494A-E514-6D41-BAD9-9EB83C53CD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31046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CB01DB03-9792-634F-9228-A084ECA80D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4262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50" name="Freeform: Shape 28">
            <a:extLst>
              <a:ext uri="{FF2B5EF4-FFF2-40B4-BE49-F238E27FC236}">
                <a16:creationId xmlns:a16="http://schemas.microsoft.com/office/drawing/2014/main" id="{46750C02-11CB-6A4E-82CA-248F3A1CA805}"/>
              </a:ext>
            </a:extLst>
          </p:cNvPr>
          <p:cNvSpPr>
            <a:spLocks/>
          </p:cNvSpPr>
          <p:nvPr userDrawn="1"/>
        </p:nvSpPr>
        <p:spPr>
          <a:xfrm>
            <a:off x="6171086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96">
            <a:extLst>
              <a:ext uri="{FF2B5EF4-FFF2-40B4-BE49-F238E27FC236}">
                <a16:creationId xmlns:a16="http://schemas.microsoft.com/office/drawing/2014/main" id="{CF9F77C3-8886-9943-9146-9AC18F587E4B}"/>
              </a:ext>
            </a:extLst>
          </p:cNvPr>
          <p:cNvSpPr>
            <a:spLocks/>
          </p:cNvSpPr>
          <p:nvPr userDrawn="1"/>
        </p:nvSpPr>
        <p:spPr>
          <a:xfrm>
            <a:off x="6171086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2" name="Text Placeholder 58">
            <a:extLst>
              <a:ext uri="{FF2B5EF4-FFF2-40B4-BE49-F238E27FC236}">
                <a16:creationId xmlns:a16="http://schemas.microsoft.com/office/drawing/2014/main" id="{A1CDC319-2D19-8D40-8065-CBEEBE092B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7635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3" name="Text Placeholder 78">
            <a:extLst>
              <a:ext uri="{FF2B5EF4-FFF2-40B4-BE49-F238E27FC236}">
                <a16:creationId xmlns:a16="http://schemas.microsoft.com/office/drawing/2014/main" id="{FEDD205A-489A-CA44-BAC2-7D1EC8403BC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7635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4" name="Текст 4">
            <a:extLst>
              <a:ext uri="{FF2B5EF4-FFF2-40B4-BE49-F238E27FC236}">
                <a16:creationId xmlns:a16="http://schemas.microsoft.com/office/drawing/2014/main" id="{BD8070A7-7561-7F4B-8D25-1E2FEBDFD73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70851" y="3507332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55" name="Freeform: Shape 28">
            <a:extLst>
              <a:ext uri="{FF2B5EF4-FFF2-40B4-BE49-F238E27FC236}">
                <a16:creationId xmlns:a16="http://schemas.microsoft.com/office/drawing/2014/main" id="{35D6D9CC-1D49-6E4E-B2A6-6A785EC24A4E}"/>
              </a:ext>
            </a:extLst>
          </p:cNvPr>
          <p:cNvSpPr>
            <a:spLocks/>
          </p:cNvSpPr>
          <p:nvPr userDrawn="1"/>
        </p:nvSpPr>
        <p:spPr>
          <a:xfrm>
            <a:off x="9083869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96">
            <a:extLst>
              <a:ext uri="{FF2B5EF4-FFF2-40B4-BE49-F238E27FC236}">
                <a16:creationId xmlns:a16="http://schemas.microsoft.com/office/drawing/2014/main" id="{76EA24AB-EFEB-8E42-A1E7-736C99C126FD}"/>
              </a:ext>
            </a:extLst>
          </p:cNvPr>
          <p:cNvSpPr>
            <a:spLocks/>
          </p:cNvSpPr>
          <p:nvPr userDrawn="1"/>
        </p:nvSpPr>
        <p:spPr>
          <a:xfrm>
            <a:off x="9083869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7" name="Text Placeholder 58">
            <a:extLst>
              <a:ext uri="{FF2B5EF4-FFF2-40B4-BE49-F238E27FC236}">
                <a16:creationId xmlns:a16="http://schemas.microsoft.com/office/drawing/2014/main" id="{2B4768A1-E111-1848-82B8-8CDD5CD58A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40418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8" name="Text Placeholder 78">
            <a:extLst>
              <a:ext uri="{FF2B5EF4-FFF2-40B4-BE49-F238E27FC236}">
                <a16:creationId xmlns:a16="http://schemas.microsoft.com/office/drawing/2014/main" id="{7BAEE319-1C57-5949-8391-EE3803050DD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40418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0" name="Текст 4">
            <a:extLst>
              <a:ext uri="{FF2B5EF4-FFF2-40B4-BE49-F238E27FC236}">
                <a16:creationId xmlns:a16="http://schemas.microsoft.com/office/drawing/2014/main" id="{103769DF-2EC7-D641-AFB3-BDD799E721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83634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61" name="Freeform: Shape 28">
            <a:extLst>
              <a:ext uri="{FF2B5EF4-FFF2-40B4-BE49-F238E27FC236}">
                <a16:creationId xmlns:a16="http://schemas.microsoft.com/office/drawing/2014/main" id="{1D6BB305-01D6-0143-A320-F6B6883EAE5E}"/>
              </a:ext>
            </a:extLst>
          </p:cNvPr>
          <p:cNvSpPr>
            <a:spLocks/>
          </p:cNvSpPr>
          <p:nvPr userDrawn="1"/>
        </p:nvSpPr>
        <p:spPr>
          <a:xfrm>
            <a:off x="9080458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96">
            <a:extLst>
              <a:ext uri="{FF2B5EF4-FFF2-40B4-BE49-F238E27FC236}">
                <a16:creationId xmlns:a16="http://schemas.microsoft.com/office/drawing/2014/main" id="{7793457C-A9BC-5441-9EB6-82C2916DA9C1}"/>
              </a:ext>
            </a:extLst>
          </p:cNvPr>
          <p:cNvSpPr>
            <a:spLocks/>
          </p:cNvSpPr>
          <p:nvPr userDrawn="1"/>
        </p:nvSpPr>
        <p:spPr>
          <a:xfrm>
            <a:off x="9080458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63" name="Text Placeholder 58">
            <a:extLst>
              <a:ext uri="{FF2B5EF4-FFF2-40B4-BE49-F238E27FC236}">
                <a16:creationId xmlns:a16="http://schemas.microsoft.com/office/drawing/2014/main" id="{94706F80-6634-3845-B912-C5A342C4694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37007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4" name="Text Placeholder 78">
            <a:extLst>
              <a:ext uri="{FF2B5EF4-FFF2-40B4-BE49-F238E27FC236}">
                <a16:creationId xmlns:a16="http://schemas.microsoft.com/office/drawing/2014/main" id="{5EC60963-8C10-A54B-AA1C-B4EC9E68E10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37007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5" name="Текст 4">
            <a:extLst>
              <a:ext uri="{FF2B5EF4-FFF2-40B4-BE49-F238E27FC236}">
                <a16:creationId xmlns:a16="http://schemas.microsoft.com/office/drawing/2014/main" id="{E36221E4-E58B-DE4C-B48A-A43AE30EA6B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80223" y="3507332"/>
            <a:ext cx="2769992" cy="647700"/>
          </a:xfrm>
          <a:prstGeom prst="rect">
            <a:avLst/>
          </a:prstGeom>
          <a:solidFill>
            <a:srgbClr val="28BE46"/>
          </a:solidFill>
          <a:ln>
            <a:solidFill>
              <a:srgbClr val="004596"/>
            </a:solidFill>
          </a:ln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66" name="Номер слайда 1">
            <a:extLst>
              <a:ext uri="{FF2B5EF4-FFF2-40B4-BE49-F238E27FC236}">
                <a16:creationId xmlns:a16="http://schemas.microsoft.com/office/drawing/2014/main" id="{E89BEC67-F530-434A-BC05-E13301D64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67" name="Текст 6">
            <a:extLst>
              <a:ext uri="{FF2B5EF4-FFF2-40B4-BE49-F238E27FC236}">
                <a16:creationId xmlns:a16="http://schemas.microsoft.com/office/drawing/2014/main" id="{7AF9D069-81BF-B248-9451-AFCD1FD94C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57BE73F8-C076-8B4D-AA40-38451CDCE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68" name="Рисунок 6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  <a:solidFill>
            <a:srgbClr val="28BE46"/>
          </a:solidFill>
        </p:spPr>
      </p:pic>
    </p:spTree>
    <p:extLst>
      <p:ext uri="{BB962C8B-B14F-4D97-AF65-F5344CB8AC3E}">
        <p14:creationId xmlns:p14="http://schemas.microsoft.com/office/powerpoint/2010/main" val="2645417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дуль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395765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2C6A2AF9-A586-C74F-BA43-9C8AC83557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6C8F84C-9B74-6F45-9D3C-EBB304B1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97E686-2CE7-984F-8E48-B6020FAF30A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67536" y="1128391"/>
            <a:ext cx="5629026" cy="45902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029A3B70-E495-0947-BC00-CFD2EF54A2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A4A7A4-ADA3-4041-A8DF-914D1ABC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16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дуль и 2 вертикальных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28">
            <a:extLst>
              <a:ext uri="{FF2B5EF4-FFF2-40B4-BE49-F238E27FC236}">
                <a16:creationId xmlns:a16="http://schemas.microsoft.com/office/drawing/2014/main" id="{59DD6344-6ACF-A045-90F1-C76DE6BA2943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3741501" cy="395765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96">
            <a:extLst>
              <a:ext uri="{FF2B5EF4-FFF2-40B4-BE49-F238E27FC236}">
                <a16:creationId xmlns:a16="http://schemas.microsoft.com/office/drawing/2014/main" id="{9E4C265C-0ABB-5D44-8F85-BF95D737C2DF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14" name="Text Placeholder 58">
            <a:extLst>
              <a:ext uri="{FF2B5EF4-FFF2-40B4-BE49-F238E27FC236}">
                <a16:creationId xmlns:a16="http://schemas.microsoft.com/office/drawing/2014/main" id="{FBD63E05-E395-0440-B3B2-D5C6BA7420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15" name="Text Placeholder 78">
            <a:extLst>
              <a:ext uri="{FF2B5EF4-FFF2-40B4-BE49-F238E27FC236}">
                <a16:creationId xmlns:a16="http://schemas.microsoft.com/office/drawing/2014/main" id="{D3F7E849-5FD3-C44F-9287-1D5BB7BD6A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3576606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2DA29E93-71D6-C74C-A54E-9AC9312934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3736502" cy="647678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DD6B9303-A0C8-0D46-BCA9-C3F994388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465C999D-4AFA-3844-9C52-9E2DED4A292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29573" y="1128391"/>
            <a:ext cx="3736266" cy="45902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0DA6D390-E8CA-8040-9481-7874D278B8E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18154" y="1128391"/>
            <a:ext cx="3736266" cy="45902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BEC87124-8358-AF4F-AA7A-B77AAB49D7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AB70F72-EA1F-5C40-BB84-DD3DA2E7D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7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дуль и 2 горизонтальных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28">
            <a:extLst>
              <a:ext uri="{FF2B5EF4-FFF2-40B4-BE49-F238E27FC236}">
                <a16:creationId xmlns:a16="http://schemas.microsoft.com/office/drawing/2014/main" id="{59DD6344-6ACF-A045-90F1-C76DE6BA2943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4713051" cy="395765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96">
            <a:extLst>
              <a:ext uri="{FF2B5EF4-FFF2-40B4-BE49-F238E27FC236}">
                <a16:creationId xmlns:a16="http://schemas.microsoft.com/office/drawing/2014/main" id="{9E4C265C-0ABB-5D44-8F85-BF95D737C2DF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47130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14" name="Text Placeholder 58">
            <a:extLst>
              <a:ext uri="{FF2B5EF4-FFF2-40B4-BE49-F238E27FC236}">
                <a16:creationId xmlns:a16="http://schemas.microsoft.com/office/drawing/2014/main" id="{FBD63E05-E395-0440-B3B2-D5C6BA7420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4505338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15" name="Text Placeholder 78">
            <a:extLst>
              <a:ext uri="{FF2B5EF4-FFF2-40B4-BE49-F238E27FC236}">
                <a16:creationId xmlns:a16="http://schemas.microsoft.com/office/drawing/2014/main" id="{D3F7E849-5FD3-C44F-9287-1D5BB7BD6A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4505338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2DA29E93-71D6-C74C-A54E-9AC9312934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4706754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866500AB-A0F6-A743-AF3C-C6F9919D45C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195888" y="1133852"/>
            <a:ext cx="6661150" cy="222371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56460F5E-AA25-8942-A990-347E7B0443D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195888" y="3500437"/>
            <a:ext cx="6661150" cy="223361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82C32EEB-197E-FE46-AC73-4E98D5757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AAC1BA71-1C3F-734A-B2A4-AA1876FF8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EA560A-F174-CC45-B425-F3B4D80F9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496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A6F47029-190B-0E44-9895-C7AA453D0459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F3836674-FA52-C447-B8E9-E78FE2CA72B2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9A53F451-3201-9B48-AA60-C504285DE8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6EAA0087-AD20-7043-8FBD-CE3AD72041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Freeform: Shape 28">
            <a:extLst>
              <a:ext uri="{FF2B5EF4-FFF2-40B4-BE49-F238E27FC236}">
                <a16:creationId xmlns:a16="http://schemas.microsoft.com/office/drawing/2014/main" id="{61BE4B1F-1B42-4647-B656-485F2E837759}"/>
              </a:ext>
            </a:extLst>
          </p:cNvPr>
          <p:cNvSpPr>
            <a:spLocks/>
          </p:cNvSpPr>
          <p:nvPr userDrawn="1"/>
        </p:nvSpPr>
        <p:spPr>
          <a:xfrm>
            <a:off x="6166247" y="1776391"/>
            <a:ext cx="5684752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96">
            <a:extLst>
              <a:ext uri="{FF2B5EF4-FFF2-40B4-BE49-F238E27FC236}">
                <a16:creationId xmlns:a16="http://schemas.microsoft.com/office/drawing/2014/main" id="{1B18B201-920B-C74B-A05A-A06C01149D4C}"/>
              </a:ext>
            </a:extLst>
          </p:cNvPr>
          <p:cNvSpPr>
            <a:spLocks/>
          </p:cNvSpPr>
          <p:nvPr userDrawn="1"/>
        </p:nvSpPr>
        <p:spPr>
          <a:xfrm>
            <a:off x="6166247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0" name="Text Placeholder 58">
            <a:extLst>
              <a:ext uri="{FF2B5EF4-FFF2-40B4-BE49-F238E27FC236}">
                <a16:creationId xmlns:a16="http://schemas.microsoft.com/office/drawing/2014/main" id="{3D636A2C-2D42-4941-B5D3-8A3AC10B06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1" name="Text Placeholder 78">
            <a:extLst>
              <a:ext uri="{FF2B5EF4-FFF2-40B4-BE49-F238E27FC236}">
                <a16:creationId xmlns:a16="http://schemas.microsoft.com/office/drawing/2014/main" id="{5AB90643-34B7-DD42-9F0C-2C3EC9BC62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13025B2C-DB58-4D42-98CF-569FF3622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8221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41B42E27-69D5-BB48-A582-6AEEA21B4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B26F2286-8073-CD44-BF80-126101C7E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113F25C1-99A7-B84A-9665-8C6298A36B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F9EFB3D-7809-B440-B757-640D7FCB5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89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2100426"/>
            <a:ext cx="5684752" cy="410034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452426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2169704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461261"/>
            <a:ext cx="5434214" cy="360049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66247" y="2100426"/>
            <a:ext cx="5684752" cy="410034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66247" y="1452426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2169704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461261"/>
            <a:ext cx="5434214" cy="360049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8221" y="1452748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AA5999C9-AAAA-4347-BF28-03EA6C0649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459905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B8545EAC-DDDE-D44B-AD9A-8EF1B3A07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109E735A-4A2F-C848-8CF7-7DF5387239D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37EEBE7-6E28-CA42-B09B-CDAFA39F5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1151812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34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дескрип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A6F47029-190B-0E44-9895-C7AA453D0459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F3836674-FA52-C447-B8E9-E78FE2CA72B2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9A53F451-3201-9B48-AA60-C504285DE8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6EAA0087-AD20-7043-8FBD-CE3AD72041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Freeform: Shape 28">
            <a:extLst>
              <a:ext uri="{FF2B5EF4-FFF2-40B4-BE49-F238E27FC236}">
                <a16:creationId xmlns:a16="http://schemas.microsoft.com/office/drawing/2014/main" id="{61BE4B1F-1B42-4647-B656-485F2E837759}"/>
              </a:ext>
            </a:extLst>
          </p:cNvPr>
          <p:cNvSpPr>
            <a:spLocks/>
          </p:cNvSpPr>
          <p:nvPr userDrawn="1"/>
        </p:nvSpPr>
        <p:spPr>
          <a:xfrm>
            <a:off x="6166247" y="1776391"/>
            <a:ext cx="5684752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96">
            <a:extLst>
              <a:ext uri="{FF2B5EF4-FFF2-40B4-BE49-F238E27FC236}">
                <a16:creationId xmlns:a16="http://schemas.microsoft.com/office/drawing/2014/main" id="{1B18B201-920B-C74B-A05A-A06C01149D4C}"/>
              </a:ext>
            </a:extLst>
          </p:cNvPr>
          <p:cNvSpPr>
            <a:spLocks/>
          </p:cNvSpPr>
          <p:nvPr userDrawn="1"/>
        </p:nvSpPr>
        <p:spPr>
          <a:xfrm>
            <a:off x="6166247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0" name="Text Placeholder 58">
            <a:extLst>
              <a:ext uri="{FF2B5EF4-FFF2-40B4-BE49-F238E27FC236}">
                <a16:creationId xmlns:a16="http://schemas.microsoft.com/office/drawing/2014/main" id="{3D636A2C-2D42-4941-B5D3-8A3AC10B06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1" name="Text Placeholder 78">
            <a:extLst>
              <a:ext uri="{FF2B5EF4-FFF2-40B4-BE49-F238E27FC236}">
                <a16:creationId xmlns:a16="http://schemas.microsoft.com/office/drawing/2014/main" id="{5AB90643-34B7-DD42-9F0C-2C3EC9BC62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13025B2C-DB58-4D42-98CF-569FF3622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8221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B2772563-E9A3-9245-859D-292464BA50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854" y="726981"/>
            <a:ext cx="859994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lang="ru-RU" sz="2000" b="0" i="0" dirty="0" smtClean="0">
                <a:solidFill>
                  <a:srgbClr val="7E7E7E"/>
                </a:solidFill>
                <a:latin typeface="+mj-lt"/>
                <a:ea typeface="GPN_DIN Condensed Regular" panose="020B0506020202020204" pitchFamily="34" charset="-52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ДЕСКРИПТОР СЛАЙДА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05DE1B7A-46E9-A649-89EB-0F3C279E5C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65488613-2403-364E-87E2-B90FBBE57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D9FBDD6E-FA50-E54B-80FF-4C29200A8B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20F868B-37E1-994F-88A8-77EE9301E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37146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25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на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2100426"/>
            <a:ext cx="5684752" cy="410034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452426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2" y="2169704"/>
            <a:ext cx="5577335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2" y="2461261"/>
            <a:ext cx="5577335" cy="360049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66247" y="2100426"/>
            <a:ext cx="5684752" cy="410034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66247" y="1452426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2169704"/>
            <a:ext cx="5574282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461261"/>
            <a:ext cx="5574282" cy="360049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8221" y="1452748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C1678F-EC25-EE49-96C4-14BF7BC0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647786"/>
            <a:ext cx="8699380" cy="365125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Заголовок СЛАЙДА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10EA8E3-BC7E-F545-83A6-6EB390F405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854" y="1088510"/>
            <a:ext cx="859994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lang="ru-RU" sz="2000" b="0" i="0" dirty="0" smtClean="0">
                <a:solidFill>
                  <a:srgbClr val="8A8A8A"/>
                </a:solidFill>
                <a:latin typeface="+mj-lt"/>
                <a:ea typeface="GPN_DIN Condensed Regular" panose="020B0506020202020204" pitchFamily="34" charset="-52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ДЕСКРИПТОР СЛАЙДА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21C94F7-9090-2E44-9E2F-6441D266C6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5255" y="277595"/>
            <a:ext cx="8695545" cy="3065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rgbClr val="00459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НАДЗАГОЛОВОК СЛАЙДА</a:t>
            </a:r>
            <a:endParaRPr lang="en-US" dirty="0"/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78F9E3B6-A6E9-1C4E-80FD-4D98B693A0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459905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7" name="Номер слайда 1">
            <a:extLst>
              <a:ext uri="{FF2B5EF4-FFF2-40B4-BE49-F238E27FC236}">
                <a16:creationId xmlns:a16="http://schemas.microsoft.com/office/drawing/2014/main" id="{B1AA6559-5508-464F-9338-1D632260D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Текст 6">
            <a:extLst>
              <a:ext uri="{FF2B5EF4-FFF2-40B4-BE49-F238E27FC236}">
                <a16:creationId xmlns:a16="http://schemas.microsoft.com/office/drawing/2014/main" id="{3A05478D-427A-844B-8543-2477FDB997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10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Мони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5A5675-4BAC-7544-B66E-44F47F077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772928"/>
            <a:ext cx="7838876" cy="5888717"/>
          </a:xfrm>
          <a:prstGeom prst="rect">
            <a:avLst/>
          </a:prstGeom>
        </p:spPr>
      </p:pic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47130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47130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8841B-F916-427A-B2A6-C06F8ECB7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9369662" cy="365125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4470991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4656502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43938EA-42DF-40A7-893B-4F163D4CB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256" y="6373663"/>
            <a:ext cx="5850744" cy="2308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>
              <a:defRPr kumimoji="0" lang="ru-RU" sz="9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PN_DIN Condensed Regular" panose="020B0506020202020204" pitchFamily="34" charset="-52"/>
                <a:ea typeface="GPN_DIN Condensed Regular" panose="020B0506020202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2FC40D-C339-499C-AAE7-6056FD316E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95560" y="312001"/>
            <a:ext cx="1661478" cy="184666"/>
          </a:xfr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US" sz="1200" b="0" dirty="0" smtClean="0">
                <a:solidFill>
                  <a:schemeClr val="bg1">
                    <a:lumMod val="50000"/>
                  </a:schemeClr>
                </a:solidFill>
                <a:latin typeface="GPN_DIN Condensed Regular" panose="020B0506020202020204" pitchFamily="34" charset="77"/>
                <a:ea typeface="GPN_DIN Condensed Regular" panose="020B0506020202020204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dirty="0"/>
              <a:t>НАВИГАЦИЯ СЛАЙДА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4713051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9" name="Рисунок 11">
            <a:extLst>
              <a:ext uri="{FF2B5EF4-FFF2-40B4-BE49-F238E27FC236}">
                <a16:creationId xmlns:a16="http://schemas.microsoft.com/office/drawing/2014/main" id="{B237B9A2-2B56-0F42-9AFD-5215B2CABC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5763" y="1391920"/>
            <a:ext cx="6135394" cy="344360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0BD9EC4F-759B-A94E-A22C-D96CD7973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741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Планш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841B-F916-427A-B2A6-C06F8ECB7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9369662" cy="365125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43938EA-42DF-40A7-893B-4F163D4CB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256" y="6373663"/>
            <a:ext cx="5850744" cy="2308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>
              <a:defRPr kumimoji="0" lang="ru-RU" sz="9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PN_DIN Condensed Regular" panose="020B0506020202020204" pitchFamily="34" charset="-52"/>
                <a:ea typeface="GPN_DIN Condensed Regular" panose="020B0506020202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2FC40D-C339-499C-AAE7-6056FD316E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95560" y="312001"/>
            <a:ext cx="1661478" cy="184666"/>
          </a:xfr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US" sz="1200" b="0" dirty="0" smtClean="0">
                <a:solidFill>
                  <a:schemeClr val="bg1">
                    <a:lumMod val="50000"/>
                  </a:schemeClr>
                </a:solidFill>
                <a:latin typeface="GPN_DIN Condensed Regular" panose="020B0506020202020204" pitchFamily="34" charset="77"/>
                <a:ea typeface="GPN_DIN Condensed Regular" panose="020B0506020202020204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dirty="0"/>
              <a:t>НАВИГАЦИЯ СЛАЙДА</a:t>
            </a:r>
            <a:endParaRPr lang="en-US" dirty="0"/>
          </a:p>
        </p:txBody>
      </p:sp>
      <p:sp>
        <p:nvSpPr>
          <p:cNvPr id="19" name="Рисунок 11">
            <a:extLst>
              <a:ext uri="{FF2B5EF4-FFF2-40B4-BE49-F238E27FC236}">
                <a16:creationId xmlns:a16="http://schemas.microsoft.com/office/drawing/2014/main" id="{B237B9A2-2B56-0F42-9AFD-5215B2CABC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2577" y="1572322"/>
            <a:ext cx="3155796" cy="418805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1872B-B978-9640-9D95-6D544123A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479" y="699828"/>
            <a:ext cx="5092965" cy="6321743"/>
          </a:xfrm>
          <a:prstGeom prst="rect">
            <a:avLst/>
          </a:prstGeom>
        </p:spPr>
      </p:pic>
      <p:sp>
        <p:nvSpPr>
          <p:cNvPr id="15" name="Freeform: Shape 28">
            <a:extLst>
              <a:ext uri="{FF2B5EF4-FFF2-40B4-BE49-F238E27FC236}">
                <a16:creationId xmlns:a16="http://schemas.microsoft.com/office/drawing/2014/main" id="{59CB238E-A3F4-EF47-ACBF-2FAB877C474C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96">
            <a:extLst>
              <a:ext uri="{FF2B5EF4-FFF2-40B4-BE49-F238E27FC236}">
                <a16:creationId xmlns:a16="http://schemas.microsoft.com/office/drawing/2014/main" id="{062E24C5-3DA0-4F41-AEE3-9352F1CA3AA0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2" name="Text Placeholder 58">
            <a:extLst>
              <a:ext uri="{FF2B5EF4-FFF2-40B4-BE49-F238E27FC236}">
                <a16:creationId xmlns:a16="http://schemas.microsoft.com/office/drawing/2014/main" id="{A1FA2249-39CE-1B46-9B80-28F94D425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Text Placeholder 78">
            <a:extLst>
              <a:ext uri="{FF2B5EF4-FFF2-40B4-BE49-F238E27FC236}">
                <a16:creationId xmlns:a16="http://schemas.microsoft.com/office/drawing/2014/main" id="{D838967C-D22A-A043-BB9D-977E58482A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33571AFF-8E09-434A-8A28-9F62450D20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3741557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5" name="Freeform: Shape 28">
            <a:extLst>
              <a:ext uri="{FF2B5EF4-FFF2-40B4-BE49-F238E27FC236}">
                <a16:creationId xmlns:a16="http://schemas.microsoft.com/office/drawing/2014/main" id="{B3B66B99-77C0-5147-8240-F3176AF2F15D}"/>
              </a:ext>
            </a:extLst>
          </p:cNvPr>
          <p:cNvSpPr>
            <a:spLocks/>
          </p:cNvSpPr>
          <p:nvPr userDrawn="1"/>
        </p:nvSpPr>
        <p:spPr>
          <a:xfrm>
            <a:off x="4222687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96">
            <a:extLst>
              <a:ext uri="{FF2B5EF4-FFF2-40B4-BE49-F238E27FC236}">
                <a16:creationId xmlns:a16="http://schemas.microsoft.com/office/drawing/2014/main" id="{24586272-5B97-D547-BB54-46E2E6AF660C}"/>
              </a:ext>
            </a:extLst>
          </p:cNvPr>
          <p:cNvSpPr>
            <a:spLocks/>
          </p:cNvSpPr>
          <p:nvPr userDrawn="1"/>
        </p:nvSpPr>
        <p:spPr>
          <a:xfrm>
            <a:off x="4222687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7" name="Text Placeholder 58">
            <a:extLst>
              <a:ext uri="{FF2B5EF4-FFF2-40B4-BE49-F238E27FC236}">
                <a16:creationId xmlns:a16="http://schemas.microsoft.com/office/drawing/2014/main" id="{59F1CE52-31E2-7C49-967B-AB5B06E00D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79236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9" name="Text Placeholder 78">
            <a:extLst>
              <a:ext uri="{FF2B5EF4-FFF2-40B4-BE49-F238E27FC236}">
                <a16:creationId xmlns:a16="http://schemas.microsoft.com/office/drawing/2014/main" id="{79F28B29-366F-694E-ABA4-7B8BF7277C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79236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id="{F397536A-8AAF-FC4B-B1FA-589DA5E040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2451" y="1128713"/>
            <a:ext cx="3741557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ECD2C38D-6C53-264C-A109-E5C6B487D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Заголовок 1 стр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F6C8F711-BD2D-D043-9CC3-B3AB7DB51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AC9CFC8-9240-794B-99C5-9E7F77ABB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1005514"/>
          </a:xfrm>
        </p:spPr>
        <p:txBody>
          <a:bodyPr wrap="square" anchor="ctr"/>
          <a:lstStyle>
            <a:lvl1pPr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AE8D96D1-9D7D-7D43-97A8-5E90A9CC40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24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005D14-D1C0-2A47-94E0-760D72A25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852616"/>
            <a:ext cx="3161652" cy="528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8841B-F916-427A-B2A6-C06F8ECB7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9369662" cy="365125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43938EA-42DF-40A7-893B-4F163D4CB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256" y="6373663"/>
            <a:ext cx="5850744" cy="2308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>
              <a:defRPr kumimoji="0" lang="ru-RU" sz="9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PN_DIN Condensed Regular" panose="020B0506020202020204" pitchFamily="34" charset="-52"/>
                <a:ea typeface="GPN_DIN Condensed Regular" panose="020B0506020202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2FC40D-C339-499C-AAE7-6056FD316E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95560" y="312001"/>
            <a:ext cx="1661478" cy="184666"/>
          </a:xfr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US" sz="1200" b="0" dirty="0" smtClean="0">
                <a:solidFill>
                  <a:schemeClr val="bg1">
                    <a:lumMod val="50000"/>
                  </a:schemeClr>
                </a:solidFill>
                <a:latin typeface="GPN_DIN Condensed Regular" panose="020B0506020202020204" pitchFamily="34" charset="77"/>
                <a:ea typeface="GPN_DIN Condensed Regular" panose="020B0506020202020204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dirty="0"/>
              <a:t>НАВИГАЦИЯ СЛАЙДА</a:t>
            </a:r>
            <a:endParaRPr lang="en-US" dirty="0"/>
          </a:p>
        </p:txBody>
      </p:sp>
      <p:sp>
        <p:nvSpPr>
          <p:cNvPr id="19" name="Рисунок 11">
            <a:extLst>
              <a:ext uri="{FF2B5EF4-FFF2-40B4-BE49-F238E27FC236}">
                <a16:creationId xmlns:a16="http://schemas.microsoft.com/office/drawing/2014/main" id="{B237B9A2-2B56-0F42-9AFD-5215B2CABC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11784" y="1700582"/>
            <a:ext cx="1977263" cy="349563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Freeform: Shape 28">
            <a:extLst>
              <a:ext uri="{FF2B5EF4-FFF2-40B4-BE49-F238E27FC236}">
                <a16:creationId xmlns:a16="http://schemas.microsoft.com/office/drawing/2014/main" id="{B3B66B99-77C0-5147-8240-F3176AF2F15D}"/>
              </a:ext>
            </a:extLst>
          </p:cNvPr>
          <p:cNvSpPr>
            <a:spLocks/>
          </p:cNvSpPr>
          <p:nvPr userDrawn="1"/>
        </p:nvSpPr>
        <p:spPr>
          <a:xfrm>
            <a:off x="5199299" y="1776391"/>
            <a:ext cx="3741501" cy="395765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96">
            <a:extLst>
              <a:ext uri="{FF2B5EF4-FFF2-40B4-BE49-F238E27FC236}">
                <a16:creationId xmlns:a16="http://schemas.microsoft.com/office/drawing/2014/main" id="{24586272-5B97-D547-BB54-46E2E6AF660C}"/>
              </a:ext>
            </a:extLst>
          </p:cNvPr>
          <p:cNvSpPr>
            <a:spLocks/>
          </p:cNvSpPr>
          <p:nvPr userDrawn="1"/>
        </p:nvSpPr>
        <p:spPr>
          <a:xfrm>
            <a:off x="5199299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7" name="Text Placeholder 58">
            <a:extLst>
              <a:ext uri="{FF2B5EF4-FFF2-40B4-BE49-F238E27FC236}">
                <a16:creationId xmlns:a16="http://schemas.microsoft.com/office/drawing/2014/main" id="{59F1CE52-31E2-7C49-967B-AB5B06E00D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55848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9" name="Text Placeholder 78">
            <a:extLst>
              <a:ext uri="{FF2B5EF4-FFF2-40B4-BE49-F238E27FC236}">
                <a16:creationId xmlns:a16="http://schemas.microsoft.com/office/drawing/2014/main" id="{79F28B29-366F-694E-ABA4-7B8BF7277C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55848" y="2137227"/>
            <a:ext cx="3576606" cy="349259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id="{F397536A-8AAF-FC4B-B1FA-589DA5E040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99063" y="1128713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Freeform: Shape 28">
            <a:extLst>
              <a:ext uri="{FF2B5EF4-FFF2-40B4-BE49-F238E27FC236}">
                <a16:creationId xmlns:a16="http://schemas.microsoft.com/office/drawing/2014/main" id="{1923478E-81C2-6E46-B4CA-AE16CCE861FB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47130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96">
            <a:extLst>
              <a:ext uri="{FF2B5EF4-FFF2-40B4-BE49-F238E27FC236}">
                <a16:creationId xmlns:a16="http://schemas.microsoft.com/office/drawing/2014/main" id="{D067ADD6-728D-9147-9453-C16A5182A795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47130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2" name="Text Placeholder 58">
            <a:extLst>
              <a:ext uri="{FF2B5EF4-FFF2-40B4-BE49-F238E27FC236}">
                <a16:creationId xmlns:a16="http://schemas.microsoft.com/office/drawing/2014/main" id="{0CE5EBA7-5E00-094C-8C83-F005A5810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4505338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Text Placeholder 78">
            <a:extLst>
              <a:ext uri="{FF2B5EF4-FFF2-40B4-BE49-F238E27FC236}">
                <a16:creationId xmlns:a16="http://schemas.microsoft.com/office/drawing/2014/main" id="{12B8776C-A5FA-8440-AC64-DF44DD44D0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4505338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926D71B2-4F01-8341-8334-F4A2198EF2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4713121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45B3DB45-8346-274C-A053-3917E67AA99E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47130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EC37CF7E-C140-2643-A746-84D6C565CEB1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47130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46671F13-DA12-724C-A091-38B465D860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512" y="4224288"/>
            <a:ext cx="4505338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1395E219-E5B6-364A-B939-ACB850810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1512" y="4515847"/>
            <a:ext cx="4505338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CA54879F-E8D7-4B49-B418-CF162DA394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7" y="3507332"/>
            <a:ext cx="4713121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id="{4ACDADA5-737B-4A4D-A875-05B7A2EC7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19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1 стро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1F8DBAA-4A26-47DF-DF5E-A862447DB1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804" y="2317373"/>
            <a:ext cx="1428751" cy="352425"/>
          </a:xfrm>
          <a:ln>
            <a:solidFill>
              <a:srgbClr val="004596"/>
            </a:solidFill>
          </a:ln>
        </p:spPr>
        <p:txBody>
          <a:bodyPr lIns="0" r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РАЗДЕЛ 01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99A0925-28C5-E43F-F531-C83457B29A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804" y="4087211"/>
            <a:ext cx="3469146" cy="215468"/>
          </a:xfrm>
          <a:ln>
            <a:solidFill>
              <a:srgbClr val="004596"/>
            </a:solidFill>
          </a:ln>
        </p:spPr>
        <p:txBody>
          <a:bodyPr lIns="0" tIns="0" rIns="0" b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АННОТАЦИЯ К РАЗДЕЛУ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B3415EB-5D86-E9B4-EDAC-4C3112FE1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803" y="3093668"/>
            <a:ext cx="10920819" cy="472112"/>
          </a:xfrm>
          <a:ln>
            <a:solidFill>
              <a:srgbClr val="004596"/>
            </a:solidFill>
          </a:ln>
        </p:spPr>
        <p:txBody>
          <a:bodyPr lIns="0" rIns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kumimoji="0" lang="ru-RU" sz="4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НАЗВАНИЕ РАЗДЕЛА В ОДНУ СТРОКУ</a:t>
            </a:r>
          </a:p>
        </p:txBody>
      </p: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E464BC2B-2C22-6E3C-3CC4-2AD33EAE6ABE}"/>
              </a:ext>
            </a:extLst>
          </p:cNvPr>
          <p:cNvCxnSpPr>
            <a:cxnSpLocks/>
          </p:cNvCxnSpPr>
          <p:nvPr userDrawn="1"/>
        </p:nvCxnSpPr>
        <p:spPr>
          <a:xfrm>
            <a:off x="335967" y="2961043"/>
            <a:ext cx="67587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A8E59309-6BE9-75FB-2032-994234894800}"/>
              </a:ext>
            </a:extLst>
          </p:cNvPr>
          <p:cNvCxnSpPr>
            <a:cxnSpLocks/>
          </p:cNvCxnSpPr>
          <p:nvPr userDrawn="1"/>
        </p:nvCxnSpPr>
        <p:spPr>
          <a:xfrm>
            <a:off x="335967" y="3698405"/>
            <a:ext cx="67587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81E24C68-98B6-6343-B086-E62D64F1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49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ный 2 стро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4125BE-D57A-EE4C-A01A-2BB074617E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804" y="2317373"/>
            <a:ext cx="1428751" cy="352425"/>
          </a:xfrm>
          <a:ln>
            <a:solidFill>
              <a:srgbClr val="004596"/>
            </a:solidFill>
          </a:ln>
        </p:spPr>
        <p:txBody>
          <a:bodyPr lIns="0" r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РАЗДЕЛ 01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940FC9C-C932-D449-A86E-4BDEF56506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805" y="3298109"/>
            <a:ext cx="6572482" cy="942269"/>
          </a:xfrm>
          <a:ln>
            <a:solidFill>
              <a:srgbClr val="004596"/>
            </a:solidFill>
          </a:ln>
        </p:spPr>
        <p:txBody>
          <a:bodyPr lIns="0" rIns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kumimoji="0" lang="ru-RU" sz="4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НАЗВАНИЕ РАЗДЕЛА В ДВЕ СТРОКИ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836D4B0-5F46-3645-87D5-2D12896CC0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804" y="4740194"/>
            <a:ext cx="3469146" cy="215468"/>
          </a:xfrm>
          <a:ln>
            <a:solidFill>
              <a:srgbClr val="004596"/>
            </a:solidFill>
          </a:ln>
        </p:spPr>
        <p:txBody>
          <a:bodyPr lIns="0" tIns="0" rIns="0" b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АННОТАЦИЯ К РАЗДЕЛУ</a:t>
            </a:r>
          </a:p>
        </p:txBody>
      </p: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F948FACA-4646-864E-B1F4-E9E3BCFC35BB}"/>
              </a:ext>
            </a:extLst>
          </p:cNvPr>
          <p:cNvCxnSpPr>
            <a:cxnSpLocks/>
          </p:cNvCxnSpPr>
          <p:nvPr userDrawn="1"/>
        </p:nvCxnSpPr>
        <p:spPr>
          <a:xfrm>
            <a:off x="321742" y="3140801"/>
            <a:ext cx="5069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">
            <a:extLst>
              <a:ext uri="{FF2B5EF4-FFF2-40B4-BE49-F238E27FC236}">
                <a16:creationId xmlns:a16="http://schemas.microsoft.com/office/drawing/2014/main" id="{BF1AFA75-B457-474D-A9BC-84F95068DC45}"/>
              </a:ext>
            </a:extLst>
          </p:cNvPr>
          <p:cNvCxnSpPr>
            <a:cxnSpLocks/>
          </p:cNvCxnSpPr>
          <p:nvPr userDrawn="1"/>
        </p:nvCxnSpPr>
        <p:spPr>
          <a:xfrm>
            <a:off x="321742" y="4466771"/>
            <a:ext cx="5069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248EDC43-F2C0-EA4A-ACE4-2238F45CA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1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ный 2 строки и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95C28D77-899F-72F0-A5C2-9A57158445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55367" y="-5400"/>
            <a:ext cx="6336633" cy="6868800"/>
          </a:xfrm>
          <a:custGeom>
            <a:avLst/>
            <a:gdLst>
              <a:gd name="connsiteX0" fmla="*/ 0 w 6336633"/>
              <a:gd name="connsiteY0" fmla="*/ 0 h 6857999"/>
              <a:gd name="connsiteX1" fmla="*/ 6336633 w 6336633"/>
              <a:gd name="connsiteY1" fmla="*/ 0 h 6857999"/>
              <a:gd name="connsiteX2" fmla="*/ 6336633 w 6336633"/>
              <a:gd name="connsiteY2" fmla="*/ 6857999 h 6857999"/>
              <a:gd name="connsiteX3" fmla="*/ 0 w 6336633"/>
              <a:gd name="connsiteY3" fmla="*/ 6857999 h 6857999"/>
              <a:gd name="connsiteX4" fmla="*/ 0 w 6336633"/>
              <a:gd name="connsiteY4" fmla="*/ 0 h 6857999"/>
              <a:gd name="connsiteX0" fmla="*/ 1466850 w 6336633"/>
              <a:gd name="connsiteY0" fmla="*/ 9525 h 6857999"/>
              <a:gd name="connsiteX1" fmla="*/ 6336633 w 6336633"/>
              <a:gd name="connsiteY1" fmla="*/ 0 h 6857999"/>
              <a:gd name="connsiteX2" fmla="*/ 6336633 w 6336633"/>
              <a:gd name="connsiteY2" fmla="*/ 6857999 h 6857999"/>
              <a:gd name="connsiteX3" fmla="*/ 0 w 6336633"/>
              <a:gd name="connsiteY3" fmla="*/ 6857999 h 6857999"/>
              <a:gd name="connsiteX4" fmla="*/ 1466850 w 6336633"/>
              <a:gd name="connsiteY4" fmla="*/ 95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633" h="6857999">
                <a:moveTo>
                  <a:pt x="1466850" y="9525"/>
                </a:moveTo>
                <a:lnTo>
                  <a:pt x="6336633" y="0"/>
                </a:lnTo>
                <a:lnTo>
                  <a:pt x="6336633" y="6857999"/>
                </a:lnTo>
                <a:lnTo>
                  <a:pt x="0" y="6857999"/>
                </a:lnTo>
                <a:lnTo>
                  <a:pt x="1466850" y="9525"/>
                </a:ln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7FCB869-430C-8A42-A27D-D3AB11742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804" y="2317373"/>
            <a:ext cx="1428751" cy="352425"/>
          </a:xfrm>
          <a:ln>
            <a:solidFill>
              <a:srgbClr val="004596"/>
            </a:solidFill>
          </a:ln>
        </p:spPr>
        <p:txBody>
          <a:bodyPr lIns="0" r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РАЗДЕЛ 01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E364D1A-61F4-F543-A859-89227795B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803" y="3309596"/>
            <a:ext cx="6441853" cy="942269"/>
          </a:xfrm>
          <a:ln>
            <a:solidFill>
              <a:srgbClr val="004596"/>
            </a:solidFill>
          </a:ln>
        </p:spPr>
        <p:txBody>
          <a:bodyPr lIns="0" rIns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kumimoji="0" lang="ru-RU" sz="4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НАЗВАНИЕ РАЗДЕЛА В ДВЕ СТРОКИ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2041BD-E345-5241-9EEF-3501F046B9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804" y="4955662"/>
            <a:ext cx="3469146" cy="215468"/>
          </a:xfrm>
          <a:ln>
            <a:solidFill>
              <a:srgbClr val="004596"/>
            </a:solidFill>
          </a:ln>
        </p:spPr>
        <p:txBody>
          <a:bodyPr lIns="0" tIns="0" rIns="0" b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АННОТАЦИЯ К РАЗДЕЛУ</a:t>
            </a:r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E842D932-CAE3-EA44-95E3-DF2BA7BB5465}"/>
              </a:ext>
            </a:extLst>
          </p:cNvPr>
          <p:cNvCxnSpPr>
            <a:cxnSpLocks/>
          </p:cNvCxnSpPr>
          <p:nvPr userDrawn="1"/>
        </p:nvCxnSpPr>
        <p:spPr>
          <a:xfrm>
            <a:off x="321742" y="3065983"/>
            <a:ext cx="5069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5">
            <a:extLst>
              <a:ext uri="{FF2B5EF4-FFF2-40B4-BE49-F238E27FC236}">
                <a16:creationId xmlns:a16="http://schemas.microsoft.com/office/drawing/2014/main" id="{E1B184B8-B315-DC4E-8395-3A7A670461AB}"/>
              </a:ext>
            </a:extLst>
          </p:cNvPr>
          <p:cNvCxnSpPr>
            <a:cxnSpLocks/>
          </p:cNvCxnSpPr>
          <p:nvPr userDrawn="1"/>
        </p:nvCxnSpPr>
        <p:spPr>
          <a:xfrm>
            <a:off x="321742" y="4508068"/>
            <a:ext cx="50690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E36B48C-3001-9D48-BB92-7DAB0F6F8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70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99A0925-28C5-E43F-F531-C83457B29A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804" y="4087211"/>
            <a:ext cx="3469146" cy="215468"/>
          </a:xfrm>
          <a:ln>
            <a:solidFill>
              <a:srgbClr val="004596"/>
            </a:solidFill>
          </a:ln>
        </p:spPr>
        <p:txBody>
          <a:bodyPr lIns="0" tIns="0" rIns="0" b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+mj-lt"/>
                <a:ea typeface="GPN_DIN Condensed Regular" panose="020B0506020202020204" pitchFamily="34" charset="77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B3415EB-5D86-E9B4-EDAC-4C3112FE1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803" y="3093668"/>
            <a:ext cx="10920819" cy="472112"/>
          </a:xfrm>
          <a:ln>
            <a:solidFill>
              <a:srgbClr val="004596"/>
            </a:solidFill>
          </a:ln>
        </p:spPr>
        <p:txBody>
          <a:bodyPr lIns="0" rIns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kumimoji="0" lang="ru-RU" sz="4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E464BC2B-2C22-6E3C-3CC4-2AD33EAE6ABE}"/>
              </a:ext>
            </a:extLst>
          </p:cNvPr>
          <p:cNvCxnSpPr>
            <a:cxnSpLocks/>
          </p:cNvCxnSpPr>
          <p:nvPr userDrawn="1"/>
        </p:nvCxnSpPr>
        <p:spPr>
          <a:xfrm>
            <a:off x="335967" y="2961043"/>
            <a:ext cx="67587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A8E59309-6BE9-75FB-2032-994234894800}"/>
              </a:ext>
            </a:extLst>
          </p:cNvPr>
          <p:cNvCxnSpPr>
            <a:cxnSpLocks/>
          </p:cNvCxnSpPr>
          <p:nvPr userDrawn="1"/>
        </p:nvCxnSpPr>
        <p:spPr>
          <a:xfrm>
            <a:off x="335967" y="3698405"/>
            <a:ext cx="67587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24C063A7-23E0-634C-9B11-626076D6D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2041BD-E345-5241-9EEF-3501F046B9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1804" y="4302679"/>
            <a:ext cx="3469146" cy="215468"/>
          </a:xfrm>
          <a:ln>
            <a:solidFill>
              <a:srgbClr val="004596"/>
            </a:solidFill>
          </a:ln>
        </p:spPr>
        <p:txBody>
          <a:bodyPr lIns="0" tIns="0" rIns="0" b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ФИО</a:t>
            </a:r>
          </a:p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98245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>
            <a:extLst>
              <a:ext uri="{FF2B5EF4-FFF2-40B4-BE49-F238E27FC236}">
                <a16:creationId xmlns:a16="http://schemas.microsoft.com/office/drawing/2014/main" id="{8F133F02-7ABE-5B7B-0A0E-D32314A4E2CF}"/>
              </a:ext>
            </a:extLst>
          </p:cNvPr>
          <p:cNvSpPr txBox="1">
            <a:spLocks/>
          </p:cNvSpPr>
          <p:nvPr userDrawn="1"/>
        </p:nvSpPr>
        <p:spPr>
          <a:xfrm>
            <a:off x="1797170" y="3192944"/>
            <a:ext cx="8597660" cy="47211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5CB87C7A-B3D1-BB45-B4BE-DF23D6DE9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13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модуля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66246" y="1776391"/>
            <a:ext cx="569079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66246" y="1128391"/>
            <a:ext cx="569079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1845669"/>
            <a:ext cx="5434214" cy="277200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78222" y="1128713"/>
            <a:ext cx="5675404" cy="647700"/>
          </a:xfrm>
          <a:prstGeom prst="rect">
            <a:avLst/>
          </a:prstGeom>
          <a:solidFill>
            <a:srgbClr val="00B050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F6C8F711-BD2D-D043-9CC3-B3AB7DB51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/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AC9CFC8-9240-794B-99C5-9E7F77ABB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 anchor="ctr"/>
          <a:lstStyle>
            <a:lvl1pPr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Freeform: Shape 28">
            <a:extLst>
              <a:ext uri="{FF2B5EF4-FFF2-40B4-BE49-F238E27FC236}">
                <a16:creationId xmlns:a16="http://schemas.microsoft.com/office/drawing/2014/main" id="{0D375D73-F3AD-A64F-73BC-6769748C2CBC}"/>
              </a:ext>
            </a:extLst>
          </p:cNvPr>
          <p:cNvSpPr>
            <a:spLocks/>
          </p:cNvSpPr>
          <p:nvPr userDrawn="1"/>
        </p:nvSpPr>
        <p:spPr>
          <a:xfrm>
            <a:off x="334963" y="1780915"/>
            <a:ext cx="569079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96">
            <a:extLst>
              <a:ext uri="{FF2B5EF4-FFF2-40B4-BE49-F238E27FC236}">
                <a16:creationId xmlns:a16="http://schemas.microsoft.com/office/drawing/2014/main" id="{956C53BB-5E0D-3738-FFE8-82BA275E6ABC}"/>
              </a:ext>
            </a:extLst>
          </p:cNvPr>
          <p:cNvSpPr>
            <a:spLocks/>
          </p:cNvSpPr>
          <p:nvPr userDrawn="1"/>
        </p:nvSpPr>
        <p:spPr>
          <a:xfrm>
            <a:off x="334963" y="1132915"/>
            <a:ext cx="569079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6" name="Text Placeholder 58">
            <a:extLst>
              <a:ext uri="{FF2B5EF4-FFF2-40B4-BE49-F238E27FC236}">
                <a16:creationId xmlns:a16="http://schemas.microsoft.com/office/drawing/2014/main" id="{52E8EBF1-3938-95F4-619B-A9D3886636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3" y="1850193"/>
            <a:ext cx="5434214" cy="277200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" name="Text Placeholder 78">
            <a:extLst>
              <a:ext uri="{FF2B5EF4-FFF2-40B4-BE49-F238E27FC236}">
                <a16:creationId xmlns:a16="http://schemas.microsoft.com/office/drawing/2014/main" id="{9ECD714B-712C-D62A-18F8-3786E9E32A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3" y="2141751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6EF8BF1E-2BA4-F553-E555-286414D49C6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939" y="1133237"/>
            <a:ext cx="5675404" cy="647700"/>
          </a:xfrm>
          <a:prstGeom prst="rect">
            <a:avLst/>
          </a:prstGeom>
          <a:solidFill>
            <a:srgbClr val="00B050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AE8D96D1-9D7D-7D43-97A8-5E90A9CC40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63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20" name="Номер слайда 1">
            <a:extLst>
              <a:ext uri="{FF2B5EF4-FFF2-40B4-BE49-F238E27FC236}">
                <a16:creationId xmlns:a16="http://schemas.microsoft.com/office/drawing/2014/main" id="{F355392C-AFA9-F2B8-B60F-3C2FB436B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710" y="6296520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spc="0">
                <a:solidFill>
                  <a:schemeClr val="tx1"/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01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all" baseline="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800" b="1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266700" marR="0" indent="-2667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9263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3"/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8">
          <p15:clr>
            <a:srgbClr val="F26B43"/>
          </p15:clr>
        </p15:guide>
        <p15:guide id="2" orient="horz" pos="1207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pos="1958">
          <p15:clr>
            <a:srgbClr val="F26B43"/>
          </p15:clr>
        </p15:guide>
        <p15:guide id="8" pos="2570">
          <p15:clr>
            <a:srgbClr val="F26B43"/>
          </p15:clr>
        </p15:guide>
        <p15:guide id="9" orient="horz" pos="1117">
          <p15:clr>
            <a:srgbClr val="F26B43"/>
          </p15:clr>
        </p15:guide>
        <p15:guide id="10" orient="horz" pos="1616">
          <p15:clr>
            <a:srgbClr val="F26B43"/>
          </p15:clr>
        </p15:guide>
        <p15:guide id="11" pos="1436">
          <p15:clr>
            <a:srgbClr val="F26B43"/>
          </p15:clr>
        </p15:guide>
        <p15:guide id="12" pos="1345">
          <p15:clr>
            <a:srgbClr val="F26B43"/>
          </p15:clr>
        </p15:guide>
        <p15:guide id="13" pos="824">
          <p15:clr>
            <a:srgbClr val="F26B43"/>
          </p15:clr>
        </p15:guide>
        <p15:guide id="14" pos="3182">
          <p15:clr>
            <a:srgbClr val="F26B43"/>
          </p15:clr>
        </p15:guide>
        <p15:guide id="15" pos="3273">
          <p15:clr>
            <a:srgbClr val="F26B43"/>
          </p15:clr>
        </p15:guide>
        <p15:guide id="16" pos="3795">
          <p15:clr>
            <a:srgbClr val="F26B43"/>
          </p15:clr>
        </p15:guide>
        <p15:guide id="17" pos="733">
          <p15:clr>
            <a:srgbClr val="F26B43"/>
          </p15:clr>
        </p15:guide>
        <p15:guide id="18" orient="horz" pos="618">
          <p15:clr>
            <a:srgbClr val="F26B43"/>
          </p15:clr>
        </p15:guide>
        <p15:guide id="19" pos="2661">
          <p15:clr>
            <a:srgbClr val="F26B43"/>
          </p15:clr>
        </p15:guide>
        <p15:guide id="20" pos="3885">
          <p15:clr>
            <a:srgbClr val="F26B43"/>
          </p15:clr>
        </p15:guide>
        <p15:guide id="21" pos="4407">
          <p15:clr>
            <a:srgbClr val="F26B43"/>
          </p15:clr>
        </p15:guide>
        <p15:guide id="22" pos="4498">
          <p15:clr>
            <a:srgbClr val="F26B43"/>
          </p15:clr>
        </p15:guide>
        <p15:guide id="23" pos="5019">
          <p15:clr>
            <a:srgbClr val="F26B43"/>
          </p15:clr>
        </p15:guide>
        <p15:guide id="24" pos="5632">
          <p15:clr>
            <a:srgbClr val="F26B43"/>
          </p15:clr>
        </p15:guide>
        <p15:guide id="25" pos="5110">
          <p15:clr>
            <a:srgbClr val="F26B43"/>
          </p15:clr>
        </p15:guide>
        <p15:guide id="26" pos="5722">
          <p15:clr>
            <a:srgbClr val="F26B43"/>
          </p15:clr>
        </p15:guide>
        <p15:guide id="27" pos="6244">
          <p15:clr>
            <a:srgbClr val="F26B43"/>
          </p15:clr>
        </p15:guide>
        <p15:guide id="28" pos="6335">
          <p15:clr>
            <a:srgbClr val="F26B43"/>
          </p15:clr>
        </p15:guide>
        <p15:guide id="29" pos="6856">
          <p15:clr>
            <a:srgbClr val="F26B43"/>
          </p15:clr>
        </p15:guide>
        <p15:guide id="30" pos="6947">
          <p15:clr>
            <a:srgbClr val="F26B43"/>
          </p15:clr>
        </p15:guide>
        <p15:guide id="31" orient="horz" pos="3906">
          <p15:clr>
            <a:srgbClr val="F26B43"/>
          </p15:clr>
        </p15:guide>
        <p15:guide id="32" orient="horz" pos="1706">
          <p15:clr>
            <a:srgbClr val="F26B43"/>
          </p15:clr>
        </p15:guide>
        <p15:guide id="33" orient="horz" pos="3702">
          <p15:clr>
            <a:srgbClr val="F26B43"/>
          </p15:clr>
        </p15:guide>
        <p15:guide id="34" orient="horz" pos="3612">
          <p15:clr>
            <a:srgbClr val="F26B43"/>
          </p15:clr>
        </p15:guide>
        <p15:guide id="35" orient="horz" pos="3203">
          <p15:clr>
            <a:srgbClr val="F26B43"/>
          </p15:clr>
        </p15:guide>
        <p15:guide id="36" orient="horz" pos="3113">
          <p15:clr>
            <a:srgbClr val="F26B43"/>
          </p15:clr>
        </p15:guide>
        <p15:guide id="37" orient="horz" pos="2704">
          <p15:clr>
            <a:srgbClr val="F26B43"/>
          </p15:clr>
        </p15:guide>
        <p15:guide id="38" orient="horz" pos="2614">
          <p15:clr>
            <a:srgbClr val="F26B43"/>
          </p15:clr>
        </p15:guide>
        <p15:guide id="39" orient="horz" pos="2205">
          <p15:clr>
            <a:srgbClr val="F26B43"/>
          </p15:clr>
        </p15:guide>
        <p15:guide id="40" orient="horz" pos="2115">
          <p15:clr>
            <a:srgbClr val="F26B43"/>
          </p15:clr>
        </p15:guide>
        <p15:guide id="41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BDE52A2-34EC-41AD-A1AE-00A22539908D}"/>
              </a:ext>
            </a:extLst>
          </p:cNvPr>
          <p:cNvSpPr txBox="1">
            <a:spLocks/>
          </p:cNvSpPr>
          <p:nvPr/>
        </p:nvSpPr>
        <p:spPr>
          <a:xfrm>
            <a:off x="2172393" y="1582174"/>
            <a:ext cx="7847214" cy="2165607"/>
          </a:xfrm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ВЫЯВЛЕНИЕ СВЯЗИ ГРАДИЕНТНЫХ ЗОН ТЕПЛОВОГО ПОТОКА С НЕФТЕГАЗОНОСНОСТЬЮ ЗАПАДА ТОМСКОЙ ОБЛАСТИ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41E66B37-B8B2-430E-BDFC-A3EBB7D24119}"/>
              </a:ext>
            </a:extLst>
          </p:cNvPr>
          <p:cNvSpPr txBox="1">
            <a:spLocks/>
          </p:cNvSpPr>
          <p:nvPr/>
        </p:nvSpPr>
        <p:spPr>
          <a:xfrm>
            <a:off x="876950" y="5104842"/>
            <a:ext cx="9458475" cy="1080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Исполнитель: Крутенко Даниил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сергеевич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аспирант ТПУ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Исаев В.И. д. г.-м. н., профессор ТПУ</a:t>
            </a:r>
          </a:p>
        </p:txBody>
      </p:sp>
    </p:spTree>
    <p:extLst>
      <p:ext uri="{BB962C8B-B14F-4D97-AF65-F5344CB8AC3E}">
        <p14:creationId xmlns:p14="http://schemas.microsoft.com/office/powerpoint/2010/main" val="279303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E7E026-8E28-408A-8C57-FEE0D3FEE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7FA94BB-4187-438E-A0B6-64C562D63078}"/>
              </a:ext>
            </a:extLst>
          </p:cNvPr>
          <p:cNvSpPr txBox="1">
            <a:spLocks/>
          </p:cNvSpPr>
          <p:nvPr/>
        </p:nvSpPr>
        <p:spPr>
          <a:xfrm>
            <a:off x="4577063" y="163366"/>
            <a:ext cx="5506336" cy="1048039"/>
          </a:xfrm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lnSpc>
                <a:spcPct val="108000"/>
              </a:lnSpc>
              <a:spcBef>
                <a:spcPts val="0"/>
              </a:spcBef>
            </a:pP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Расчет горизонтального градиента теплового потока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AB937-5056-4157-A3C1-63FA4E7DE65B}"/>
                  </a:ext>
                </a:extLst>
              </p:cNvPr>
              <p:cNvSpPr txBox="1"/>
              <p:nvPr/>
            </p:nvSpPr>
            <p:spPr>
              <a:xfrm>
                <a:off x="4744738" y="1278517"/>
                <a:ext cx="6891251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Расчет горизонтального градиента теплового потока проведен с использованием цифровой модели теплового потока.</a:t>
                </a:r>
              </a:p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расчета горизонтального градиента теплового потока по пяти точкам использовали формулы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(1-3)</a:t>
                </a:r>
                <a:r>
                  <a:rPr lang="ru-RU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ru-RU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ru-RU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	   </a:t>
                </a:r>
                <a:r>
                  <a:rPr lang="ru-R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(1)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ru-RU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(2)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(3)</a:t>
                </a:r>
              </a:p>
              <a:p>
                <a:r>
                  <a:rPr lang="ru-RU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</a:p>
              <a:p>
                <a:r>
                  <a:rPr lang="ru-RU" sz="1600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где </a:t>
                </a:r>
                <a:r>
                  <a:rPr lang="en-US" sz="1600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1600" i="1" baseline="-25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ru-RU" sz="1600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– значение теплового потока в каждой ячейке сетки, мВт/м</a:t>
                </a:r>
                <a:r>
                  <a:rPr lang="ru-RU" sz="1600" i="1" baseline="30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1600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ru-RU" sz="1600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– шаг сетки, км, </a:t>
                </a:r>
                <a:r>
                  <a:rPr lang="en-US" sz="1600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ru-RU" sz="1600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r>
                  <a:rPr lang="en-US" sz="1600" i="1" baseline="-250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ru-RU" sz="1600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– горизонтальный градиент теплового потока в каждой ячейке сетки, (мВт/м</a:t>
                </a:r>
                <a:r>
                  <a:rPr lang="ru-RU" sz="1600" i="1" baseline="30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1600" i="1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)/км</a:t>
                </a:r>
                <a:endParaRPr lang="ru-RU" sz="16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BAB937-5056-4157-A3C1-63FA4E7DE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38" y="1278517"/>
                <a:ext cx="6891251" cy="5377562"/>
              </a:xfrm>
              <a:prstGeom prst="rect">
                <a:avLst/>
              </a:prstGeom>
              <a:blipFill>
                <a:blip r:embed="rId3"/>
                <a:stretch>
                  <a:fillRect l="-707" t="-680" r="-1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95846039-2281-486C-AAC6-2CD5C827521A}"/>
              </a:ext>
            </a:extLst>
          </p:cNvPr>
          <p:cNvSpPr txBox="1">
            <a:spLocks/>
          </p:cNvSpPr>
          <p:nvPr/>
        </p:nvSpPr>
        <p:spPr>
          <a:xfrm>
            <a:off x="10452682" y="6374921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FDEDEDF-D88C-4731-9FFA-03E5BF55DD06}"/>
              </a:ext>
            </a:extLst>
          </p:cNvPr>
          <p:cNvSpPr txBox="1">
            <a:spLocks/>
          </p:cNvSpPr>
          <p:nvPr/>
        </p:nvSpPr>
        <p:spPr bwMode="auto">
          <a:xfrm>
            <a:off x="317639" y="6309833"/>
            <a:ext cx="9765760" cy="4953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Маловичко А. К.,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Тарунина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О. Л. Высшие производные гравитационного потенциала и их применение при геологической интерпретации аномалий. – Недра. – 1972. – 151 с.</a:t>
            </a:r>
            <a:endParaRPr lang="ru-RU" sz="1100" kern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B7D3AF-287F-4CEA-8A44-19BA1535F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6" y="407504"/>
            <a:ext cx="4458817" cy="56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2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6530B1-0348-4706-9F8E-D345C97FD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D94DE-C607-4EB6-A0F9-9727FF43EC57}"/>
              </a:ext>
            </a:extLst>
          </p:cNvPr>
          <p:cNvSpPr txBox="1"/>
          <p:nvPr/>
        </p:nvSpPr>
        <p:spPr>
          <a:xfrm>
            <a:off x="5092117" y="1800050"/>
            <a:ext cx="68912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Среднее значение горизонтального градиента теплового потока по территории запада Томской области равно 0,2 (мВт/м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)/км.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Газоконденсатные и нефтегазоконденсатные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месторождения тяготеют к зонам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повышенного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градиента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теплового потока.</a:t>
            </a:r>
          </a:p>
          <a:p>
            <a:pPr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Нефтяные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месторождения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коррелируют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зонами повышенного градиента.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B6D71A9-C3E6-48E2-8CD5-05337BD8DBE6}"/>
              </a:ext>
            </a:extLst>
          </p:cNvPr>
          <p:cNvSpPr txBox="1">
            <a:spLocks/>
          </p:cNvSpPr>
          <p:nvPr/>
        </p:nvSpPr>
        <p:spPr bwMode="auto">
          <a:xfrm>
            <a:off x="147003" y="5792132"/>
            <a:ext cx="4799070" cy="101977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12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  <a:r>
              <a:rPr lang="ru-RU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1-4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месторождения углеводородов: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нефтяные,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газоконденсатные,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нефтегазоконденсатные,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изолинии горизонтального градиента теплового потока, (мВт/м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)/км</a:t>
            </a:r>
            <a:endParaRPr lang="ru-RU" sz="1200" kern="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B664AC2-528C-4EB1-BE03-F5AC64688AD6}"/>
              </a:ext>
            </a:extLst>
          </p:cNvPr>
          <p:cNvSpPr txBox="1">
            <a:spLocks/>
          </p:cNvSpPr>
          <p:nvPr/>
        </p:nvSpPr>
        <p:spPr bwMode="auto">
          <a:xfrm>
            <a:off x="5092117" y="432894"/>
            <a:ext cx="5545123" cy="116503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СХЕМАТИЧЕСКАЯ КАРТА ГОРИЗОНТАЛЬНОГО ГРАДИЕНТА ТЕПЛОВОГО ПОТОКА</a:t>
            </a: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EF87FCDB-8B83-4FB3-9BE6-AD2D23A88404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14A308-1C9F-4209-9545-2D0CF7429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2" y="46091"/>
            <a:ext cx="4241402" cy="565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D7876-E7E8-9551-66E6-319B1B74A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F9CCA-622E-B1F7-E1B2-A7C2F2967D08}"/>
              </a:ext>
            </a:extLst>
          </p:cNvPr>
          <p:cNvSpPr txBox="1"/>
          <p:nvPr/>
        </p:nvSpPr>
        <p:spPr>
          <a:xfrm>
            <a:off x="984902" y="434574"/>
            <a:ext cx="8890083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Распределение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месторождений углеводородов в поле градиента теплового потока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29">
            <a:extLst>
              <a:ext uri="{FF2B5EF4-FFF2-40B4-BE49-F238E27FC236}">
                <a16:creationId xmlns:a16="http://schemas.microsoft.com/office/drawing/2014/main" id="{B3E37542-CE39-BCAF-0B2A-F8D1965EBC21}"/>
              </a:ext>
            </a:extLst>
          </p:cNvPr>
          <p:cNvSpPr/>
          <p:nvPr/>
        </p:nvSpPr>
        <p:spPr>
          <a:xfrm>
            <a:off x="334962" y="1670823"/>
            <a:ext cx="3744033" cy="648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ГАЗОКОНДЕНСАТНЫЕ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30">
            <a:extLst>
              <a:ext uri="{FF2B5EF4-FFF2-40B4-BE49-F238E27FC236}">
                <a16:creationId xmlns:a16="http://schemas.microsoft.com/office/drawing/2014/main" id="{4D19A25C-1A2A-0038-4733-85DA1B7E920F}"/>
              </a:ext>
            </a:extLst>
          </p:cNvPr>
          <p:cNvSpPr/>
          <p:nvPr/>
        </p:nvSpPr>
        <p:spPr>
          <a:xfrm>
            <a:off x="4229423" y="1670823"/>
            <a:ext cx="3744033" cy="648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НЕФТЕГАЗОКОНДЕНСАТНЫЕ</a:t>
            </a:r>
          </a:p>
        </p:txBody>
      </p:sp>
      <p:sp>
        <p:nvSpPr>
          <p:cNvPr id="6" name="Прямоугольник 31">
            <a:extLst>
              <a:ext uri="{FF2B5EF4-FFF2-40B4-BE49-F238E27FC236}">
                <a16:creationId xmlns:a16="http://schemas.microsoft.com/office/drawing/2014/main" id="{3D068E76-A4BF-7D01-D0A5-C87A6FA622F7}"/>
              </a:ext>
            </a:extLst>
          </p:cNvPr>
          <p:cNvSpPr/>
          <p:nvPr/>
        </p:nvSpPr>
        <p:spPr>
          <a:xfrm>
            <a:off x="8109445" y="1670823"/>
            <a:ext cx="3747593" cy="648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НЕФТЯНЫЕ</a:t>
            </a:r>
          </a:p>
        </p:txBody>
      </p:sp>
      <p:sp>
        <p:nvSpPr>
          <p:cNvPr id="7" name="Прямоугольник 32">
            <a:extLst>
              <a:ext uri="{FF2B5EF4-FFF2-40B4-BE49-F238E27FC236}">
                <a16:creationId xmlns:a16="http://schemas.microsoft.com/office/drawing/2014/main" id="{4583629C-41E1-364D-2A9D-84184932A884}"/>
              </a:ext>
            </a:extLst>
          </p:cNvPr>
          <p:cNvSpPr/>
          <p:nvPr/>
        </p:nvSpPr>
        <p:spPr>
          <a:xfrm>
            <a:off x="337042" y="4672640"/>
            <a:ext cx="3744029" cy="9775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lvl="0" indent="-285750" fontAlgn="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Большинству газоконденсатных месторождений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соответствуют значения 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0,2-0,5 (мВт/м</a:t>
            </a:r>
            <a:r>
              <a:rPr lang="ru-RU" sz="1200" b="1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)/км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33">
            <a:extLst>
              <a:ext uri="{FF2B5EF4-FFF2-40B4-BE49-F238E27FC236}">
                <a16:creationId xmlns:a16="http://schemas.microsoft.com/office/drawing/2014/main" id="{751F4863-1890-D7C8-BD16-E404C9C4833A}"/>
              </a:ext>
            </a:extLst>
          </p:cNvPr>
          <p:cNvSpPr/>
          <p:nvPr/>
        </p:nvSpPr>
        <p:spPr>
          <a:xfrm>
            <a:off x="4241283" y="4672640"/>
            <a:ext cx="3744029" cy="9775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lvl="0" indent="-285750" fontAlgn="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Большинству нефтегазоконденсатных месторождений соответствуют значения 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0,1-0,4 (мВт/м</a:t>
            </a:r>
            <a:r>
              <a:rPr lang="ru-RU" sz="1200" b="1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)/км</a:t>
            </a:r>
          </a:p>
        </p:txBody>
      </p:sp>
      <p:sp>
        <p:nvSpPr>
          <p:cNvPr id="9" name="Прямоугольник 34">
            <a:extLst>
              <a:ext uri="{FF2B5EF4-FFF2-40B4-BE49-F238E27FC236}">
                <a16:creationId xmlns:a16="http://schemas.microsoft.com/office/drawing/2014/main" id="{1C2F3D1F-38E9-0907-C4C6-1BCBF4983AA0}"/>
              </a:ext>
            </a:extLst>
          </p:cNvPr>
          <p:cNvSpPr/>
          <p:nvPr/>
        </p:nvSpPr>
        <p:spPr>
          <a:xfrm>
            <a:off x="8228289" y="4664560"/>
            <a:ext cx="3744029" cy="100244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lvl="0" indent="-285750" fontAlgn="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Большинству нефтяных месторождений соответствуют значения 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0,1-0,3 (мВт/м</a:t>
            </a:r>
            <a:r>
              <a:rPr lang="ru-RU" sz="1200" b="1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)/км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A3BF50-35D7-427A-BF00-2CCC686F4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47" y="2356162"/>
            <a:ext cx="3847330" cy="23083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9F7ADE-9493-4372-AD3B-A79E742FD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950" y="2318823"/>
            <a:ext cx="3909562" cy="2345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578F888-2C48-4E88-B98C-0A63AC693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524" y="2327465"/>
            <a:ext cx="3909561" cy="2345737"/>
          </a:xfrm>
          <a:prstGeom prst="rect">
            <a:avLst/>
          </a:prstGeom>
        </p:spPr>
      </p:pic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3BD50189-C6B6-441E-B833-58005D89FE50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5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AC3786-41FF-4362-8756-2751EEC612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" y="1715563"/>
            <a:ext cx="7169930" cy="4662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050237A-21E4-4549-8855-2F0DAA30D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03CCCA0-75E8-4368-A043-18D4C3D95626}"/>
              </a:ext>
            </a:extLst>
          </p:cNvPr>
          <p:cNvSpPr txBox="1">
            <a:spLocks/>
          </p:cNvSpPr>
          <p:nvPr/>
        </p:nvSpPr>
        <p:spPr bwMode="auto">
          <a:xfrm>
            <a:off x="415177" y="270038"/>
            <a:ext cx="8191927" cy="13490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График групповых средних переменной «Горизонтальный градиент теплового потока» с усами 95% доверительных интервалов</a:t>
            </a:r>
          </a:p>
          <a:p>
            <a:pPr marL="0" indent="0" algn="ctr">
              <a:lnSpc>
                <a:spcPct val="108000"/>
              </a:lnSpc>
              <a:spcBef>
                <a:spcPts val="0"/>
              </a:spcBef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37BCB-F386-4D92-8FFD-9791FC0AAAEB}"/>
              </a:ext>
            </a:extLst>
          </p:cNvPr>
          <p:cNvSpPr txBox="1"/>
          <p:nvPr/>
        </p:nvSpPr>
        <p:spPr>
          <a:xfrm>
            <a:off x="6929813" y="1870270"/>
            <a:ext cx="519227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Среднее значение градиента теплового потока на территории исследования равно 0,2 (мВт/м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)/км.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Средние значения (мВт/м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)/км для месторождений: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нефтяных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нефтегазоконденстаных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газоконденсатных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0,35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проверки по непараметрическому критерию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Краскела-Уоллиса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выявлены сильно значимые различия (p=0,0008) между средними в группах, а по результатам медианного теста – статистически значимые различия (p= 0,0106). </a:t>
            </a:r>
          </a:p>
          <a:p>
            <a:endParaRPr lang="ru-RU" dirty="0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67861DB8-2FA7-46D5-80C4-06AB8C526E1F}"/>
              </a:ext>
            </a:extLst>
          </p:cNvPr>
          <p:cNvSpPr txBox="1">
            <a:spLocks/>
          </p:cNvSpPr>
          <p:nvPr/>
        </p:nvSpPr>
        <p:spPr>
          <a:xfrm>
            <a:off x="10452682" y="6374921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0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D386BF-AAC6-493B-A832-469C3AAFC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7D3B37B-7A33-4969-9077-3F88F8F70A9F}"/>
              </a:ext>
            </a:extLst>
          </p:cNvPr>
          <p:cNvSpPr txBox="1">
            <a:spLocks/>
          </p:cNvSpPr>
          <p:nvPr/>
        </p:nvSpPr>
        <p:spPr bwMode="auto">
          <a:xfrm>
            <a:off x="759660" y="592118"/>
            <a:ext cx="8963715" cy="100179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градиента теплового потока от плотности нефтегазоносности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8A2C0E-2574-4147-B82B-D6BA1782AD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4" y="2199895"/>
            <a:ext cx="5059299" cy="32865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819D29-D858-42CD-B089-1C26C64AAE46}"/>
              </a:ext>
            </a:extLst>
          </p:cNvPr>
          <p:cNvSpPr txBox="1"/>
          <p:nvPr/>
        </p:nvSpPr>
        <p:spPr>
          <a:xfrm>
            <a:off x="5770073" y="2485120"/>
            <a:ext cx="6176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Рассчитанный коэффициент корреляции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Спирмена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равен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=0,3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данном объеме выборки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=1365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измерений, полученный коэффициент корреляции является высоко значимым. </a:t>
            </a:r>
          </a:p>
          <a:p>
            <a:endParaRPr lang="ru-RU" dirty="0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37EC41B6-65D5-4F9D-9800-D24E9784A66F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4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6D098AD-C932-402C-8F72-959C7D8A1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FE21AB-CD1E-42A2-8FFB-0A823CFC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256" y="185066"/>
            <a:ext cx="8699380" cy="1005514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99A6C-02F5-472B-85A5-B531DC254467}"/>
              </a:ext>
            </a:extLst>
          </p:cNvPr>
          <p:cNvSpPr txBox="1"/>
          <p:nvPr/>
        </p:nvSpPr>
        <p:spPr>
          <a:xfrm>
            <a:off x="518256" y="1302233"/>
            <a:ext cx="483392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Тепловой поток и нефтегазоносность:</a:t>
            </a:r>
            <a:endParaRPr lang="ru-RU" sz="2000" dirty="0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8C24F98F-0F6B-4763-8300-98FEF3E4E08D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F9339-1873-4976-B020-CD8C926BB9D0}"/>
              </a:ext>
            </a:extLst>
          </p:cNvPr>
          <p:cNvSpPr txBox="1"/>
          <p:nvPr/>
        </p:nvSpPr>
        <p:spPr>
          <a:xfrm>
            <a:off x="5835942" y="1302233"/>
            <a:ext cx="606854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Градиент теплового потока и нефтегазоносность: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F010B-F4FD-44D6-A2D2-473244F936D6}"/>
              </a:ext>
            </a:extLst>
          </p:cNvPr>
          <p:cNvSpPr txBox="1"/>
          <p:nvPr/>
        </p:nvSpPr>
        <p:spPr>
          <a:xfrm>
            <a:off x="518256" y="1966920"/>
            <a:ext cx="4833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областях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средних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значений –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нефтяные и нефтегазоконденсатные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месторождения;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областях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высоких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значений –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газоконденсатные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месторождения;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Количественная зависимость с плотностью нефтегазоносности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r=0,53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выявлена в областях высоких значений теплового потока.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B5800-DF06-4316-B2D1-C56263BF0532}"/>
              </a:ext>
            </a:extLst>
          </p:cNvPr>
          <p:cNvSpPr txBox="1"/>
          <p:nvPr/>
        </p:nvSpPr>
        <p:spPr>
          <a:xfrm>
            <a:off x="5760312" y="1966920"/>
            <a:ext cx="6102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ряду месторождений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нефтяные-нефтегазоконденсатные-газоконденсатные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величина градиента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увеличивается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Количественная зависимость с плотностью нефтегазоносности неявная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r=0,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33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7">
            <a:extLst>
              <a:ext uri="{FF2B5EF4-FFF2-40B4-BE49-F238E27FC236}">
                <a16:creationId xmlns:a16="http://schemas.microsoft.com/office/drawing/2014/main" id="{9038EB69-59D1-4A49-A276-22532E7C8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</p:spPr>
        <p:txBody>
          <a:bodyPr/>
          <a:lstStyle/>
          <a:p>
            <a:fld id="{D58DDE06-DF15-0A4F-A85A-4EB38848D8EB}" type="slidenum">
              <a:rPr lang="ru-RU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16</a:t>
            </a:fld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2A5B0551-D52B-4F75-885D-D4BC5668EF7F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5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ECF55C3-CB73-4B7A-874E-0A1D9D100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3B551E3-8A2B-4C67-ACBC-7189C3C35619}"/>
              </a:ext>
            </a:extLst>
          </p:cNvPr>
          <p:cNvSpPr txBox="1">
            <a:spLocks/>
          </p:cNvSpPr>
          <p:nvPr/>
        </p:nvSpPr>
        <p:spPr>
          <a:xfrm>
            <a:off x="717748" y="357091"/>
            <a:ext cx="9630138" cy="1048039"/>
          </a:xfrm>
        </p:spPr>
        <p:txBody>
          <a:bodyPr wrap="square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Методика моделирования теплового потока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B36B208-49FD-44B3-9E3C-70BF1CC00C6F}"/>
              </a:ext>
            </a:extLst>
          </p:cNvPr>
          <p:cNvSpPr txBox="1">
            <a:spLocks/>
          </p:cNvSpPr>
          <p:nvPr/>
        </p:nvSpPr>
        <p:spPr>
          <a:xfrm>
            <a:off x="784860" y="1818005"/>
            <a:ext cx="11044052" cy="3112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Расчет теплового потока осуществлялся по известной методике [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], которая предполагает выполнение структурно-тектонических реконструкций, учет вековых климатических изменений, а также использование данных о распределении современных геотемператур и палеотемператур.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Глубинный тепловой поток определяется решением обратной задачи геотермии средствами программного комплекса одномерного бассейнового моделирования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TeploDialog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D7BAD2D-25A0-4509-9543-40847CC6D156}"/>
              </a:ext>
            </a:extLst>
          </p:cNvPr>
          <p:cNvSpPr txBox="1">
            <a:spLocks/>
          </p:cNvSpPr>
          <p:nvPr/>
        </p:nvSpPr>
        <p:spPr bwMode="auto">
          <a:xfrm>
            <a:off x="784860" y="5718566"/>
            <a:ext cx="10713720" cy="4953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Исаев В.И., Крутенко Д.С., Лобова Г.А., Осипова Е.Н., Старостенко В.И.  Картирование теплового потока Западной Сибири (юго-восток) // Геофизический журнал. – 2021. – Т. 43. – № 6. – С. 173– 195.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endParaRPr lang="ru-RU" sz="1100" kern="0" dirty="0"/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779188AA-32CC-4E47-A3C5-B8197D58D7C6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C85989-A4C4-46C7-A83D-0C6DA8795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C9EF551C-7139-480E-92A6-76D627A887BC}"/>
              </a:ext>
            </a:extLst>
          </p:cNvPr>
          <p:cNvSpPr txBox="1">
            <a:spLocks/>
          </p:cNvSpPr>
          <p:nvPr/>
        </p:nvSpPr>
        <p:spPr>
          <a:xfrm>
            <a:off x="717018" y="2424317"/>
            <a:ext cx="10708788" cy="325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Целью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настоящей работы является определение на качественном и количественном уровне взаимосвязи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глубинного теплового потока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нефтегазоносности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градиентных зон теплового потока с локализацией месторождений углеводородов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на территории западной части Томской области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A6BA8F62-4B5E-4C75-B5DA-8234AA3A1901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9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513D54-D65E-4726-9CF9-01F97A3FB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2B13D9C-B66B-4A4B-A22F-FDF45CF7C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1" y="207184"/>
            <a:ext cx="4840743" cy="636818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0FBA930-5362-4763-9B4D-375393639DA8}"/>
              </a:ext>
            </a:extLst>
          </p:cNvPr>
          <p:cNvSpPr txBox="1">
            <a:spLocks/>
          </p:cNvSpPr>
          <p:nvPr/>
        </p:nvSpPr>
        <p:spPr>
          <a:xfrm>
            <a:off x="5329844" y="277796"/>
            <a:ext cx="4904725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Территория исследования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D1B13-89E5-49D2-B9E5-79BD00C33397}"/>
              </a:ext>
            </a:extLst>
          </p:cNvPr>
          <p:cNvSpPr txBox="1"/>
          <p:nvPr/>
        </p:nvSpPr>
        <p:spPr>
          <a:xfrm>
            <a:off x="5329844" y="1404908"/>
            <a:ext cx="6048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Территория исследования включает западную часть Томской области, в которой сосредоточено большинство месторождений углеводородов региона.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геологическом строении изучаемой территории принимают участие образования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доюрского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фундамента и отложения мезозойско-кайнозойского платформенного чехла.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C0D679F-45CE-4632-9328-796FA8758356}"/>
              </a:ext>
            </a:extLst>
          </p:cNvPr>
          <p:cNvSpPr txBox="1">
            <a:spLocks/>
          </p:cNvSpPr>
          <p:nvPr/>
        </p:nvSpPr>
        <p:spPr bwMode="auto">
          <a:xfrm>
            <a:off x="5227911" y="3860725"/>
            <a:ext cx="6833768" cy="246386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Обзорная карта территории исследования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14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1-4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месторождения углеводородов: </a:t>
            </a:r>
            <a:r>
              <a:rPr lang="ru-RU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– нефтяные, </a:t>
            </a:r>
            <a:r>
              <a:rPr lang="ru-RU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– газоконденсатные, </a:t>
            </a:r>
            <a:r>
              <a:rPr lang="ru-RU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– нефтегазоконденсатные,</a:t>
            </a:r>
            <a:r>
              <a:rPr lang="ru-RU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– месторождения с залежью в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доюрском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основании; </a:t>
            </a:r>
            <a:r>
              <a:rPr lang="ru-RU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– скважина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палеотемпературного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моделирования; </a:t>
            </a:r>
            <a:r>
              <a:rPr lang="ru-RU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– структуры I порядка по [8]): I –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Нижневартовский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свод, II – Александровский свод, III – Пыль-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Караминский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мегавал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, IV –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Каймысовский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свод, V –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Средневасюганский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мегавал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, VI –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Парабельский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мегавыступ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, VII –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Пудинский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мегавал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(по [Атлас…, 2004]), VIII –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Нюрольская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мегавпадина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, IX –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Усть-Тымская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мегавпадина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, X – Северо-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Парабельская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мегамоноклиналь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, XI – Северо-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Межовская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мегамоноклиналь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729C975F-7E82-4A14-815A-4FFC88F9B101}"/>
              </a:ext>
            </a:extLst>
          </p:cNvPr>
          <p:cNvSpPr txBox="1">
            <a:spLocks/>
          </p:cNvSpPr>
          <p:nvPr/>
        </p:nvSpPr>
        <p:spPr>
          <a:xfrm>
            <a:off x="10452682" y="6416866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0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0176787-EC12-43C3-8E6F-24772052A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5C1B391-DFE3-471D-B858-286CB3E80815}"/>
              </a:ext>
            </a:extLst>
          </p:cNvPr>
          <p:cNvSpPr txBox="1">
            <a:spLocks/>
          </p:cNvSpPr>
          <p:nvPr/>
        </p:nvSpPr>
        <p:spPr>
          <a:xfrm>
            <a:off x="4954736" y="361052"/>
            <a:ext cx="5085154" cy="1048039"/>
          </a:xfrm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lnSpc>
                <a:spcPct val="108000"/>
              </a:lnSpc>
              <a:spcBef>
                <a:spcPts val="0"/>
              </a:spcBef>
            </a:pP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Схематическая карта плотности глубинного теплового потока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9E141-0997-456B-A341-ED04D9F408CD}"/>
              </a:ext>
            </a:extLst>
          </p:cNvPr>
          <p:cNvSpPr txBox="1"/>
          <p:nvPr/>
        </p:nvSpPr>
        <p:spPr>
          <a:xfrm>
            <a:off x="5423343" y="1849642"/>
            <a:ext cx="6048894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исследования рассчитаны значения плотности теплового потока из основания осадочного разреза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433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поисково-разведочных, опорных и параметрических скважинах. Все значения получены методом палеотемпературного моделирования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Среднее значение теплового потока по территории запада Томской области равно 52 мВт/м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480C685-ADE2-4D10-BAD4-A1210AD2E181}"/>
              </a:ext>
            </a:extLst>
          </p:cNvPr>
          <p:cNvSpPr txBox="1">
            <a:spLocks/>
          </p:cNvSpPr>
          <p:nvPr/>
        </p:nvSpPr>
        <p:spPr bwMode="auto">
          <a:xfrm>
            <a:off x="133690" y="6176155"/>
            <a:ext cx="5063150" cy="64158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105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  <a:r>
              <a:rPr lang="ru-RU" sz="105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i="1" kern="0" dirty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r>
              <a:rPr lang="ru-RU" sz="1050" kern="0" dirty="0">
                <a:latin typeface="Arial" panose="020B0604020202020204" pitchFamily="34" charset="0"/>
                <a:cs typeface="Arial" panose="020B0604020202020204" pitchFamily="34" charset="0"/>
              </a:rPr>
              <a:t> месторождения углеводородов: </a:t>
            </a:r>
            <a:r>
              <a:rPr lang="ru-RU" sz="1050" i="1" kern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50" kern="0" dirty="0">
                <a:latin typeface="Arial" panose="020B0604020202020204" pitchFamily="34" charset="0"/>
                <a:cs typeface="Arial" panose="020B0604020202020204" pitchFamily="34" charset="0"/>
              </a:rPr>
              <a:t> – нефтяные, </a:t>
            </a:r>
            <a:r>
              <a:rPr lang="ru-RU" sz="1050" i="1" kern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kern="0" dirty="0">
                <a:latin typeface="Arial" panose="020B0604020202020204" pitchFamily="34" charset="0"/>
                <a:cs typeface="Arial" panose="020B0604020202020204" pitchFamily="34" charset="0"/>
              </a:rPr>
              <a:t> – газоконденсатные, </a:t>
            </a:r>
            <a:r>
              <a:rPr lang="ru-RU" sz="1050" i="1" kern="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50" kern="0" dirty="0">
                <a:latin typeface="Arial" panose="020B0604020202020204" pitchFamily="34" charset="0"/>
                <a:cs typeface="Arial" panose="020B0604020202020204" pitchFamily="34" charset="0"/>
              </a:rPr>
              <a:t>– нефтегазоконденсатные, </a:t>
            </a:r>
            <a:r>
              <a:rPr lang="ru-RU" sz="1050" i="1" kern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50" kern="0" dirty="0">
                <a:latin typeface="Arial" panose="020B0604020202020204" pitchFamily="34" charset="0"/>
                <a:cs typeface="Arial" panose="020B0604020202020204" pitchFamily="34" charset="0"/>
              </a:rPr>
              <a:t> –изолинии теплового потока, мВт/м</a:t>
            </a:r>
            <a:r>
              <a:rPr lang="ru-RU" sz="1050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kern="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6341DF12-5E8A-4D8A-9E89-F59D907CF390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22D194A-42D9-418C-918A-383C07862248}"/>
              </a:ext>
            </a:extLst>
          </p:cNvPr>
          <p:cNvSpPr txBox="1">
            <a:spLocks/>
          </p:cNvSpPr>
          <p:nvPr/>
        </p:nvSpPr>
        <p:spPr bwMode="auto">
          <a:xfrm>
            <a:off x="5500054" y="5784451"/>
            <a:ext cx="4401898" cy="90526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Исаев В.И., Крутенко Д.С., Лобова Г.А., Осипова Е.Н., Старостенко В.И.  Картирование теплового потока Западной Сибири (юго-восток) // Геофизический журнал. – 2021. – Т. 43. – № 6. – С. 173– 195.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endParaRPr lang="ru-RU" sz="1050" kern="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2795CD-B24E-45D8-8E5E-3026C56A9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4" y="108150"/>
            <a:ext cx="4401898" cy="60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0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D7876-E7E8-9551-66E6-319B1B74A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F9CCA-622E-B1F7-E1B2-A7C2F2967D08}"/>
              </a:ext>
            </a:extLst>
          </p:cNvPr>
          <p:cNvSpPr txBox="1"/>
          <p:nvPr/>
        </p:nvSpPr>
        <p:spPr>
          <a:xfrm>
            <a:off x="984902" y="358126"/>
            <a:ext cx="8890083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Распределение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месторождений углеводородов в поле теплового потока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29">
            <a:extLst>
              <a:ext uri="{FF2B5EF4-FFF2-40B4-BE49-F238E27FC236}">
                <a16:creationId xmlns:a16="http://schemas.microsoft.com/office/drawing/2014/main" id="{B3E37542-CE39-BCAF-0B2A-F8D1965EBC21}"/>
              </a:ext>
            </a:extLst>
          </p:cNvPr>
          <p:cNvSpPr/>
          <p:nvPr/>
        </p:nvSpPr>
        <p:spPr>
          <a:xfrm>
            <a:off x="334962" y="1670823"/>
            <a:ext cx="3744033" cy="648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ГАЗОКОНДЕНСАТНЫЕ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30">
            <a:extLst>
              <a:ext uri="{FF2B5EF4-FFF2-40B4-BE49-F238E27FC236}">
                <a16:creationId xmlns:a16="http://schemas.microsoft.com/office/drawing/2014/main" id="{4D19A25C-1A2A-0038-4733-85DA1B7E920F}"/>
              </a:ext>
            </a:extLst>
          </p:cNvPr>
          <p:cNvSpPr/>
          <p:nvPr/>
        </p:nvSpPr>
        <p:spPr>
          <a:xfrm>
            <a:off x="4229423" y="1670823"/>
            <a:ext cx="3744033" cy="648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НЕФТЕГАЗОКОНДЕНСАТНЫЕ</a:t>
            </a:r>
          </a:p>
        </p:txBody>
      </p:sp>
      <p:sp>
        <p:nvSpPr>
          <p:cNvPr id="6" name="Прямоугольник 31">
            <a:extLst>
              <a:ext uri="{FF2B5EF4-FFF2-40B4-BE49-F238E27FC236}">
                <a16:creationId xmlns:a16="http://schemas.microsoft.com/office/drawing/2014/main" id="{3D068E76-A4BF-7D01-D0A5-C87A6FA622F7}"/>
              </a:ext>
            </a:extLst>
          </p:cNvPr>
          <p:cNvSpPr/>
          <p:nvPr/>
        </p:nvSpPr>
        <p:spPr>
          <a:xfrm>
            <a:off x="8109445" y="1670823"/>
            <a:ext cx="3747593" cy="648000"/>
          </a:xfrm>
          <a:prstGeom prst="rect">
            <a:avLst/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НЕФТЯНЫЕ</a:t>
            </a:r>
          </a:p>
        </p:txBody>
      </p:sp>
      <p:sp>
        <p:nvSpPr>
          <p:cNvPr id="7" name="Прямоугольник 32">
            <a:extLst>
              <a:ext uri="{FF2B5EF4-FFF2-40B4-BE49-F238E27FC236}">
                <a16:creationId xmlns:a16="http://schemas.microsoft.com/office/drawing/2014/main" id="{4583629C-41E1-364D-2A9D-84184932A884}"/>
              </a:ext>
            </a:extLst>
          </p:cNvPr>
          <p:cNvSpPr/>
          <p:nvPr/>
        </p:nvSpPr>
        <p:spPr>
          <a:xfrm>
            <a:off x="334961" y="4657463"/>
            <a:ext cx="3744029" cy="83336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lvl="0" indent="-285750" fontAlgn="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Большинству газоконденсатных месторождений соответствуют значения 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48-52, 64-68 (мВт/м</a:t>
            </a:r>
            <a:r>
              <a:rPr lang="ru-RU" sz="1200" b="1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8" name="Прямоугольник 33">
            <a:extLst>
              <a:ext uri="{FF2B5EF4-FFF2-40B4-BE49-F238E27FC236}">
                <a16:creationId xmlns:a16="http://schemas.microsoft.com/office/drawing/2014/main" id="{751F4863-1890-D7C8-BD16-E404C9C4833A}"/>
              </a:ext>
            </a:extLst>
          </p:cNvPr>
          <p:cNvSpPr/>
          <p:nvPr/>
        </p:nvSpPr>
        <p:spPr>
          <a:xfrm>
            <a:off x="4312608" y="4657463"/>
            <a:ext cx="3744029" cy="833368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lvl="0" indent="-285750" fontAlgn="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Большинству нефтегазоконденсатных месторождений соответствуют значения 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52-56 (мВт/м</a:t>
            </a:r>
            <a:r>
              <a:rPr lang="ru-RU" sz="1200" b="1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9" name="Прямоугольник 34">
            <a:extLst>
              <a:ext uri="{FF2B5EF4-FFF2-40B4-BE49-F238E27FC236}">
                <a16:creationId xmlns:a16="http://schemas.microsoft.com/office/drawing/2014/main" id="{1C2F3D1F-38E9-0907-C4C6-1BCBF4983AA0}"/>
              </a:ext>
            </a:extLst>
          </p:cNvPr>
          <p:cNvSpPr/>
          <p:nvPr/>
        </p:nvSpPr>
        <p:spPr>
          <a:xfrm>
            <a:off x="8202401" y="4657461"/>
            <a:ext cx="3744029" cy="83336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marL="285750" lvl="0" indent="-285750" fontAlgn="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Большинству нефтяных месторождений соответствуют значения 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52-56 (мВт/м</a:t>
            </a:r>
            <a:r>
              <a:rPr lang="ru-RU" sz="1200" b="1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344" y="587786"/>
            <a:ext cx="1564717" cy="4024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61D435-CFEC-4F52-AF2F-2ECEC613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93" y="2356162"/>
            <a:ext cx="3835502" cy="21903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629B44-D0D2-452A-9924-2DFF39DF2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250" y="2356162"/>
            <a:ext cx="3835502" cy="23013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4B863A-4CA4-4270-9EC8-C5265985A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225" y="2356162"/>
            <a:ext cx="3835502" cy="2301302"/>
          </a:xfrm>
          <a:prstGeom prst="rect">
            <a:avLst/>
          </a:prstGeom>
        </p:spPr>
      </p:pic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id="{39805441-51B1-4614-AF0F-1995B9028273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4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050237A-21E4-4549-8855-2F0DAA30D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03CCCA0-75E8-4368-A043-18D4C3D95626}"/>
              </a:ext>
            </a:extLst>
          </p:cNvPr>
          <p:cNvSpPr txBox="1">
            <a:spLocks/>
          </p:cNvSpPr>
          <p:nvPr/>
        </p:nvSpPr>
        <p:spPr bwMode="auto">
          <a:xfrm>
            <a:off x="406788" y="496540"/>
            <a:ext cx="8191927" cy="88521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График групповых средних переменной «Тепловой поток» с усами 95% доверительных интервалов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0D231-CE48-490E-A8B0-99CE5F482A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0" y="1540836"/>
            <a:ext cx="7216054" cy="4949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37BCB-F386-4D92-8FFD-9791FC0AAAEB}"/>
              </a:ext>
            </a:extLst>
          </p:cNvPr>
          <p:cNvSpPr txBox="1"/>
          <p:nvPr/>
        </p:nvSpPr>
        <p:spPr>
          <a:xfrm>
            <a:off x="7699645" y="2012802"/>
            <a:ext cx="4310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Среднее значение теплового потока по территории запада Томской области равно 52 мВт/м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Средние значения (мВт/м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для месторождений: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нефтяных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нефтегазоконденстаных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газоконденсатных 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C4059FDD-86B5-438D-814E-30F892221389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7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7D962F-5E50-4C41-AB71-E2170A6DD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57CF4C-FBCA-404C-A5E0-699E278039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6" y="809357"/>
            <a:ext cx="4282504" cy="56977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97F946-049A-49BE-B1A7-393EEB5C8A37}"/>
              </a:ext>
            </a:extLst>
          </p:cNvPr>
          <p:cNvSpPr txBox="1"/>
          <p:nvPr/>
        </p:nvSpPr>
        <p:spPr>
          <a:xfrm>
            <a:off x="4946073" y="1690671"/>
            <a:ext cx="6891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Территория Томской области была разделена на единичные участки (ячейки) 20х20 км. Для оптимального соотношения детализации и представительности корреляционных исследований шаг расчетов был выбран 10 км. </a:t>
            </a:r>
          </a:p>
          <a:p>
            <a:endParaRPr lang="ru-RU" dirty="0"/>
          </a:p>
          <a:p>
            <a:r>
              <a:rPr lang="ru-RU" dirty="0"/>
              <a:t>В каждой ячейке было определено соответствующее значение </a:t>
            </a:r>
            <a:r>
              <a:rPr lang="ru-RU" i="1" dirty="0"/>
              <a:t>глубинного теплового потока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3FF9AEFE-DBF2-44A0-9F5D-7CF659A2AA70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45E2680-F7A2-4F57-8BD5-627D274C2940}"/>
              </a:ext>
            </a:extLst>
          </p:cNvPr>
          <p:cNvSpPr txBox="1">
            <a:spLocks/>
          </p:cNvSpPr>
          <p:nvPr/>
        </p:nvSpPr>
        <p:spPr>
          <a:xfrm>
            <a:off x="4683855" y="343040"/>
            <a:ext cx="5399712" cy="1003193"/>
          </a:xfrm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lnSpc>
                <a:spcPct val="108000"/>
              </a:lnSpc>
              <a:spcBef>
                <a:spcPts val="0"/>
              </a:spcBef>
            </a:pP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Методика Построения цифровой модели теплового потока</a:t>
            </a:r>
          </a:p>
        </p:txBody>
      </p:sp>
    </p:spTree>
    <p:extLst>
      <p:ext uri="{BB962C8B-B14F-4D97-AF65-F5344CB8AC3E}">
        <p14:creationId xmlns:p14="http://schemas.microsoft.com/office/powerpoint/2010/main" val="383964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D9FB3CE-E14B-4188-A29B-076404BB9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5002D4-EBC6-43DD-A6A3-B56256860C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355455"/>
            <a:ext cx="4371975" cy="58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18955D-13C0-4A9A-B5A9-0477816916EF}"/>
              </a:ext>
            </a:extLst>
          </p:cNvPr>
          <p:cNvSpPr txBox="1"/>
          <p:nvPr/>
        </p:nvSpPr>
        <p:spPr>
          <a:xfrm>
            <a:off x="4946073" y="1582340"/>
            <a:ext cx="7066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проведения количественного анализа был введен параметр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плотность нефтегазоносности (%)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Этот параметр показывает какой процент площади ячейки занимает месторождение углеводородов.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Алгоритм подсчета основан на выделении контуров месторождений и подсчете доли их площади в каждом отдельно взятом единичном участке.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Алгоритм реализован с помощью программного кода, написанного на языке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применением машинного зрения – выделения контуров объектов (модуль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OpenCV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B179CB5-B291-4771-AA24-D9F68C2804EB}"/>
              </a:ext>
            </a:extLst>
          </p:cNvPr>
          <p:cNvSpPr txBox="1">
            <a:spLocks/>
          </p:cNvSpPr>
          <p:nvPr/>
        </p:nvSpPr>
        <p:spPr>
          <a:xfrm>
            <a:off x="4946073" y="250393"/>
            <a:ext cx="5506336" cy="1048039"/>
          </a:xfrm>
        </p:spPr>
        <p:txBody>
          <a:bodyPr wrap="square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algn="ctr">
              <a:lnSpc>
                <a:spcPct val="108000"/>
              </a:lnSpc>
              <a:spcBef>
                <a:spcPts val="0"/>
              </a:spcBef>
            </a:pP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Схематическая карта плотности нефтегазоносности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16B34F4-8538-4885-BD6C-660A4227F60A}"/>
              </a:ext>
            </a:extLst>
          </p:cNvPr>
          <p:cNvSpPr txBox="1">
            <a:spLocks/>
          </p:cNvSpPr>
          <p:nvPr/>
        </p:nvSpPr>
        <p:spPr bwMode="auto">
          <a:xfrm>
            <a:off x="133690" y="6190634"/>
            <a:ext cx="4812383" cy="48768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12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  <a:r>
              <a:rPr lang="ru-RU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 – месторождения УВ; 2 – изолинии плотности нефтегазоносности, %</a:t>
            </a:r>
            <a:endParaRPr lang="ru-RU" sz="1200" kern="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A48AFCAC-7763-4667-A65E-3ACD67C0DFD0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6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3C97F7-4C5C-43B7-B23D-05646D186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58EC6CE-3C0C-432D-9531-2DEF2FC3DDEF}"/>
              </a:ext>
            </a:extLst>
          </p:cNvPr>
          <p:cNvSpPr txBox="1">
            <a:spLocks/>
          </p:cNvSpPr>
          <p:nvPr/>
        </p:nvSpPr>
        <p:spPr bwMode="auto">
          <a:xfrm>
            <a:off x="1137164" y="181058"/>
            <a:ext cx="8963715" cy="85917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77148" tIns="38574" rIns="77148" bIns="38574" numCol="1" anchor="t" anchorCtr="0" compatLnSpc="1">
            <a:prstTxWarp prst="textNoShape">
              <a:avLst/>
            </a:prstTxWarp>
          </a:bodyPr>
          <a:lstStyle>
            <a:lvl1pPr marL="288925" indent="-288925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41300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963613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49375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35138" indent="-192088" algn="l" defTabSz="7715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1923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6495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31067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563938" indent="-192088" algn="l" defTabSz="771525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8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плотности теплового потока от плотности нефтегазоносности</a:t>
            </a:r>
            <a:endParaRPr lang="ru-RU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29DFB9-DAA9-4B01-989A-E1112E1663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6" y="1269616"/>
            <a:ext cx="4969333" cy="27046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401DA-4606-45B5-B0F1-B1E2997DBD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6" y="3874848"/>
            <a:ext cx="4969333" cy="270466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14ABB-7797-4307-B0BB-E89F7B6509F1}"/>
              </a:ext>
            </a:extLst>
          </p:cNvPr>
          <p:cNvSpPr txBox="1"/>
          <p:nvPr/>
        </p:nvSpPr>
        <p:spPr>
          <a:xfrm>
            <a:off x="5392519" y="1461850"/>
            <a:ext cx="61763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Теснота связи параметров находится на уровне 4%. Коэффициент корреляции является незначимым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r=0,04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количестве измерений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=1400.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выборки (&gt;56 мВт/м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получили высоко значимый коэффициент корреляции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=0.53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количестве измерений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=192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BF2F21E0-54BF-42DC-A605-C939E08C0C44}"/>
              </a:ext>
            </a:extLst>
          </p:cNvPr>
          <p:cNvSpPr txBox="1">
            <a:spLocks/>
          </p:cNvSpPr>
          <p:nvPr/>
        </p:nvSpPr>
        <p:spPr>
          <a:xfrm>
            <a:off x="10452682" y="6324587"/>
            <a:ext cx="1409858" cy="365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b="0" i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fld id="{D58DDE06-DF15-0A4F-A85A-4EB38848D8EB}" type="slidenum">
              <a:rPr 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4768"/>
      </p:ext>
    </p:extLst>
  </p:cSld>
  <p:clrMapOvr>
    <a:masterClrMapping/>
  </p:clrMapOvr>
</p:sld>
</file>

<file path=ppt/theme/theme1.xml><?xml version="1.0" encoding="utf-8"?>
<a:theme xmlns:a="http://schemas.openxmlformats.org/drawingml/2006/main" name="1_gpn_report">
  <a:themeElements>
    <a:clrScheme name="ТПУ">
      <a:dk1>
        <a:sysClr val="windowText" lastClr="000000"/>
      </a:dk1>
      <a:lt1>
        <a:sysClr val="window" lastClr="FFFFFF"/>
      </a:lt1>
      <a:dk2>
        <a:srgbClr val="323F4F"/>
      </a:dk2>
      <a:lt2>
        <a:srgbClr val="E7E6E6"/>
      </a:lt2>
      <a:accent1>
        <a:srgbClr val="80BF44"/>
      </a:accent1>
      <a:accent2>
        <a:srgbClr val="209740"/>
      </a:accent2>
      <a:accent3>
        <a:srgbClr val="1768B0"/>
      </a:accent3>
      <a:accent4>
        <a:srgbClr val="B2D88E"/>
      </a:accent4>
      <a:accent5>
        <a:srgbClr val="5F9031"/>
      </a:accent5>
      <a:accent6>
        <a:srgbClr val="59A5E9"/>
      </a:accent6>
      <a:hlink>
        <a:srgbClr val="1768B0"/>
      </a:hlink>
      <a:folHlink>
        <a:srgbClr val="954F72"/>
      </a:folHlink>
    </a:clrScheme>
    <a:fontScheme name="Custom 3">
      <a:majorFont>
        <a:latin typeface="GPN_DIN Condensed Bold"/>
        <a:ea typeface=""/>
        <a:cs typeface=""/>
      </a:majorFont>
      <a:minorFont>
        <a:latin typeface="GPN_DIN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36000" rtlCol="0">
        <a:noAutofit/>
      </a:bodyPr>
      <a:lstStyle>
        <a:defPPr algn="l">
          <a:lnSpc>
            <a:spcPct val="80000"/>
          </a:lnSpc>
          <a:spcBef>
            <a:spcPts val="300"/>
          </a:spcBef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n_report" id="{F8D1C6A7-815E-4B1B-922D-DDF256B6FD24}" vid="{8AC31970-B314-4C23-B764-C3D4C791947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ШАБЛОН_ТПУ_бумага_2022</Template>
  <TotalTime>714</TotalTime>
  <Words>1168</Words>
  <Application>Microsoft Office PowerPoint</Application>
  <PresentationFormat>Широкоэкранный</PresentationFormat>
  <Paragraphs>135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GPN_DIN Condensed Bold</vt:lpstr>
      <vt:lpstr>GPN_DIN Condensed Regular</vt:lpstr>
      <vt:lpstr>GPN_DIN Regular</vt:lpstr>
      <vt:lpstr>Verdana</vt:lpstr>
      <vt:lpstr>Wingdings</vt:lpstr>
      <vt:lpstr>1_gpn_report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Крутенко</cp:lastModifiedBy>
  <cp:revision>63</cp:revision>
  <cp:lastPrinted>2021-08-02T01:21:27Z</cp:lastPrinted>
  <dcterms:created xsi:type="dcterms:W3CDTF">2022-09-15T08:49:06Z</dcterms:created>
  <dcterms:modified xsi:type="dcterms:W3CDTF">2023-03-22T04:05:50Z</dcterms:modified>
</cp:coreProperties>
</file>