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&#1052;&#1072;&#1075;&#1072;\&#1043;&#1058;&#1048;\&#1053;&#1072;&#1091;&#1095;&#1082;&#1072;\&#1050;&#105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&#1052;&#1072;&#1075;&#1072;\&#1043;&#1058;&#1048;\&#1053;&#1072;&#1091;&#1095;&#1082;&#1072;\&#1050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&#1052;&#1072;&#1075;&#1072;\&#1043;&#1058;&#1048;\&#1053;&#1072;&#1091;&#1095;&#1082;&#1072;\&#1050;&#105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&#1052;&#1072;&#1075;&#1072;\&#1043;&#1058;&#1048;\&#1053;&#1072;&#1091;&#1095;&#1082;&#1072;\&#1050;&#105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11\Desktop\&#1043;&#1077;&#1086;&#1083;&#1086;&#1075;&#1080;&#1103;\IV%20&#1082;&#1091;&#1088;&#1089;\&#1042;&#1099;&#1087;&#1091;&#1089;&#1082;&#1085;&#1072;&#1103;%20&#1082;&#1074;&#1072;&#1083;&#1080;&#1092;&#1080;&#1082;&#1072;&#1094;&#1080;&#1086;&#1085;&#1085;&#1072;&#1103;%20&#1088;&#1072;&#1073;&#1086;&#1090;&#1072;\&#1053;&#1086;&#1074;&#1072;&#1103;%20&#1087;&#1072;&#1087;&#1082;&#1072;%20(2)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11\Desktop\&#1043;&#1077;&#1086;&#1083;&#1086;&#1075;&#1080;&#1103;\IV%20&#1082;&#1091;&#1088;&#1089;\&#1042;&#1099;&#1087;&#1091;&#1089;&#1082;&#1085;&#1072;&#1103;%20&#1082;&#1074;&#1072;&#1083;&#1080;&#1092;&#1080;&#1082;&#1072;&#1094;&#1080;&#1086;&#1085;&#1085;&#1072;&#1103;%20&#1088;&#1072;&#1073;&#1086;&#1090;&#1072;\&#1053;&#1086;&#1074;&#1072;&#1103;%20&#1087;&#1072;&#1087;&#1082;&#1072;%20(2)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36054703688358E-2"/>
          <c:y val="2.6115859449192782E-2"/>
          <c:w val="0.94157627664962951"/>
          <c:h val="0.8367947596294053"/>
        </c:manualLayout>
      </c:layout>
      <c:lineChart>
        <c:grouping val="standard"/>
        <c:varyColors val="0"/>
        <c:ser>
          <c:idx val="0"/>
          <c:order val="0"/>
          <c:tx>
            <c:v>0 град.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Лист1!$B$2:$B$361</c:f>
              <c:numCache>
                <c:formatCode>General</c:formatCode>
                <c:ptCount val="360"/>
                <c:pt idx="0">
                  <c:v>273.08492477240952</c:v>
                </c:pt>
                <c:pt idx="1">
                  <c:v>273.08492477240952</c:v>
                </c:pt>
                <c:pt idx="2">
                  <c:v>273.08492477240952</c:v>
                </c:pt>
                <c:pt idx="3">
                  <c:v>273.08492477240952</c:v>
                </c:pt>
                <c:pt idx="4">
                  <c:v>273.08492477240952</c:v>
                </c:pt>
                <c:pt idx="5">
                  <c:v>273.08492477240952</c:v>
                </c:pt>
                <c:pt idx="6">
                  <c:v>273.08492477240952</c:v>
                </c:pt>
                <c:pt idx="7">
                  <c:v>273.08492477240952</c:v>
                </c:pt>
                <c:pt idx="8">
                  <c:v>273.08492477240952</c:v>
                </c:pt>
                <c:pt idx="9">
                  <c:v>273.08492477240952</c:v>
                </c:pt>
                <c:pt idx="10">
                  <c:v>273.08492477240952</c:v>
                </c:pt>
                <c:pt idx="11">
                  <c:v>273.08492477240952</c:v>
                </c:pt>
                <c:pt idx="12">
                  <c:v>273.08492477240952</c:v>
                </c:pt>
                <c:pt idx="13">
                  <c:v>273.08492477240952</c:v>
                </c:pt>
                <c:pt idx="14">
                  <c:v>273.08492477240952</c:v>
                </c:pt>
                <c:pt idx="15">
                  <c:v>273.08492477240952</c:v>
                </c:pt>
                <c:pt idx="16">
                  <c:v>273.08492477240952</c:v>
                </c:pt>
                <c:pt idx="17">
                  <c:v>273.08492477240952</c:v>
                </c:pt>
                <c:pt idx="18">
                  <c:v>273.08492477240952</c:v>
                </c:pt>
                <c:pt idx="19">
                  <c:v>273.08492477240952</c:v>
                </c:pt>
                <c:pt idx="20">
                  <c:v>273.08492477240952</c:v>
                </c:pt>
                <c:pt idx="21">
                  <c:v>273.08492477240952</c:v>
                </c:pt>
                <c:pt idx="22">
                  <c:v>273.08492477240952</c:v>
                </c:pt>
                <c:pt idx="23">
                  <c:v>273.08492477240952</c:v>
                </c:pt>
                <c:pt idx="24">
                  <c:v>273.08492477240952</c:v>
                </c:pt>
                <c:pt idx="25">
                  <c:v>273.08492477240952</c:v>
                </c:pt>
                <c:pt idx="26">
                  <c:v>273.08492477240952</c:v>
                </c:pt>
                <c:pt idx="27">
                  <c:v>273.08492477240952</c:v>
                </c:pt>
                <c:pt idx="28">
                  <c:v>273.08492477240952</c:v>
                </c:pt>
                <c:pt idx="29">
                  <c:v>273.08492477240952</c:v>
                </c:pt>
                <c:pt idx="30">
                  <c:v>273.08492477240952</c:v>
                </c:pt>
                <c:pt idx="31">
                  <c:v>273.08492477240952</c:v>
                </c:pt>
                <c:pt idx="32">
                  <c:v>273.08492477240952</c:v>
                </c:pt>
                <c:pt idx="33">
                  <c:v>273.08492477240952</c:v>
                </c:pt>
                <c:pt idx="34">
                  <c:v>273.08492477240952</c:v>
                </c:pt>
                <c:pt idx="35">
                  <c:v>273.08492477240952</c:v>
                </c:pt>
                <c:pt idx="36">
                  <c:v>273.08492477240952</c:v>
                </c:pt>
                <c:pt idx="37">
                  <c:v>273.08492477240952</c:v>
                </c:pt>
                <c:pt idx="38">
                  <c:v>273.08492477240952</c:v>
                </c:pt>
                <c:pt idx="39">
                  <c:v>273.08492477240952</c:v>
                </c:pt>
                <c:pt idx="40">
                  <c:v>273.08492477240952</c:v>
                </c:pt>
                <c:pt idx="41">
                  <c:v>273.08492477240952</c:v>
                </c:pt>
                <c:pt idx="42">
                  <c:v>273.08492477240952</c:v>
                </c:pt>
                <c:pt idx="43">
                  <c:v>273.08492477240952</c:v>
                </c:pt>
                <c:pt idx="44">
                  <c:v>273.08492477240952</c:v>
                </c:pt>
                <c:pt idx="45">
                  <c:v>273.08492477240952</c:v>
                </c:pt>
                <c:pt idx="46">
                  <c:v>273.08492477240952</c:v>
                </c:pt>
                <c:pt idx="47">
                  <c:v>273.08492477240952</c:v>
                </c:pt>
                <c:pt idx="48">
                  <c:v>273.08492477240952</c:v>
                </c:pt>
                <c:pt idx="49">
                  <c:v>273.08492477240952</c:v>
                </c:pt>
                <c:pt idx="50">
                  <c:v>273.08492477240952</c:v>
                </c:pt>
                <c:pt idx="51">
                  <c:v>273.08492477240952</c:v>
                </c:pt>
                <c:pt idx="52">
                  <c:v>273.08492477240952</c:v>
                </c:pt>
                <c:pt idx="53">
                  <c:v>273.08492477240952</c:v>
                </c:pt>
                <c:pt idx="54">
                  <c:v>273.08492477240952</c:v>
                </c:pt>
                <c:pt idx="55">
                  <c:v>273.08492477240952</c:v>
                </c:pt>
                <c:pt idx="56">
                  <c:v>273.08492477240952</c:v>
                </c:pt>
                <c:pt idx="57">
                  <c:v>273.08492477240952</c:v>
                </c:pt>
                <c:pt idx="58">
                  <c:v>273.08492477240952</c:v>
                </c:pt>
                <c:pt idx="59">
                  <c:v>273.08492477240952</c:v>
                </c:pt>
                <c:pt idx="60">
                  <c:v>273.08492477240952</c:v>
                </c:pt>
                <c:pt idx="61">
                  <c:v>273.08492477240952</c:v>
                </c:pt>
                <c:pt idx="62">
                  <c:v>273.08492477240952</c:v>
                </c:pt>
                <c:pt idx="63">
                  <c:v>273.08492477240952</c:v>
                </c:pt>
                <c:pt idx="64">
                  <c:v>273.08492477240952</c:v>
                </c:pt>
                <c:pt idx="65">
                  <c:v>273.08492477240952</c:v>
                </c:pt>
                <c:pt idx="66">
                  <c:v>273.08492477240952</c:v>
                </c:pt>
                <c:pt idx="67">
                  <c:v>273.08492477240952</c:v>
                </c:pt>
                <c:pt idx="68">
                  <c:v>273.08492477240952</c:v>
                </c:pt>
                <c:pt idx="69">
                  <c:v>273.08492477240952</c:v>
                </c:pt>
                <c:pt idx="70">
                  <c:v>273.08492477240952</c:v>
                </c:pt>
                <c:pt idx="71">
                  <c:v>273.08492477240952</c:v>
                </c:pt>
                <c:pt idx="72">
                  <c:v>273.08492477240952</c:v>
                </c:pt>
                <c:pt idx="73">
                  <c:v>273.08492477240952</c:v>
                </c:pt>
                <c:pt idx="74">
                  <c:v>273.08492477240952</c:v>
                </c:pt>
                <c:pt idx="75">
                  <c:v>273.08492477240952</c:v>
                </c:pt>
                <c:pt idx="76">
                  <c:v>273.08492477240952</c:v>
                </c:pt>
                <c:pt idx="77">
                  <c:v>273.08492477240952</c:v>
                </c:pt>
                <c:pt idx="78">
                  <c:v>273.08492477240952</c:v>
                </c:pt>
                <c:pt idx="79">
                  <c:v>273.08492477240952</c:v>
                </c:pt>
                <c:pt idx="80">
                  <c:v>273.08492477240952</c:v>
                </c:pt>
                <c:pt idx="81">
                  <c:v>273.08492477240952</c:v>
                </c:pt>
                <c:pt idx="82">
                  <c:v>273.08492477240952</c:v>
                </c:pt>
                <c:pt idx="83">
                  <c:v>273.08492477240952</c:v>
                </c:pt>
                <c:pt idx="84">
                  <c:v>273.08492477240952</c:v>
                </c:pt>
                <c:pt idx="85">
                  <c:v>273.08492477240952</c:v>
                </c:pt>
                <c:pt idx="86">
                  <c:v>273.08492477240952</c:v>
                </c:pt>
                <c:pt idx="87">
                  <c:v>273.08492477240952</c:v>
                </c:pt>
                <c:pt idx="88">
                  <c:v>273.08492477240952</c:v>
                </c:pt>
                <c:pt idx="89">
                  <c:v>273.08492477240952</c:v>
                </c:pt>
                <c:pt idx="90">
                  <c:v>273.08492477240952</c:v>
                </c:pt>
                <c:pt idx="91">
                  <c:v>273.08492477240952</c:v>
                </c:pt>
                <c:pt idx="92">
                  <c:v>273.08492477240952</c:v>
                </c:pt>
                <c:pt idx="93">
                  <c:v>273.08492477240952</c:v>
                </c:pt>
                <c:pt idx="94">
                  <c:v>273.08492477240952</c:v>
                </c:pt>
                <c:pt idx="95">
                  <c:v>273.08492477240952</c:v>
                </c:pt>
                <c:pt idx="96">
                  <c:v>273.08492477240952</c:v>
                </c:pt>
                <c:pt idx="97">
                  <c:v>273.08492477240952</c:v>
                </c:pt>
                <c:pt idx="98">
                  <c:v>273.08492477240952</c:v>
                </c:pt>
                <c:pt idx="99">
                  <c:v>273.08492477240952</c:v>
                </c:pt>
                <c:pt idx="100">
                  <c:v>273.08492477240952</c:v>
                </c:pt>
                <c:pt idx="101">
                  <c:v>273.08492477240952</c:v>
                </c:pt>
                <c:pt idx="102">
                  <c:v>273.08492477240952</c:v>
                </c:pt>
                <c:pt idx="103">
                  <c:v>273.08492477240952</c:v>
                </c:pt>
                <c:pt idx="104">
                  <c:v>273.08492477240952</c:v>
                </c:pt>
                <c:pt idx="105">
                  <c:v>273.08492477240952</c:v>
                </c:pt>
                <c:pt idx="106">
                  <c:v>273.08492477240952</c:v>
                </c:pt>
                <c:pt idx="107">
                  <c:v>273.08492477240952</c:v>
                </c:pt>
                <c:pt idx="108">
                  <c:v>273.08492477240952</c:v>
                </c:pt>
                <c:pt idx="109">
                  <c:v>273.08492477240952</c:v>
                </c:pt>
                <c:pt idx="110">
                  <c:v>273.08492477240952</c:v>
                </c:pt>
                <c:pt idx="111">
                  <c:v>273.08492477240952</c:v>
                </c:pt>
                <c:pt idx="112">
                  <c:v>273.08492477240952</c:v>
                </c:pt>
                <c:pt idx="113">
                  <c:v>273.08492477240952</c:v>
                </c:pt>
                <c:pt idx="114">
                  <c:v>273.08492477240952</c:v>
                </c:pt>
                <c:pt idx="115">
                  <c:v>273.08492477240952</c:v>
                </c:pt>
                <c:pt idx="116">
                  <c:v>273.08492477240952</c:v>
                </c:pt>
                <c:pt idx="117">
                  <c:v>273.08492477240952</c:v>
                </c:pt>
                <c:pt idx="118">
                  <c:v>273.08492477240952</c:v>
                </c:pt>
                <c:pt idx="119">
                  <c:v>273.08492477240952</c:v>
                </c:pt>
                <c:pt idx="120">
                  <c:v>273.08492477240952</c:v>
                </c:pt>
                <c:pt idx="121">
                  <c:v>273.08492477240952</c:v>
                </c:pt>
                <c:pt idx="122">
                  <c:v>273.08492477240952</c:v>
                </c:pt>
                <c:pt idx="123">
                  <c:v>273.08492477240952</c:v>
                </c:pt>
                <c:pt idx="124">
                  <c:v>273.08492477240952</c:v>
                </c:pt>
                <c:pt idx="125">
                  <c:v>273.08492477240952</c:v>
                </c:pt>
                <c:pt idx="126">
                  <c:v>273.08492477240952</c:v>
                </c:pt>
                <c:pt idx="127">
                  <c:v>273.08492477240952</c:v>
                </c:pt>
                <c:pt idx="128">
                  <c:v>273.08492477240952</c:v>
                </c:pt>
                <c:pt idx="129">
                  <c:v>273.08492477240952</c:v>
                </c:pt>
                <c:pt idx="130">
                  <c:v>273.08492477240952</c:v>
                </c:pt>
                <c:pt idx="131">
                  <c:v>273.08492477240952</c:v>
                </c:pt>
                <c:pt idx="132">
                  <c:v>273.08492477240952</c:v>
                </c:pt>
                <c:pt idx="133">
                  <c:v>273.08492477240952</c:v>
                </c:pt>
                <c:pt idx="134">
                  <c:v>273.08492477240952</c:v>
                </c:pt>
                <c:pt idx="135">
                  <c:v>273.08492477240952</c:v>
                </c:pt>
                <c:pt idx="136">
                  <c:v>273.08492477240952</c:v>
                </c:pt>
                <c:pt idx="137">
                  <c:v>273.08492477240952</c:v>
                </c:pt>
                <c:pt idx="138">
                  <c:v>273.08492477240952</c:v>
                </c:pt>
                <c:pt idx="139">
                  <c:v>273.08492477240952</c:v>
                </c:pt>
                <c:pt idx="140">
                  <c:v>273.08492477240952</c:v>
                </c:pt>
                <c:pt idx="141">
                  <c:v>273.08492477240952</c:v>
                </c:pt>
                <c:pt idx="142">
                  <c:v>273.08492477240952</c:v>
                </c:pt>
                <c:pt idx="143">
                  <c:v>273.08492477240952</c:v>
                </c:pt>
                <c:pt idx="144">
                  <c:v>273.08492477240952</c:v>
                </c:pt>
                <c:pt idx="145">
                  <c:v>273.08492477240952</c:v>
                </c:pt>
                <c:pt idx="146">
                  <c:v>273.08492477240952</c:v>
                </c:pt>
                <c:pt idx="147">
                  <c:v>273.08492477240952</c:v>
                </c:pt>
                <c:pt idx="148">
                  <c:v>273.08492477240952</c:v>
                </c:pt>
                <c:pt idx="149">
                  <c:v>273.08492477240952</c:v>
                </c:pt>
                <c:pt idx="150">
                  <c:v>273.08492477240952</c:v>
                </c:pt>
                <c:pt idx="151">
                  <c:v>273.08492477240952</c:v>
                </c:pt>
                <c:pt idx="152">
                  <c:v>273.08492477240952</c:v>
                </c:pt>
                <c:pt idx="153">
                  <c:v>273.08492477240952</c:v>
                </c:pt>
                <c:pt idx="154">
                  <c:v>273.08492477240952</c:v>
                </c:pt>
                <c:pt idx="155">
                  <c:v>273.08492477240952</c:v>
                </c:pt>
                <c:pt idx="156">
                  <c:v>273.08492477240952</c:v>
                </c:pt>
                <c:pt idx="157">
                  <c:v>273.08492477240952</c:v>
                </c:pt>
                <c:pt idx="158">
                  <c:v>273.08492477240952</c:v>
                </c:pt>
                <c:pt idx="159">
                  <c:v>273.08492477240952</c:v>
                </c:pt>
                <c:pt idx="160">
                  <c:v>273.08492477240952</c:v>
                </c:pt>
                <c:pt idx="161">
                  <c:v>273.08492477240952</c:v>
                </c:pt>
                <c:pt idx="162">
                  <c:v>273.08492477240952</c:v>
                </c:pt>
                <c:pt idx="163">
                  <c:v>273.08492477240952</c:v>
                </c:pt>
                <c:pt idx="164">
                  <c:v>273.08492477240952</c:v>
                </c:pt>
                <c:pt idx="165">
                  <c:v>273.08492477240952</c:v>
                </c:pt>
                <c:pt idx="166">
                  <c:v>273.08492477240952</c:v>
                </c:pt>
                <c:pt idx="167">
                  <c:v>273.08492477240952</c:v>
                </c:pt>
                <c:pt idx="168">
                  <c:v>273.08492477240952</c:v>
                </c:pt>
                <c:pt idx="169">
                  <c:v>273.08492477240952</c:v>
                </c:pt>
                <c:pt idx="170">
                  <c:v>273.08492477240952</c:v>
                </c:pt>
                <c:pt idx="171">
                  <c:v>273.08492477240952</c:v>
                </c:pt>
                <c:pt idx="172">
                  <c:v>273.08492477240952</c:v>
                </c:pt>
                <c:pt idx="173">
                  <c:v>273.08492477240952</c:v>
                </c:pt>
                <c:pt idx="174">
                  <c:v>273.08492477240952</c:v>
                </c:pt>
                <c:pt idx="175">
                  <c:v>273.08492477240952</c:v>
                </c:pt>
                <c:pt idx="176">
                  <c:v>273.08492477240952</c:v>
                </c:pt>
                <c:pt idx="177">
                  <c:v>273.08492477240952</c:v>
                </c:pt>
                <c:pt idx="178">
                  <c:v>273.08492477240952</c:v>
                </c:pt>
                <c:pt idx="179">
                  <c:v>273.08492477240952</c:v>
                </c:pt>
                <c:pt idx="180">
                  <c:v>273.08492477240952</c:v>
                </c:pt>
                <c:pt idx="181">
                  <c:v>273.08492477240952</c:v>
                </c:pt>
                <c:pt idx="182">
                  <c:v>273.08492477240952</c:v>
                </c:pt>
                <c:pt idx="183">
                  <c:v>273.08492477240952</c:v>
                </c:pt>
                <c:pt idx="184">
                  <c:v>273.08492477240952</c:v>
                </c:pt>
                <c:pt idx="185">
                  <c:v>273.08492477240952</c:v>
                </c:pt>
                <c:pt idx="186">
                  <c:v>273.08492477240952</c:v>
                </c:pt>
                <c:pt idx="187">
                  <c:v>273.08492477240952</c:v>
                </c:pt>
                <c:pt idx="188">
                  <c:v>273.08492477240952</c:v>
                </c:pt>
                <c:pt idx="189">
                  <c:v>273.08492477240952</c:v>
                </c:pt>
                <c:pt idx="190">
                  <c:v>273.08492477240952</c:v>
                </c:pt>
                <c:pt idx="191">
                  <c:v>273.08492477240952</c:v>
                </c:pt>
                <c:pt idx="192">
                  <c:v>273.08492477240952</c:v>
                </c:pt>
                <c:pt idx="193">
                  <c:v>273.08492477240952</c:v>
                </c:pt>
                <c:pt idx="194">
                  <c:v>273.08492477240952</c:v>
                </c:pt>
                <c:pt idx="195">
                  <c:v>273.08492477240952</c:v>
                </c:pt>
                <c:pt idx="196">
                  <c:v>273.08492477240952</c:v>
                </c:pt>
                <c:pt idx="197">
                  <c:v>273.08492477240952</c:v>
                </c:pt>
                <c:pt idx="198">
                  <c:v>273.08492477240952</c:v>
                </c:pt>
                <c:pt idx="199">
                  <c:v>273.08492477240952</c:v>
                </c:pt>
                <c:pt idx="200">
                  <c:v>273.08492477240952</c:v>
                </c:pt>
                <c:pt idx="201">
                  <c:v>273.08492477240952</c:v>
                </c:pt>
                <c:pt idx="202">
                  <c:v>273.08492477240952</c:v>
                </c:pt>
                <c:pt idx="203">
                  <c:v>273.08492477240952</c:v>
                </c:pt>
                <c:pt idx="204">
                  <c:v>273.08492477240952</c:v>
                </c:pt>
                <c:pt idx="205">
                  <c:v>273.08492477240952</c:v>
                </c:pt>
                <c:pt idx="206">
                  <c:v>273.08492477240952</c:v>
                </c:pt>
                <c:pt idx="207">
                  <c:v>273.08492477240952</c:v>
                </c:pt>
                <c:pt idx="208">
                  <c:v>273.08492477240952</c:v>
                </c:pt>
                <c:pt idx="209">
                  <c:v>273.08492477240952</c:v>
                </c:pt>
                <c:pt idx="210">
                  <c:v>273.08492477240952</c:v>
                </c:pt>
                <c:pt idx="211">
                  <c:v>273.08492477240952</c:v>
                </c:pt>
                <c:pt idx="212">
                  <c:v>273.08492477240952</c:v>
                </c:pt>
                <c:pt idx="213">
                  <c:v>273.08492477240952</c:v>
                </c:pt>
                <c:pt idx="214">
                  <c:v>273.08492477240952</c:v>
                </c:pt>
                <c:pt idx="215">
                  <c:v>273.08492477240952</c:v>
                </c:pt>
                <c:pt idx="216">
                  <c:v>273.08492477240952</c:v>
                </c:pt>
                <c:pt idx="217">
                  <c:v>273.08492477240952</c:v>
                </c:pt>
                <c:pt idx="218">
                  <c:v>273.08492477240952</c:v>
                </c:pt>
                <c:pt idx="219">
                  <c:v>273.08492477240952</c:v>
                </c:pt>
                <c:pt idx="220">
                  <c:v>273.08492477240952</c:v>
                </c:pt>
                <c:pt idx="221">
                  <c:v>273.08492477240952</c:v>
                </c:pt>
                <c:pt idx="222">
                  <c:v>273.08492477240952</c:v>
                </c:pt>
                <c:pt idx="223">
                  <c:v>273.08492477240952</c:v>
                </c:pt>
                <c:pt idx="224">
                  <c:v>273.08492477240952</c:v>
                </c:pt>
                <c:pt idx="225">
                  <c:v>273.08492477240952</c:v>
                </c:pt>
                <c:pt idx="226">
                  <c:v>273.08492477240952</c:v>
                </c:pt>
                <c:pt idx="227">
                  <c:v>273.08492477240952</c:v>
                </c:pt>
                <c:pt idx="228">
                  <c:v>273.08492477240952</c:v>
                </c:pt>
                <c:pt idx="229">
                  <c:v>273.08492477240952</c:v>
                </c:pt>
                <c:pt idx="230">
                  <c:v>273.08492477240952</c:v>
                </c:pt>
                <c:pt idx="231">
                  <c:v>273.08492477240952</c:v>
                </c:pt>
                <c:pt idx="232">
                  <c:v>273.08492477240952</c:v>
                </c:pt>
                <c:pt idx="233">
                  <c:v>273.08492477240952</c:v>
                </c:pt>
                <c:pt idx="234">
                  <c:v>273.08492477240952</c:v>
                </c:pt>
                <c:pt idx="235">
                  <c:v>273.08492477240952</c:v>
                </c:pt>
                <c:pt idx="236">
                  <c:v>273.08492477240952</c:v>
                </c:pt>
                <c:pt idx="237">
                  <c:v>273.08492477240952</c:v>
                </c:pt>
                <c:pt idx="238">
                  <c:v>273.08492477240952</c:v>
                </c:pt>
                <c:pt idx="239">
                  <c:v>273.08492477240952</c:v>
                </c:pt>
                <c:pt idx="240">
                  <c:v>273.08492477240952</c:v>
                </c:pt>
                <c:pt idx="241">
                  <c:v>273.08492477240952</c:v>
                </c:pt>
                <c:pt idx="242">
                  <c:v>273.08492477240952</c:v>
                </c:pt>
                <c:pt idx="243">
                  <c:v>273.08492477240952</c:v>
                </c:pt>
                <c:pt idx="244">
                  <c:v>273.08492477240952</c:v>
                </c:pt>
                <c:pt idx="245">
                  <c:v>273.08492477240952</c:v>
                </c:pt>
                <c:pt idx="246">
                  <c:v>273.08492477240952</c:v>
                </c:pt>
                <c:pt idx="247">
                  <c:v>273.08492477240952</c:v>
                </c:pt>
                <c:pt idx="248">
                  <c:v>273.08492477240952</c:v>
                </c:pt>
                <c:pt idx="249">
                  <c:v>273.08492477240952</c:v>
                </c:pt>
                <c:pt idx="250">
                  <c:v>273.08492477240952</c:v>
                </c:pt>
                <c:pt idx="251">
                  <c:v>273.08492477240952</c:v>
                </c:pt>
                <c:pt idx="252">
                  <c:v>273.08492477240952</c:v>
                </c:pt>
                <c:pt idx="253">
                  <c:v>273.08492477240952</c:v>
                </c:pt>
                <c:pt idx="254">
                  <c:v>273.08492477240952</c:v>
                </c:pt>
                <c:pt idx="255">
                  <c:v>273.08492477240952</c:v>
                </c:pt>
                <c:pt idx="256">
                  <c:v>273.08492477240952</c:v>
                </c:pt>
                <c:pt idx="257">
                  <c:v>273.08492477240952</c:v>
                </c:pt>
                <c:pt idx="258">
                  <c:v>273.08492477240952</c:v>
                </c:pt>
                <c:pt idx="259">
                  <c:v>273.08492477240952</c:v>
                </c:pt>
                <c:pt idx="260">
                  <c:v>273.08492477240952</c:v>
                </c:pt>
                <c:pt idx="261">
                  <c:v>273.08492477240952</c:v>
                </c:pt>
                <c:pt idx="262">
                  <c:v>273.08492477240952</c:v>
                </c:pt>
                <c:pt idx="263">
                  <c:v>273.08492477240952</c:v>
                </c:pt>
                <c:pt idx="264">
                  <c:v>273.08492477240952</c:v>
                </c:pt>
                <c:pt idx="265">
                  <c:v>273.08492477240952</c:v>
                </c:pt>
                <c:pt idx="266">
                  <c:v>273.08492477240952</c:v>
                </c:pt>
                <c:pt idx="267">
                  <c:v>273.08492477240952</c:v>
                </c:pt>
                <c:pt idx="268">
                  <c:v>273.08492477240952</c:v>
                </c:pt>
                <c:pt idx="269">
                  <c:v>273.08492477240952</c:v>
                </c:pt>
                <c:pt idx="270">
                  <c:v>273.08492477240952</c:v>
                </c:pt>
                <c:pt idx="271">
                  <c:v>273.08492477240952</c:v>
                </c:pt>
                <c:pt idx="272">
                  <c:v>273.08492477240952</c:v>
                </c:pt>
                <c:pt idx="273">
                  <c:v>273.08492477240952</c:v>
                </c:pt>
                <c:pt idx="274">
                  <c:v>273.08492477240952</c:v>
                </c:pt>
                <c:pt idx="275">
                  <c:v>273.08492477240952</c:v>
                </c:pt>
                <c:pt idx="276">
                  <c:v>273.08492477240952</c:v>
                </c:pt>
                <c:pt idx="277">
                  <c:v>273.08492477240952</c:v>
                </c:pt>
                <c:pt idx="278">
                  <c:v>273.08492477240952</c:v>
                </c:pt>
                <c:pt idx="279">
                  <c:v>273.08492477240952</c:v>
                </c:pt>
                <c:pt idx="280">
                  <c:v>273.08492477240952</c:v>
                </c:pt>
                <c:pt idx="281">
                  <c:v>273.08492477240952</c:v>
                </c:pt>
                <c:pt idx="282">
                  <c:v>273.08492477240952</c:v>
                </c:pt>
                <c:pt idx="283">
                  <c:v>273.08492477240952</c:v>
                </c:pt>
                <c:pt idx="284">
                  <c:v>273.08492477240952</c:v>
                </c:pt>
                <c:pt idx="285">
                  <c:v>273.08492477240952</c:v>
                </c:pt>
                <c:pt idx="286">
                  <c:v>273.08492477240952</c:v>
                </c:pt>
                <c:pt idx="287">
                  <c:v>273.08492477240952</c:v>
                </c:pt>
                <c:pt idx="288">
                  <c:v>273.08492477240952</c:v>
                </c:pt>
                <c:pt idx="289">
                  <c:v>273.08492477240952</c:v>
                </c:pt>
                <c:pt idx="290">
                  <c:v>273.08492477240952</c:v>
                </c:pt>
                <c:pt idx="291">
                  <c:v>273.08492477240952</c:v>
                </c:pt>
                <c:pt idx="292">
                  <c:v>273.08492477240952</c:v>
                </c:pt>
                <c:pt idx="293">
                  <c:v>273.08492477240952</c:v>
                </c:pt>
                <c:pt idx="294">
                  <c:v>273.08492477240952</c:v>
                </c:pt>
                <c:pt idx="295">
                  <c:v>273.08492477240952</c:v>
                </c:pt>
                <c:pt idx="296">
                  <c:v>273.08492477240952</c:v>
                </c:pt>
                <c:pt idx="297">
                  <c:v>273.08492477240952</c:v>
                </c:pt>
                <c:pt idx="298">
                  <c:v>273.08492477240952</c:v>
                </c:pt>
                <c:pt idx="299">
                  <c:v>273.08492477240952</c:v>
                </c:pt>
                <c:pt idx="300">
                  <c:v>273.08492477240952</c:v>
                </c:pt>
                <c:pt idx="301">
                  <c:v>273.08492477240952</c:v>
                </c:pt>
                <c:pt idx="302">
                  <c:v>273.08492477240952</c:v>
                </c:pt>
                <c:pt idx="303">
                  <c:v>273.08492477240952</c:v>
                </c:pt>
                <c:pt idx="304">
                  <c:v>273.08492477240952</c:v>
                </c:pt>
                <c:pt idx="305">
                  <c:v>273.08492477240952</c:v>
                </c:pt>
                <c:pt idx="306">
                  <c:v>273.08492477240952</c:v>
                </c:pt>
                <c:pt idx="307">
                  <c:v>273.08492477240952</c:v>
                </c:pt>
                <c:pt idx="308">
                  <c:v>273.08492477240952</c:v>
                </c:pt>
                <c:pt idx="309">
                  <c:v>273.08492477240952</c:v>
                </c:pt>
                <c:pt idx="310">
                  <c:v>273.08492477240952</c:v>
                </c:pt>
                <c:pt idx="311">
                  <c:v>273.08492477240952</c:v>
                </c:pt>
                <c:pt idx="312">
                  <c:v>273.08492477240952</c:v>
                </c:pt>
                <c:pt idx="313">
                  <c:v>273.08492477240952</c:v>
                </c:pt>
                <c:pt idx="314">
                  <c:v>273.08492477240952</c:v>
                </c:pt>
                <c:pt idx="315">
                  <c:v>273.08492477240952</c:v>
                </c:pt>
                <c:pt idx="316">
                  <c:v>273.08492477240952</c:v>
                </c:pt>
                <c:pt idx="317">
                  <c:v>273.08492477240952</c:v>
                </c:pt>
                <c:pt idx="318">
                  <c:v>273.08492477240952</c:v>
                </c:pt>
                <c:pt idx="319">
                  <c:v>273.08492477240952</c:v>
                </c:pt>
                <c:pt idx="320">
                  <c:v>273.08492477240952</c:v>
                </c:pt>
                <c:pt idx="321">
                  <c:v>273.08492477240952</c:v>
                </c:pt>
                <c:pt idx="322">
                  <c:v>273.08492477240952</c:v>
                </c:pt>
                <c:pt idx="323">
                  <c:v>273.08492477240952</c:v>
                </c:pt>
                <c:pt idx="324">
                  <c:v>273.08492477240952</c:v>
                </c:pt>
                <c:pt idx="325">
                  <c:v>273.08492477240952</c:v>
                </c:pt>
                <c:pt idx="326">
                  <c:v>273.08492477240952</c:v>
                </c:pt>
                <c:pt idx="327">
                  <c:v>273.08492477240952</c:v>
                </c:pt>
                <c:pt idx="328">
                  <c:v>273.08492477240952</c:v>
                </c:pt>
                <c:pt idx="329">
                  <c:v>273.08492477240952</c:v>
                </c:pt>
                <c:pt idx="330">
                  <c:v>273.08492477240952</c:v>
                </c:pt>
                <c:pt idx="331">
                  <c:v>273.08492477240952</c:v>
                </c:pt>
                <c:pt idx="332">
                  <c:v>273.08492477240952</c:v>
                </c:pt>
                <c:pt idx="333">
                  <c:v>273.08492477240952</c:v>
                </c:pt>
                <c:pt idx="334">
                  <c:v>273.08492477240952</c:v>
                </c:pt>
                <c:pt idx="335">
                  <c:v>273.08492477240952</c:v>
                </c:pt>
                <c:pt idx="336">
                  <c:v>273.08492477240952</c:v>
                </c:pt>
                <c:pt idx="337">
                  <c:v>273.08492477240952</c:v>
                </c:pt>
                <c:pt idx="338">
                  <c:v>273.08492477240952</c:v>
                </c:pt>
                <c:pt idx="339">
                  <c:v>273.08492477240952</c:v>
                </c:pt>
                <c:pt idx="340">
                  <c:v>273.08492477240952</c:v>
                </c:pt>
                <c:pt idx="341">
                  <c:v>273.08492477240952</c:v>
                </c:pt>
                <c:pt idx="342">
                  <c:v>273.08492477240952</c:v>
                </c:pt>
                <c:pt idx="343">
                  <c:v>273.08492477240952</c:v>
                </c:pt>
                <c:pt idx="344">
                  <c:v>273.08492477240952</c:v>
                </c:pt>
                <c:pt idx="345">
                  <c:v>273.08492477240952</c:v>
                </c:pt>
                <c:pt idx="346">
                  <c:v>273.08492477240952</c:v>
                </c:pt>
                <c:pt idx="347">
                  <c:v>273.08492477240952</c:v>
                </c:pt>
                <c:pt idx="348">
                  <c:v>273.08492477240952</c:v>
                </c:pt>
                <c:pt idx="349">
                  <c:v>273.08492477240952</c:v>
                </c:pt>
                <c:pt idx="350">
                  <c:v>273.08492477240952</c:v>
                </c:pt>
                <c:pt idx="351">
                  <c:v>273.08492477240952</c:v>
                </c:pt>
                <c:pt idx="352">
                  <c:v>273.08492477240952</c:v>
                </c:pt>
                <c:pt idx="353">
                  <c:v>273.08492477240952</c:v>
                </c:pt>
                <c:pt idx="354">
                  <c:v>273.08492477240952</c:v>
                </c:pt>
                <c:pt idx="355">
                  <c:v>273.08492477240952</c:v>
                </c:pt>
                <c:pt idx="356">
                  <c:v>273.08492477240952</c:v>
                </c:pt>
                <c:pt idx="357">
                  <c:v>273.08492477240952</c:v>
                </c:pt>
                <c:pt idx="358">
                  <c:v>273.08492477240952</c:v>
                </c:pt>
                <c:pt idx="359">
                  <c:v>273.08492477240952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1FA-4BBB-9B88-8E0C5595E814}"/>
            </c:ext>
          </c:extLst>
        </c:ser>
        <c:ser>
          <c:idx val="1"/>
          <c:order val="1"/>
          <c:tx>
            <c:v>15 град.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Лист1!$C$2:$C$361</c:f>
              <c:numCache>
                <c:formatCode>General</c:formatCode>
                <c:ptCount val="360"/>
                <c:pt idx="0">
                  <c:v>255.63754705236852</c:v>
                </c:pt>
                <c:pt idx="1">
                  <c:v>255.64287810635687</c:v>
                </c:pt>
                <c:pt idx="2">
                  <c:v>255.65886471141766</c:v>
                </c:pt>
                <c:pt idx="3">
                  <c:v>255.68548720513036</c:v>
                </c:pt>
                <c:pt idx="4">
                  <c:v>255.72271284442968</c:v>
                </c:pt>
                <c:pt idx="5">
                  <c:v>255.77049584701126</c:v>
                </c:pt>
                <c:pt idx="6">
                  <c:v>255.82877744922416</c:v>
                </c:pt>
                <c:pt idx="7">
                  <c:v>255.89748598036476</c:v>
                </c:pt>
                <c:pt idx="8">
                  <c:v>255.97653695326335</c:v>
                </c:pt>
                <c:pt idx="9">
                  <c:v>256.06583317104787</c:v>
                </c:pt>
                <c:pt idx="10">
                  <c:v>256.16526484992301</c:v>
                </c:pt>
                <c:pt idx="11">
                  <c:v>256.27470975780216</c:v>
                </c:pt>
                <c:pt idx="12">
                  <c:v>256.39403336859596</c:v>
                </c:pt>
                <c:pt idx="13">
                  <c:v>256.52308903194216</c:v>
                </c:pt>
                <c:pt idx="14">
                  <c:v>256.66171815814187</c:v>
                </c:pt>
                <c:pt idx="15">
                  <c:v>256.80975041804413</c:v>
                </c:pt>
                <c:pt idx="16">
                  <c:v>256.96700395760672</c:v>
                </c:pt>
                <c:pt idx="17">
                  <c:v>257.13328562682727</c:v>
                </c:pt>
                <c:pt idx="18">
                  <c:v>257.30839122274301</c:v>
                </c:pt>
                <c:pt idx="19">
                  <c:v>257.4921057461479</c:v>
                </c:pt>
                <c:pt idx="20">
                  <c:v>257.68420367169392</c:v>
                </c:pt>
                <c:pt idx="21">
                  <c:v>257.88444923098814</c:v>
                </c:pt>
                <c:pt idx="22">
                  <c:v>258.09259670831625</c:v>
                </c:pt>
                <c:pt idx="23">
                  <c:v>258.30839074857568</c:v>
                </c:pt>
                <c:pt idx="24">
                  <c:v>258.53156667701251</c:v>
                </c:pt>
                <c:pt idx="25">
                  <c:v>258.76185083032397</c:v>
                </c:pt>
                <c:pt idx="26">
                  <c:v>258.9989608986798</c:v>
                </c:pt>
                <c:pt idx="27">
                  <c:v>259.24260627820695</c:v>
                </c:pt>
                <c:pt idx="28">
                  <c:v>259.49248843346595</c:v>
                </c:pt>
                <c:pt idx="29">
                  <c:v>259.74830126942925</c:v>
                </c:pt>
                <c:pt idx="30">
                  <c:v>260.00973151248081</c:v>
                </c:pt>
                <c:pt idx="31">
                  <c:v>260.27645909991861</c:v>
                </c:pt>
                <c:pt idx="32">
                  <c:v>260.54815757745746</c:v>
                </c:pt>
                <c:pt idx="33">
                  <c:v>260.82449450420927</c:v>
                </c:pt>
                <c:pt idx="34">
                  <c:v>261.10513186460685</c:v>
                </c:pt>
                <c:pt idx="35">
                  <c:v>261.38972648674235</c:v>
                </c:pt>
                <c:pt idx="36">
                  <c:v>261.67793046657607</c:v>
                </c:pt>
                <c:pt idx="37">
                  <c:v>261.96939159746944</c:v>
                </c:pt>
                <c:pt idx="38">
                  <c:v>262.26375380449099</c:v>
                </c:pt>
                <c:pt idx="39">
                  <c:v>262.56065758294426</c:v>
                </c:pt>
                <c:pt idx="40">
                  <c:v>262.85974044055638</c:v>
                </c:pt>
                <c:pt idx="41">
                  <c:v>263.16063734277486</c:v>
                </c:pt>
                <c:pt idx="42">
                  <c:v>263.46298116060234</c:v>
                </c:pt>
                <c:pt idx="43">
                  <c:v>263.76640312042537</c:v>
                </c:pt>
                <c:pt idx="44">
                  <c:v>264.07053325525931</c:v>
                </c:pt>
                <c:pt idx="45">
                  <c:v>264.37500085686588</c:v>
                </c:pt>
                <c:pt idx="46">
                  <c:v>264.67943492817676</c:v>
                </c:pt>
                <c:pt idx="47">
                  <c:v>264.9834646354725</c:v>
                </c:pt>
                <c:pt idx="48">
                  <c:v>265.28671975977068</c:v>
                </c:pt>
                <c:pt idx="49">
                  <c:v>265.58883114686205</c:v>
                </c:pt>
                <c:pt idx="50">
                  <c:v>265.88943115547136</c:v>
                </c:pt>
                <c:pt idx="51">
                  <c:v>266.18815410298657</c:v>
                </c:pt>
                <c:pt idx="52">
                  <c:v>266.48463670823912</c:v>
                </c:pt>
                <c:pt idx="53">
                  <c:v>266.7785185308021</c:v>
                </c:pt>
                <c:pt idx="54">
                  <c:v>267.06944240628764</c:v>
                </c:pt>
                <c:pt idx="55">
                  <c:v>267.35705487713858</c:v>
                </c:pt>
                <c:pt idx="56">
                  <c:v>267.64100661840303</c:v>
                </c:pt>
                <c:pt idx="57">
                  <c:v>267.92095285800633</c:v>
                </c:pt>
                <c:pt idx="58">
                  <c:v>268.19655379102369</c:v>
                </c:pt>
                <c:pt idx="59">
                  <c:v>268.46747498749073</c:v>
                </c:pt>
                <c:pt idx="60">
                  <c:v>268.73338779327014</c:v>
                </c:pt>
                <c:pt idx="61">
                  <c:v>268.99396972353406</c:v>
                </c:pt>
                <c:pt idx="62">
                  <c:v>269.24890484840216</c:v>
                </c:pt>
                <c:pt idx="63">
                  <c:v>269.49788417031323</c:v>
                </c:pt>
                <c:pt idx="64">
                  <c:v>269.74060599269842</c:v>
                </c:pt>
                <c:pt idx="65">
                  <c:v>269.97677627954863</c:v>
                </c:pt>
                <c:pt idx="66">
                  <c:v>270.20610900547672</c:v>
                </c:pt>
                <c:pt idx="67">
                  <c:v>270.42832649588672</c:v>
                </c:pt>
                <c:pt idx="68">
                  <c:v>270.64315975687714</c:v>
                </c:pt>
                <c:pt idx="69">
                  <c:v>270.8503487945145</c:v>
                </c:pt>
                <c:pt idx="70">
                  <c:v>271.04964292313116</c:v>
                </c:pt>
                <c:pt idx="71">
                  <c:v>271.2408010623094</c:v>
                </c:pt>
                <c:pt idx="72">
                  <c:v>271.42359202223815</c:v>
                </c:pt>
                <c:pt idx="73">
                  <c:v>271.597794777123</c:v>
                </c:pt>
                <c:pt idx="74">
                  <c:v>271.76319872636577</c:v>
                </c:pt>
                <c:pt idx="75">
                  <c:v>271.91960394323041</c:v>
                </c:pt>
                <c:pt idx="76">
                  <c:v>272.06682141073179</c:v>
                </c:pt>
                <c:pt idx="77">
                  <c:v>272.204673244491</c:v>
                </c:pt>
                <c:pt idx="78">
                  <c:v>272.33299290233163</c:v>
                </c:pt>
                <c:pt idx="79">
                  <c:v>272.45162538038539</c:v>
                </c:pt>
                <c:pt idx="80">
                  <c:v>272.56042739550594</c:v>
                </c:pt>
                <c:pt idx="81">
                  <c:v>272.65926755379996</c:v>
                </c:pt>
                <c:pt idx="82">
                  <c:v>272.748026505094</c:v>
                </c:pt>
                <c:pt idx="83">
                  <c:v>272.82659708318261</c:v>
                </c:pt>
                <c:pt idx="84">
                  <c:v>272.8948844317033</c:v>
                </c:pt>
                <c:pt idx="85">
                  <c:v>272.95280611551561</c:v>
                </c:pt>
                <c:pt idx="86">
                  <c:v>273.00029221746263</c:v>
                </c:pt>
                <c:pt idx="87">
                  <c:v>273.03728542041381</c:v>
                </c:pt>
                <c:pt idx="88">
                  <c:v>273.06374107451347</c:v>
                </c:pt>
                <c:pt idx="89">
                  <c:v>273.07962724955087</c:v>
                </c:pt>
                <c:pt idx="90">
                  <c:v>273.08492477240952</c:v>
                </c:pt>
                <c:pt idx="91">
                  <c:v>273.07962724955087</c:v>
                </c:pt>
                <c:pt idx="92">
                  <c:v>273.06374107451347</c:v>
                </c:pt>
                <c:pt idx="93">
                  <c:v>273.03728542041381</c:v>
                </c:pt>
                <c:pt idx="94">
                  <c:v>273.00029221746263</c:v>
                </c:pt>
                <c:pt idx="95">
                  <c:v>272.95280611551561</c:v>
                </c:pt>
                <c:pt idx="96">
                  <c:v>272.8948844317033</c:v>
                </c:pt>
                <c:pt idx="97">
                  <c:v>272.82659708318261</c:v>
                </c:pt>
                <c:pt idx="98">
                  <c:v>272.748026505094</c:v>
                </c:pt>
                <c:pt idx="99">
                  <c:v>272.65926755379996</c:v>
                </c:pt>
                <c:pt idx="100">
                  <c:v>272.56042739550594</c:v>
                </c:pt>
                <c:pt idx="101">
                  <c:v>272.45162538038539</c:v>
                </c:pt>
                <c:pt idx="102">
                  <c:v>272.33299290233163</c:v>
                </c:pt>
                <c:pt idx="103">
                  <c:v>272.204673244491</c:v>
                </c:pt>
                <c:pt idx="104">
                  <c:v>272.06682141073179</c:v>
                </c:pt>
                <c:pt idx="105">
                  <c:v>271.91960394323041</c:v>
                </c:pt>
                <c:pt idx="106">
                  <c:v>271.76319872636577</c:v>
                </c:pt>
                <c:pt idx="107">
                  <c:v>271.597794777123</c:v>
                </c:pt>
                <c:pt idx="108">
                  <c:v>271.42359202223815</c:v>
                </c:pt>
                <c:pt idx="109">
                  <c:v>271.2408010623094</c:v>
                </c:pt>
                <c:pt idx="110">
                  <c:v>271.04964292313116</c:v>
                </c:pt>
                <c:pt idx="111">
                  <c:v>270.8503487945145</c:v>
                </c:pt>
                <c:pt idx="112">
                  <c:v>270.64315975687714</c:v>
                </c:pt>
                <c:pt idx="113">
                  <c:v>270.42832649588672</c:v>
                </c:pt>
                <c:pt idx="114">
                  <c:v>270.20610900547672</c:v>
                </c:pt>
                <c:pt idx="115">
                  <c:v>269.97677627954863</c:v>
                </c:pt>
                <c:pt idx="116">
                  <c:v>269.74060599269842</c:v>
                </c:pt>
                <c:pt idx="117">
                  <c:v>269.49788417031323</c:v>
                </c:pt>
                <c:pt idx="118">
                  <c:v>269.24890484840216</c:v>
                </c:pt>
                <c:pt idx="119">
                  <c:v>268.99396972353406</c:v>
                </c:pt>
                <c:pt idx="120">
                  <c:v>268.73338779327014</c:v>
                </c:pt>
                <c:pt idx="121">
                  <c:v>268.46747498749073</c:v>
                </c:pt>
                <c:pt idx="122">
                  <c:v>268.19655379102369</c:v>
                </c:pt>
                <c:pt idx="123">
                  <c:v>267.92095285800633</c:v>
                </c:pt>
                <c:pt idx="124">
                  <c:v>267.64100661840303</c:v>
                </c:pt>
                <c:pt idx="125">
                  <c:v>267.35705487713858</c:v>
                </c:pt>
                <c:pt idx="126">
                  <c:v>267.06944240628764</c:v>
                </c:pt>
                <c:pt idx="127">
                  <c:v>266.7785185308021</c:v>
                </c:pt>
                <c:pt idx="128">
                  <c:v>266.48463670823912</c:v>
                </c:pt>
                <c:pt idx="129">
                  <c:v>266.18815410298657</c:v>
                </c:pt>
                <c:pt idx="130">
                  <c:v>265.88943115547136</c:v>
                </c:pt>
                <c:pt idx="131">
                  <c:v>265.58883114686205</c:v>
                </c:pt>
                <c:pt idx="132">
                  <c:v>265.28671975977068</c:v>
                </c:pt>
                <c:pt idx="133">
                  <c:v>264.9834646354725</c:v>
                </c:pt>
                <c:pt idx="134">
                  <c:v>264.67943492817676</c:v>
                </c:pt>
                <c:pt idx="135">
                  <c:v>264.37500085686588</c:v>
                </c:pt>
                <c:pt idx="136">
                  <c:v>264.07053325525931</c:v>
                </c:pt>
                <c:pt idx="137">
                  <c:v>263.76640312042537</c:v>
                </c:pt>
                <c:pt idx="138">
                  <c:v>263.46298116060234</c:v>
                </c:pt>
                <c:pt idx="139">
                  <c:v>263.16063734277486</c:v>
                </c:pt>
                <c:pt idx="140">
                  <c:v>262.85974044055638</c:v>
                </c:pt>
                <c:pt idx="141">
                  <c:v>262.56065758294426</c:v>
                </c:pt>
                <c:pt idx="142">
                  <c:v>262.26375380449099</c:v>
                </c:pt>
                <c:pt idx="143">
                  <c:v>261.96939159746944</c:v>
                </c:pt>
                <c:pt idx="144">
                  <c:v>261.67793046657607</c:v>
                </c:pt>
                <c:pt idx="145">
                  <c:v>261.38972648674235</c:v>
                </c:pt>
                <c:pt idx="146">
                  <c:v>261.10513186460685</c:v>
                </c:pt>
                <c:pt idx="147">
                  <c:v>260.82449450420927</c:v>
                </c:pt>
                <c:pt idx="148">
                  <c:v>260.54815757745746</c:v>
                </c:pt>
                <c:pt idx="149">
                  <c:v>260.27645909991861</c:v>
                </c:pt>
                <c:pt idx="150">
                  <c:v>260.00973151248081</c:v>
                </c:pt>
                <c:pt idx="151">
                  <c:v>259.74830126942925</c:v>
                </c:pt>
                <c:pt idx="152">
                  <c:v>259.49248843346595</c:v>
                </c:pt>
                <c:pt idx="153">
                  <c:v>259.24260627820695</c:v>
                </c:pt>
                <c:pt idx="154">
                  <c:v>258.9989608986798</c:v>
                </c:pt>
                <c:pt idx="155">
                  <c:v>258.76185083032397</c:v>
                </c:pt>
                <c:pt idx="156">
                  <c:v>258.53156667701251</c:v>
                </c:pt>
                <c:pt idx="157">
                  <c:v>258.30839074857568</c:v>
                </c:pt>
                <c:pt idx="158">
                  <c:v>258.09259670831625</c:v>
                </c:pt>
                <c:pt idx="159">
                  <c:v>257.88444923098814</c:v>
                </c:pt>
                <c:pt idx="160">
                  <c:v>257.68420367169392</c:v>
                </c:pt>
                <c:pt idx="161">
                  <c:v>257.4921057461479</c:v>
                </c:pt>
                <c:pt idx="162">
                  <c:v>257.30839122274301</c:v>
                </c:pt>
                <c:pt idx="163">
                  <c:v>257.13328562682727</c:v>
                </c:pt>
                <c:pt idx="164">
                  <c:v>256.96700395760672</c:v>
                </c:pt>
                <c:pt idx="165">
                  <c:v>256.80975041804413</c:v>
                </c:pt>
                <c:pt idx="166">
                  <c:v>256.66171815814187</c:v>
                </c:pt>
                <c:pt idx="167">
                  <c:v>256.52308903194216</c:v>
                </c:pt>
                <c:pt idx="168">
                  <c:v>256.39403336859596</c:v>
                </c:pt>
                <c:pt idx="169">
                  <c:v>256.27470975780216</c:v>
                </c:pt>
                <c:pt idx="170">
                  <c:v>256.16526484992301</c:v>
                </c:pt>
                <c:pt idx="171">
                  <c:v>256.06583317104787</c:v>
                </c:pt>
                <c:pt idx="172">
                  <c:v>255.97653695326335</c:v>
                </c:pt>
                <c:pt idx="173">
                  <c:v>255.89748598036476</c:v>
                </c:pt>
                <c:pt idx="174">
                  <c:v>255.82877744922416</c:v>
                </c:pt>
                <c:pt idx="175">
                  <c:v>255.77049584701126</c:v>
                </c:pt>
                <c:pt idx="176">
                  <c:v>255.72271284442968</c:v>
                </c:pt>
                <c:pt idx="177">
                  <c:v>255.68548720513036</c:v>
                </c:pt>
                <c:pt idx="178">
                  <c:v>255.65886471141766</c:v>
                </c:pt>
                <c:pt idx="179">
                  <c:v>255.64287810635687</c:v>
                </c:pt>
                <c:pt idx="180">
                  <c:v>255.63754705236852</c:v>
                </c:pt>
                <c:pt idx="181">
                  <c:v>255.64287810635687</c:v>
                </c:pt>
                <c:pt idx="182">
                  <c:v>255.65886471141766</c:v>
                </c:pt>
                <c:pt idx="183">
                  <c:v>255.68548720513036</c:v>
                </c:pt>
                <c:pt idx="184">
                  <c:v>255.72271284442968</c:v>
                </c:pt>
                <c:pt idx="185">
                  <c:v>255.77049584701126</c:v>
                </c:pt>
                <c:pt idx="186">
                  <c:v>255.82877744922416</c:v>
                </c:pt>
                <c:pt idx="187">
                  <c:v>255.89748598036476</c:v>
                </c:pt>
                <c:pt idx="188">
                  <c:v>255.97653695326335</c:v>
                </c:pt>
                <c:pt idx="189">
                  <c:v>256.06583317104787</c:v>
                </c:pt>
                <c:pt idx="190">
                  <c:v>256.16526484992301</c:v>
                </c:pt>
                <c:pt idx="191">
                  <c:v>256.27470975780216</c:v>
                </c:pt>
                <c:pt idx="192">
                  <c:v>256.39403336859596</c:v>
                </c:pt>
                <c:pt idx="193">
                  <c:v>256.52308903194216</c:v>
                </c:pt>
                <c:pt idx="194">
                  <c:v>256.66171815814187</c:v>
                </c:pt>
                <c:pt idx="195">
                  <c:v>256.80975041804413</c:v>
                </c:pt>
                <c:pt idx="196">
                  <c:v>256.96700395760672</c:v>
                </c:pt>
                <c:pt idx="197">
                  <c:v>257.13328562682727</c:v>
                </c:pt>
                <c:pt idx="198">
                  <c:v>257.30839122274301</c:v>
                </c:pt>
                <c:pt idx="199">
                  <c:v>257.4921057461479</c:v>
                </c:pt>
                <c:pt idx="200">
                  <c:v>257.68420367169392</c:v>
                </c:pt>
                <c:pt idx="201">
                  <c:v>257.88444923098814</c:v>
                </c:pt>
                <c:pt idx="202">
                  <c:v>258.09259670831625</c:v>
                </c:pt>
                <c:pt idx="203">
                  <c:v>258.30839074857568</c:v>
                </c:pt>
                <c:pt idx="204">
                  <c:v>258.53156667701251</c:v>
                </c:pt>
                <c:pt idx="205">
                  <c:v>258.76185083032397</c:v>
                </c:pt>
                <c:pt idx="206">
                  <c:v>258.9989608986798</c:v>
                </c:pt>
                <c:pt idx="207">
                  <c:v>259.24260627820695</c:v>
                </c:pt>
                <c:pt idx="208">
                  <c:v>259.49248843346595</c:v>
                </c:pt>
                <c:pt idx="209">
                  <c:v>259.74830126942925</c:v>
                </c:pt>
                <c:pt idx="210">
                  <c:v>260.00973151248081</c:v>
                </c:pt>
                <c:pt idx="211">
                  <c:v>260.27645909991861</c:v>
                </c:pt>
                <c:pt idx="212">
                  <c:v>260.54815757745746</c:v>
                </c:pt>
                <c:pt idx="213">
                  <c:v>260.82449450420927</c:v>
                </c:pt>
                <c:pt idx="214">
                  <c:v>261.10513186460685</c:v>
                </c:pt>
                <c:pt idx="215">
                  <c:v>261.38972648674235</c:v>
                </c:pt>
                <c:pt idx="216">
                  <c:v>261.67793046657607</c:v>
                </c:pt>
                <c:pt idx="217">
                  <c:v>261.96939159746944</c:v>
                </c:pt>
                <c:pt idx="218">
                  <c:v>262.26375380449099</c:v>
                </c:pt>
                <c:pt idx="219">
                  <c:v>262.56065758294426</c:v>
                </c:pt>
                <c:pt idx="220">
                  <c:v>262.85974044055638</c:v>
                </c:pt>
                <c:pt idx="221">
                  <c:v>263.16063734277486</c:v>
                </c:pt>
                <c:pt idx="222">
                  <c:v>263.46298116060234</c:v>
                </c:pt>
                <c:pt idx="223">
                  <c:v>263.76640312042537</c:v>
                </c:pt>
                <c:pt idx="224">
                  <c:v>264.07053325525931</c:v>
                </c:pt>
                <c:pt idx="225">
                  <c:v>264.37500085686588</c:v>
                </c:pt>
                <c:pt idx="226">
                  <c:v>264.67943492817676</c:v>
                </c:pt>
                <c:pt idx="227">
                  <c:v>264.9834646354725</c:v>
                </c:pt>
                <c:pt idx="228">
                  <c:v>265.28671975977068</c:v>
                </c:pt>
                <c:pt idx="229">
                  <c:v>265.58883114686205</c:v>
                </c:pt>
                <c:pt idx="230">
                  <c:v>265.88943115547136</c:v>
                </c:pt>
                <c:pt idx="231">
                  <c:v>266.18815410298657</c:v>
                </c:pt>
                <c:pt idx="232">
                  <c:v>266.48463670823912</c:v>
                </c:pt>
                <c:pt idx="233">
                  <c:v>266.7785185308021</c:v>
                </c:pt>
                <c:pt idx="234">
                  <c:v>267.06944240628764</c:v>
                </c:pt>
                <c:pt idx="235">
                  <c:v>267.35705487713858</c:v>
                </c:pt>
                <c:pt idx="236">
                  <c:v>267.64100661840303</c:v>
                </c:pt>
                <c:pt idx="237">
                  <c:v>267.92095285800633</c:v>
                </c:pt>
                <c:pt idx="238">
                  <c:v>268.19655379102369</c:v>
                </c:pt>
                <c:pt idx="239">
                  <c:v>268.46747498749073</c:v>
                </c:pt>
                <c:pt idx="240">
                  <c:v>268.73338779327014</c:v>
                </c:pt>
                <c:pt idx="241">
                  <c:v>268.99396972353406</c:v>
                </c:pt>
                <c:pt idx="242">
                  <c:v>269.24890484840216</c:v>
                </c:pt>
                <c:pt idx="243">
                  <c:v>269.49788417031323</c:v>
                </c:pt>
                <c:pt idx="244">
                  <c:v>269.74060599269842</c:v>
                </c:pt>
                <c:pt idx="245">
                  <c:v>269.97677627954863</c:v>
                </c:pt>
                <c:pt idx="246">
                  <c:v>270.20610900547672</c:v>
                </c:pt>
                <c:pt idx="247">
                  <c:v>270.42832649588672</c:v>
                </c:pt>
                <c:pt idx="248">
                  <c:v>270.64315975687714</c:v>
                </c:pt>
                <c:pt idx="249">
                  <c:v>270.8503487945145</c:v>
                </c:pt>
                <c:pt idx="250">
                  <c:v>271.04964292313116</c:v>
                </c:pt>
                <c:pt idx="251">
                  <c:v>271.2408010623094</c:v>
                </c:pt>
                <c:pt idx="252">
                  <c:v>271.42359202223815</c:v>
                </c:pt>
                <c:pt idx="253">
                  <c:v>271.597794777123</c:v>
                </c:pt>
                <c:pt idx="254">
                  <c:v>271.76319872636577</c:v>
                </c:pt>
                <c:pt idx="255">
                  <c:v>271.91960394323041</c:v>
                </c:pt>
                <c:pt idx="256">
                  <c:v>272.06682141073179</c:v>
                </c:pt>
                <c:pt idx="257">
                  <c:v>272.204673244491</c:v>
                </c:pt>
                <c:pt idx="258">
                  <c:v>272.33299290233163</c:v>
                </c:pt>
                <c:pt idx="259">
                  <c:v>272.45162538038539</c:v>
                </c:pt>
                <c:pt idx="260">
                  <c:v>272.56042739550594</c:v>
                </c:pt>
                <c:pt idx="261">
                  <c:v>272.65926755379996</c:v>
                </c:pt>
                <c:pt idx="262">
                  <c:v>272.748026505094</c:v>
                </c:pt>
                <c:pt idx="263">
                  <c:v>272.82659708318261</c:v>
                </c:pt>
                <c:pt idx="264">
                  <c:v>272.8948844317033</c:v>
                </c:pt>
                <c:pt idx="265">
                  <c:v>272.95280611551561</c:v>
                </c:pt>
                <c:pt idx="266">
                  <c:v>273.00029221746263</c:v>
                </c:pt>
                <c:pt idx="267">
                  <c:v>273.03728542041381</c:v>
                </c:pt>
                <c:pt idx="268">
                  <c:v>273.06374107451347</c:v>
                </c:pt>
                <c:pt idx="269">
                  <c:v>273.07962724955087</c:v>
                </c:pt>
                <c:pt idx="270">
                  <c:v>273.08492477240952</c:v>
                </c:pt>
                <c:pt idx="271">
                  <c:v>273.07962724955087</c:v>
                </c:pt>
                <c:pt idx="272">
                  <c:v>273.06374107451347</c:v>
                </c:pt>
                <c:pt idx="273">
                  <c:v>273.03728542041381</c:v>
                </c:pt>
                <c:pt idx="274">
                  <c:v>273.00029221746263</c:v>
                </c:pt>
                <c:pt idx="275">
                  <c:v>272.95280611551561</c:v>
                </c:pt>
                <c:pt idx="276">
                  <c:v>272.8948844317033</c:v>
                </c:pt>
                <c:pt idx="277">
                  <c:v>272.82659708318261</c:v>
                </c:pt>
                <c:pt idx="278">
                  <c:v>272.748026505094</c:v>
                </c:pt>
                <c:pt idx="279">
                  <c:v>272.65926755379996</c:v>
                </c:pt>
                <c:pt idx="280">
                  <c:v>272.56042739550594</c:v>
                </c:pt>
                <c:pt idx="281">
                  <c:v>272.45162538038539</c:v>
                </c:pt>
                <c:pt idx="282">
                  <c:v>272.33299290233163</c:v>
                </c:pt>
                <c:pt idx="283">
                  <c:v>272.204673244491</c:v>
                </c:pt>
                <c:pt idx="284">
                  <c:v>272.06682141073179</c:v>
                </c:pt>
                <c:pt idx="285">
                  <c:v>271.91960394323041</c:v>
                </c:pt>
                <c:pt idx="286">
                  <c:v>271.76319872636577</c:v>
                </c:pt>
                <c:pt idx="287">
                  <c:v>271.597794777123</c:v>
                </c:pt>
                <c:pt idx="288">
                  <c:v>271.42359202223815</c:v>
                </c:pt>
                <c:pt idx="289">
                  <c:v>271.2408010623094</c:v>
                </c:pt>
                <c:pt idx="290">
                  <c:v>271.04964292313116</c:v>
                </c:pt>
                <c:pt idx="291">
                  <c:v>270.85034879451496</c:v>
                </c:pt>
                <c:pt idx="292">
                  <c:v>270.64315975687714</c:v>
                </c:pt>
                <c:pt idx="293">
                  <c:v>270.42832649588672</c:v>
                </c:pt>
                <c:pt idx="294">
                  <c:v>270.20610900547672</c:v>
                </c:pt>
                <c:pt idx="295">
                  <c:v>269.97677627954863</c:v>
                </c:pt>
                <c:pt idx="296">
                  <c:v>269.74060599269842</c:v>
                </c:pt>
                <c:pt idx="297">
                  <c:v>269.49788417031323</c:v>
                </c:pt>
                <c:pt idx="298">
                  <c:v>269.24890484840216</c:v>
                </c:pt>
                <c:pt idx="299">
                  <c:v>268.99396972353406</c:v>
                </c:pt>
                <c:pt idx="300">
                  <c:v>268.73338779327014</c:v>
                </c:pt>
                <c:pt idx="301">
                  <c:v>268.46747498749073</c:v>
                </c:pt>
                <c:pt idx="302">
                  <c:v>268.19655379102369</c:v>
                </c:pt>
                <c:pt idx="303">
                  <c:v>267.92095285800633</c:v>
                </c:pt>
                <c:pt idx="304">
                  <c:v>267.64100661840303</c:v>
                </c:pt>
                <c:pt idx="305">
                  <c:v>267.35705487713858</c:v>
                </c:pt>
                <c:pt idx="306">
                  <c:v>267.06944240628764</c:v>
                </c:pt>
                <c:pt idx="307">
                  <c:v>266.7785185308021</c:v>
                </c:pt>
                <c:pt idx="308">
                  <c:v>266.48463670823912</c:v>
                </c:pt>
                <c:pt idx="309">
                  <c:v>266.18815410298657</c:v>
                </c:pt>
                <c:pt idx="310">
                  <c:v>265.88943115547136</c:v>
                </c:pt>
                <c:pt idx="311">
                  <c:v>265.58883114686205</c:v>
                </c:pt>
                <c:pt idx="312">
                  <c:v>265.28671975977068</c:v>
                </c:pt>
                <c:pt idx="313">
                  <c:v>264.98346463547296</c:v>
                </c:pt>
                <c:pt idx="314">
                  <c:v>264.67943492817676</c:v>
                </c:pt>
                <c:pt idx="315">
                  <c:v>264.37500085686588</c:v>
                </c:pt>
                <c:pt idx="316">
                  <c:v>264.07053325525931</c:v>
                </c:pt>
                <c:pt idx="317">
                  <c:v>263.76640312042537</c:v>
                </c:pt>
                <c:pt idx="318">
                  <c:v>263.46298116060234</c:v>
                </c:pt>
                <c:pt idx="319">
                  <c:v>263.16063734277486</c:v>
                </c:pt>
                <c:pt idx="320">
                  <c:v>262.85974044055638</c:v>
                </c:pt>
                <c:pt idx="321">
                  <c:v>262.56065758294426</c:v>
                </c:pt>
                <c:pt idx="322">
                  <c:v>262.26375380449099</c:v>
                </c:pt>
                <c:pt idx="323">
                  <c:v>261.96939159746944</c:v>
                </c:pt>
                <c:pt idx="324">
                  <c:v>261.67793046657607</c:v>
                </c:pt>
                <c:pt idx="325">
                  <c:v>261.38972648674235</c:v>
                </c:pt>
                <c:pt idx="326">
                  <c:v>261.10513186460685</c:v>
                </c:pt>
                <c:pt idx="327">
                  <c:v>260.82449450420927</c:v>
                </c:pt>
                <c:pt idx="328">
                  <c:v>260.54815757745746</c:v>
                </c:pt>
                <c:pt idx="329">
                  <c:v>260.27645909991861</c:v>
                </c:pt>
                <c:pt idx="330">
                  <c:v>260.00973151248081</c:v>
                </c:pt>
                <c:pt idx="331">
                  <c:v>259.74830126942925</c:v>
                </c:pt>
                <c:pt idx="332">
                  <c:v>259.49248843346595</c:v>
                </c:pt>
                <c:pt idx="333">
                  <c:v>259.24260627820695</c:v>
                </c:pt>
                <c:pt idx="334">
                  <c:v>258.9989608986798</c:v>
                </c:pt>
                <c:pt idx="335">
                  <c:v>258.76185083032397</c:v>
                </c:pt>
                <c:pt idx="336">
                  <c:v>258.53156667701251</c:v>
                </c:pt>
                <c:pt idx="337">
                  <c:v>258.30839074857568</c:v>
                </c:pt>
                <c:pt idx="338">
                  <c:v>258.09259670831625</c:v>
                </c:pt>
                <c:pt idx="339">
                  <c:v>257.88444923098814</c:v>
                </c:pt>
                <c:pt idx="340">
                  <c:v>257.68420367169392</c:v>
                </c:pt>
                <c:pt idx="341">
                  <c:v>257.4921057461479</c:v>
                </c:pt>
                <c:pt idx="342">
                  <c:v>257.30839122274301</c:v>
                </c:pt>
                <c:pt idx="343">
                  <c:v>257.13328562682727</c:v>
                </c:pt>
                <c:pt idx="344">
                  <c:v>256.96700395760672</c:v>
                </c:pt>
                <c:pt idx="345">
                  <c:v>256.80975041804413</c:v>
                </c:pt>
                <c:pt idx="346">
                  <c:v>256.66171815814187</c:v>
                </c:pt>
                <c:pt idx="347">
                  <c:v>256.52308903194216</c:v>
                </c:pt>
                <c:pt idx="348">
                  <c:v>256.39403336859596</c:v>
                </c:pt>
                <c:pt idx="349">
                  <c:v>256.27470975780216</c:v>
                </c:pt>
                <c:pt idx="350">
                  <c:v>256.16526484992301</c:v>
                </c:pt>
                <c:pt idx="351">
                  <c:v>256.06583317104787</c:v>
                </c:pt>
                <c:pt idx="352">
                  <c:v>255.97653695326335</c:v>
                </c:pt>
                <c:pt idx="353">
                  <c:v>255.89748598036476</c:v>
                </c:pt>
                <c:pt idx="354">
                  <c:v>255.82877744922416</c:v>
                </c:pt>
                <c:pt idx="355">
                  <c:v>255.77049584701126</c:v>
                </c:pt>
                <c:pt idx="356">
                  <c:v>255.72271284442968</c:v>
                </c:pt>
                <c:pt idx="357">
                  <c:v>255.68548720513036</c:v>
                </c:pt>
                <c:pt idx="358">
                  <c:v>255.65886471141766</c:v>
                </c:pt>
                <c:pt idx="359">
                  <c:v>255.64287810635687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1FA-4BBB-9B88-8E0C5595E814}"/>
            </c:ext>
          </c:extLst>
        </c:ser>
        <c:ser>
          <c:idx val="2"/>
          <c:order val="2"/>
          <c:tx>
            <c:v>30 град.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Лист1!$D$2:$D$361</c:f>
              <c:numCache>
                <c:formatCode>General</c:formatCode>
                <c:ptCount val="360"/>
                <c:pt idx="0">
                  <c:v>207.39727413617675</c:v>
                </c:pt>
                <c:pt idx="1">
                  <c:v>207.41752434613682</c:v>
                </c:pt>
                <c:pt idx="2">
                  <c:v>207.47824939614839</c:v>
                </c:pt>
                <c:pt idx="3">
                  <c:v>207.57937258240145</c:v>
                </c:pt>
                <c:pt idx="4">
                  <c:v>207.72076618445226</c:v>
                </c:pt>
                <c:pt idx="5">
                  <c:v>207.90225164384447</c:v>
                </c:pt>
                <c:pt idx="6">
                  <c:v>208.12359981370037</c:v>
                </c:pt>
                <c:pt idx="7">
                  <c:v>208.38453127880666</c:v>
                </c:pt>
                <c:pt idx="8">
                  <c:v>208.6847167455835</c:v>
                </c:pt>
                <c:pt idx="9">
                  <c:v>209.02377750120013</c:v>
                </c:pt>
                <c:pt idx="10">
                  <c:v>209.40128594096177</c:v>
                </c:pt>
                <c:pt idx="11">
                  <c:v>209.81676616297773</c:v>
                </c:pt>
                <c:pt idx="12">
                  <c:v>210.26969462899251</c:v>
                </c:pt>
                <c:pt idx="13">
                  <c:v>210.75950089013804</c:v>
                </c:pt>
                <c:pt idx="14">
                  <c:v>211.28556837626229</c:v>
                </c:pt>
                <c:pt idx="15">
                  <c:v>211.84723524736955</c:v>
                </c:pt>
                <c:pt idx="16">
                  <c:v>212.443795305599</c:v>
                </c:pt>
                <c:pt idx="17">
                  <c:v>213.07449896608841</c:v>
                </c:pt>
                <c:pt idx="18">
                  <c:v>213.7385542849388</c:v>
                </c:pt>
                <c:pt idx="19">
                  <c:v>214.43512804244256</c:v>
                </c:pt>
                <c:pt idx="20">
                  <c:v>215.16334687962808</c:v>
                </c:pt>
                <c:pt idx="21">
                  <c:v>215.92229848610896</c:v>
                </c:pt>
                <c:pt idx="22">
                  <c:v>216.71103283714046</c:v>
                </c:pt>
                <c:pt idx="23">
                  <c:v>217.52856347773832</c:v>
                </c:pt>
                <c:pt idx="24">
                  <c:v>218.3738688516346</c:v>
                </c:pt>
                <c:pt idx="25">
                  <c:v>219.24589367280714</c:v>
                </c:pt>
                <c:pt idx="26">
                  <c:v>220.14355033725769</c:v>
                </c:pt>
                <c:pt idx="27">
                  <c:v>221.06572037269143</c:v>
                </c:pt>
                <c:pt idx="28">
                  <c:v>222.01125592369044</c:v>
                </c:pt>
                <c:pt idx="29">
                  <c:v>222.97898126996643</c:v>
                </c:pt>
                <c:pt idx="30">
                  <c:v>223.96769437524699</c:v>
                </c:pt>
                <c:pt idx="31">
                  <c:v>224.97616846432993</c:v>
                </c:pt>
                <c:pt idx="32">
                  <c:v>226.00315362582933</c:v>
                </c:pt>
                <c:pt idx="33">
                  <c:v>227.04737843814428</c:v>
                </c:pt>
                <c:pt idx="34">
                  <c:v>228.10755161616316</c:v>
                </c:pt>
                <c:pt idx="35">
                  <c:v>229.18236367623103</c:v>
                </c:pt>
                <c:pt idx="36">
                  <c:v>230.27048861692629</c:v>
                </c:pt>
                <c:pt idx="37">
                  <c:v>231.37058561319009</c:v>
                </c:pt>
                <c:pt idx="38">
                  <c:v>232.4813007213902</c:v>
                </c:pt>
                <c:pt idx="39">
                  <c:v>233.60126859291677</c:v>
                </c:pt>
                <c:pt idx="40">
                  <c:v>234.72911419393631</c:v>
                </c:pt>
                <c:pt idx="41">
                  <c:v>235.86345452896967</c:v>
                </c:pt>
                <c:pt idx="42">
                  <c:v>237.00290036598653</c:v>
                </c:pt>
                <c:pt idx="43">
                  <c:v>238.14605796076148</c:v>
                </c:pt>
                <c:pt idx="44">
                  <c:v>239.29153077826868</c:v>
                </c:pt>
                <c:pt idx="45">
                  <c:v>240.43792120894432</c:v>
                </c:pt>
                <c:pt idx="46">
                  <c:v>241.58383227769446</c:v>
                </c:pt>
                <c:pt idx="47">
                  <c:v>242.72786934357418</c:v>
                </c:pt>
                <c:pt idx="48">
                  <c:v>243.86864178811902</c:v>
                </c:pt>
                <c:pt idx="49">
                  <c:v>245.0047646903663</c:v>
                </c:pt>
                <c:pt idx="50">
                  <c:v>246.13486048665254</c:v>
                </c:pt>
                <c:pt idx="51">
                  <c:v>247.25756061334687</c:v>
                </c:pt>
                <c:pt idx="52">
                  <c:v>248.37150713071151</c:v>
                </c:pt>
                <c:pt idx="53">
                  <c:v>249.47535432617769</c:v>
                </c:pt>
                <c:pt idx="54">
                  <c:v>250.56777029534214</c:v>
                </c:pt>
                <c:pt idx="55">
                  <c:v>251.64743849909291</c:v>
                </c:pt>
                <c:pt idx="56">
                  <c:v>252.71305929529535</c:v>
                </c:pt>
                <c:pt idx="57">
                  <c:v>253.76335144355562</c:v>
                </c:pt>
                <c:pt idx="58">
                  <c:v>254.79705358163073</c:v>
                </c:pt>
                <c:pt idx="59">
                  <c:v>255.81292567210767</c:v>
                </c:pt>
                <c:pt idx="60">
                  <c:v>256.80975041804413</c:v>
                </c:pt>
                <c:pt idx="61">
                  <c:v>257.78633464631866</c:v>
                </c:pt>
                <c:pt idx="62">
                  <c:v>258.74151065748356</c:v>
                </c:pt>
                <c:pt idx="63">
                  <c:v>259.67413754099698</c:v>
                </c:pt>
                <c:pt idx="64">
                  <c:v>260.58310245473649</c:v>
                </c:pt>
                <c:pt idx="65">
                  <c:v>261.46732186777399</c:v>
                </c:pt>
                <c:pt idx="66">
                  <c:v>262.3257427654321</c:v>
                </c:pt>
                <c:pt idx="67">
                  <c:v>263.15734381569746</c:v>
                </c:pt>
                <c:pt idx="68">
                  <c:v>263.96113649612607</c:v>
                </c:pt>
                <c:pt idx="69">
                  <c:v>264.73616618040614</c:v>
                </c:pt>
                <c:pt idx="70">
                  <c:v>265.48151318380997</c:v>
                </c:pt>
                <c:pt idx="71">
                  <c:v>266.19629376680541</c:v>
                </c:pt>
                <c:pt idx="72">
                  <c:v>266.8796610961399</c:v>
                </c:pt>
                <c:pt idx="73">
                  <c:v>267.53080616276202</c:v>
                </c:pt>
                <c:pt idx="74">
                  <c:v>268.14895865597464</c:v>
                </c:pt>
                <c:pt idx="75">
                  <c:v>268.73338779327014</c:v>
                </c:pt>
                <c:pt idx="76">
                  <c:v>269.2834031053244</c:v>
                </c:pt>
                <c:pt idx="77">
                  <c:v>269.79835517567062</c:v>
                </c:pt>
                <c:pt idx="78">
                  <c:v>270.27763633460927</c:v>
                </c:pt>
                <c:pt idx="79">
                  <c:v>270.72068130694515</c:v>
                </c:pt>
                <c:pt idx="80">
                  <c:v>271.12696781317891</c:v>
                </c:pt>
                <c:pt idx="81">
                  <c:v>271.49601712380718</c:v>
                </c:pt>
                <c:pt idx="82">
                  <c:v>271.82739456642548</c:v>
                </c:pt>
                <c:pt idx="83">
                  <c:v>272.12070998534955</c:v>
                </c:pt>
                <c:pt idx="84">
                  <c:v>272.37561815351501</c:v>
                </c:pt>
                <c:pt idx="85">
                  <c:v>272.59181913641896</c:v>
                </c:pt>
                <c:pt idx="86">
                  <c:v>272.76905860792567</c:v>
                </c:pt>
                <c:pt idx="87">
                  <c:v>272.9071281177612</c:v>
                </c:pt>
                <c:pt idx="88">
                  <c:v>273.00586531056024</c:v>
                </c:pt>
                <c:pt idx="89">
                  <c:v>273.06515409635449</c:v>
                </c:pt>
                <c:pt idx="90">
                  <c:v>273.08492477240952</c:v>
                </c:pt>
                <c:pt idx="91">
                  <c:v>273.06515409635449</c:v>
                </c:pt>
                <c:pt idx="92">
                  <c:v>273.00586531056024</c:v>
                </c:pt>
                <c:pt idx="93">
                  <c:v>272.9071281177612</c:v>
                </c:pt>
                <c:pt idx="94">
                  <c:v>272.76905860792567</c:v>
                </c:pt>
                <c:pt idx="95">
                  <c:v>272.59181913641896</c:v>
                </c:pt>
                <c:pt idx="96">
                  <c:v>272.37561815351501</c:v>
                </c:pt>
                <c:pt idx="97">
                  <c:v>272.12070998534955</c:v>
                </c:pt>
                <c:pt idx="98">
                  <c:v>271.82739456642548</c:v>
                </c:pt>
                <c:pt idx="99">
                  <c:v>271.49601712380718</c:v>
                </c:pt>
                <c:pt idx="100">
                  <c:v>271.12696781317891</c:v>
                </c:pt>
                <c:pt idx="101">
                  <c:v>270.72068130694515</c:v>
                </c:pt>
                <c:pt idx="102">
                  <c:v>270.27763633460927</c:v>
                </c:pt>
                <c:pt idx="103">
                  <c:v>269.79835517567062</c:v>
                </c:pt>
                <c:pt idx="104">
                  <c:v>269.2834031053244</c:v>
                </c:pt>
                <c:pt idx="105">
                  <c:v>268.73338779327014</c:v>
                </c:pt>
                <c:pt idx="106">
                  <c:v>268.14895865597464</c:v>
                </c:pt>
                <c:pt idx="107">
                  <c:v>267.53080616276202</c:v>
                </c:pt>
                <c:pt idx="108">
                  <c:v>266.8796610961399</c:v>
                </c:pt>
                <c:pt idx="109">
                  <c:v>266.19629376680541</c:v>
                </c:pt>
                <c:pt idx="110">
                  <c:v>265.48151318380997</c:v>
                </c:pt>
                <c:pt idx="111">
                  <c:v>264.73616618040614</c:v>
                </c:pt>
                <c:pt idx="112">
                  <c:v>263.96113649612607</c:v>
                </c:pt>
                <c:pt idx="113">
                  <c:v>263.15734381569746</c:v>
                </c:pt>
                <c:pt idx="114">
                  <c:v>262.3257427654321</c:v>
                </c:pt>
                <c:pt idx="115">
                  <c:v>261.46732186777399</c:v>
                </c:pt>
                <c:pt idx="116">
                  <c:v>260.58310245473649</c:v>
                </c:pt>
                <c:pt idx="117">
                  <c:v>259.67413754099698</c:v>
                </c:pt>
                <c:pt idx="118">
                  <c:v>258.74151065748356</c:v>
                </c:pt>
                <c:pt idx="119">
                  <c:v>257.78633464631866</c:v>
                </c:pt>
                <c:pt idx="120">
                  <c:v>256.80975041804413</c:v>
                </c:pt>
                <c:pt idx="121">
                  <c:v>255.81292567210767</c:v>
                </c:pt>
                <c:pt idx="122">
                  <c:v>254.79705358163073</c:v>
                </c:pt>
                <c:pt idx="123">
                  <c:v>253.76335144355562</c:v>
                </c:pt>
                <c:pt idx="124">
                  <c:v>252.71305929529535</c:v>
                </c:pt>
                <c:pt idx="125">
                  <c:v>251.64743849909291</c:v>
                </c:pt>
                <c:pt idx="126">
                  <c:v>250.56777029534214</c:v>
                </c:pt>
                <c:pt idx="127">
                  <c:v>249.47535432617769</c:v>
                </c:pt>
                <c:pt idx="128">
                  <c:v>248.37150713071151</c:v>
                </c:pt>
                <c:pt idx="129">
                  <c:v>247.25756061334687</c:v>
                </c:pt>
                <c:pt idx="130">
                  <c:v>246.13486048665254</c:v>
                </c:pt>
                <c:pt idx="131">
                  <c:v>245.00476469036585</c:v>
                </c:pt>
                <c:pt idx="132">
                  <c:v>243.86864178811902</c:v>
                </c:pt>
                <c:pt idx="133">
                  <c:v>242.72786934357418</c:v>
                </c:pt>
                <c:pt idx="134">
                  <c:v>241.58383227769446</c:v>
                </c:pt>
                <c:pt idx="135">
                  <c:v>240.43792120894432</c:v>
                </c:pt>
                <c:pt idx="136">
                  <c:v>239.29153077826868</c:v>
                </c:pt>
                <c:pt idx="137">
                  <c:v>238.14605796076148</c:v>
                </c:pt>
                <c:pt idx="138">
                  <c:v>237.00290036598653</c:v>
                </c:pt>
                <c:pt idx="139">
                  <c:v>235.86345452896967</c:v>
                </c:pt>
                <c:pt idx="140">
                  <c:v>234.72911419393631</c:v>
                </c:pt>
                <c:pt idx="141">
                  <c:v>233.60126859291677</c:v>
                </c:pt>
                <c:pt idx="142">
                  <c:v>232.4813007213902</c:v>
                </c:pt>
                <c:pt idx="143">
                  <c:v>231.37058561319009</c:v>
                </c:pt>
                <c:pt idx="144">
                  <c:v>230.27048861692629</c:v>
                </c:pt>
                <c:pt idx="145">
                  <c:v>229.18236367623103</c:v>
                </c:pt>
                <c:pt idx="146">
                  <c:v>228.10755161616316</c:v>
                </c:pt>
                <c:pt idx="147">
                  <c:v>227.04737843814428</c:v>
                </c:pt>
                <c:pt idx="148">
                  <c:v>226.00315362582933</c:v>
                </c:pt>
                <c:pt idx="149">
                  <c:v>224.97616846432993</c:v>
                </c:pt>
                <c:pt idx="150">
                  <c:v>223.96769437524699</c:v>
                </c:pt>
                <c:pt idx="151">
                  <c:v>222.97898126996643</c:v>
                </c:pt>
                <c:pt idx="152">
                  <c:v>222.01125592369044</c:v>
                </c:pt>
                <c:pt idx="153">
                  <c:v>221.06572037269143</c:v>
                </c:pt>
                <c:pt idx="154">
                  <c:v>220.14355033725769</c:v>
                </c:pt>
                <c:pt idx="155">
                  <c:v>219.24589367280714</c:v>
                </c:pt>
                <c:pt idx="156">
                  <c:v>218.3738688516346</c:v>
                </c:pt>
                <c:pt idx="157">
                  <c:v>217.52856347773832</c:v>
                </c:pt>
                <c:pt idx="158">
                  <c:v>216.71103283714046</c:v>
                </c:pt>
                <c:pt idx="159">
                  <c:v>215.92229848610896</c:v>
                </c:pt>
                <c:pt idx="160">
                  <c:v>215.16334687962808</c:v>
                </c:pt>
                <c:pt idx="161">
                  <c:v>214.43512804244256</c:v>
                </c:pt>
                <c:pt idx="162">
                  <c:v>213.7385542849388</c:v>
                </c:pt>
                <c:pt idx="163">
                  <c:v>213.07449896608841</c:v>
                </c:pt>
                <c:pt idx="164">
                  <c:v>212.443795305599</c:v>
                </c:pt>
                <c:pt idx="165">
                  <c:v>211.84723524736955</c:v>
                </c:pt>
                <c:pt idx="166">
                  <c:v>211.28556837626229</c:v>
                </c:pt>
                <c:pt idx="167">
                  <c:v>210.75950089013804</c:v>
                </c:pt>
                <c:pt idx="168">
                  <c:v>210.26969462899251</c:v>
                </c:pt>
                <c:pt idx="169">
                  <c:v>209.81676616297773</c:v>
                </c:pt>
                <c:pt idx="170">
                  <c:v>209.40128594096177</c:v>
                </c:pt>
                <c:pt idx="171">
                  <c:v>209.02377750120013</c:v>
                </c:pt>
                <c:pt idx="172">
                  <c:v>208.6847167455835</c:v>
                </c:pt>
                <c:pt idx="173">
                  <c:v>208.38453127880666</c:v>
                </c:pt>
                <c:pt idx="174">
                  <c:v>208.12359981370037</c:v>
                </c:pt>
                <c:pt idx="175">
                  <c:v>207.90225164384447</c:v>
                </c:pt>
                <c:pt idx="176">
                  <c:v>207.72076618445226</c:v>
                </c:pt>
                <c:pt idx="177">
                  <c:v>207.57937258240145</c:v>
                </c:pt>
                <c:pt idx="178">
                  <c:v>207.47824939614839</c:v>
                </c:pt>
                <c:pt idx="179">
                  <c:v>207.41752434613682</c:v>
                </c:pt>
                <c:pt idx="180">
                  <c:v>207.39727413617675</c:v>
                </c:pt>
                <c:pt idx="181">
                  <c:v>207.41752434613682</c:v>
                </c:pt>
                <c:pt idx="182">
                  <c:v>207.47824939614839</c:v>
                </c:pt>
                <c:pt idx="183">
                  <c:v>207.57937258240145</c:v>
                </c:pt>
                <c:pt idx="184">
                  <c:v>207.72076618445226</c:v>
                </c:pt>
                <c:pt idx="185">
                  <c:v>207.90225164384447</c:v>
                </c:pt>
                <c:pt idx="186">
                  <c:v>208.12359981370037</c:v>
                </c:pt>
                <c:pt idx="187">
                  <c:v>208.38453127880666</c:v>
                </c:pt>
                <c:pt idx="188">
                  <c:v>208.6847167455835</c:v>
                </c:pt>
                <c:pt idx="189">
                  <c:v>209.02377750120013</c:v>
                </c:pt>
                <c:pt idx="190">
                  <c:v>209.40128594096177</c:v>
                </c:pt>
                <c:pt idx="191">
                  <c:v>209.81676616297773</c:v>
                </c:pt>
                <c:pt idx="192">
                  <c:v>210.26969462899251</c:v>
                </c:pt>
                <c:pt idx="193">
                  <c:v>210.75950089013804</c:v>
                </c:pt>
                <c:pt idx="194">
                  <c:v>211.28556837626229</c:v>
                </c:pt>
                <c:pt idx="195">
                  <c:v>211.84723524736955</c:v>
                </c:pt>
                <c:pt idx="196">
                  <c:v>212.443795305599</c:v>
                </c:pt>
                <c:pt idx="197">
                  <c:v>213.07449896608841</c:v>
                </c:pt>
                <c:pt idx="198">
                  <c:v>213.7385542849388</c:v>
                </c:pt>
                <c:pt idx="199">
                  <c:v>214.43512804244256</c:v>
                </c:pt>
                <c:pt idx="200">
                  <c:v>215.16334687962808</c:v>
                </c:pt>
                <c:pt idx="201">
                  <c:v>215.92229848610896</c:v>
                </c:pt>
                <c:pt idx="202">
                  <c:v>216.71103283714046</c:v>
                </c:pt>
                <c:pt idx="203">
                  <c:v>217.52856347773832</c:v>
                </c:pt>
                <c:pt idx="204">
                  <c:v>218.3738688516346</c:v>
                </c:pt>
                <c:pt idx="205">
                  <c:v>219.24589367280714</c:v>
                </c:pt>
                <c:pt idx="206">
                  <c:v>220.14355033725769</c:v>
                </c:pt>
                <c:pt idx="207">
                  <c:v>221.06572037269143</c:v>
                </c:pt>
                <c:pt idx="208">
                  <c:v>222.01125592369044</c:v>
                </c:pt>
                <c:pt idx="209">
                  <c:v>222.97898126996643</c:v>
                </c:pt>
                <c:pt idx="210">
                  <c:v>223.96769437524699</c:v>
                </c:pt>
                <c:pt idx="211">
                  <c:v>224.97616846432993</c:v>
                </c:pt>
                <c:pt idx="212">
                  <c:v>226.00315362582933</c:v>
                </c:pt>
                <c:pt idx="213">
                  <c:v>227.04737843814428</c:v>
                </c:pt>
                <c:pt idx="214">
                  <c:v>228.10755161616316</c:v>
                </c:pt>
                <c:pt idx="215">
                  <c:v>229.18236367623103</c:v>
                </c:pt>
                <c:pt idx="216">
                  <c:v>230.27048861692629</c:v>
                </c:pt>
                <c:pt idx="217">
                  <c:v>231.37058561319009</c:v>
                </c:pt>
                <c:pt idx="218">
                  <c:v>232.4813007213902</c:v>
                </c:pt>
                <c:pt idx="219">
                  <c:v>233.60126859291677</c:v>
                </c:pt>
                <c:pt idx="220">
                  <c:v>234.72911419393631</c:v>
                </c:pt>
                <c:pt idx="221">
                  <c:v>235.86345452896967</c:v>
                </c:pt>
                <c:pt idx="222">
                  <c:v>237.00290036598653</c:v>
                </c:pt>
                <c:pt idx="223">
                  <c:v>238.14605796076148</c:v>
                </c:pt>
                <c:pt idx="224">
                  <c:v>239.29153077826868</c:v>
                </c:pt>
                <c:pt idx="225">
                  <c:v>240.43792120894432</c:v>
                </c:pt>
                <c:pt idx="226">
                  <c:v>241.58383227769446</c:v>
                </c:pt>
                <c:pt idx="227">
                  <c:v>242.72786934357418</c:v>
                </c:pt>
                <c:pt idx="228">
                  <c:v>243.86864178811902</c:v>
                </c:pt>
                <c:pt idx="229">
                  <c:v>245.00476469036585</c:v>
                </c:pt>
                <c:pt idx="230">
                  <c:v>246.13486048665254</c:v>
                </c:pt>
                <c:pt idx="231">
                  <c:v>247.25756061334687</c:v>
                </c:pt>
                <c:pt idx="232">
                  <c:v>248.37150713071196</c:v>
                </c:pt>
                <c:pt idx="233">
                  <c:v>249.47535432617769</c:v>
                </c:pt>
                <c:pt idx="234">
                  <c:v>250.56777029534214</c:v>
                </c:pt>
                <c:pt idx="235">
                  <c:v>251.64743849909291</c:v>
                </c:pt>
                <c:pt idx="236">
                  <c:v>252.71305929529535</c:v>
                </c:pt>
                <c:pt idx="237">
                  <c:v>253.76335144355562</c:v>
                </c:pt>
                <c:pt idx="238">
                  <c:v>254.79705358163073</c:v>
                </c:pt>
                <c:pt idx="239">
                  <c:v>255.81292567210767</c:v>
                </c:pt>
                <c:pt idx="240">
                  <c:v>256.80975041804413</c:v>
                </c:pt>
                <c:pt idx="241">
                  <c:v>257.78633464631866</c:v>
                </c:pt>
                <c:pt idx="242">
                  <c:v>258.74151065748356</c:v>
                </c:pt>
                <c:pt idx="243">
                  <c:v>259.67413754099698</c:v>
                </c:pt>
                <c:pt idx="244">
                  <c:v>260.58310245473649</c:v>
                </c:pt>
                <c:pt idx="245">
                  <c:v>261.46732186777399</c:v>
                </c:pt>
                <c:pt idx="246">
                  <c:v>262.3257427654321</c:v>
                </c:pt>
                <c:pt idx="247">
                  <c:v>263.15734381569746</c:v>
                </c:pt>
                <c:pt idx="248">
                  <c:v>263.96113649612607</c:v>
                </c:pt>
                <c:pt idx="249">
                  <c:v>264.73616618040614</c:v>
                </c:pt>
                <c:pt idx="250">
                  <c:v>265.48151318380997</c:v>
                </c:pt>
                <c:pt idx="251">
                  <c:v>266.19629376680541</c:v>
                </c:pt>
                <c:pt idx="252">
                  <c:v>266.8796610961399</c:v>
                </c:pt>
                <c:pt idx="253">
                  <c:v>267.53080616276202</c:v>
                </c:pt>
                <c:pt idx="254">
                  <c:v>268.14895865597464</c:v>
                </c:pt>
                <c:pt idx="255">
                  <c:v>268.73338779327014</c:v>
                </c:pt>
                <c:pt idx="256">
                  <c:v>269.2834031053244</c:v>
                </c:pt>
                <c:pt idx="257">
                  <c:v>269.79835517567062</c:v>
                </c:pt>
                <c:pt idx="258">
                  <c:v>270.27763633460881</c:v>
                </c:pt>
                <c:pt idx="259">
                  <c:v>270.7206813069447</c:v>
                </c:pt>
                <c:pt idx="260">
                  <c:v>271.12696781317891</c:v>
                </c:pt>
                <c:pt idx="261">
                  <c:v>271.49601712380718</c:v>
                </c:pt>
                <c:pt idx="262">
                  <c:v>271.82739456642548</c:v>
                </c:pt>
                <c:pt idx="263">
                  <c:v>272.12070998534955</c:v>
                </c:pt>
                <c:pt idx="264">
                  <c:v>272.37561815351501</c:v>
                </c:pt>
                <c:pt idx="265">
                  <c:v>272.59181913641896</c:v>
                </c:pt>
                <c:pt idx="266">
                  <c:v>272.76905860792567</c:v>
                </c:pt>
                <c:pt idx="267">
                  <c:v>272.9071281177612</c:v>
                </c:pt>
                <c:pt idx="268">
                  <c:v>273.00586531056024</c:v>
                </c:pt>
                <c:pt idx="269">
                  <c:v>273.06515409635449</c:v>
                </c:pt>
                <c:pt idx="270">
                  <c:v>273.08492477240952</c:v>
                </c:pt>
                <c:pt idx="271">
                  <c:v>273.06515409635449</c:v>
                </c:pt>
                <c:pt idx="272">
                  <c:v>273.00586531056024</c:v>
                </c:pt>
                <c:pt idx="273">
                  <c:v>272.9071281177612</c:v>
                </c:pt>
                <c:pt idx="274">
                  <c:v>272.76905860792567</c:v>
                </c:pt>
                <c:pt idx="275">
                  <c:v>272.59181913641896</c:v>
                </c:pt>
                <c:pt idx="276">
                  <c:v>272.37561815351501</c:v>
                </c:pt>
                <c:pt idx="277">
                  <c:v>272.12070998534955</c:v>
                </c:pt>
                <c:pt idx="278">
                  <c:v>271.82739456642548</c:v>
                </c:pt>
                <c:pt idx="279">
                  <c:v>271.49601712380718</c:v>
                </c:pt>
                <c:pt idx="280">
                  <c:v>271.12696781317891</c:v>
                </c:pt>
                <c:pt idx="281">
                  <c:v>270.72068130694515</c:v>
                </c:pt>
                <c:pt idx="282">
                  <c:v>270.27763633460927</c:v>
                </c:pt>
                <c:pt idx="283">
                  <c:v>269.79835517567062</c:v>
                </c:pt>
                <c:pt idx="284">
                  <c:v>269.2834031053244</c:v>
                </c:pt>
                <c:pt idx="285">
                  <c:v>268.73338779327014</c:v>
                </c:pt>
                <c:pt idx="286">
                  <c:v>268.14895865597464</c:v>
                </c:pt>
                <c:pt idx="287">
                  <c:v>267.53080616276202</c:v>
                </c:pt>
                <c:pt idx="288">
                  <c:v>266.8796610961399</c:v>
                </c:pt>
                <c:pt idx="289">
                  <c:v>266.19629376680541</c:v>
                </c:pt>
                <c:pt idx="290">
                  <c:v>265.48151318380997</c:v>
                </c:pt>
                <c:pt idx="291">
                  <c:v>264.73616618040614</c:v>
                </c:pt>
                <c:pt idx="292">
                  <c:v>263.96113649612607</c:v>
                </c:pt>
                <c:pt idx="293">
                  <c:v>263.15734381569746</c:v>
                </c:pt>
                <c:pt idx="294">
                  <c:v>262.3257427654321</c:v>
                </c:pt>
                <c:pt idx="295">
                  <c:v>261.46732186777399</c:v>
                </c:pt>
                <c:pt idx="296">
                  <c:v>260.58310245473649</c:v>
                </c:pt>
                <c:pt idx="297">
                  <c:v>259.67413754099698</c:v>
                </c:pt>
                <c:pt idx="298">
                  <c:v>258.74151065748356</c:v>
                </c:pt>
                <c:pt idx="299">
                  <c:v>257.78633464631866</c:v>
                </c:pt>
                <c:pt idx="300">
                  <c:v>256.80975041804413</c:v>
                </c:pt>
                <c:pt idx="301">
                  <c:v>255.81292567210767</c:v>
                </c:pt>
                <c:pt idx="302">
                  <c:v>254.79705358163073</c:v>
                </c:pt>
                <c:pt idx="303">
                  <c:v>253.76335144355562</c:v>
                </c:pt>
                <c:pt idx="304">
                  <c:v>252.71305929529535</c:v>
                </c:pt>
                <c:pt idx="305">
                  <c:v>251.64743849909291</c:v>
                </c:pt>
                <c:pt idx="306">
                  <c:v>250.56777029534214</c:v>
                </c:pt>
                <c:pt idx="307">
                  <c:v>249.47535432617769</c:v>
                </c:pt>
                <c:pt idx="308">
                  <c:v>248.37150713071151</c:v>
                </c:pt>
                <c:pt idx="309">
                  <c:v>247.25756061334687</c:v>
                </c:pt>
                <c:pt idx="310">
                  <c:v>246.13486048665254</c:v>
                </c:pt>
                <c:pt idx="311">
                  <c:v>245.0047646903663</c:v>
                </c:pt>
                <c:pt idx="312">
                  <c:v>243.86864178811902</c:v>
                </c:pt>
                <c:pt idx="313">
                  <c:v>242.72786934357418</c:v>
                </c:pt>
                <c:pt idx="314">
                  <c:v>241.58383227769446</c:v>
                </c:pt>
                <c:pt idx="315">
                  <c:v>240.43792120894432</c:v>
                </c:pt>
                <c:pt idx="316">
                  <c:v>239.29153077826868</c:v>
                </c:pt>
                <c:pt idx="317">
                  <c:v>238.14605796076148</c:v>
                </c:pt>
                <c:pt idx="318">
                  <c:v>237.00290036598653</c:v>
                </c:pt>
                <c:pt idx="319">
                  <c:v>235.86345452896967</c:v>
                </c:pt>
                <c:pt idx="320">
                  <c:v>234.72911419393631</c:v>
                </c:pt>
                <c:pt idx="321">
                  <c:v>233.60126859291677</c:v>
                </c:pt>
                <c:pt idx="322">
                  <c:v>232.4813007213902</c:v>
                </c:pt>
                <c:pt idx="323">
                  <c:v>231.37058561319009</c:v>
                </c:pt>
                <c:pt idx="324">
                  <c:v>230.27048861692629</c:v>
                </c:pt>
                <c:pt idx="325">
                  <c:v>229.18236367623103</c:v>
                </c:pt>
                <c:pt idx="326">
                  <c:v>228.10755161616316</c:v>
                </c:pt>
                <c:pt idx="327">
                  <c:v>227.04737843814428</c:v>
                </c:pt>
                <c:pt idx="328">
                  <c:v>226.00315362582933</c:v>
                </c:pt>
                <c:pt idx="329">
                  <c:v>224.97616846432993</c:v>
                </c:pt>
                <c:pt idx="330">
                  <c:v>223.96769437524699</c:v>
                </c:pt>
                <c:pt idx="331">
                  <c:v>222.97898126996643</c:v>
                </c:pt>
                <c:pt idx="332">
                  <c:v>222.01125592369044</c:v>
                </c:pt>
                <c:pt idx="333">
                  <c:v>221.06572037269143</c:v>
                </c:pt>
                <c:pt idx="334">
                  <c:v>220.14355033725769</c:v>
                </c:pt>
                <c:pt idx="335">
                  <c:v>219.24589367280714</c:v>
                </c:pt>
                <c:pt idx="336">
                  <c:v>218.3738688516346</c:v>
                </c:pt>
                <c:pt idx="337">
                  <c:v>217.52856347773832</c:v>
                </c:pt>
                <c:pt idx="338">
                  <c:v>216.71103283714046</c:v>
                </c:pt>
                <c:pt idx="339">
                  <c:v>215.92229848610896</c:v>
                </c:pt>
                <c:pt idx="340">
                  <c:v>215.16334687962808</c:v>
                </c:pt>
                <c:pt idx="341">
                  <c:v>214.43512804244256</c:v>
                </c:pt>
                <c:pt idx="342">
                  <c:v>213.7385542849388</c:v>
                </c:pt>
                <c:pt idx="343">
                  <c:v>213.07449896608841</c:v>
                </c:pt>
                <c:pt idx="344">
                  <c:v>212.443795305599</c:v>
                </c:pt>
                <c:pt idx="345">
                  <c:v>211.84723524736955</c:v>
                </c:pt>
                <c:pt idx="346">
                  <c:v>211.28556837626229</c:v>
                </c:pt>
                <c:pt idx="347">
                  <c:v>210.75950089013804</c:v>
                </c:pt>
                <c:pt idx="348">
                  <c:v>210.26969462899251</c:v>
                </c:pt>
                <c:pt idx="349">
                  <c:v>209.81676616297773</c:v>
                </c:pt>
                <c:pt idx="350">
                  <c:v>209.40128594096177</c:v>
                </c:pt>
                <c:pt idx="351">
                  <c:v>209.02377750120013</c:v>
                </c:pt>
                <c:pt idx="352">
                  <c:v>208.6847167455835</c:v>
                </c:pt>
                <c:pt idx="353">
                  <c:v>208.38453127880666</c:v>
                </c:pt>
                <c:pt idx="354">
                  <c:v>208.12359981370037</c:v>
                </c:pt>
                <c:pt idx="355">
                  <c:v>207.90225164384447</c:v>
                </c:pt>
                <c:pt idx="356">
                  <c:v>207.72076618445226</c:v>
                </c:pt>
                <c:pt idx="357">
                  <c:v>207.57937258240145</c:v>
                </c:pt>
                <c:pt idx="358">
                  <c:v>207.47824939614839</c:v>
                </c:pt>
                <c:pt idx="359">
                  <c:v>207.41752434613682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1FA-4BBB-9B88-8E0C5595E814}"/>
            </c:ext>
          </c:extLst>
        </c:ser>
        <c:ser>
          <c:idx val="3"/>
          <c:order val="3"/>
          <c:tx>
            <c:v>45 град.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Лист1!$E$2:$E$361</c:f>
              <c:numCache>
                <c:formatCode>General</c:formatCode>
                <c:ptCount val="360"/>
                <c:pt idx="0">
                  <c:v>140.07575648881721</c:v>
                </c:pt>
                <c:pt idx="1">
                  <c:v>140.11728949172357</c:v>
                </c:pt>
                <c:pt idx="2">
                  <c:v>140.24183398158857</c:v>
                </c:pt>
                <c:pt idx="3">
                  <c:v>140.44922648920146</c:v>
                </c:pt>
                <c:pt idx="4">
                  <c:v>140.7391948568179</c:v>
                </c:pt>
                <c:pt idx="5">
                  <c:v>141.1113586737697</c:v>
                </c:pt>
                <c:pt idx="6">
                  <c:v>141.56522988470442</c:v>
                </c:pt>
                <c:pt idx="7">
                  <c:v>142.100213568865</c:v>
                </c:pt>
                <c:pt idx="8">
                  <c:v>142.71560888836575</c:v>
                </c:pt>
                <c:pt idx="9">
                  <c:v>143.41061020299003</c:v>
                </c:pt>
                <c:pt idx="10">
                  <c:v>144.18430834862056</c:v>
                </c:pt>
                <c:pt idx="11">
                  <c:v>145.03569207599867</c:v>
                </c:pt>
                <c:pt idx="12">
                  <c:v>145.9636496461294</c:v>
                </c:pt>
                <c:pt idx="13">
                  <c:v>146.96697057826941</c:v>
                </c:pt>
                <c:pt idx="14">
                  <c:v>148.04434754608792</c:v>
                </c:pt>
                <c:pt idx="15">
                  <c:v>149.19437841725812</c:v>
                </c:pt>
                <c:pt idx="16">
                  <c:v>150.41556843142735</c:v>
                </c:pt>
                <c:pt idx="17">
                  <c:v>151.7063325112349</c:v>
                </c:pt>
                <c:pt idx="18">
                  <c:v>153.06499770077608</c:v>
                </c:pt>
                <c:pt idx="19">
                  <c:v>154.48980572568416</c:v>
                </c:pt>
                <c:pt idx="20">
                  <c:v>155.97891566879116</c:v>
                </c:pt>
                <c:pt idx="21">
                  <c:v>157.53040675513967</c:v>
                </c:pt>
                <c:pt idx="22">
                  <c:v>159.14228123996509</c:v>
                </c:pt>
                <c:pt idx="23">
                  <c:v>160.81246739313838</c:v>
                </c:pt>
                <c:pt idx="24">
                  <c:v>162.53882257344958</c:v>
                </c:pt>
                <c:pt idx="25">
                  <c:v>164.31913638603828</c:v>
                </c:pt>
                <c:pt idx="26">
                  <c:v>166.15113391622344</c:v>
                </c:pt>
                <c:pt idx="27">
                  <c:v>168.03247903295005</c:v>
                </c:pt>
                <c:pt idx="28">
                  <c:v>169.96077775508365</c:v>
                </c:pt>
                <c:pt idx="29">
                  <c:v>171.93358167377482</c:v>
                </c:pt>
                <c:pt idx="30">
                  <c:v>173.94839142418732</c:v>
                </c:pt>
                <c:pt idx="31">
                  <c:v>176.00266019992569</c:v>
                </c:pt>
                <c:pt idx="32">
                  <c:v>178.09379730358432</c:v>
                </c:pt>
                <c:pt idx="33">
                  <c:v>180.21917172695248</c:v>
                </c:pt>
                <c:pt idx="34">
                  <c:v>182.37611575451365</c:v>
                </c:pt>
                <c:pt idx="35">
                  <c:v>184.56192858402119</c:v>
                </c:pt>
                <c:pt idx="36">
                  <c:v>186.77387995808431</c:v>
                </c:pt>
                <c:pt idx="37">
                  <c:v>189.00921380085265</c:v>
                </c:pt>
                <c:pt idx="38">
                  <c:v>191.26515185407152</c:v>
                </c:pt>
                <c:pt idx="39">
                  <c:v>193.53889730696255</c:v>
                </c:pt>
                <c:pt idx="40">
                  <c:v>195.82763841457518</c:v>
                </c:pt>
                <c:pt idx="41">
                  <c:v>198.12855209946883</c:v>
                </c:pt>
                <c:pt idx="42">
                  <c:v>200.438807531777</c:v>
                </c:pt>
                <c:pt idx="43">
                  <c:v>202.75556968293267</c:v>
                </c:pt>
                <c:pt idx="44">
                  <c:v>205.07600284855198</c:v>
                </c:pt>
                <c:pt idx="45">
                  <c:v>207.39727413617675</c:v>
                </c:pt>
                <c:pt idx="46">
                  <c:v>209.71655691382239</c:v>
                </c:pt>
                <c:pt idx="47">
                  <c:v>212.03103421547985</c:v>
                </c:pt>
                <c:pt idx="48">
                  <c:v>214.33790209994959</c:v>
                </c:pt>
                <c:pt idx="49">
                  <c:v>216.63437295960466</c:v>
                </c:pt>
                <c:pt idx="50">
                  <c:v>218.91767877589382</c:v>
                </c:pt>
                <c:pt idx="51">
                  <c:v>221.18507431861281</c:v>
                </c:pt>
                <c:pt idx="52">
                  <c:v>223.43384028617083</c:v>
                </c:pt>
                <c:pt idx="53">
                  <c:v>225.66128638430064</c:v>
                </c:pt>
                <c:pt idx="54">
                  <c:v>227.86475434083422</c:v>
                </c:pt>
                <c:pt idx="55">
                  <c:v>230.04162085438566</c:v>
                </c:pt>
                <c:pt idx="56">
                  <c:v>232.18930047493768</c:v>
                </c:pt>
                <c:pt idx="57">
                  <c:v>234.3052484145378</c:v>
                </c:pt>
                <c:pt idx="58">
                  <c:v>236.38696328645528</c:v>
                </c:pt>
                <c:pt idx="59">
                  <c:v>238.4319897713217</c:v>
                </c:pt>
                <c:pt idx="60">
                  <c:v>240.43792120894432</c:v>
                </c:pt>
                <c:pt idx="61">
                  <c:v>242.40240211460468</c:v>
                </c:pt>
                <c:pt idx="62">
                  <c:v>244.32313061881769</c:v>
                </c:pt>
                <c:pt idx="63">
                  <c:v>246.19786082963992</c:v>
                </c:pt>
                <c:pt idx="64">
                  <c:v>248.02440511674422</c:v>
                </c:pt>
                <c:pt idx="65">
                  <c:v>249.8006363165955</c:v>
                </c:pt>
                <c:pt idx="66">
                  <c:v>251.52448985815681</c:v>
                </c:pt>
                <c:pt idx="67">
                  <c:v>253.19396580866396</c:v>
                </c:pt>
                <c:pt idx="68">
                  <c:v>254.80713083909268</c:v>
                </c:pt>
                <c:pt idx="69">
                  <c:v>256.36212010901454</c:v>
                </c:pt>
                <c:pt idx="70">
                  <c:v>257.85713907062836</c:v>
                </c:pt>
                <c:pt idx="71">
                  <c:v>259.29046519180702</c:v>
                </c:pt>
                <c:pt idx="72">
                  <c:v>260.66044959806322</c:v>
                </c:pt>
                <c:pt idx="73">
                  <c:v>261.96551863339073</c:v>
                </c:pt>
                <c:pt idx="74">
                  <c:v>263.20417533998261</c:v>
                </c:pt>
                <c:pt idx="75">
                  <c:v>264.37500085686588</c:v>
                </c:pt>
                <c:pt idx="76">
                  <c:v>265.47665573752647</c:v>
                </c:pt>
                <c:pt idx="77">
                  <c:v>266.50788118662331</c:v>
                </c:pt>
                <c:pt idx="78">
                  <c:v>267.46750021591697</c:v>
                </c:pt>
                <c:pt idx="79">
                  <c:v>268.35441871954754</c:v>
                </c:pt>
                <c:pt idx="80">
                  <c:v>269.16762646881443</c:v>
                </c:pt>
                <c:pt idx="81">
                  <c:v>269.90619802661467</c:v>
                </c:pt>
                <c:pt idx="82">
                  <c:v>270.56929358169918</c:v>
                </c:pt>
                <c:pt idx="83">
                  <c:v>271.15615970290628</c:v>
                </c:pt>
                <c:pt idx="84">
                  <c:v>271.66613001352835</c:v>
                </c:pt>
                <c:pt idx="85">
                  <c:v>272.09862578595767</c:v>
                </c:pt>
                <c:pt idx="86">
                  <c:v>272.45315645674418</c:v>
                </c:pt>
                <c:pt idx="87">
                  <c:v>272.72932006219798</c:v>
                </c:pt>
                <c:pt idx="88">
                  <c:v>272.92680359463111</c:v>
                </c:pt>
                <c:pt idx="89">
                  <c:v>273.04538327934233</c:v>
                </c:pt>
                <c:pt idx="90">
                  <c:v>273.08492477240952</c:v>
                </c:pt>
                <c:pt idx="91">
                  <c:v>273.04538327934233</c:v>
                </c:pt>
                <c:pt idx="92">
                  <c:v>272.92680359463111</c:v>
                </c:pt>
                <c:pt idx="93">
                  <c:v>272.72932006219798</c:v>
                </c:pt>
                <c:pt idx="94">
                  <c:v>272.45315645674418</c:v>
                </c:pt>
                <c:pt idx="95">
                  <c:v>272.09862578595767</c:v>
                </c:pt>
                <c:pt idx="96">
                  <c:v>271.66613001352835</c:v>
                </c:pt>
                <c:pt idx="97">
                  <c:v>271.15615970290628</c:v>
                </c:pt>
                <c:pt idx="98">
                  <c:v>270.56929358169918</c:v>
                </c:pt>
                <c:pt idx="99">
                  <c:v>269.90619802661467</c:v>
                </c:pt>
                <c:pt idx="100">
                  <c:v>269.16762646881443</c:v>
                </c:pt>
                <c:pt idx="101">
                  <c:v>268.35441871954754</c:v>
                </c:pt>
                <c:pt idx="102">
                  <c:v>267.46750021591697</c:v>
                </c:pt>
                <c:pt idx="103">
                  <c:v>266.50788118662331</c:v>
                </c:pt>
                <c:pt idx="104">
                  <c:v>265.47665573752647</c:v>
                </c:pt>
                <c:pt idx="105">
                  <c:v>264.37500085686588</c:v>
                </c:pt>
                <c:pt idx="106">
                  <c:v>263.20417533998261</c:v>
                </c:pt>
                <c:pt idx="107">
                  <c:v>261.96551863339073</c:v>
                </c:pt>
                <c:pt idx="108">
                  <c:v>260.66044959806322</c:v>
                </c:pt>
                <c:pt idx="109">
                  <c:v>259.29046519180747</c:v>
                </c:pt>
                <c:pt idx="110">
                  <c:v>257.85713907062836</c:v>
                </c:pt>
                <c:pt idx="111">
                  <c:v>256.36212010901454</c:v>
                </c:pt>
                <c:pt idx="112">
                  <c:v>254.80713083909268</c:v>
                </c:pt>
                <c:pt idx="113">
                  <c:v>253.19396580866396</c:v>
                </c:pt>
                <c:pt idx="114">
                  <c:v>251.52448985815681</c:v>
                </c:pt>
                <c:pt idx="115">
                  <c:v>249.8006363165955</c:v>
                </c:pt>
                <c:pt idx="116">
                  <c:v>248.02440511674422</c:v>
                </c:pt>
                <c:pt idx="117">
                  <c:v>246.19786082963992</c:v>
                </c:pt>
                <c:pt idx="118">
                  <c:v>244.32313061881769</c:v>
                </c:pt>
                <c:pt idx="119">
                  <c:v>242.40240211460468</c:v>
                </c:pt>
                <c:pt idx="120">
                  <c:v>240.43792120894432</c:v>
                </c:pt>
                <c:pt idx="121">
                  <c:v>238.4319897713217</c:v>
                </c:pt>
                <c:pt idx="122">
                  <c:v>236.38696328645528</c:v>
                </c:pt>
                <c:pt idx="123">
                  <c:v>234.3052484145378</c:v>
                </c:pt>
                <c:pt idx="124">
                  <c:v>232.18930047493768</c:v>
                </c:pt>
                <c:pt idx="125">
                  <c:v>230.04162085438566</c:v>
                </c:pt>
                <c:pt idx="126">
                  <c:v>227.86475434083468</c:v>
                </c:pt>
                <c:pt idx="127">
                  <c:v>225.66128638430064</c:v>
                </c:pt>
                <c:pt idx="128">
                  <c:v>223.43384028617083</c:v>
                </c:pt>
                <c:pt idx="129">
                  <c:v>221.18507431861281</c:v>
                </c:pt>
                <c:pt idx="130">
                  <c:v>218.91767877589382</c:v>
                </c:pt>
                <c:pt idx="131">
                  <c:v>216.63437295960466</c:v>
                </c:pt>
                <c:pt idx="132">
                  <c:v>214.33790209994959</c:v>
                </c:pt>
                <c:pt idx="133">
                  <c:v>212.03103421547985</c:v>
                </c:pt>
                <c:pt idx="134">
                  <c:v>209.71655691382239</c:v>
                </c:pt>
                <c:pt idx="135">
                  <c:v>207.39727413617675</c:v>
                </c:pt>
                <c:pt idx="136">
                  <c:v>205.07600284855198</c:v>
                </c:pt>
                <c:pt idx="137">
                  <c:v>202.75556968293267</c:v>
                </c:pt>
                <c:pt idx="138">
                  <c:v>200.438807531777</c:v>
                </c:pt>
                <c:pt idx="139">
                  <c:v>198.12855209946883</c:v>
                </c:pt>
                <c:pt idx="140">
                  <c:v>195.82763841457518</c:v>
                </c:pt>
                <c:pt idx="141">
                  <c:v>193.53889730696255</c:v>
                </c:pt>
                <c:pt idx="142">
                  <c:v>191.26515185407152</c:v>
                </c:pt>
                <c:pt idx="143">
                  <c:v>189.00921380085265</c:v>
                </c:pt>
                <c:pt idx="144">
                  <c:v>186.77387995808431</c:v>
                </c:pt>
                <c:pt idx="145">
                  <c:v>184.56192858402119</c:v>
                </c:pt>
                <c:pt idx="146">
                  <c:v>182.37611575451365</c:v>
                </c:pt>
                <c:pt idx="147">
                  <c:v>180.21917172695248</c:v>
                </c:pt>
                <c:pt idx="148">
                  <c:v>178.09379730358432</c:v>
                </c:pt>
                <c:pt idx="149">
                  <c:v>176.00266019992569</c:v>
                </c:pt>
                <c:pt idx="150">
                  <c:v>173.94839142418732</c:v>
                </c:pt>
                <c:pt idx="151">
                  <c:v>171.93358167377482</c:v>
                </c:pt>
                <c:pt idx="152">
                  <c:v>169.96077775508365</c:v>
                </c:pt>
                <c:pt idx="153">
                  <c:v>168.03247903295005</c:v>
                </c:pt>
                <c:pt idx="154">
                  <c:v>166.15113391622344</c:v>
                </c:pt>
                <c:pt idx="155">
                  <c:v>164.31913638603828</c:v>
                </c:pt>
                <c:pt idx="156">
                  <c:v>162.53882257344958</c:v>
                </c:pt>
                <c:pt idx="157">
                  <c:v>160.81246739313838</c:v>
                </c:pt>
                <c:pt idx="158">
                  <c:v>159.14228123996509</c:v>
                </c:pt>
                <c:pt idx="159">
                  <c:v>157.53040675513967</c:v>
                </c:pt>
                <c:pt idx="160">
                  <c:v>155.97891566879116</c:v>
                </c:pt>
                <c:pt idx="161">
                  <c:v>154.48980572568416</c:v>
                </c:pt>
                <c:pt idx="162">
                  <c:v>153.06499770077608</c:v>
                </c:pt>
                <c:pt idx="163">
                  <c:v>151.7063325112349</c:v>
                </c:pt>
                <c:pt idx="164">
                  <c:v>150.41556843142735</c:v>
                </c:pt>
                <c:pt idx="165">
                  <c:v>149.19437841725812</c:v>
                </c:pt>
                <c:pt idx="166">
                  <c:v>148.04434754608792</c:v>
                </c:pt>
                <c:pt idx="167">
                  <c:v>146.96697057826941</c:v>
                </c:pt>
                <c:pt idx="168">
                  <c:v>145.9636496461294</c:v>
                </c:pt>
                <c:pt idx="169">
                  <c:v>145.03569207599867</c:v>
                </c:pt>
                <c:pt idx="170">
                  <c:v>144.18430834862056</c:v>
                </c:pt>
                <c:pt idx="171">
                  <c:v>143.41061020299003</c:v>
                </c:pt>
                <c:pt idx="172">
                  <c:v>142.71560888836575</c:v>
                </c:pt>
                <c:pt idx="173">
                  <c:v>142.100213568865</c:v>
                </c:pt>
                <c:pt idx="174">
                  <c:v>141.56522988470442</c:v>
                </c:pt>
                <c:pt idx="175">
                  <c:v>141.1113586737697</c:v>
                </c:pt>
                <c:pt idx="176">
                  <c:v>140.7391948568179</c:v>
                </c:pt>
                <c:pt idx="177">
                  <c:v>140.44922648920146</c:v>
                </c:pt>
                <c:pt idx="178">
                  <c:v>140.24183398158857</c:v>
                </c:pt>
                <c:pt idx="179">
                  <c:v>140.11728949172357</c:v>
                </c:pt>
                <c:pt idx="180">
                  <c:v>140.07575648881721</c:v>
                </c:pt>
                <c:pt idx="181">
                  <c:v>140.11728949172357</c:v>
                </c:pt>
                <c:pt idx="182">
                  <c:v>140.24183398158857</c:v>
                </c:pt>
                <c:pt idx="183">
                  <c:v>140.44922648920146</c:v>
                </c:pt>
                <c:pt idx="184">
                  <c:v>140.7391948568179</c:v>
                </c:pt>
                <c:pt idx="185">
                  <c:v>141.1113586737697</c:v>
                </c:pt>
                <c:pt idx="186">
                  <c:v>141.56522988470442</c:v>
                </c:pt>
                <c:pt idx="187">
                  <c:v>142.100213568865</c:v>
                </c:pt>
                <c:pt idx="188">
                  <c:v>142.71560888836575</c:v>
                </c:pt>
                <c:pt idx="189">
                  <c:v>143.41061020299003</c:v>
                </c:pt>
                <c:pt idx="190">
                  <c:v>144.18430834862056</c:v>
                </c:pt>
                <c:pt idx="191">
                  <c:v>145.03569207599867</c:v>
                </c:pt>
                <c:pt idx="192">
                  <c:v>145.9636496461294</c:v>
                </c:pt>
                <c:pt idx="193">
                  <c:v>146.96697057826941</c:v>
                </c:pt>
                <c:pt idx="194">
                  <c:v>148.04434754608792</c:v>
                </c:pt>
                <c:pt idx="195">
                  <c:v>149.19437841725812</c:v>
                </c:pt>
                <c:pt idx="196">
                  <c:v>150.41556843142735</c:v>
                </c:pt>
                <c:pt idx="197">
                  <c:v>151.7063325112349</c:v>
                </c:pt>
                <c:pt idx="198">
                  <c:v>153.06499770077608</c:v>
                </c:pt>
                <c:pt idx="199">
                  <c:v>154.48980572568416</c:v>
                </c:pt>
                <c:pt idx="200">
                  <c:v>155.97891566879116</c:v>
                </c:pt>
                <c:pt idx="201">
                  <c:v>157.53040675513967</c:v>
                </c:pt>
                <c:pt idx="202">
                  <c:v>159.14228123996509</c:v>
                </c:pt>
                <c:pt idx="203">
                  <c:v>160.81246739313838</c:v>
                </c:pt>
                <c:pt idx="204">
                  <c:v>162.53882257344958</c:v>
                </c:pt>
                <c:pt idx="205">
                  <c:v>164.31913638603828</c:v>
                </c:pt>
                <c:pt idx="206">
                  <c:v>166.15113391622344</c:v>
                </c:pt>
                <c:pt idx="207">
                  <c:v>168.03247903295005</c:v>
                </c:pt>
                <c:pt idx="208">
                  <c:v>169.96077775508365</c:v>
                </c:pt>
                <c:pt idx="209">
                  <c:v>171.93358167377482</c:v>
                </c:pt>
                <c:pt idx="210">
                  <c:v>173.94839142418732</c:v>
                </c:pt>
                <c:pt idx="211">
                  <c:v>176.00266019992569</c:v>
                </c:pt>
                <c:pt idx="212">
                  <c:v>178.09379730358432</c:v>
                </c:pt>
                <c:pt idx="213">
                  <c:v>180.21917172695248</c:v>
                </c:pt>
                <c:pt idx="214">
                  <c:v>182.37611575451365</c:v>
                </c:pt>
                <c:pt idx="215">
                  <c:v>184.56192858402119</c:v>
                </c:pt>
                <c:pt idx="216">
                  <c:v>186.77387995808431</c:v>
                </c:pt>
                <c:pt idx="217">
                  <c:v>189.00921380085265</c:v>
                </c:pt>
                <c:pt idx="218">
                  <c:v>191.26515185407152</c:v>
                </c:pt>
                <c:pt idx="219">
                  <c:v>193.53889730696255</c:v>
                </c:pt>
                <c:pt idx="220">
                  <c:v>195.82763841457518</c:v>
                </c:pt>
                <c:pt idx="221">
                  <c:v>198.12855209946883</c:v>
                </c:pt>
                <c:pt idx="222">
                  <c:v>200.438807531777</c:v>
                </c:pt>
                <c:pt idx="223">
                  <c:v>202.75556968293267</c:v>
                </c:pt>
                <c:pt idx="224">
                  <c:v>205.07600284855198</c:v>
                </c:pt>
                <c:pt idx="225">
                  <c:v>207.39727413617675</c:v>
                </c:pt>
                <c:pt idx="226">
                  <c:v>209.71655691382239</c:v>
                </c:pt>
                <c:pt idx="227">
                  <c:v>212.03103421547985</c:v>
                </c:pt>
                <c:pt idx="228">
                  <c:v>214.33790209994959</c:v>
                </c:pt>
                <c:pt idx="229">
                  <c:v>216.63437295960421</c:v>
                </c:pt>
                <c:pt idx="230">
                  <c:v>218.91767877589382</c:v>
                </c:pt>
                <c:pt idx="231">
                  <c:v>221.18507431861281</c:v>
                </c:pt>
                <c:pt idx="232">
                  <c:v>223.43384028617083</c:v>
                </c:pt>
                <c:pt idx="233">
                  <c:v>225.66128638430064</c:v>
                </c:pt>
                <c:pt idx="234">
                  <c:v>227.86475434083422</c:v>
                </c:pt>
                <c:pt idx="235">
                  <c:v>230.04162085438566</c:v>
                </c:pt>
                <c:pt idx="236">
                  <c:v>232.18930047493768</c:v>
                </c:pt>
                <c:pt idx="237">
                  <c:v>234.3052484145378</c:v>
                </c:pt>
                <c:pt idx="238">
                  <c:v>236.38696328645528</c:v>
                </c:pt>
                <c:pt idx="239">
                  <c:v>238.4319897713217</c:v>
                </c:pt>
                <c:pt idx="240">
                  <c:v>240.43792120894432</c:v>
                </c:pt>
                <c:pt idx="241">
                  <c:v>242.40240211460468</c:v>
                </c:pt>
                <c:pt idx="242">
                  <c:v>244.32313061881769</c:v>
                </c:pt>
                <c:pt idx="243">
                  <c:v>246.19786082963992</c:v>
                </c:pt>
                <c:pt idx="244">
                  <c:v>248.02440511674422</c:v>
                </c:pt>
                <c:pt idx="245">
                  <c:v>249.8006363165955</c:v>
                </c:pt>
                <c:pt idx="246">
                  <c:v>251.52448985815681</c:v>
                </c:pt>
                <c:pt idx="247">
                  <c:v>253.19396580866396</c:v>
                </c:pt>
                <c:pt idx="248">
                  <c:v>254.80713083909268</c:v>
                </c:pt>
                <c:pt idx="249">
                  <c:v>256.36212010901454</c:v>
                </c:pt>
                <c:pt idx="250">
                  <c:v>257.85713907062836</c:v>
                </c:pt>
                <c:pt idx="251">
                  <c:v>259.29046519180747</c:v>
                </c:pt>
                <c:pt idx="252">
                  <c:v>260.66044959806322</c:v>
                </c:pt>
                <c:pt idx="253">
                  <c:v>261.96551863339073</c:v>
                </c:pt>
                <c:pt idx="254">
                  <c:v>263.20417533998261</c:v>
                </c:pt>
                <c:pt idx="255">
                  <c:v>264.37500085686588</c:v>
                </c:pt>
                <c:pt idx="256">
                  <c:v>265.47665573752647</c:v>
                </c:pt>
                <c:pt idx="257">
                  <c:v>266.50788118662331</c:v>
                </c:pt>
                <c:pt idx="258">
                  <c:v>267.46750021591697</c:v>
                </c:pt>
                <c:pt idx="259">
                  <c:v>268.35441871954754</c:v>
                </c:pt>
                <c:pt idx="260">
                  <c:v>269.16762646881443</c:v>
                </c:pt>
                <c:pt idx="261">
                  <c:v>269.90619802661467</c:v>
                </c:pt>
                <c:pt idx="262">
                  <c:v>270.56929358169918</c:v>
                </c:pt>
                <c:pt idx="263">
                  <c:v>271.15615970290628</c:v>
                </c:pt>
                <c:pt idx="264">
                  <c:v>271.66613001352835</c:v>
                </c:pt>
                <c:pt idx="265">
                  <c:v>272.09862578595767</c:v>
                </c:pt>
                <c:pt idx="266">
                  <c:v>272.45315645674418</c:v>
                </c:pt>
                <c:pt idx="267">
                  <c:v>272.72932006219798</c:v>
                </c:pt>
                <c:pt idx="268">
                  <c:v>272.92680359463111</c:v>
                </c:pt>
                <c:pt idx="269">
                  <c:v>273.04538327934233</c:v>
                </c:pt>
                <c:pt idx="270">
                  <c:v>273.08492477240952</c:v>
                </c:pt>
                <c:pt idx="271">
                  <c:v>273.04538327934233</c:v>
                </c:pt>
                <c:pt idx="272">
                  <c:v>272.92680359463111</c:v>
                </c:pt>
                <c:pt idx="273">
                  <c:v>272.72932006219798</c:v>
                </c:pt>
                <c:pt idx="274">
                  <c:v>272.45315645674418</c:v>
                </c:pt>
                <c:pt idx="275">
                  <c:v>272.09862578595767</c:v>
                </c:pt>
                <c:pt idx="276">
                  <c:v>271.66613001352835</c:v>
                </c:pt>
                <c:pt idx="277">
                  <c:v>271.15615970290628</c:v>
                </c:pt>
                <c:pt idx="278">
                  <c:v>270.56929358169918</c:v>
                </c:pt>
                <c:pt idx="279">
                  <c:v>269.90619802661467</c:v>
                </c:pt>
                <c:pt idx="280">
                  <c:v>269.16762646881443</c:v>
                </c:pt>
                <c:pt idx="281">
                  <c:v>268.35441871954754</c:v>
                </c:pt>
                <c:pt idx="282">
                  <c:v>267.46750021591697</c:v>
                </c:pt>
                <c:pt idx="283">
                  <c:v>266.50788118662331</c:v>
                </c:pt>
                <c:pt idx="284">
                  <c:v>265.47665573752647</c:v>
                </c:pt>
                <c:pt idx="285">
                  <c:v>264.37500085686588</c:v>
                </c:pt>
                <c:pt idx="286">
                  <c:v>263.20417533998261</c:v>
                </c:pt>
                <c:pt idx="287">
                  <c:v>261.96551863339073</c:v>
                </c:pt>
                <c:pt idx="288">
                  <c:v>260.66044959806322</c:v>
                </c:pt>
                <c:pt idx="289">
                  <c:v>259.29046519180747</c:v>
                </c:pt>
                <c:pt idx="290">
                  <c:v>257.85713907062836</c:v>
                </c:pt>
                <c:pt idx="291">
                  <c:v>256.36212010901454</c:v>
                </c:pt>
                <c:pt idx="292">
                  <c:v>254.80713083909268</c:v>
                </c:pt>
                <c:pt idx="293">
                  <c:v>253.19396580866396</c:v>
                </c:pt>
                <c:pt idx="294">
                  <c:v>251.52448985815681</c:v>
                </c:pt>
                <c:pt idx="295">
                  <c:v>249.8006363165955</c:v>
                </c:pt>
                <c:pt idx="296">
                  <c:v>248.02440511674422</c:v>
                </c:pt>
                <c:pt idx="297">
                  <c:v>246.19786082963992</c:v>
                </c:pt>
                <c:pt idx="298">
                  <c:v>244.32313061881769</c:v>
                </c:pt>
                <c:pt idx="299">
                  <c:v>242.40240211460468</c:v>
                </c:pt>
                <c:pt idx="300">
                  <c:v>240.43792120894432</c:v>
                </c:pt>
                <c:pt idx="301">
                  <c:v>238.4319897713217</c:v>
                </c:pt>
                <c:pt idx="302">
                  <c:v>236.38696328645528</c:v>
                </c:pt>
                <c:pt idx="303">
                  <c:v>234.3052484145378</c:v>
                </c:pt>
                <c:pt idx="304">
                  <c:v>232.18930047493768</c:v>
                </c:pt>
                <c:pt idx="305">
                  <c:v>230.04162085438566</c:v>
                </c:pt>
                <c:pt idx="306">
                  <c:v>227.86475434083468</c:v>
                </c:pt>
                <c:pt idx="307">
                  <c:v>225.66128638430064</c:v>
                </c:pt>
                <c:pt idx="308">
                  <c:v>223.43384028617083</c:v>
                </c:pt>
                <c:pt idx="309">
                  <c:v>221.18507431861281</c:v>
                </c:pt>
                <c:pt idx="310">
                  <c:v>218.91767877589382</c:v>
                </c:pt>
                <c:pt idx="311">
                  <c:v>216.63437295960466</c:v>
                </c:pt>
                <c:pt idx="312">
                  <c:v>214.33790209994959</c:v>
                </c:pt>
                <c:pt idx="313">
                  <c:v>212.03103421547985</c:v>
                </c:pt>
                <c:pt idx="314">
                  <c:v>209.71655691382239</c:v>
                </c:pt>
                <c:pt idx="315">
                  <c:v>207.39727413617675</c:v>
                </c:pt>
                <c:pt idx="316">
                  <c:v>205.07600284855198</c:v>
                </c:pt>
                <c:pt idx="317">
                  <c:v>202.75556968293267</c:v>
                </c:pt>
                <c:pt idx="318">
                  <c:v>200.438807531777</c:v>
                </c:pt>
                <c:pt idx="319">
                  <c:v>198.12855209946883</c:v>
                </c:pt>
                <c:pt idx="320">
                  <c:v>195.82763841457518</c:v>
                </c:pt>
                <c:pt idx="321">
                  <c:v>193.53889730696255</c:v>
                </c:pt>
                <c:pt idx="322">
                  <c:v>191.26515185407197</c:v>
                </c:pt>
                <c:pt idx="323">
                  <c:v>189.00921380085265</c:v>
                </c:pt>
                <c:pt idx="324">
                  <c:v>186.77387995808431</c:v>
                </c:pt>
                <c:pt idx="325">
                  <c:v>184.56192858402119</c:v>
                </c:pt>
                <c:pt idx="326">
                  <c:v>182.37611575451365</c:v>
                </c:pt>
                <c:pt idx="327">
                  <c:v>180.21917172695248</c:v>
                </c:pt>
                <c:pt idx="328">
                  <c:v>178.09379730358478</c:v>
                </c:pt>
                <c:pt idx="329">
                  <c:v>176.00266019992569</c:v>
                </c:pt>
                <c:pt idx="330">
                  <c:v>173.94839142418732</c:v>
                </c:pt>
                <c:pt idx="331">
                  <c:v>171.93358167377482</c:v>
                </c:pt>
                <c:pt idx="332">
                  <c:v>169.96077775508365</c:v>
                </c:pt>
                <c:pt idx="333">
                  <c:v>168.03247903295005</c:v>
                </c:pt>
                <c:pt idx="334">
                  <c:v>166.15113391622344</c:v>
                </c:pt>
                <c:pt idx="335">
                  <c:v>164.31913638603874</c:v>
                </c:pt>
                <c:pt idx="336">
                  <c:v>162.53882257344958</c:v>
                </c:pt>
                <c:pt idx="337">
                  <c:v>160.81246739313838</c:v>
                </c:pt>
                <c:pt idx="338">
                  <c:v>159.14228123996509</c:v>
                </c:pt>
                <c:pt idx="339">
                  <c:v>157.53040675513967</c:v>
                </c:pt>
                <c:pt idx="340">
                  <c:v>155.97891566879116</c:v>
                </c:pt>
                <c:pt idx="341">
                  <c:v>154.48980572568416</c:v>
                </c:pt>
                <c:pt idx="342">
                  <c:v>153.06499770077608</c:v>
                </c:pt>
                <c:pt idx="343">
                  <c:v>151.7063325112349</c:v>
                </c:pt>
                <c:pt idx="344">
                  <c:v>150.41556843142735</c:v>
                </c:pt>
                <c:pt idx="345">
                  <c:v>149.19437841725812</c:v>
                </c:pt>
                <c:pt idx="346">
                  <c:v>148.04434754608792</c:v>
                </c:pt>
                <c:pt idx="347">
                  <c:v>146.96697057826941</c:v>
                </c:pt>
                <c:pt idx="348">
                  <c:v>145.9636496461294</c:v>
                </c:pt>
                <c:pt idx="349">
                  <c:v>145.03569207599867</c:v>
                </c:pt>
                <c:pt idx="350">
                  <c:v>144.18430834862056</c:v>
                </c:pt>
                <c:pt idx="351">
                  <c:v>143.41061020299003</c:v>
                </c:pt>
                <c:pt idx="352">
                  <c:v>142.71560888836575</c:v>
                </c:pt>
                <c:pt idx="353">
                  <c:v>142.100213568865</c:v>
                </c:pt>
                <c:pt idx="354">
                  <c:v>141.56522988470442</c:v>
                </c:pt>
                <c:pt idx="355">
                  <c:v>141.1113586737697</c:v>
                </c:pt>
                <c:pt idx="356">
                  <c:v>140.7391948568179</c:v>
                </c:pt>
                <c:pt idx="357">
                  <c:v>140.44922648920146</c:v>
                </c:pt>
                <c:pt idx="358">
                  <c:v>140.24183398158857</c:v>
                </c:pt>
                <c:pt idx="359">
                  <c:v>140.11728949172357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1FA-4BBB-9B88-8E0C5595E814}"/>
            </c:ext>
          </c:extLst>
        </c:ser>
        <c:ser>
          <c:idx val="4"/>
          <c:order val="4"/>
          <c:tx>
            <c:v>60 град.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Лист1!$F$2:$F$361</c:f>
              <c:numCache>
                <c:formatCode>General</c:formatCode>
                <c:ptCount val="360"/>
                <c:pt idx="0">
                  <c:v>70.992026436488231</c:v>
                </c:pt>
                <c:pt idx="1">
                  <c:v>71.055999664279625</c:v>
                </c:pt>
                <c:pt idx="2">
                  <c:v>71.247831862905969</c:v>
                </c:pt>
                <c:pt idx="3">
                  <c:v>71.567260738309415</c:v>
                </c:pt>
                <c:pt idx="4">
                  <c:v>72.013849667134309</c:v>
                </c:pt>
                <c:pt idx="5">
                  <c:v>72.586988494928846</c:v>
                </c:pt>
                <c:pt idx="6">
                  <c:v>73.285894649824058</c:v>
                </c:pt>
                <c:pt idx="7">
                  <c:v>74.109614567911649</c:v>
                </c:pt>
                <c:pt idx="8">
                  <c:v>75.057025425516258</c:v>
                </c:pt>
                <c:pt idx="9">
                  <c:v>76.126837172544128</c:v>
                </c:pt>
                <c:pt idx="10">
                  <c:v>77.317594860130612</c:v>
                </c:pt>
                <c:pt idx="11">
                  <c:v>78.6276812548831</c:v>
                </c:pt>
                <c:pt idx="12">
                  <c:v>80.055319731147847</c:v>
                </c:pt>
                <c:pt idx="13">
                  <c:v>81.59857743190787</c:v>
                </c:pt>
                <c:pt idx="14">
                  <c:v>83.255368688155613</c:v>
                </c:pt>
                <c:pt idx="15">
                  <c:v>85.023458685898277</c:v>
                </c:pt>
                <c:pt idx="16">
                  <c:v>86.900467369305261</c:v>
                </c:pt>
                <c:pt idx="17">
                  <c:v>88.88387356796602</c:v>
                </c:pt>
                <c:pt idx="18">
                  <c:v>90.971019335710025</c:v>
                </c:pt>
                <c:pt idx="19">
                  <c:v>93.159114488034902</c:v>
                </c:pt>
                <c:pt idx="20">
                  <c:v>95.445241324839117</c:v>
                </c:pt>
                <c:pt idx="21">
                  <c:v>97.826359524863619</c:v>
                </c:pt>
                <c:pt idx="22">
                  <c:v>100.29931119806452</c:v>
                </c:pt>
                <c:pt idx="23">
                  <c:v>102.86082608197512</c:v>
                </c:pt>
                <c:pt idx="24">
                  <c:v>105.50752686807982</c:v>
                </c:pt>
                <c:pt idx="25">
                  <c:v>108.23593464419355</c:v>
                </c:pt>
                <c:pt idx="26">
                  <c:v>111.04247443892518</c:v>
                </c:pt>
                <c:pt idx="27">
                  <c:v>113.92348085441563</c:v>
                </c:pt>
                <c:pt idx="28">
                  <c:v>116.87520377372903</c:v>
                </c:pt>
                <c:pt idx="29">
                  <c:v>119.89381412950979</c:v>
                </c:pt>
                <c:pt idx="30">
                  <c:v>122.97540972080014</c:v>
                </c:pt>
                <c:pt idx="31">
                  <c:v>126.11602106525743</c:v>
                </c:pt>
                <c:pt idx="32">
                  <c:v>129.31161727435756</c:v>
                </c:pt>
                <c:pt idx="33">
                  <c:v>132.55811193961472</c:v>
                </c:pt>
                <c:pt idx="34">
                  <c:v>135.8513690182549</c:v>
                </c:pt>
                <c:pt idx="35">
                  <c:v>139.18720870728293</c:v>
                </c:pt>
                <c:pt idx="36">
                  <c:v>142.56141329535194</c:v>
                </c:pt>
                <c:pt idx="37">
                  <c:v>145.96973298237481</c:v>
                </c:pt>
                <c:pt idx="38">
                  <c:v>149.40789165733759</c:v>
                </c:pt>
                <c:pt idx="39">
                  <c:v>152.87159262532168</c:v>
                </c:pt>
                <c:pt idx="40">
                  <c:v>156.35652427528203</c:v>
                </c:pt>
                <c:pt idx="41">
                  <c:v>159.85836568069271</c:v>
                </c:pt>
                <c:pt idx="42">
                  <c:v>163.37279212570365</c:v>
                </c:pt>
                <c:pt idx="43">
                  <c:v>166.89548055002933</c:v>
                </c:pt>
                <c:pt idx="44">
                  <c:v>170.42211490630234</c:v>
                </c:pt>
                <c:pt idx="45">
                  <c:v>173.94839142418732</c:v>
                </c:pt>
                <c:pt idx="46">
                  <c:v>177.47002377605531</c:v>
                </c:pt>
                <c:pt idx="47">
                  <c:v>180.98274813953776</c:v>
                </c:pt>
                <c:pt idx="48">
                  <c:v>184.48232815277333</c:v>
                </c:pt>
                <c:pt idx="49">
                  <c:v>187.96455975863546</c:v>
                </c:pt>
                <c:pt idx="50">
                  <c:v>191.42527593469367</c:v>
                </c:pt>
                <c:pt idx="51">
                  <c:v>194.86035130609116</c:v>
                </c:pt>
                <c:pt idx="52">
                  <c:v>198.26570663895518</c:v>
                </c:pt>
                <c:pt idx="53">
                  <c:v>201.63731321233763</c:v>
                </c:pt>
                <c:pt idx="54">
                  <c:v>204.97119706707235</c:v>
                </c:pt>
                <c:pt idx="55">
                  <c:v>208.26344313027676</c:v>
                </c:pt>
                <c:pt idx="56">
                  <c:v>211.51019921456191</c:v>
                </c:pt>
                <c:pt idx="57">
                  <c:v>214.70767989132355</c:v>
                </c:pt>
                <c:pt idx="58">
                  <c:v>217.85217023775976</c:v>
                </c:pt>
                <c:pt idx="59">
                  <c:v>220.94002945753664</c:v>
                </c:pt>
                <c:pt idx="60">
                  <c:v>223.96769437524699</c:v>
                </c:pt>
                <c:pt idx="61">
                  <c:v>226.93168280504051</c:v>
                </c:pt>
                <c:pt idx="62">
                  <c:v>229.82859679398234</c:v>
                </c:pt>
                <c:pt idx="63">
                  <c:v>232.65512574088552</c:v>
                </c:pt>
                <c:pt idx="64">
                  <c:v>235.40804939150803</c:v>
                </c:pt>
                <c:pt idx="65">
                  <c:v>238.08424071114587</c:v>
                </c:pt>
                <c:pt idx="66">
                  <c:v>240.68066863576496</c:v>
                </c:pt>
                <c:pt idx="67">
                  <c:v>243.19440070292103</c:v>
                </c:pt>
                <c:pt idx="68">
                  <c:v>245.62260556378578</c:v>
                </c:pt>
                <c:pt idx="69">
                  <c:v>247.96255537767365</c:v>
                </c:pt>
                <c:pt idx="70">
                  <c:v>250.21162809050884</c:v>
                </c:pt>
                <c:pt idx="71">
                  <c:v>252.36730959870783</c:v>
                </c:pt>
                <c:pt idx="72">
                  <c:v>254.42719579996719</c:v>
                </c:pt>
                <c:pt idx="73">
                  <c:v>256.38899453247041</c:v>
                </c:pt>
                <c:pt idx="74">
                  <c:v>258.25052740400452</c:v>
                </c:pt>
                <c:pt idx="75">
                  <c:v>260.00973151248081</c:v>
                </c:pt>
                <c:pt idx="76">
                  <c:v>261.66466105930749</c:v>
                </c:pt>
                <c:pt idx="77">
                  <c:v>263.21348885704992</c:v>
                </c:pt>
                <c:pt idx="78">
                  <c:v>264.65450773274824</c:v>
                </c:pt>
                <c:pt idx="79">
                  <c:v>265.98613182822464</c:v>
                </c:pt>
                <c:pt idx="80">
                  <c:v>267.20689779864324</c:v>
                </c:pt>
                <c:pt idx="81">
                  <c:v>268.31546591052074</c:v>
                </c:pt>
                <c:pt idx="82">
                  <c:v>269.31062104031435</c:v>
                </c:pt>
                <c:pt idx="83">
                  <c:v>270.1912735746314</c:v>
                </c:pt>
                <c:pt idx="84">
                  <c:v>270.95646021301718</c:v>
                </c:pt>
                <c:pt idx="85">
                  <c:v>271.6053446742003</c:v>
                </c:pt>
                <c:pt idx="86">
                  <c:v>272.13721830656277</c:v>
                </c:pt>
                <c:pt idx="87">
                  <c:v>272.55150060352662</c:v>
                </c:pt>
                <c:pt idx="88">
                  <c:v>272.84773962442887</c:v>
                </c:pt>
                <c:pt idx="89">
                  <c:v>273.02561232137032</c:v>
                </c:pt>
                <c:pt idx="90">
                  <c:v>273.08492477240952</c:v>
                </c:pt>
                <c:pt idx="91">
                  <c:v>273.02561232137032</c:v>
                </c:pt>
                <c:pt idx="92">
                  <c:v>272.84773962442887</c:v>
                </c:pt>
                <c:pt idx="93">
                  <c:v>272.55150060352662</c:v>
                </c:pt>
                <c:pt idx="94">
                  <c:v>272.13721830656277</c:v>
                </c:pt>
                <c:pt idx="95">
                  <c:v>271.6053446742003</c:v>
                </c:pt>
                <c:pt idx="96">
                  <c:v>270.95646021301718</c:v>
                </c:pt>
                <c:pt idx="97">
                  <c:v>270.1912735746314</c:v>
                </c:pt>
                <c:pt idx="98">
                  <c:v>269.31062104031435</c:v>
                </c:pt>
                <c:pt idx="99">
                  <c:v>268.31546591052074</c:v>
                </c:pt>
                <c:pt idx="100">
                  <c:v>267.20689779864324</c:v>
                </c:pt>
                <c:pt idx="101">
                  <c:v>265.98613182822464</c:v>
                </c:pt>
                <c:pt idx="102">
                  <c:v>264.65450773274824</c:v>
                </c:pt>
                <c:pt idx="103">
                  <c:v>263.21348885704992</c:v>
                </c:pt>
                <c:pt idx="104">
                  <c:v>261.66466105930749</c:v>
                </c:pt>
                <c:pt idx="105">
                  <c:v>260.00973151248081</c:v>
                </c:pt>
                <c:pt idx="106">
                  <c:v>258.25052740400452</c:v>
                </c:pt>
                <c:pt idx="107">
                  <c:v>256.38899453247041</c:v>
                </c:pt>
                <c:pt idx="108">
                  <c:v>254.42719579996719</c:v>
                </c:pt>
                <c:pt idx="109">
                  <c:v>252.36730959870783</c:v>
                </c:pt>
                <c:pt idx="110">
                  <c:v>250.21162809050929</c:v>
                </c:pt>
                <c:pt idx="111">
                  <c:v>247.96255537767365</c:v>
                </c:pt>
                <c:pt idx="112">
                  <c:v>245.62260556378578</c:v>
                </c:pt>
                <c:pt idx="113">
                  <c:v>243.19440070292103</c:v>
                </c:pt>
                <c:pt idx="114">
                  <c:v>240.68066863576496</c:v>
                </c:pt>
                <c:pt idx="115">
                  <c:v>238.08424071114587</c:v>
                </c:pt>
                <c:pt idx="116">
                  <c:v>235.40804939150803</c:v>
                </c:pt>
                <c:pt idx="117">
                  <c:v>232.65512574088552</c:v>
                </c:pt>
                <c:pt idx="118">
                  <c:v>229.8285967939828</c:v>
                </c:pt>
                <c:pt idx="119">
                  <c:v>226.93168280504051</c:v>
                </c:pt>
                <c:pt idx="120">
                  <c:v>223.96769437524699</c:v>
                </c:pt>
                <c:pt idx="121">
                  <c:v>220.94002945753664</c:v>
                </c:pt>
                <c:pt idx="122">
                  <c:v>217.85217023775976</c:v>
                </c:pt>
                <c:pt idx="123">
                  <c:v>214.70767989132355</c:v>
                </c:pt>
                <c:pt idx="124">
                  <c:v>211.51019921456191</c:v>
                </c:pt>
                <c:pt idx="125">
                  <c:v>208.26344313027676</c:v>
                </c:pt>
                <c:pt idx="126">
                  <c:v>204.97119706707235</c:v>
                </c:pt>
                <c:pt idx="127">
                  <c:v>201.63731321233763</c:v>
                </c:pt>
                <c:pt idx="128">
                  <c:v>198.26570663895518</c:v>
                </c:pt>
                <c:pt idx="129">
                  <c:v>194.86035130609116</c:v>
                </c:pt>
                <c:pt idx="130">
                  <c:v>191.42527593469367</c:v>
                </c:pt>
                <c:pt idx="131">
                  <c:v>187.96455975863546</c:v>
                </c:pt>
                <c:pt idx="132">
                  <c:v>184.48232815277333</c:v>
                </c:pt>
                <c:pt idx="133">
                  <c:v>180.98274813953776</c:v>
                </c:pt>
                <c:pt idx="134">
                  <c:v>177.47002377605531</c:v>
                </c:pt>
                <c:pt idx="135">
                  <c:v>173.94839142418732</c:v>
                </c:pt>
                <c:pt idx="136">
                  <c:v>170.42211490630234</c:v>
                </c:pt>
                <c:pt idx="137">
                  <c:v>166.89548055002933</c:v>
                </c:pt>
                <c:pt idx="138">
                  <c:v>163.37279212570365</c:v>
                </c:pt>
                <c:pt idx="139">
                  <c:v>159.85836568069271</c:v>
                </c:pt>
                <c:pt idx="140">
                  <c:v>156.35652427528203</c:v>
                </c:pt>
                <c:pt idx="141">
                  <c:v>152.87159262532168</c:v>
                </c:pt>
                <c:pt idx="142">
                  <c:v>149.40789165733759</c:v>
                </c:pt>
                <c:pt idx="143">
                  <c:v>145.96973298237481</c:v>
                </c:pt>
                <c:pt idx="144">
                  <c:v>142.56141329535194</c:v>
                </c:pt>
                <c:pt idx="145">
                  <c:v>139.18720870728293</c:v>
                </c:pt>
                <c:pt idx="146">
                  <c:v>135.8513690182549</c:v>
                </c:pt>
                <c:pt idx="147">
                  <c:v>132.55811193961472</c:v>
                </c:pt>
                <c:pt idx="148">
                  <c:v>129.31161727435756</c:v>
                </c:pt>
                <c:pt idx="149">
                  <c:v>126.11602106525743</c:v>
                </c:pt>
                <c:pt idx="150">
                  <c:v>122.97540972080014</c:v>
                </c:pt>
                <c:pt idx="151">
                  <c:v>119.89381412950979</c:v>
                </c:pt>
                <c:pt idx="152">
                  <c:v>116.87520377372903</c:v>
                </c:pt>
                <c:pt idx="153">
                  <c:v>113.92348085441563</c:v>
                </c:pt>
                <c:pt idx="154">
                  <c:v>111.04247443892518</c:v>
                </c:pt>
                <c:pt idx="155">
                  <c:v>108.23593464419355</c:v>
                </c:pt>
                <c:pt idx="156">
                  <c:v>105.50752686807982</c:v>
                </c:pt>
                <c:pt idx="157">
                  <c:v>102.86082608197512</c:v>
                </c:pt>
                <c:pt idx="158">
                  <c:v>100.29931119806452</c:v>
                </c:pt>
                <c:pt idx="159">
                  <c:v>97.826359524863619</c:v>
                </c:pt>
                <c:pt idx="160">
                  <c:v>95.445241324839117</c:v>
                </c:pt>
                <c:pt idx="161">
                  <c:v>93.159114488034902</c:v>
                </c:pt>
                <c:pt idx="162">
                  <c:v>90.971019335710025</c:v>
                </c:pt>
                <c:pt idx="163">
                  <c:v>88.88387356796602</c:v>
                </c:pt>
                <c:pt idx="164">
                  <c:v>86.900467369305261</c:v>
                </c:pt>
                <c:pt idx="165">
                  <c:v>85.023458685898277</c:v>
                </c:pt>
                <c:pt idx="166">
                  <c:v>83.255368688155613</c:v>
                </c:pt>
                <c:pt idx="167">
                  <c:v>81.59857743190787</c:v>
                </c:pt>
                <c:pt idx="168">
                  <c:v>80.055319731147847</c:v>
                </c:pt>
                <c:pt idx="169">
                  <c:v>78.6276812548831</c:v>
                </c:pt>
                <c:pt idx="170">
                  <c:v>77.317594860130612</c:v>
                </c:pt>
                <c:pt idx="171">
                  <c:v>76.126837172544583</c:v>
                </c:pt>
                <c:pt idx="172">
                  <c:v>75.057025425516258</c:v>
                </c:pt>
                <c:pt idx="173">
                  <c:v>74.109614567911649</c:v>
                </c:pt>
                <c:pt idx="174">
                  <c:v>73.285894649824058</c:v>
                </c:pt>
                <c:pt idx="175">
                  <c:v>72.586988494928846</c:v>
                </c:pt>
                <c:pt idx="176">
                  <c:v>72.013849667134309</c:v>
                </c:pt>
                <c:pt idx="177">
                  <c:v>71.567260738309415</c:v>
                </c:pt>
                <c:pt idx="178">
                  <c:v>71.247831862905969</c:v>
                </c:pt>
                <c:pt idx="179">
                  <c:v>71.055999664279625</c:v>
                </c:pt>
                <c:pt idx="180">
                  <c:v>70.992026436488231</c:v>
                </c:pt>
                <c:pt idx="181">
                  <c:v>71.055999664279625</c:v>
                </c:pt>
                <c:pt idx="182">
                  <c:v>71.247831862905969</c:v>
                </c:pt>
                <c:pt idx="183">
                  <c:v>71.567260738309415</c:v>
                </c:pt>
                <c:pt idx="184">
                  <c:v>72.013849667134309</c:v>
                </c:pt>
                <c:pt idx="185">
                  <c:v>72.586988494928846</c:v>
                </c:pt>
                <c:pt idx="186">
                  <c:v>73.285894649824058</c:v>
                </c:pt>
                <c:pt idx="187">
                  <c:v>74.109614567911649</c:v>
                </c:pt>
                <c:pt idx="188">
                  <c:v>75.057025425516258</c:v>
                </c:pt>
                <c:pt idx="189">
                  <c:v>76.126837172544128</c:v>
                </c:pt>
                <c:pt idx="190">
                  <c:v>77.317594860130612</c:v>
                </c:pt>
                <c:pt idx="191">
                  <c:v>78.6276812548831</c:v>
                </c:pt>
                <c:pt idx="192">
                  <c:v>80.055319731147847</c:v>
                </c:pt>
                <c:pt idx="193">
                  <c:v>81.59857743190787</c:v>
                </c:pt>
                <c:pt idx="194">
                  <c:v>83.255368688155613</c:v>
                </c:pt>
                <c:pt idx="195">
                  <c:v>85.023458685897822</c:v>
                </c:pt>
                <c:pt idx="196">
                  <c:v>86.900467369305261</c:v>
                </c:pt>
                <c:pt idx="197">
                  <c:v>88.88387356796602</c:v>
                </c:pt>
                <c:pt idx="198">
                  <c:v>90.971019335710025</c:v>
                </c:pt>
                <c:pt idx="199">
                  <c:v>93.159114488034902</c:v>
                </c:pt>
                <c:pt idx="200">
                  <c:v>95.445241324839117</c:v>
                </c:pt>
                <c:pt idx="201">
                  <c:v>97.826359524863619</c:v>
                </c:pt>
                <c:pt idx="202">
                  <c:v>100.29931119806452</c:v>
                </c:pt>
                <c:pt idx="203">
                  <c:v>102.86082608197512</c:v>
                </c:pt>
                <c:pt idx="204">
                  <c:v>105.50752686807937</c:v>
                </c:pt>
                <c:pt idx="205">
                  <c:v>108.23593464419355</c:v>
                </c:pt>
                <c:pt idx="206">
                  <c:v>111.04247443892518</c:v>
                </c:pt>
                <c:pt idx="207">
                  <c:v>113.92348085441563</c:v>
                </c:pt>
                <c:pt idx="208">
                  <c:v>116.87520377372903</c:v>
                </c:pt>
                <c:pt idx="209">
                  <c:v>119.89381412950934</c:v>
                </c:pt>
                <c:pt idx="210">
                  <c:v>122.97540972080014</c:v>
                </c:pt>
                <c:pt idx="211">
                  <c:v>126.11602106525743</c:v>
                </c:pt>
                <c:pt idx="212">
                  <c:v>129.31161727435756</c:v>
                </c:pt>
                <c:pt idx="213">
                  <c:v>132.55811193961472</c:v>
                </c:pt>
                <c:pt idx="214">
                  <c:v>135.8513690182549</c:v>
                </c:pt>
                <c:pt idx="215">
                  <c:v>139.18720870728293</c:v>
                </c:pt>
                <c:pt idx="216">
                  <c:v>142.56141329535194</c:v>
                </c:pt>
                <c:pt idx="217">
                  <c:v>145.96973298237481</c:v>
                </c:pt>
                <c:pt idx="218">
                  <c:v>149.40789165733759</c:v>
                </c:pt>
                <c:pt idx="219">
                  <c:v>152.87159262532168</c:v>
                </c:pt>
                <c:pt idx="220">
                  <c:v>156.35652427528203</c:v>
                </c:pt>
                <c:pt idx="221">
                  <c:v>159.85836568069271</c:v>
                </c:pt>
                <c:pt idx="222">
                  <c:v>163.37279212570365</c:v>
                </c:pt>
                <c:pt idx="223">
                  <c:v>166.89548055002933</c:v>
                </c:pt>
                <c:pt idx="224">
                  <c:v>170.42211490630234</c:v>
                </c:pt>
                <c:pt idx="225">
                  <c:v>173.94839142418732</c:v>
                </c:pt>
                <c:pt idx="226">
                  <c:v>177.47002377605531</c:v>
                </c:pt>
                <c:pt idx="227">
                  <c:v>180.98274813953776</c:v>
                </c:pt>
                <c:pt idx="228">
                  <c:v>184.48232815277288</c:v>
                </c:pt>
                <c:pt idx="229">
                  <c:v>187.96455975863546</c:v>
                </c:pt>
                <c:pt idx="230">
                  <c:v>191.42527593469367</c:v>
                </c:pt>
                <c:pt idx="231">
                  <c:v>194.86035130609116</c:v>
                </c:pt>
                <c:pt idx="232">
                  <c:v>198.26570663895518</c:v>
                </c:pt>
                <c:pt idx="233">
                  <c:v>201.63731321233763</c:v>
                </c:pt>
                <c:pt idx="234">
                  <c:v>204.97119706707235</c:v>
                </c:pt>
                <c:pt idx="235">
                  <c:v>208.26344313027676</c:v>
                </c:pt>
                <c:pt idx="236">
                  <c:v>211.51019921456145</c:v>
                </c:pt>
                <c:pt idx="237">
                  <c:v>214.70767989132355</c:v>
                </c:pt>
                <c:pt idx="238">
                  <c:v>217.85217023775976</c:v>
                </c:pt>
                <c:pt idx="239">
                  <c:v>220.94002945753664</c:v>
                </c:pt>
                <c:pt idx="240">
                  <c:v>223.96769437524699</c:v>
                </c:pt>
                <c:pt idx="241">
                  <c:v>226.93168280504051</c:v>
                </c:pt>
                <c:pt idx="242">
                  <c:v>229.82859679398234</c:v>
                </c:pt>
                <c:pt idx="243">
                  <c:v>232.65512574088552</c:v>
                </c:pt>
                <c:pt idx="244">
                  <c:v>235.40804939150803</c:v>
                </c:pt>
                <c:pt idx="245">
                  <c:v>238.08424071114541</c:v>
                </c:pt>
                <c:pt idx="246">
                  <c:v>240.68066863576496</c:v>
                </c:pt>
                <c:pt idx="247">
                  <c:v>243.19440070292103</c:v>
                </c:pt>
                <c:pt idx="248">
                  <c:v>245.62260556378578</c:v>
                </c:pt>
                <c:pt idx="249">
                  <c:v>247.96255537767365</c:v>
                </c:pt>
                <c:pt idx="250">
                  <c:v>250.21162809050884</c:v>
                </c:pt>
                <c:pt idx="251">
                  <c:v>252.36730959870783</c:v>
                </c:pt>
                <c:pt idx="252">
                  <c:v>254.42719579996719</c:v>
                </c:pt>
                <c:pt idx="253">
                  <c:v>256.38899453246995</c:v>
                </c:pt>
                <c:pt idx="254">
                  <c:v>258.25052740400497</c:v>
                </c:pt>
                <c:pt idx="255">
                  <c:v>260.00973151248081</c:v>
                </c:pt>
                <c:pt idx="256">
                  <c:v>261.66466105930749</c:v>
                </c:pt>
                <c:pt idx="257">
                  <c:v>263.21348885704992</c:v>
                </c:pt>
                <c:pt idx="258">
                  <c:v>264.65450773274824</c:v>
                </c:pt>
                <c:pt idx="259">
                  <c:v>265.98613182822464</c:v>
                </c:pt>
                <c:pt idx="260">
                  <c:v>267.20689779864324</c:v>
                </c:pt>
                <c:pt idx="261">
                  <c:v>268.31546591052074</c:v>
                </c:pt>
                <c:pt idx="262">
                  <c:v>269.31062104031435</c:v>
                </c:pt>
                <c:pt idx="263">
                  <c:v>270.1912735746314</c:v>
                </c:pt>
                <c:pt idx="264">
                  <c:v>270.95646021301718</c:v>
                </c:pt>
                <c:pt idx="265">
                  <c:v>271.6053446742003</c:v>
                </c:pt>
                <c:pt idx="266">
                  <c:v>272.13721830656277</c:v>
                </c:pt>
                <c:pt idx="267">
                  <c:v>272.55150060352662</c:v>
                </c:pt>
                <c:pt idx="268">
                  <c:v>272.84773962442887</c:v>
                </c:pt>
                <c:pt idx="269">
                  <c:v>273.02561232137032</c:v>
                </c:pt>
                <c:pt idx="270">
                  <c:v>273.08492477240952</c:v>
                </c:pt>
                <c:pt idx="271">
                  <c:v>273.02561232137032</c:v>
                </c:pt>
                <c:pt idx="272">
                  <c:v>272.84773962442887</c:v>
                </c:pt>
                <c:pt idx="273">
                  <c:v>272.55150060352662</c:v>
                </c:pt>
                <c:pt idx="274">
                  <c:v>272.13721830656277</c:v>
                </c:pt>
                <c:pt idx="275">
                  <c:v>271.6053446742003</c:v>
                </c:pt>
                <c:pt idx="276">
                  <c:v>270.95646021301718</c:v>
                </c:pt>
                <c:pt idx="277">
                  <c:v>270.1912735746314</c:v>
                </c:pt>
                <c:pt idx="278">
                  <c:v>269.31062104031435</c:v>
                </c:pt>
                <c:pt idx="279">
                  <c:v>268.31546591052074</c:v>
                </c:pt>
                <c:pt idx="280">
                  <c:v>267.20689779864324</c:v>
                </c:pt>
                <c:pt idx="281">
                  <c:v>265.98613182822464</c:v>
                </c:pt>
                <c:pt idx="282">
                  <c:v>264.65450773274824</c:v>
                </c:pt>
                <c:pt idx="283">
                  <c:v>263.21348885704992</c:v>
                </c:pt>
                <c:pt idx="284">
                  <c:v>261.66466105930749</c:v>
                </c:pt>
                <c:pt idx="285">
                  <c:v>260.00973151248081</c:v>
                </c:pt>
                <c:pt idx="286">
                  <c:v>258.25052740400452</c:v>
                </c:pt>
                <c:pt idx="287">
                  <c:v>256.38899453247041</c:v>
                </c:pt>
                <c:pt idx="288">
                  <c:v>254.42719579996719</c:v>
                </c:pt>
                <c:pt idx="289">
                  <c:v>252.36730959870783</c:v>
                </c:pt>
                <c:pt idx="290">
                  <c:v>250.21162809050929</c:v>
                </c:pt>
                <c:pt idx="291">
                  <c:v>247.96255537767365</c:v>
                </c:pt>
                <c:pt idx="292">
                  <c:v>245.62260556378578</c:v>
                </c:pt>
                <c:pt idx="293">
                  <c:v>243.19440070292103</c:v>
                </c:pt>
                <c:pt idx="294">
                  <c:v>240.68066863576496</c:v>
                </c:pt>
                <c:pt idx="295">
                  <c:v>238.08424071114541</c:v>
                </c:pt>
                <c:pt idx="296">
                  <c:v>235.40804939150803</c:v>
                </c:pt>
                <c:pt idx="297">
                  <c:v>232.65512574088552</c:v>
                </c:pt>
                <c:pt idx="298">
                  <c:v>229.8285967939828</c:v>
                </c:pt>
                <c:pt idx="299">
                  <c:v>226.93168280504051</c:v>
                </c:pt>
                <c:pt idx="300">
                  <c:v>223.96769437524699</c:v>
                </c:pt>
                <c:pt idx="301">
                  <c:v>220.94002945753664</c:v>
                </c:pt>
                <c:pt idx="302">
                  <c:v>217.85217023775976</c:v>
                </c:pt>
                <c:pt idx="303">
                  <c:v>214.70767989132355</c:v>
                </c:pt>
                <c:pt idx="304">
                  <c:v>211.51019921456191</c:v>
                </c:pt>
                <c:pt idx="305">
                  <c:v>208.26344313027676</c:v>
                </c:pt>
                <c:pt idx="306">
                  <c:v>204.97119706707281</c:v>
                </c:pt>
                <c:pt idx="307">
                  <c:v>201.63731321233809</c:v>
                </c:pt>
                <c:pt idx="308">
                  <c:v>198.26570663895518</c:v>
                </c:pt>
                <c:pt idx="309">
                  <c:v>194.86035130609116</c:v>
                </c:pt>
                <c:pt idx="310">
                  <c:v>191.42527593469367</c:v>
                </c:pt>
                <c:pt idx="311">
                  <c:v>187.96455975863546</c:v>
                </c:pt>
                <c:pt idx="312">
                  <c:v>184.48232815277333</c:v>
                </c:pt>
                <c:pt idx="313">
                  <c:v>180.98274813953776</c:v>
                </c:pt>
                <c:pt idx="314">
                  <c:v>177.47002377605577</c:v>
                </c:pt>
                <c:pt idx="315">
                  <c:v>173.94839142418732</c:v>
                </c:pt>
                <c:pt idx="316">
                  <c:v>170.4221149063028</c:v>
                </c:pt>
                <c:pt idx="317">
                  <c:v>166.89548055002933</c:v>
                </c:pt>
                <c:pt idx="318">
                  <c:v>163.37279212570365</c:v>
                </c:pt>
                <c:pt idx="319">
                  <c:v>159.85836568069271</c:v>
                </c:pt>
                <c:pt idx="320">
                  <c:v>156.35652427528203</c:v>
                </c:pt>
                <c:pt idx="321">
                  <c:v>152.87159262532168</c:v>
                </c:pt>
                <c:pt idx="322">
                  <c:v>149.40789165733759</c:v>
                </c:pt>
                <c:pt idx="323">
                  <c:v>145.96973298237481</c:v>
                </c:pt>
                <c:pt idx="324">
                  <c:v>142.56141329535194</c:v>
                </c:pt>
                <c:pt idx="325">
                  <c:v>139.18720870728293</c:v>
                </c:pt>
                <c:pt idx="326">
                  <c:v>135.8513690182549</c:v>
                </c:pt>
                <c:pt idx="327">
                  <c:v>132.55811193961472</c:v>
                </c:pt>
                <c:pt idx="328">
                  <c:v>129.31161727435801</c:v>
                </c:pt>
                <c:pt idx="329">
                  <c:v>126.11602106525743</c:v>
                </c:pt>
                <c:pt idx="330">
                  <c:v>122.9754097208006</c:v>
                </c:pt>
                <c:pt idx="331">
                  <c:v>119.89381412950934</c:v>
                </c:pt>
                <c:pt idx="332">
                  <c:v>116.87520377372903</c:v>
                </c:pt>
                <c:pt idx="333">
                  <c:v>113.92348085441563</c:v>
                </c:pt>
                <c:pt idx="334">
                  <c:v>111.04247443892518</c:v>
                </c:pt>
                <c:pt idx="335">
                  <c:v>108.23593464419355</c:v>
                </c:pt>
                <c:pt idx="336">
                  <c:v>105.50752686807937</c:v>
                </c:pt>
                <c:pt idx="337">
                  <c:v>102.86082608197512</c:v>
                </c:pt>
                <c:pt idx="338">
                  <c:v>100.29931119806452</c:v>
                </c:pt>
                <c:pt idx="339">
                  <c:v>97.826359524864074</c:v>
                </c:pt>
                <c:pt idx="340">
                  <c:v>95.445241324839117</c:v>
                </c:pt>
                <c:pt idx="341">
                  <c:v>93.159114488035357</c:v>
                </c:pt>
                <c:pt idx="342">
                  <c:v>90.971019335710025</c:v>
                </c:pt>
                <c:pt idx="343">
                  <c:v>88.88387356796602</c:v>
                </c:pt>
                <c:pt idx="344">
                  <c:v>86.900467369305261</c:v>
                </c:pt>
                <c:pt idx="345">
                  <c:v>85.023458685898277</c:v>
                </c:pt>
                <c:pt idx="346">
                  <c:v>83.255368688155613</c:v>
                </c:pt>
                <c:pt idx="347">
                  <c:v>81.59857743190787</c:v>
                </c:pt>
                <c:pt idx="348">
                  <c:v>80.055319731147847</c:v>
                </c:pt>
                <c:pt idx="349">
                  <c:v>78.6276812548831</c:v>
                </c:pt>
                <c:pt idx="350">
                  <c:v>77.317594860131067</c:v>
                </c:pt>
                <c:pt idx="351">
                  <c:v>76.126837172544583</c:v>
                </c:pt>
                <c:pt idx="352">
                  <c:v>75.057025425516258</c:v>
                </c:pt>
                <c:pt idx="353">
                  <c:v>74.109614567911649</c:v>
                </c:pt>
                <c:pt idx="354">
                  <c:v>73.285894649824058</c:v>
                </c:pt>
                <c:pt idx="355">
                  <c:v>72.586988494928846</c:v>
                </c:pt>
                <c:pt idx="356">
                  <c:v>72.013849667134309</c:v>
                </c:pt>
                <c:pt idx="357">
                  <c:v>71.567260738309415</c:v>
                </c:pt>
                <c:pt idx="358">
                  <c:v>71.247831862905969</c:v>
                </c:pt>
                <c:pt idx="359">
                  <c:v>71.055999664279625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1FA-4BBB-9B88-8E0C5595E814}"/>
            </c:ext>
          </c:extLst>
        </c:ser>
        <c:ser>
          <c:idx val="5"/>
          <c:order val="5"/>
          <c:tx>
            <c:v>75 град.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Лист1!$G$2:$G$361</c:f>
              <c:numCache>
                <c:formatCode>General</c:formatCode>
                <c:ptCount val="360"/>
                <c:pt idx="0">
                  <c:v>19.218471922434219</c:v>
                </c:pt>
                <c:pt idx="1">
                  <c:v>19.299690963336616</c:v>
                </c:pt>
                <c:pt idx="2">
                  <c:v>19.543233435439106</c:v>
                </c:pt>
                <c:pt idx="3">
                  <c:v>19.948755618229825</c:v>
                </c:pt>
                <c:pt idx="4">
                  <c:v>20.515685414277414</c:v>
                </c:pt>
                <c:pt idx="5">
                  <c:v>21.243223501121975</c:v>
                </c:pt>
                <c:pt idx="6">
                  <c:v>22.130344937464542</c:v>
                </c:pt>
                <c:pt idx="7">
                  <c:v>23.175801217265416</c:v>
                </c:pt>
                <c:pt idx="8">
                  <c:v>24.37812276360637</c:v>
                </c:pt>
                <c:pt idx="9">
                  <c:v>25.735621852506483</c:v>
                </c:pt>
                <c:pt idx="10">
                  <c:v>27.246395955269691</c:v>
                </c:pt>
                <c:pt idx="11">
                  <c:v>28.908331486425595</c:v>
                </c:pt>
                <c:pt idx="12">
                  <c:v>30.719107942904884</c:v>
                </c:pt>
                <c:pt idx="13">
                  <c:v>32.676202418777393</c:v>
                </c:pt>
                <c:pt idx="14">
                  <c:v>34.776894478678514</c:v>
                </c:pt>
                <c:pt idx="15">
                  <c:v>37.018271371966875</c:v>
                </c:pt>
                <c:pt idx="16">
                  <c:v>39.397233568704905</c:v>
                </c:pt>
                <c:pt idx="17">
                  <c:v>41.910500597726696</c:v>
                </c:pt>
                <c:pt idx="18">
                  <c:v>44.554617166369098</c:v>
                </c:pt>
                <c:pt idx="19">
                  <c:v>47.32595954087401</c:v>
                </c:pt>
                <c:pt idx="20">
                  <c:v>50.220742166048694</c:v>
                </c:pt>
                <c:pt idx="21">
                  <c:v>53.23502450247679</c:v>
                </c:pt>
                <c:pt idx="22">
                  <c:v>56.364718059406187</c:v>
                </c:pt>
                <c:pt idx="23">
                  <c:v>59.60559360139041</c:v>
                </c:pt>
                <c:pt idx="24">
                  <c:v>62.953288506852459</c:v>
                </c:pt>
                <c:pt idx="25">
                  <c:v>66.403314256926478</c:v>
                </c:pt>
                <c:pt idx="26">
                  <c:v>69.951064033230068</c:v>
                </c:pt>
                <c:pt idx="27">
                  <c:v>73.591820403629299</c:v>
                </c:pt>
                <c:pt idx="28">
                  <c:v>77.320763075550985</c:v>
                </c:pt>
                <c:pt idx="29">
                  <c:v>81.132976696976129</c:v>
                </c:pt>
                <c:pt idx="30">
                  <c:v>85.023458685897822</c:v>
                </c:pt>
                <c:pt idx="31">
                  <c:v>88.987127069768576</c:v>
                </c:pt>
                <c:pt idx="32">
                  <c:v>93.01882831721241</c:v>
                </c:pt>
                <c:pt idx="33">
                  <c:v>97.113345145144194</c:v>
                </c:pt>
                <c:pt idx="34">
                  <c:v>101.26540428528278</c:v>
                </c:pt>
                <c:pt idx="35">
                  <c:v>105.4696841949617</c:v>
                </c:pt>
                <c:pt idx="36">
                  <c:v>109.72082269806924</c:v>
                </c:pt>
                <c:pt idx="37">
                  <c:v>114.01342454289352</c:v>
                </c:pt>
                <c:pt idx="38">
                  <c:v>118.34206886460152</c:v>
                </c:pt>
                <c:pt idx="39">
                  <c:v>122.70131654103989</c:v>
                </c:pt>
                <c:pt idx="40">
                  <c:v>127.08571743149469</c:v>
                </c:pt>
                <c:pt idx="41">
                  <c:v>131.48981748898723</c:v>
                </c:pt>
                <c:pt idx="42">
                  <c:v>135.9081657376164</c:v>
                </c:pt>
                <c:pt idx="43">
                  <c:v>140.33532110734313</c:v>
                </c:pt>
                <c:pt idx="44">
                  <c:v>144.76585911951497</c:v>
                </c:pt>
                <c:pt idx="45">
                  <c:v>149.19437841725812</c:v>
                </c:pt>
                <c:pt idx="46">
                  <c:v>153.6155071356925</c:v>
                </c:pt>
                <c:pt idx="47">
                  <c:v>158.02390910770191</c:v>
                </c:pt>
                <c:pt idx="48">
                  <c:v>162.41428990173472</c:v>
                </c:pt>
                <c:pt idx="49">
                  <c:v>166.78140268882544</c:v>
                </c:pt>
                <c:pt idx="50">
                  <c:v>171.12005393667278</c:v>
                </c:pt>
                <c:pt idx="51">
                  <c:v>175.42510892925202</c:v>
                </c:pt>
                <c:pt idx="52">
                  <c:v>179.69149711100908</c:v>
                </c:pt>
                <c:pt idx="53">
                  <c:v>183.91421725522696</c:v>
                </c:pt>
                <c:pt idx="54">
                  <c:v>188.08834245664593</c:v>
                </c:pt>
                <c:pt idx="55">
                  <c:v>192.20902494888242</c:v>
                </c:pt>
                <c:pt idx="56">
                  <c:v>196.27150074760266</c:v>
                </c:pt>
                <c:pt idx="57">
                  <c:v>200.27109412077425</c:v>
                </c:pt>
                <c:pt idx="58">
                  <c:v>204.20322188766613</c:v>
                </c:pt>
                <c:pt idx="59">
                  <c:v>208.06339754855617</c:v>
                </c:pt>
                <c:pt idx="60">
                  <c:v>211.84723524736955</c:v>
                </c:pt>
                <c:pt idx="61">
                  <c:v>215.55045356970186</c:v>
                </c:pt>
                <c:pt idx="62">
                  <c:v>219.16887917886834</c:v>
                </c:pt>
                <c:pt idx="63">
                  <c:v>222.69845029278576</c:v>
                </c:pt>
                <c:pt idx="64">
                  <c:v>226.13522000462626</c:v>
                </c:pt>
                <c:pt idx="65">
                  <c:v>229.47535945028585</c:v>
                </c:pt>
                <c:pt idx="66">
                  <c:v>232.71516082578864</c:v>
                </c:pt>
                <c:pt idx="67">
                  <c:v>235.85104025779856</c:v>
                </c:pt>
                <c:pt idx="68">
                  <c:v>238.87954053044405</c:v>
                </c:pt>
                <c:pt idx="69">
                  <c:v>241.79733367166273</c:v>
                </c:pt>
                <c:pt idx="70">
                  <c:v>244.60122340227281</c:v>
                </c:pt>
                <c:pt idx="71">
                  <c:v>247.28814745093086</c:v>
                </c:pt>
                <c:pt idx="72">
                  <c:v>249.85517973811056</c:v>
                </c:pt>
                <c:pt idx="73">
                  <c:v>252.29953243214777</c:v>
                </c:pt>
                <c:pt idx="74">
                  <c:v>254.61855788034882</c:v>
                </c:pt>
                <c:pt idx="75">
                  <c:v>256.80975041804413</c:v>
                </c:pt>
                <c:pt idx="76">
                  <c:v>258.87074805838438</c:v>
                </c:pt>
                <c:pt idx="77">
                  <c:v>260.79933406555392</c:v>
                </c:pt>
                <c:pt idx="78">
                  <c:v>262.59343841396094</c:v>
                </c:pt>
                <c:pt idx="79">
                  <c:v>264.25113913583209</c:v>
                </c:pt>
                <c:pt idx="80">
                  <c:v>265.77066355949046</c:v>
                </c:pt>
                <c:pt idx="81">
                  <c:v>267.15038944046864</c:v>
                </c:pt>
                <c:pt idx="82">
                  <c:v>268.38884598744471</c:v>
                </c:pt>
                <c:pt idx="83">
                  <c:v>269.48471478483089</c:v>
                </c:pt>
                <c:pt idx="84">
                  <c:v>270.43683061369074</c:v>
                </c:pt>
                <c:pt idx="85">
                  <c:v>271.24418217249058</c:v>
                </c:pt>
                <c:pt idx="86">
                  <c:v>271.90591269902234</c:v>
                </c:pt>
                <c:pt idx="87">
                  <c:v>272.42132049465727</c:v>
                </c:pt>
                <c:pt idx="88">
                  <c:v>272.78985935192986</c:v>
                </c:pt>
                <c:pt idx="89">
                  <c:v>273.01113888625423</c:v>
                </c:pt>
                <c:pt idx="90">
                  <c:v>273.08492477240952</c:v>
                </c:pt>
                <c:pt idx="91">
                  <c:v>273.01113888625423</c:v>
                </c:pt>
                <c:pt idx="92">
                  <c:v>272.78985935192986</c:v>
                </c:pt>
                <c:pt idx="93">
                  <c:v>272.42132049465727</c:v>
                </c:pt>
                <c:pt idx="94">
                  <c:v>271.90591269902234</c:v>
                </c:pt>
                <c:pt idx="95">
                  <c:v>271.24418217249058</c:v>
                </c:pt>
                <c:pt idx="96">
                  <c:v>270.43683061369074</c:v>
                </c:pt>
                <c:pt idx="97">
                  <c:v>269.48471478483089</c:v>
                </c:pt>
                <c:pt idx="98">
                  <c:v>268.38884598744471</c:v>
                </c:pt>
                <c:pt idx="99">
                  <c:v>267.15038944046864</c:v>
                </c:pt>
                <c:pt idx="100">
                  <c:v>265.77066355949046</c:v>
                </c:pt>
                <c:pt idx="101">
                  <c:v>264.25113913583255</c:v>
                </c:pt>
                <c:pt idx="102">
                  <c:v>262.59343841396139</c:v>
                </c:pt>
                <c:pt idx="103">
                  <c:v>260.79933406555392</c:v>
                </c:pt>
                <c:pt idx="104">
                  <c:v>258.87074805838438</c:v>
                </c:pt>
                <c:pt idx="105">
                  <c:v>256.80975041804413</c:v>
                </c:pt>
                <c:pt idx="106">
                  <c:v>254.61855788034882</c:v>
                </c:pt>
                <c:pt idx="107">
                  <c:v>252.29953243214777</c:v>
                </c:pt>
                <c:pt idx="108">
                  <c:v>249.85517973811056</c:v>
                </c:pt>
                <c:pt idx="109">
                  <c:v>247.28814745093086</c:v>
                </c:pt>
                <c:pt idx="110">
                  <c:v>244.60122340227281</c:v>
                </c:pt>
                <c:pt idx="111">
                  <c:v>241.79733367166273</c:v>
                </c:pt>
                <c:pt idx="112">
                  <c:v>238.87954053044405</c:v>
                </c:pt>
                <c:pt idx="113">
                  <c:v>235.85104025779856</c:v>
                </c:pt>
                <c:pt idx="114">
                  <c:v>232.71516082578864</c:v>
                </c:pt>
                <c:pt idx="115">
                  <c:v>229.47535945028585</c:v>
                </c:pt>
                <c:pt idx="116">
                  <c:v>226.13522000462626</c:v>
                </c:pt>
                <c:pt idx="117">
                  <c:v>222.69845029278622</c:v>
                </c:pt>
                <c:pt idx="118">
                  <c:v>219.16887917886834</c:v>
                </c:pt>
                <c:pt idx="119">
                  <c:v>215.55045356970186</c:v>
                </c:pt>
                <c:pt idx="120">
                  <c:v>211.84723524736955</c:v>
                </c:pt>
                <c:pt idx="121">
                  <c:v>208.06339754855617</c:v>
                </c:pt>
                <c:pt idx="122">
                  <c:v>204.20322188766659</c:v>
                </c:pt>
                <c:pt idx="123">
                  <c:v>200.27109412077425</c:v>
                </c:pt>
                <c:pt idx="124">
                  <c:v>196.27150074760266</c:v>
                </c:pt>
                <c:pt idx="125">
                  <c:v>192.20902494888242</c:v>
                </c:pt>
                <c:pt idx="126">
                  <c:v>188.08834245664593</c:v>
                </c:pt>
                <c:pt idx="127">
                  <c:v>183.91421725522696</c:v>
                </c:pt>
                <c:pt idx="128">
                  <c:v>179.69149711100908</c:v>
                </c:pt>
                <c:pt idx="129">
                  <c:v>175.42510892925202</c:v>
                </c:pt>
                <c:pt idx="130">
                  <c:v>171.12005393667278</c:v>
                </c:pt>
                <c:pt idx="131">
                  <c:v>166.78140268882544</c:v>
                </c:pt>
                <c:pt idx="132">
                  <c:v>162.41428990173472</c:v>
                </c:pt>
                <c:pt idx="133">
                  <c:v>158.02390910770191</c:v>
                </c:pt>
                <c:pt idx="134">
                  <c:v>153.61550713569295</c:v>
                </c:pt>
                <c:pt idx="135">
                  <c:v>149.19437841725812</c:v>
                </c:pt>
                <c:pt idx="136">
                  <c:v>144.76585911951497</c:v>
                </c:pt>
                <c:pt idx="137">
                  <c:v>140.33532110734313</c:v>
                </c:pt>
                <c:pt idx="138">
                  <c:v>135.9081657376164</c:v>
                </c:pt>
                <c:pt idx="139">
                  <c:v>131.48981748898723</c:v>
                </c:pt>
                <c:pt idx="140">
                  <c:v>127.08571743149469</c:v>
                </c:pt>
                <c:pt idx="141">
                  <c:v>122.70131654104034</c:v>
                </c:pt>
                <c:pt idx="142">
                  <c:v>118.34206886460152</c:v>
                </c:pt>
                <c:pt idx="143">
                  <c:v>114.01342454289352</c:v>
                </c:pt>
                <c:pt idx="144">
                  <c:v>109.72082269806924</c:v>
                </c:pt>
                <c:pt idx="145">
                  <c:v>105.4696841949617</c:v>
                </c:pt>
                <c:pt idx="146">
                  <c:v>101.26540428528278</c:v>
                </c:pt>
                <c:pt idx="147">
                  <c:v>97.113345145144194</c:v>
                </c:pt>
                <c:pt idx="148">
                  <c:v>93.01882831721241</c:v>
                </c:pt>
                <c:pt idx="149">
                  <c:v>88.987127069768576</c:v>
                </c:pt>
                <c:pt idx="150">
                  <c:v>85.023458685897822</c:v>
                </c:pt>
                <c:pt idx="151">
                  <c:v>81.132976696976129</c:v>
                </c:pt>
                <c:pt idx="152">
                  <c:v>77.320763075550985</c:v>
                </c:pt>
                <c:pt idx="153">
                  <c:v>73.591820403629299</c:v>
                </c:pt>
                <c:pt idx="154">
                  <c:v>69.951064033230068</c:v>
                </c:pt>
                <c:pt idx="155">
                  <c:v>66.403314256926478</c:v>
                </c:pt>
                <c:pt idx="156">
                  <c:v>62.953288506852459</c:v>
                </c:pt>
                <c:pt idx="157">
                  <c:v>59.60559360139041</c:v>
                </c:pt>
                <c:pt idx="158">
                  <c:v>56.364718059406641</c:v>
                </c:pt>
                <c:pt idx="159">
                  <c:v>53.23502450247679</c:v>
                </c:pt>
                <c:pt idx="160">
                  <c:v>50.220742166048694</c:v>
                </c:pt>
                <c:pt idx="161">
                  <c:v>47.325959540874464</c:v>
                </c:pt>
                <c:pt idx="162">
                  <c:v>44.554617166369098</c:v>
                </c:pt>
                <c:pt idx="163">
                  <c:v>41.910500597726696</c:v>
                </c:pt>
                <c:pt idx="164">
                  <c:v>39.397233568704905</c:v>
                </c:pt>
                <c:pt idx="165">
                  <c:v>37.01827137196733</c:v>
                </c:pt>
                <c:pt idx="166">
                  <c:v>34.776894478678514</c:v>
                </c:pt>
                <c:pt idx="167">
                  <c:v>32.676202418777393</c:v>
                </c:pt>
                <c:pt idx="168">
                  <c:v>30.719107942904884</c:v>
                </c:pt>
                <c:pt idx="169">
                  <c:v>28.908331486425595</c:v>
                </c:pt>
                <c:pt idx="170">
                  <c:v>27.246395955269691</c:v>
                </c:pt>
                <c:pt idx="171">
                  <c:v>25.735621852506483</c:v>
                </c:pt>
                <c:pt idx="172">
                  <c:v>24.37812276360637</c:v>
                </c:pt>
                <c:pt idx="173">
                  <c:v>23.175801217265416</c:v>
                </c:pt>
                <c:pt idx="174">
                  <c:v>22.130344937464542</c:v>
                </c:pt>
                <c:pt idx="175">
                  <c:v>21.243223501121975</c:v>
                </c:pt>
                <c:pt idx="176">
                  <c:v>20.515685414277414</c:v>
                </c:pt>
                <c:pt idx="177">
                  <c:v>19.948755618229825</c:v>
                </c:pt>
                <c:pt idx="178">
                  <c:v>19.543233435439106</c:v>
                </c:pt>
                <c:pt idx="179">
                  <c:v>19.299690963336616</c:v>
                </c:pt>
                <c:pt idx="180">
                  <c:v>19.218471922434219</c:v>
                </c:pt>
                <c:pt idx="181">
                  <c:v>19.299690963336616</c:v>
                </c:pt>
                <c:pt idx="182">
                  <c:v>19.543233435439106</c:v>
                </c:pt>
                <c:pt idx="183">
                  <c:v>19.948755618229825</c:v>
                </c:pt>
                <c:pt idx="184">
                  <c:v>20.515685414277414</c:v>
                </c:pt>
                <c:pt idx="185">
                  <c:v>21.243223501121975</c:v>
                </c:pt>
                <c:pt idx="186">
                  <c:v>22.130344937464542</c:v>
                </c:pt>
                <c:pt idx="187">
                  <c:v>23.175801217265416</c:v>
                </c:pt>
                <c:pt idx="188">
                  <c:v>24.37812276360637</c:v>
                </c:pt>
                <c:pt idx="189">
                  <c:v>25.735621852506483</c:v>
                </c:pt>
                <c:pt idx="190">
                  <c:v>27.246395955269691</c:v>
                </c:pt>
                <c:pt idx="191">
                  <c:v>28.908331486425595</c:v>
                </c:pt>
                <c:pt idx="192">
                  <c:v>30.719107942904884</c:v>
                </c:pt>
                <c:pt idx="193">
                  <c:v>32.676202418777393</c:v>
                </c:pt>
                <c:pt idx="194">
                  <c:v>34.776894478678514</c:v>
                </c:pt>
                <c:pt idx="195">
                  <c:v>37.018271371966875</c:v>
                </c:pt>
                <c:pt idx="196">
                  <c:v>39.397233568704905</c:v>
                </c:pt>
                <c:pt idx="197">
                  <c:v>41.910500597726696</c:v>
                </c:pt>
                <c:pt idx="198">
                  <c:v>44.554617166369098</c:v>
                </c:pt>
                <c:pt idx="199">
                  <c:v>47.325959540874464</c:v>
                </c:pt>
                <c:pt idx="200">
                  <c:v>50.220742166048694</c:v>
                </c:pt>
                <c:pt idx="201">
                  <c:v>53.23502450247679</c:v>
                </c:pt>
                <c:pt idx="202">
                  <c:v>56.364718059406187</c:v>
                </c:pt>
                <c:pt idx="203">
                  <c:v>59.60559360139041</c:v>
                </c:pt>
                <c:pt idx="204">
                  <c:v>62.953288506852459</c:v>
                </c:pt>
                <c:pt idx="205">
                  <c:v>66.403314256926478</c:v>
                </c:pt>
                <c:pt idx="206">
                  <c:v>69.951064033230068</c:v>
                </c:pt>
                <c:pt idx="207">
                  <c:v>73.591820403628844</c:v>
                </c:pt>
                <c:pt idx="208">
                  <c:v>77.320763075550985</c:v>
                </c:pt>
                <c:pt idx="209">
                  <c:v>81.132976696975675</c:v>
                </c:pt>
                <c:pt idx="210">
                  <c:v>85.023458685898277</c:v>
                </c:pt>
                <c:pt idx="211">
                  <c:v>88.987127069768576</c:v>
                </c:pt>
                <c:pt idx="212">
                  <c:v>93.01882831721241</c:v>
                </c:pt>
                <c:pt idx="213">
                  <c:v>97.113345145144194</c:v>
                </c:pt>
                <c:pt idx="214">
                  <c:v>101.26540428528278</c:v>
                </c:pt>
                <c:pt idx="215">
                  <c:v>105.46968419496125</c:v>
                </c:pt>
                <c:pt idx="216">
                  <c:v>109.72082269806879</c:v>
                </c:pt>
                <c:pt idx="217">
                  <c:v>114.01342454289352</c:v>
                </c:pt>
                <c:pt idx="218">
                  <c:v>118.34206886460152</c:v>
                </c:pt>
                <c:pt idx="219">
                  <c:v>122.70131654103989</c:v>
                </c:pt>
                <c:pt idx="220">
                  <c:v>127.08571743149469</c:v>
                </c:pt>
                <c:pt idx="221">
                  <c:v>131.48981748898723</c:v>
                </c:pt>
                <c:pt idx="222">
                  <c:v>135.9081657376164</c:v>
                </c:pt>
                <c:pt idx="223">
                  <c:v>140.33532110734313</c:v>
                </c:pt>
                <c:pt idx="224">
                  <c:v>144.76585911951497</c:v>
                </c:pt>
                <c:pt idx="225">
                  <c:v>149.19437841725767</c:v>
                </c:pt>
                <c:pt idx="226">
                  <c:v>153.6155071356925</c:v>
                </c:pt>
                <c:pt idx="227">
                  <c:v>158.02390910770146</c:v>
                </c:pt>
                <c:pt idx="228">
                  <c:v>162.41428990173472</c:v>
                </c:pt>
                <c:pt idx="229">
                  <c:v>166.78140268882544</c:v>
                </c:pt>
                <c:pt idx="230">
                  <c:v>171.12005393667278</c:v>
                </c:pt>
                <c:pt idx="231">
                  <c:v>175.42510892925202</c:v>
                </c:pt>
                <c:pt idx="232">
                  <c:v>179.69149711100908</c:v>
                </c:pt>
                <c:pt idx="233">
                  <c:v>183.91421725522696</c:v>
                </c:pt>
                <c:pt idx="234">
                  <c:v>188.08834245664593</c:v>
                </c:pt>
                <c:pt idx="235">
                  <c:v>192.20902494888242</c:v>
                </c:pt>
                <c:pt idx="236">
                  <c:v>196.2715007476022</c:v>
                </c:pt>
                <c:pt idx="237">
                  <c:v>200.27109412077425</c:v>
                </c:pt>
                <c:pt idx="238">
                  <c:v>204.20322188766613</c:v>
                </c:pt>
                <c:pt idx="239">
                  <c:v>208.06339754855617</c:v>
                </c:pt>
                <c:pt idx="240">
                  <c:v>211.8472352473691</c:v>
                </c:pt>
                <c:pt idx="241">
                  <c:v>215.55045356970186</c:v>
                </c:pt>
                <c:pt idx="242">
                  <c:v>219.16887917886834</c:v>
                </c:pt>
                <c:pt idx="243">
                  <c:v>222.69845029278576</c:v>
                </c:pt>
                <c:pt idx="244">
                  <c:v>226.13522000462626</c:v>
                </c:pt>
                <c:pt idx="245">
                  <c:v>229.47535945028585</c:v>
                </c:pt>
                <c:pt idx="246">
                  <c:v>232.71516082578864</c:v>
                </c:pt>
                <c:pt idx="247">
                  <c:v>235.85104025779856</c:v>
                </c:pt>
                <c:pt idx="248">
                  <c:v>238.87954053044405</c:v>
                </c:pt>
                <c:pt idx="249">
                  <c:v>241.79733367166273</c:v>
                </c:pt>
                <c:pt idx="250">
                  <c:v>244.60122340227235</c:v>
                </c:pt>
                <c:pt idx="251">
                  <c:v>247.28814745093086</c:v>
                </c:pt>
                <c:pt idx="252">
                  <c:v>249.85517973811056</c:v>
                </c:pt>
                <c:pt idx="253">
                  <c:v>252.29953243214777</c:v>
                </c:pt>
                <c:pt idx="254">
                  <c:v>254.61855788034882</c:v>
                </c:pt>
                <c:pt idx="255">
                  <c:v>256.80975041804413</c:v>
                </c:pt>
                <c:pt idx="256">
                  <c:v>258.87074805838438</c:v>
                </c:pt>
                <c:pt idx="257">
                  <c:v>260.79933406555392</c:v>
                </c:pt>
                <c:pt idx="258">
                  <c:v>262.59343841396094</c:v>
                </c:pt>
                <c:pt idx="259">
                  <c:v>264.25113913583209</c:v>
                </c:pt>
                <c:pt idx="260">
                  <c:v>265.77066355949046</c:v>
                </c:pt>
                <c:pt idx="261">
                  <c:v>267.15038944046864</c:v>
                </c:pt>
                <c:pt idx="262">
                  <c:v>268.38884598744471</c:v>
                </c:pt>
                <c:pt idx="263">
                  <c:v>269.48471478483089</c:v>
                </c:pt>
                <c:pt idx="264">
                  <c:v>270.43683061369074</c:v>
                </c:pt>
                <c:pt idx="265">
                  <c:v>271.24418217249058</c:v>
                </c:pt>
                <c:pt idx="266">
                  <c:v>271.90591269902234</c:v>
                </c:pt>
                <c:pt idx="267">
                  <c:v>272.42132049465727</c:v>
                </c:pt>
                <c:pt idx="268">
                  <c:v>272.78985935192986</c:v>
                </c:pt>
                <c:pt idx="269">
                  <c:v>273.01113888625423</c:v>
                </c:pt>
                <c:pt idx="270">
                  <c:v>273.08492477240952</c:v>
                </c:pt>
                <c:pt idx="271">
                  <c:v>273.01113888625423</c:v>
                </c:pt>
                <c:pt idx="272">
                  <c:v>272.78985935192986</c:v>
                </c:pt>
                <c:pt idx="273">
                  <c:v>272.42132049465727</c:v>
                </c:pt>
                <c:pt idx="274">
                  <c:v>271.90591269902234</c:v>
                </c:pt>
                <c:pt idx="275">
                  <c:v>271.24418217249058</c:v>
                </c:pt>
                <c:pt idx="276">
                  <c:v>270.43683061369074</c:v>
                </c:pt>
                <c:pt idx="277">
                  <c:v>269.48471478483089</c:v>
                </c:pt>
                <c:pt idx="278">
                  <c:v>268.38884598744471</c:v>
                </c:pt>
                <c:pt idx="279">
                  <c:v>267.15038944046864</c:v>
                </c:pt>
                <c:pt idx="280">
                  <c:v>265.77066355949046</c:v>
                </c:pt>
                <c:pt idx="281">
                  <c:v>264.25113913583255</c:v>
                </c:pt>
                <c:pt idx="282">
                  <c:v>262.59343841396139</c:v>
                </c:pt>
                <c:pt idx="283">
                  <c:v>260.79933406555392</c:v>
                </c:pt>
                <c:pt idx="284">
                  <c:v>258.87074805838438</c:v>
                </c:pt>
                <c:pt idx="285">
                  <c:v>256.80975041804413</c:v>
                </c:pt>
                <c:pt idx="286">
                  <c:v>254.61855788034882</c:v>
                </c:pt>
                <c:pt idx="287">
                  <c:v>252.29953243214777</c:v>
                </c:pt>
                <c:pt idx="288">
                  <c:v>249.85517973811056</c:v>
                </c:pt>
                <c:pt idx="289">
                  <c:v>247.28814745093086</c:v>
                </c:pt>
                <c:pt idx="290">
                  <c:v>244.60122340227281</c:v>
                </c:pt>
                <c:pt idx="291">
                  <c:v>241.79733367166273</c:v>
                </c:pt>
                <c:pt idx="292">
                  <c:v>238.87954053044405</c:v>
                </c:pt>
                <c:pt idx="293">
                  <c:v>235.85104025779856</c:v>
                </c:pt>
                <c:pt idx="294">
                  <c:v>232.71516082578864</c:v>
                </c:pt>
                <c:pt idx="295">
                  <c:v>229.47535945028585</c:v>
                </c:pt>
                <c:pt idx="296">
                  <c:v>226.13522000462626</c:v>
                </c:pt>
                <c:pt idx="297">
                  <c:v>222.69845029278622</c:v>
                </c:pt>
                <c:pt idx="298">
                  <c:v>219.16887917886834</c:v>
                </c:pt>
                <c:pt idx="299">
                  <c:v>215.55045356970186</c:v>
                </c:pt>
                <c:pt idx="300">
                  <c:v>211.84723524736955</c:v>
                </c:pt>
                <c:pt idx="301">
                  <c:v>208.06339754855617</c:v>
                </c:pt>
                <c:pt idx="302">
                  <c:v>204.20322188766659</c:v>
                </c:pt>
                <c:pt idx="303">
                  <c:v>200.27109412077425</c:v>
                </c:pt>
                <c:pt idx="304">
                  <c:v>196.27150074760266</c:v>
                </c:pt>
                <c:pt idx="305">
                  <c:v>192.20902494888242</c:v>
                </c:pt>
                <c:pt idx="306">
                  <c:v>188.08834245664593</c:v>
                </c:pt>
                <c:pt idx="307">
                  <c:v>183.91421725522741</c:v>
                </c:pt>
                <c:pt idx="308">
                  <c:v>179.69149711100908</c:v>
                </c:pt>
                <c:pt idx="309">
                  <c:v>175.42510892925202</c:v>
                </c:pt>
                <c:pt idx="310">
                  <c:v>171.12005393667278</c:v>
                </c:pt>
                <c:pt idx="311">
                  <c:v>166.78140268882544</c:v>
                </c:pt>
                <c:pt idx="312">
                  <c:v>162.41428990173517</c:v>
                </c:pt>
                <c:pt idx="313">
                  <c:v>158.02390910770191</c:v>
                </c:pt>
                <c:pt idx="314">
                  <c:v>153.61550713569295</c:v>
                </c:pt>
                <c:pt idx="315">
                  <c:v>149.19437841725812</c:v>
                </c:pt>
                <c:pt idx="316">
                  <c:v>144.76585911951497</c:v>
                </c:pt>
                <c:pt idx="317">
                  <c:v>140.33532110734313</c:v>
                </c:pt>
                <c:pt idx="318">
                  <c:v>135.9081657376164</c:v>
                </c:pt>
                <c:pt idx="319">
                  <c:v>131.48981748898723</c:v>
                </c:pt>
                <c:pt idx="320">
                  <c:v>127.08571743149469</c:v>
                </c:pt>
                <c:pt idx="321">
                  <c:v>122.70131654104034</c:v>
                </c:pt>
                <c:pt idx="322">
                  <c:v>118.34206886460152</c:v>
                </c:pt>
                <c:pt idx="323">
                  <c:v>114.01342454289352</c:v>
                </c:pt>
                <c:pt idx="324">
                  <c:v>109.72082269806924</c:v>
                </c:pt>
                <c:pt idx="325">
                  <c:v>105.4696841949617</c:v>
                </c:pt>
                <c:pt idx="326">
                  <c:v>101.26540428528278</c:v>
                </c:pt>
                <c:pt idx="327">
                  <c:v>97.113345145144194</c:v>
                </c:pt>
                <c:pt idx="328">
                  <c:v>93.01882831721241</c:v>
                </c:pt>
                <c:pt idx="329">
                  <c:v>88.987127069768576</c:v>
                </c:pt>
                <c:pt idx="330">
                  <c:v>85.023458685898277</c:v>
                </c:pt>
                <c:pt idx="331">
                  <c:v>81.132976696975675</c:v>
                </c:pt>
                <c:pt idx="332">
                  <c:v>77.320763075550985</c:v>
                </c:pt>
                <c:pt idx="333">
                  <c:v>73.591820403629299</c:v>
                </c:pt>
                <c:pt idx="334">
                  <c:v>69.951064033230068</c:v>
                </c:pt>
                <c:pt idx="335">
                  <c:v>66.403314256926478</c:v>
                </c:pt>
                <c:pt idx="336">
                  <c:v>62.953288506852459</c:v>
                </c:pt>
                <c:pt idx="337">
                  <c:v>59.60559360139041</c:v>
                </c:pt>
                <c:pt idx="338">
                  <c:v>56.364718059406641</c:v>
                </c:pt>
                <c:pt idx="339">
                  <c:v>53.235024502477245</c:v>
                </c:pt>
                <c:pt idx="340">
                  <c:v>50.220742166048694</c:v>
                </c:pt>
                <c:pt idx="341">
                  <c:v>47.325959540874464</c:v>
                </c:pt>
                <c:pt idx="342">
                  <c:v>44.554617166369098</c:v>
                </c:pt>
                <c:pt idx="343">
                  <c:v>41.910500597726696</c:v>
                </c:pt>
                <c:pt idx="344">
                  <c:v>39.397233568704905</c:v>
                </c:pt>
                <c:pt idx="345">
                  <c:v>37.018271371966875</c:v>
                </c:pt>
                <c:pt idx="346">
                  <c:v>34.776894478678514</c:v>
                </c:pt>
                <c:pt idx="347">
                  <c:v>32.676202418777393</c:v>
                </c:pt>
                <c:pt idx="348">
                  <c:v>30.719107942904884</c:v>
                </c:pt>
                <c:pt idx="349">
                  <c:v>28.908331486425595</c:v>
                </c:pt>
                <c:pt idx="350">
                  <c:v>27.246395955269691</c:v>
                </c:pt>
                <c:pt idx="351">
                  <c:v>25.735621852506483</c:v>
                </c:pt>
                <c:pt idx="352">
                  <c:v>24.37812276360637</c:v>
                </c:pt>
                <c:pt idx="353">
                  <c:v>23.175801217265416</c:v>
                </c:pt>
                <c:pt idx="354">
                  <c:v>22.130344937464542</c:v>
                </c:pt>
                <c:pt idx="355">
                  <c:v>21.243223501121975</c:v>
                </c:pt>
                <c:pt idx="356">
                  <c:v>20.515685414277414</c:v>
                </c:pt>
                <c:pt idx="357">
                  <c:v>19.948755618229825</c:v>
                </c:pt>
                <c:pt idx="358">
                  <c:v>19.543233435439106</c:v>
                </c:pt>
                <c:pt idx="359">
                  <c:v>19.299690963336616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1FA-4BBB-9B88-8E0C5595E81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2500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Лист1!$H$2:$H$361</c:f>
              <c:numCache>
                <c:formatCode>General</c:formatCode>
                <c:ptCount val="36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FA-4BBB-9B88-8E0C5595E81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6250000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Лист1!$I$2:$I$361</c:f>
              <c:numCache>
                <c:formatCode>General</c:formatCode>
                <c:ptCount val="36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FA-4BBB-9B88-8E0C5595E81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6,25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Лист1!$J$2:$J$361</c:f>
              <c:numCache>
                <c:formatCode>General</c:formatCode>
                <c:ptCount val="36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FA-4BBB-9B88-8E0C5595E814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9000000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Лист1!$A$2:$A$361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Лист1!$K$2:$K$361</c:f>
              <c:numCache>
                <c:formatCode>General</c:formatCode>
                <c:ptCount val="36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1FA-4BBB-9B88-8E0C5595E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262080"/>
        <c:axId val="874255840"/>
      </c:lineChart>
      <c:catAx>
        <c:axId val="874262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0" u="none" strike="noStrike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rPr>
                  <a:t>𝛽, град.</a:t>
                </a:r>
                <a:endParaRPr lang="ru-RU" sz="1400" baseline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90527672270500237"/>
              <c:y val="0.78987139133661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74255840"/>
        <c:crosses val="autoZero"/>
        <c:auto val="1"/>
        <c:lblAlgn val="ctr"/>
        <c:lblOffset val="100"/>
        <c:tickLblSkip val="90"/>
        <c:tickMarkSkip val="1"/>
        <c:noMultiLvlLbl val="0"/>
      </c:catAx>
      <c:valAx>
        <c:axId val="8742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 i="0" u="none" strike="noStrike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𝜏, </a:t>
                </a:r>
                <a:r>
                  <a:rPr lang="ru-RU" sz="1400" b="0" i="0" u="none" strike="noStrike" baseline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мсек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5544434511053543E-2"/>
              <c:y val="2.55029694606037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742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5.2802427474343487E-2"/>
          <c:y val="0.93539783248731856"/>
          <c:w val="0.89322567317974155"/>
          <c:h val="6.378289252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437445319335E-2"/>
          <c:y val="5.0925925925925923E-2"/>
          <c:w val="0.90919006999125107"/>
          <c:h val="0.7582199620880723"/>
        </c:manualLayout>
      </c:layout>
      <c:barChart>
        <c:barDir val="col"/>
        <c:grouping val="clustered"/>
        <c:varyColors val="0"/>
        <c:ser>
          <c:idx val="0"/>
          <c:order val="0"/>
          <c:tx>
            <c:v>Априорный разрез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Лист4!$A$1:$B$1</c:f>
              <c:strCache>
                <c:ptCount val="2"/>
                <c:pt idx="0">
                  <c:v>2Д</c:v>
                </c:pt>
                <c:pt idx="1">
                  <c:v>3Д</c:v>
                </c:pt>
              </c:strCache>
            </c:strRef>
          </c:cat>
          <c:val>
            <c:numRef>
              <c:f>Лист4!$A$2:$B$2</c:f>
              <c:numCache>
                <c:formatCode>General</c:formatCode>
                <c:ptCount val="2"/>
                <c:pt idx="0">
                  <c:v>1.47</c:v>
                </c:pt>
                <c:pt idx="1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B-4031-8456-2D9D521D6F7E}"/>
            </c:ext>
          </c:extLst>
        </c:ser>
        <c:ser>
          <c:idx val="1"/>
          <c:order val="1"/>
          <c:tx>
            <c:v>Мигрированный разрез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Лист4!$A$1:$B$1</c:f>
              <c:strCache>
                <c:ptCount val="2"/>
                <c:pt idx="0">
                  <c:v>2Д</c:v>
                </c:pt>
                <c:pt idx="1">
                  <c:v>3Д</c:v>
                </c:pt>
              </c:strCache>
            </c:strRef>
          </c:cat>
          <c:val>
            <c:numRef>
              <c:f>Лист4!$A$3:$B$3</c:f>
              <c:numCache>
                <c:formatCode>General</c:formatCode>
                <c:ptCount val="2"/>
                <c:pt idx="0">
                  <c:v>3.8</c:v>
                </c:pt>
                <c:pt idx="1">
                  <c:v>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B-4031-8456-2D9D521D6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259872"/>
        <c:axId val="899280256"/>
      </c:barChart>
      <c:catAx>
        <c:axId val="8992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99280256"/>
        <c:crosses val="autoZero"/>
        <c:auto val="1"/>
        <c:lblAlgn val="ctr"/>
        <c:lblOffset val="100"/>
        <c:noMultiLvlLbl val="0"/>
      </c:catAx>
      <c:valAx>
        <c:axId val="8992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Сигнал/шум</a:t>
                </a:r>
              </a:p>
            </c:rich>
          </c:tx>
          <c:layout>
            <c:manualLayout>
              <c:xMode val="edge"/>
              <c:yMode val="edge"/>
              <c:x val="9.0447525581041494E-2"/>
              <c:y val="4.86475000000000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992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25079573919899E-2"/>
          <c:y val="0.89575681127367901"/>
          <c:w val="0.89114947436317959"/>
          <c:h val="0.10424318872632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6150481189853E-2"/>
          <c:y val="5.0925925925925923E-2"/>
          <c:w val="0.88414829396325467"/>
          <c:h val="0.7582199620880723"/>
        </c:manualLayout>
      </c:layout>
      <c:barChart>
        <c:barDir val="col"/>
        <c:grouping val="clustered"/>
        <c:varyColors val="0"/>
        <c:ser>
          <c:idx val="0"/>
          <c:order val="0"/>
          <c:tx>
            <c:v>Вертикальная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Лист5!$A$1:$C$1</c:f>
              <c:strCache>
                <c:ptCount val="3"/>
                <c:pt idx="0">
                  <c:v>2Д</c:v>
                </c:pt>
                <c:pt idx="1">
                  <c:v>3Д макс.</c:v>
                </c:pt>
                <c:pt idx="2">
                  <c:v>3Д мин.</c:v>
                </c:pt>
              </c:strCache>
            </c:strRef>
          </c:cat>
          <c:val>
            <c:numRef>
              <c:f>Лист5!$A$2:$C$2</c:f>
              <c:numCache>
                <c:formatCode>General</c:formatCode>
                <c:ptCount val="3"/>
                <c:pt idx="0">
                  <c:v>62.5</c:v>
                </c:pt>
                <c:pt idx="1">
                  <c:v>62.5</c:v>
                </c:pt>
                <c:pt idx="2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9-44B4-8D8E-3151A29F3799}"/>
            </c:ext>
          </c:extLst>
        </c:ser>
        <c:ser>
          <c:idx val="1"/>
          <c:order val="1"/>
          <c:tx>
            <c:v>Crossline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Лист5!$A$1:$C$1</c:f>
              <c:strCache>
                <c:ptCount val="3"/>
                <c:pt idx="0">
                  <c:v>2Д</c:v>
                </c:pt>
                <c:pt idx="1">
                  <c:v>3Д макс.</c:v>
                </c:pt>
                <c:pt idx="2">
                  <c:v>3Д мин.</c:v>
                </c:pt>
              </c:strCache>
            </c:strRef>
          </c:cat>
          <c:val>
            <c:numRef>
              <c:f>Лист5!$A$3:$C$3</c:f>
              <c:numCache>
                <c:formatCode>General</c:formatCode>
                <c:ptCount val="3"/>
                <c:pt idx="0">
                  <c:v>454.14800000000002</c:v>
                </c:pt>
                <c:pt idx="1">
                  <c:v>62.5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9-44B4-8D8E-3151A29F3799}"/>
            </c:ext>
          </c:extLst>
        </c:ser>
        <c:ser>
          <c:idx val="2"/>
          <c:order val="2"/>
          <c:tx>
            <c:v>Inline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Лист5!$A$1:$C$1</c:f>
              <c:strCache>
                <c:ptCount val="3"/>
                <c:pt idx="0">
                  <c:v>2Д</c:v>
                </c:pt>
                <c:pt idx="1">
                  <c:v>3Д макс.</c:v>
                </c:pt>
                <c:pt idx="2">
                  <c:v>3Д мин.</c:v>
                </c:pt>
              </c:strCache>
            </c:strRef>
          </c:cat>
          <c:val>
            <c:numRef>
              <c:f>Лист5!$A$4:$C$4</c:f>
              <c:numCache>
                <c:formatCode>General</c:formatCode>
                <c:ptCount val="3"/>
                <c:pt idx="0">
                  <c:v>250</c:v>
                </c:pt>
                <c:pt idx="1">
                  <c:v>62.5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9-44B4-8D8E-3151A29F3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4248352"/>
        <c:axId val="874254176"/>
      </c:barChart>
      <c:catAx>
        <c:axId val="8742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74254176"/>
        <c:crosses val="autoZero"/>
        <c:auto val="1"/>
        <c:lblAlgn val="ctr"/>
        <c:lblOffset val="100"/>
        <c:noMultiLvlLbl val="0"/>
      </c:catAx>
      <c:valAx>
        <c:axId val="87425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R,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</a:t>
                </a:r>
              </a:p>
            </c:rich>
          </c:tx>
          <c:layout>
            <c:manualLayout>
              <c:xMode val="edge"/>
              <c:yMode val="edge"/>
              <c:x val="0.11431781884553958"/>
              <c:y val="3.69358333333333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742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70857712485729"/>
          <c:y val="0.89575681127367901"/>
          <c:w val="0.67058247926130476"/>
          <c:h val="0.10424318872632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 ТП              Горизонт Т              Горизонт Ю</a:t>
            </a:r>
            <a:r>
              <a:rPr lang="ru-RU" sz="1400" cap="none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c:rich>
      </c:tx>
      <c:layout>
        <c:manualLayout>
          <c:xMode val="edge"/>
          <c:yMode val="edge"/>
          <c:x val="9.2436760622313513E-2"/>
          <c:y val="0.921489971165879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6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2Д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254060633725131E-2"/>
                  <c:y val="-3.6542152152524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F2-4C16-AACA-B3A435ED2EE0}"/>
                </c:ext>
              </c:extLst>
            </c:dLbl>
            <c:dLbl>
              <c:idx val="1"/>
              <c:layout>
                <c:manualLayout>
                  <c:x val="3.5782456540758491E-2"/>
                  <c:y val="-3.253478364312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F2-4C16-AACA-B3A435ED2EE0}"/>
                </c:ext>
              </c:extLst>
            </c:dLbl>
            <c:dLbl>
              <c:idx val="2"/>
              <c:layout>
                <c:manualLayout>
                  <c:x val="3.4453763931682362E-2"/>
                  <c:y val="-3.505784809990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F2-4C16-AACA-B3A435ED2EE0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Лист6!$A$2:$A$4</c:f>
              <c:strCache>
                <c:ptCount val="3"/>
                <c:pt idx="0">
                  <c:v>ТП</c:v>
                </c:pt>
                <c:pt idx="1">
                  <c:v>Т</c:v>
                </c:pt>
                <c:pt idx="2">
                  <c:v>Ю2</c:v>
                </c:pt>
              </c:strCache>
            </c:strRef>
          </c:cat>
          <c:val>
            <c:numRef>
              <c:f>Лист6!$B$2:$B$4</c:f>
              <c:numCache>
                <c:formatCode>0.00</c:formatCode>
                <c:ptCount val="3"/>
                <c:pt idx="0">
                  <c:v>50</c:v>
                </c:pt>
                <c:pt idx="1">
                  <c:v>42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F2-4C16-AACA-B3A435ED2EE0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3Д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313667313324918E-2"/>
                  <c:y val="-3.253478364312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F2-4C16-AACA-B3A435ED2EE0}"/>
                </c:ext>
              </c:extLst>
            </c:dLbl>
            <c:dLbl>
              <c:idx val="1"/>
              <c:layout>
                <c:manualLayout>
                  <c:x val="3.2200730343489671E-2"/>
                  <c:y val="-3.24312862516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F2-4C16-AACA-B3A435ED2EE0}"/>
                </c:ext>
              </c:extLst>
            </c:dLbl>
            <c:dLbl>
              <c:idx val="2"/>
              <c:layout>
                <c:manualLayout>
                  <c:x val="3.4616189280687742E-2"/>
                  <c:y val="-3.253478364312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F2-4C16-AACA-B3A435ED2EE0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Лист6!$A$2:$A$4</c:f>
              <c:strCache>
                <c:ptCount val="3"/>
                <c:pt idx="0">
                  <c:v>ТП</c:v>
                </c:pt>
                <c:pt idx="1">
                  <c:v>Т</c:v>
                </c:pt>
                <c:pt idx="2">
                  <c:v>Ю2</c:v>
                </c:pt>
              </c:strCache>
            </c:strRef>
          </c:cat>
          <c:val>
            <c:numRef>
              <c:f>Лист6!$C$2:$C$4</c:f>
              <c:numCache>
                <c:formatCode>0.00</c:formatCode>
                <c:ptCount val="3"/>
                <c:pt idx="0">
                  <c:v>29.43</c:v>
                </c:pt>
                <c:pt idx="1">
                  <c:v>24.53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F2-4C16-AACA-B3A435ED2E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69007920"/>
        <c:axId val="869008336"/>
        <c:axId val="0"/>
      </c:bar3DChart>
      <c:catAx>
        <c:axId val="869007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008336"/>
        <c:crosses val="autoZero"/>
        <c:auto val="1"/>
        <c:lblAlgn val="ctr"/>
        <c:lblOffset val="100"/>
        <c:noMultiLvlLbl val="0"/>
      </c:catAx>
      <c:valAx>
        <c:axId val="8690083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8690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Вероятность существования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Лист4!$A$2:$A$5</c:f>
              <c:strCache>
                <c:ptCount val="4"/>
                <c:pt idx="0">
                  <c:v>T1-IIа</c:v>
                </c:pt>
                <c:pt idx="1">
                  <c:v>T1-IIб</c:v>
                </c:pt>
                <c:pt idx="2">
                  <c:v>T1-III</c:v>
                </c:pt>
                <c:pt idx="3">
                  <c:v>T1-X</c:v>
                </c:pt>
              </c:strCache>
            </c:strRef>
          </c:cat>
          <c:val>
            <c:numRef>
              <c:f>Лист4!$B$2:$B$5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F-45B0-835F-252A98A8D4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08458208"/>
        <c:axId val="1471586704"/>
      </c:barChart>
      <c:catAx>
        <c:axId val="1308458208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>
                    <a:latin typeface="Times New Roman" panose="02020603050405020304" pitchFamily="18" charset="0"/>
                  </a:rPr>
                  <a:t>T</a:t>
                </a:r>
                <a:r>
                  <a:rPr lang="ru-RU" sz="1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ru-RU" sz="1400" baseline="0" dirty="0">
                    <a:latin typeface="Times New Roman" panose="02020603050405020304" pitchFamily="18" charset="0"/>
                  </a:rPr>
                  <a:t>-</a:t>
                </a:r>
                <a:r>
                  <a:rPr lang="en-US" sz="1400" baseline="0" dirty="0">
                    <a:latin typeface="Times New Roman" panose="02020603050405020304" pitchFamily="18" charset="0"/>
                  </a:rPr>
                  <a:t>X</a:t>
                </a:r>
                <a:endParaRPr lang="ru-RU" sz="14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14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r>
                  <a:rPr lang="en-US" sz="1400" baseline="0" dirty="0">
                    <a:latin typeface="Times New Roman" panose="02020603050405020304" pitchFamily="18" charset="0"/>
                  </a:rPr>
                  <a:t>T</a:t>
                </a:r>
                <a:r>
                  <a:rPr lang="en-US" sz="1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sz="1400" baseline="0" dirty="0">
                    <a:latin typeface="Times New Roman" panose="02020603050405020304" pitchFamily="18" charset="0"/>
                  </a:rPr>
                  <a:t>-III</a:t>
                </a:r>
                <a:endParaRPr lang="ru-RU" sz="14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14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r>
                  <a:rPr lang="en-US" sz="1400" baseline="0" dirty="0">
                    <a:latin typeface="Times New Roman" panose="02020603050405020304" pitchFamily="18" charset="0"/>
                  </a:rPr>
                  <a:t>T</a:t>
                </a:r>
                <a:r>
                  <a:rPr lang="en-US" sz="1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sz="1400" baseline="0" dirty="0">
                    <a:latin typeface="Times New Roman" panose="02020603050405020304" pitchFamily="18" charset="0"/>
                  </a:rPr>
                  <a:t>-II</a:t>
                </a:r>
                <a:r>
                  <a:rPr lang="ru-RU" sz="1400" baseline="0" dirty="0">
                    <a:latin typeface="Times New Roman" panose="02020603050405020304" pitchFamily="18" charset="0"/>
                  </a:rPr>
                  <a:t>б</a:t>
                </a: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8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endParaRPr lang="ru-RU" sz="1400" baseline="0" dirty="0">
                  <a:latin typeface="Times New Roman" panose="02020603050405020304" pitchFamily="18" charset="0"/>
                </a:endParaRPr>
              </a:p>
              <a:p>
                <a:pPr>
                  <a:defRPr sz="1400"/>
                </a:pPr>
                <a:r>
                  <a:rPr lang="en-US" sz="1400" baseline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sz="1400" baseline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-II</a:t>
                </a:r>
                <a:r>
                  <a:rPr lang="ru-RU" sz="1400" baseline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а</a:t>
                </a:r>
              </a:p>
            </c:rich>
          </c:tx>
          <c:layout>
            <c:manualLayout>
              <c:xMode val="edge"/>
              <c:yMode val="edge"/>
              <c:x val="1.6655135681261601E-2"/>
              <c:y val="0.10644284047827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1471586704"/>
        <c:crosses val="autoZero"/>
        <c:auto val="1"/>
        <c:lblAlgn val="ctr"/>
        <c:lblOffset val="100"/>
        <c:noMultiLvlLbl val="0"/>
      </c:catAx>
      <c:valAx>
        <c:axId val="1471586704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aseline="0" dirty="0">
                    <a:latin typeface="Times New Roman" panose="02020603050405020304" pitchFamily="18" charset="0"/>
                  </a:rPr>
                  <a:t>Вероятность</a:t>
                </a:r>
                <a:r>
                  <a:rPr lang="en-US" sz="1400" baseline="0" dirty="0">
                    <a:latin typeface="Times New Roman" panose="02020603050405020304" pitchFamily="18" charset="0"/>
                  </a:rPr>
                  <a:t>, </a:t>
                </a:r>
                <a:r>
                  <a:rPr lang="ru-RU" sz="1400" baseline="0" dirty="0">
                    <a:latin typeface="Times New Roman" panose="02020603050405020304" pitchFamily="18" charset="0"/>
                  </a:rPr>
                  <a:t>ед</a:t>
                </a:r>
                <a:r>
                  <a:rPr lang="ru-RU" baseline="0" dirty="0">
                    <a:latin typeface="Times New Roman" panose="02020603050405020304" pitchFamily="18" charset="0"/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74863536079729165"/>
              <c:y val="0.90679782308962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084582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E0-4ED2-B954-A4A8DDCE3C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E0-4ED2-B954-A4A8DDCE3C0B}"/>
              </c:ext>
            </c:extLst>
          </c:dPt>
          <c:dLbls>
            <c:dLbl>
              <c:idx val="0"/>
              <c:layout>
                <c:manualLayout>
                  <c:x val="2.030456852791878E-2"/>
                  <c:y val="-7.40732183739345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0-4ED2-B954-A4A8DDCE3C0B}"/>
                </c:ext>
              </c:extLst>
            </c:dLbl>
            <c:dLbl>
              <c:idx val="1"/>
              <c:layout>
                <c:manualLayout>
                  <c:x val="1.8048505358149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0-4ED2-B954-A4A8DDCE3C0B}"/>
                </c:ext>
              </c:extLst>
            </c:dLbl>
            <c:spPr>
              <a:solidFill>
                <a:schemeClr val="tx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Лист5!$B$1:$C$1</c:f>
              <c:strCache>
                <c:ptCount val="2"/>
                <c:pt idx="0">
                  <c:v>2Д</c:v>
                </c:pt>
                <c:pt idx="1">
                  <c:v>3Д</c:v>
                </c:pt>
              </c:strCache>
            </c:strRef>
          </c:cat>
          <c:val>
            <c:numRef>
              <c:f>Лист6!$A$2:$B$2</c:f>
              <c:numCache>
                <c:formatCode>General</c:formatCode>
                <c:ptCount val="2"/>
                <c:pt idx="0">
                  <c:v>26.96</c:v>
                </c:pt>
                <c:pt idx="1">
                  <c:v>135.24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0-4ED2-B954-A4A8DDCE3C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420290847"/>
        <c:axId val="1426545567"/>
        <c:axId val="0"/>
      </c:bar3DChart>
      <c:catAx>
        <c:axId val="142029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26545567"/>
        <c:crosses val="autoZero"/>
        <c:auto val="1"/>
        <c:lblAlgn val="ctr"/>
        <c:lblOffset val="100"/>
        <c:noMultiLvlLbl val="0"/>
      </c:catAx>
      <c:valAx>
        <c:axId val="14265455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0290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C154-DABD-4482-B279-20E8B3CC36B4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512B-CCB4-4152-A05C-8723D82D7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8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512B-CCB4-4152-A05C-8723D82D740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FFBEF-9F26-4D25-939E-6761322E9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A1D5D9-9CBD-428B-AF24-D273E3EF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4F1F7-4683-4780-B87B-84DB2B7A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E971-DBB3-429E-8B47-DD58932396A6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634FA-12DE-4B8B-B719-1E479CB8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E2F19-A2FA-47F1-A891-CA429AFE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95563-CF5A-4C64-B40C-429B0D92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9ABEC5-9164-494C-BA87-C1B1B7763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9094B-06F3-46A1-9FDB-EE99B90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331D-5F0A-4807-8D1E-4B275F4C0D67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8D02E-5A97-43B0-BF58-8A8787A6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F81AF-0311-4C4B-A9BF-2DA61A66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8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315154-50A9-4DFE-80AD-7BAB8EE6A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3586DC-91FB-464E-B417-CF829D1D8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897FF-29DC-4BB0-8536-CBAF097C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AABE-C0F4-47A4-A732-44CD862F2C28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605A9-ACEC-4E57-9CC9-CA7F070C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85BF5-56A2-4AB6-9105-A36CB34C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7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E6899-9172-4B69-A752-930CBE9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3D7B2-04E8-4179-83F8-2BA3E45B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EAF13-30DD-4856-8B6E-73EBC984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58F6-F723-4BD5-8B12-1DC6BEBADAD5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8F081-57B1-4075-98E8-3F7006D0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8174B-DB77-4561-9CC4-1EE2BB2E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95E1-498C-46B9-8D4D-585C5C73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1B172-5854-4E41-9DB6-847B1FC20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6BB867-9B18-49EE-B018-B84C64FF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85FC-AEC4-4D98-89C0-A58E2971B94B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DCF7A-D978-4887-B346-EF08D34F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39B96-C3E3-4379-B785-4173E9DB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9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259F7-411C-47FB-8FAE-677FBEEB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6980B-1BCD-4646-A904-BE65271C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65F24F-AFF7-4AB3-9A79-A04A989D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26E1A-6C20-41CA-8F5F-A923E50B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BF29-D300-4CA4-94F5-36C02DD03FEF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BEEE79-765A-489C-AAA9-6BB00616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148390-0436-4FAA-B68D-34113914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C893F-3BDF-44A9-9EDD-AC725A0B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B91AAD-CE96-4A67-B0EB-8A2ABE8C5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26AE60-4713-4DFF-A3E8-2EA30F89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8520D7-F2BD-44EB-9942-0CD1F0997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9891BA-A20F-4BD1-9D3C-6160083ED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42542D-455C-490E-B1C4-28796A10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DA-BEFB-4124-A329-2FF1CE6D28D9}" type="datetime1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BD3C7-A5C9-410F-83B5-4DE27D6A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B282B6-85B1-4955-AFBB-9E784FA3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C11F0-387C-4476-BB4A-2229153C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6E7687-5A07-4C2B-AA71-D56A12EE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2A45-0D47-4856-9343-6522EA13256E}" type="datetime1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D8599A-A722-40B3-998A-5E79F43B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78F2F2-ECC2-4F36-A227-67F63C9C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BF7ABD-A081-492C-B247-B694DD7E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C96-54AC-4FB2-B71E-A7A9A2C9F536}" type="datetime1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E66579-DB18-4599-90C8-28EB48AE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9AA578-76F6-4285-9CAB-BB896872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84330-26FC-413E-8585-80AD5A91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E7965-5208-43C4-BE87-B31DD31F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DC70E-B1CA-48E4-80D6-38A6CD995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1B221F-FC85-4780-89BE-F5B1F9E2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D5F7-57C3-422F-B189-14AA6D809147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AF92F-B9F2-49F7-B69C-8A16DB47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34F7E-5DE8-4DD1-8D04-DD1CB999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5499A-E945-4F89-9805-37D622E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DDBF07-7076-4179-A4BD-BE22A66D1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13F38A-874F-4E0C-9C47-8B9AC4663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F9224-80D1-4ED0-BCB8-6F70B17B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AA84-9925-49C6-80CE-20B1E5CCCF6E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E86870-1AFC-49D3-A866-EDE1EEAF9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F4F18-07A5-44D6-8D2C-CF6E83D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0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3E111-5CD9-4EB8-BD22-67463B6E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B930B-EDEA-4BE9-88DA-54A3BC68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BCB2-2421-4116-958E-DBE7CBA37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7D3D-9DAA-4A94-ADE9-8218AE5A48E2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D2C55-989B-42D4-B174-44EF23D81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CEAD9-032B-45B3-ADDE-1ABE9D41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49C4-313D-4B2D-812D-59EC54449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FA4C4-4535-4AF7-9AA3-D76EFE80C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3568"/>
            <a:ext cx="9144000" cy="1966297"/>
          </a:xfrm>
        </p:spPr>
        <p:txBody>
          <a:bodyPr>
            <a:normAutofit/>
          </a:bodyPr>
          <a:lstStyle/>
          <a:p>
            <a:r>
              <a:rPr lang="ru-RU" sz="3200" dirty="0"/>
              <a:t>Презентация на тему:</a:t>
            </a:r>
            <a:br>
              <a:rPr lang="ru-RU" sz="3200" dirty="0"/>
            </a:br>
            <a:r>
              <a:rPr lang="ru-RU" sz="3200" dirty="0"/>
              <a:t>«Сравнительный анализ 2Д и 3Д модификаций сейсморазведки на примере </a:t>
            </a:r>
            <a:r>
              <a:rPr lang="ru-RU" sz="3200" dirty="0" err="1"/>
              <a:t>Боливарского</a:t>
            </a:r>
            <a:r>
              <a:rPr lang="ru-RU" sz="3200" dirty="0"/>
              <a:t> участка в Республике Саха (Якутия)»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CB56CF-2D8C-4260-9637-450E673A0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1097"/>
            <a:ext cx="9144000" cy="1010263"/>
          </a:xfrm>
        </p:spPr>
        <p:txBody>
          <a:bodyPr/>
          <a:lstStyle/>
          <a:p>
            <a:pPr algn="just"/>
            <a:r>
              <a:rPr lang="ru-RU" dirty="0"/>
              <a:t>Выполнил студент СГУ им. Чернышевского </a:t>
            </a:r>
          </a:p>
          <a:p>
            <a:pPr algn="just"/>
            <a:r>
              <a:rPr lang="ru-RU" dirty="0"/>
              <a:t>Фролов 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27287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328A-BAB0-44E6-9274-1D7836D7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518856"/>
            <a:ext cx="514413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Столбчатая диаграмма по показателю СКО структурных построений, 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357FE4B-7D8C-485B-8BF2-39C4BCB9A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29221"/>
              </p:ext>
            </p:extLst>
          </p:nvPr>
        </p:nvGraphicFramePr>
        <p:xfrm>
          <a:off x="446770" y="1844419"/>
          <a:ext cx="5257800" cy="316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8D62A0-728E-4F02-963A-B60CCE6F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4200"/>
            <a:ext cx="6092534" cy="39096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7410610-953E-4F46-A93B-273EA1781F2C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2534" cy="1181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Модель кровли для юго-восточной залежи горизонта </a:t>
            </a:r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-X</a:t>
            </a:r>
            <a:endParaRPr lang="ru-RU" sz="24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98A95BC-AEBF-4D0B-8833-F4C36385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10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37551-2FEE-4045-A940-08B28882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810"/>
            <a:ext cx="5257800" cy="726256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Вероятность существования структур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CA76CD-1FFC-47A3-B581-28B03D3B3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325512"/>
              </p:ext>
            </p:extLst>
          </p:nvPr>
        </p:nvGraphicFramePr>
        <p:xfrm>
          <a:off x="838200" y="1839067"/>
          <a:ext cx="5257800" cy="347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4E033BC-FAA2-48CB-9162-EFA872A01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979410"/>
              </p:ext>
            </p:extLst>
          </p:nvPr>
        </p:nvGraphicFramePr>
        <p:xfrm>
          <a:off x="6096000" y="1839067"/>
          <a:ext cx="5629275" cy="347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09F3483-7F0B-4D43-ADD1-86E0DFE7D55D}"/>
              </a:ext>
            </a:extLst>
          </p:cNvPr>
          <p:cNvSpPr txBox="1">
            <a:spLocks/>
          </p:cNvSpPr>
          <p:nvPr/>
        </p:nvSpPr>
        <p:spPr>
          <a:xfrm>
            <a:off x="6281737" y="1112810"/>
            <a:ext cx="5257800" cy="726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Прогнозная удельная прибыль, руб.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6C363-F64A-486D-B913-809BEDD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11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0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D8FDF-7838-4435-817E-AE45EE29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/>
              <a:t>Главным результатом проделанной работы является выявление наиболее эффективной модификации сейсморазведки в условиях </a:t>
            </a:r>
            <a:r>
              <a:rPr lang="ru-RU" sz="2400" b="1" dirty="0" err="1"/>
              <a:t>Боливарского</a:t>
            </a:r>
            <a:r>
              <a:rPr lang="ru-RU" sz="2400" b="1" dirty="0"/>
              <a:t> участка.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397B5-F682-44B7-97A8-84768F00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Для достижения поставленной цели был решён ряд частных задач и получены следующие результаты: </a:t>
            </a:r>
          </a:p>
          <a:p>
            <a:pPr algn="just"/>
            <a:r>
              <a:rPr lang="ru-RU" sz="2400" dirty="0"/>
              <a:t>при рассмотрении достоинств и недостатков методик сейсморазведочных работ 2Д и 3Д было выявлено негативное влияние азимутальной составляющей, которое в сложных геологических условиях рекомендуется минимизировать путём применения </a:t>
            </a:r>
            <a:r>
              <a:rPr lang="ru-RU" sz="2400" dirty="0" err="1"/>
              <a:t>узкоазимутальных</a:t>
            </a:r>
            <a:r>
              <a:rPr lang="ru-RU" sz="2400" dirty="0"/>
              <a:t> расстановок;</a:t>
            </a:r>
          </a:p>
          <a:p>
            <a:pPr algn="just"/>
            <a:r>
              <a:rPr lang="ru-RU" sz="2400" dirty="0"/>
              <a:t>по результатам оценок качества временных разрезов, точности структурных построений, надёжности выявленных структур, расчёта прогнозной удельной прибыли для обсуждаемых модификаций, была выявлена высокая эффективность сейсморазведочных работ 3Д;</a:t>
            </a:r>
          </a:p>
          <a:p>
            <a:pPr algn="just"/>
            <a:r>
              <a:rPr lang="ru-RU" sz="2400" dirty="0"/>
              <a:t>в целях повышения эффективности сейсморазведочных </a:t>
            </a:r>
            <a:r>
              <a:rPr lang="ru-RU" sz="2400"/>
              <a:t>работ 2Д </a:t>
            </a:r>
            <a:r>
              <a:rPr lang="ru-RU" sz="2400" dirty="0"/>
              <a:t>рекомендуется использовать технико-методические приёмы многоволновой сейсморазведки, а для более точного и надёжного прогноза — приёмы нелинейной сейсморазведки (микросейсмические исследования с изучением волн-гармоник на частотах, кратных частоте заданного </a:t>
            </a:r>
            <a:r>
              <a:rPr lang="ru-RU" sz="2400" dirty="0" err="1"/>
              <a:t>свипа</a:t>
            </a:r>
            <a:r>
              <a:rPr lang="ru-RU" sz="2400" dirty="0"/>
              <a:t>, и др.).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AE33C-A96F-481B-A8DF-C8BCE9D9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12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AE5EB-3B60-4405-AA2D-A112774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ru-RU" b="1" cap="all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64014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BC28E-8C50-4466-A4CD-E65E9502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 работы: сравнительная оценка эффективности сейсморазведочных работ в 2Д и 3Д модификациях на территории </a:t>
            </a:r>
            <a:r>
              <a:rPr lang="ru-RU" sz="2400" b="1" dirty="0" err="1"/>
              <a:t>Боливарского</a:t>
            </a:r>
            <a:r>
              <a:rPr lang="ru-RU" sz="2400" b="1" dirty="0"/>
              <a:t> участка.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2C519-BB9A-47D2-87A0-B2E3271F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/>
              <a:t>Поставленные задачи:</a:t>
            </a:r>
          </a:p>
          <a:p>
            <a:pPr algn="just"/>
            <a:r>
              <a:rPr lang="ru-RU" sz="2500" dirty="0"/>
              <a:t>анализ теоретических и экспериментальных основ обеих модификаций;</a:t>
            </a:r>
          </a:p>
          <a:p>
            <a:pPr algn="just"/>
            <a:r>
              <a:rPr lang="ru-RU" sz="2500" dirty="0"/>
              <a:t>сбор, обобщение и анализ имеющихся геолого-геофизических материалов на территорию исследуемого участка;</a:t>
            </a:r>
          </a:p>
          <a:p>
            <a:pPr algn="just"/>
            <a:r>
              <a:rPr lang="ru-RU" sz="2500" dirty="0"/>
              <a:t>подбор оптимальных параметров процедур обработки и интерпретации сейсмических материалов, а также анализ результатов; </a:t>
            </a:r>
          </a:p>
          <a:p>
            <a:pPr algn="just"/>
            <a:r>
              <a:rPr lang="ru-RU" sz="2500" dirty="0"/>
              <a:t>оценка точности выполненных структурных построений, а также надёжности выявленных структур; </a:t>
            </a:r>
          </a:p>
          <a:p>
            <a:pPr algn="just"/>
            <a:r>
              <a:rPr lang="ru-RU" sz="2500" dirty="0"/>
              <a:t>расчёт прогнозной удельной прибыли на единицу затраченных ресурсов.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0705FF-10BF-4D50-BF57-9C547511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C97F1-1A9F-4551-8030-AC8FF279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Зависимость кинематической поправки</a:t>
            </a:r>
            <a:r>
              <a:rPr lang="en-US" sz="3200" dirty="0"/>
              <a:t> (</a:t>
            </a:r>
            <a:r>
              <a:rPr lang="ru-RU" sz="3200" dirty="0"/>
              <a:t>КП</a:t>
            </a:r>
            <a:r>
              <a:rPr lang="en-US" sz="3200" dirty="0"/>
              <a:t>)</a:t>
            </a:r>
            <a:r>
              <a:rPr lang="ru-RU" sz="3200" dirty="0"/>
              <a:t> от кажущегося угла падения отражающей границы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EA67F4-304A-4D9F-98B7-F40A645A2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82761"/>
                <a:ext cx="10515600" cy="39942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ОГТ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ср</m:t>
                                </m:r>
                              </m:sub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r>
                  <a:rPr 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г</a:t>
                </a:r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/>
                  <a:t> — время прихода волны по косому лучу, сек;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— время прихода отражённой волны, выпущенной из центра дистанции источник-приёмник, по нормальному к границе лучу, сек;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— расстояние источник-приёмник, м;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ОГТ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ср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— фиктивный скоростной параметр, зависящий от кажущегося угла падения границы относительно линии наблюдения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м/сек;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/>
                  <a:t>— средняя скорость волны, м/сек. </a:t>
                </a:r>
                <a:endParaRPr lang="ru-RU" sz="24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r>
                  <a:rPr lang="ru-RU" sz="2400" b="1" dirty="0"/>
                  <a:t>Зависимость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/>
                  <a:t> попробуем изучить глубже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CEA67F4-304A-4D9F-98B7-F40A645A2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82761"/>
                <a:ext cx="10515600" cy="3994202"/>
              </a:xfrm>
              <a:blipFill>
                <a:blip r:embed="rId2"/>
                <a:stretch>
                  <a:fillRect l="-928" r="-870" b="-3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45D86E-2642-4A30-BF7C-F9D7B36C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3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8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AA08-BBE7-4CAB-AE30-ABB023A8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Понятие о кажущемся угле падения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B8CAB0-DCA0-4A4F-8EC7-818211950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8916" y="1825624"/>
                <a:ext cx="6096000" cy="4351338"/>
              </a:xfrm>
            </p:spPr>
            <p:txBody>
              <a:bodyPr anchor="ctr">
                <a:normAutofit fontScale="92500"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m:rPr>
                        <m:nor/>
                      </m:rPr>
                      <a:rPr lang="ru-RU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m:rPr>
                        <m:nor/>
                      </m:rPr>
                      <a:rPr lang="ru-RU" sz="2400" i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 i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  <m:r>
                          <m:rPr>
                            <m:nor/>
                          </m:rPr>
                          <a:rPr lang="ru-RU" sz="2400" i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ru-RU" sz="2400" dirty="0"/>
                  <a:t>;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i="0"/>
                      <m:t>90°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ru-RU" sz="2400" dirty="0"/>
                  <a:t>;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ru-RU" sz="2400"/>
                      <m:t> — как накрест лежащие углы;</m:t>
                    </m:r>
                  </m:oMath>
                </a14:m>
                <a:endParaRPr lang="ru-RU" sz="2400" dirty="0"/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i="0"/>
                      <m:t>90°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sz="2400" dirty="0"/>
                  <a:t>;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/>
                      <m:t>т.к.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ru-RU" sz="2400"/>
                      <m:t>, то </m:t>
                    </m:r>
                    <m:r>
                      <m:rPr>
                        <m:nor/>
                      </m:rPr>
                      <a:rPr lang="ru-RU" sz="2400" i="0"/>
                      <m:t>90°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en-US" sz="2400" b="0" i="0" smtClean="0"/>
                      <m:t> </m:t>
                    </m:r>
                    <m:r>
                      <m:rPr>
                        <m:nor/>
                      </m:rPr>
                      <a:rPr lang="ru-RU" sz="2400" b="0" i="0" smtClean="0"/>
                      <m:t>и, соответственно,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m:rPr>
                        <m:nor/>
                      </m:rPr>
                      <a:rPr lang="ru-RU" sz="2400"/>
                      <m:t>.</m:t>
                    </m:r>
                  </m:oMath>
                </a14:m>
                <a:endParaRPr lang="ru-RU" sz="2400" dirty="0"/>
              </a:p>
              <a:p>
                <a:pPr marL="0" indent="0" algn="just">
                  <a:buNone/>
                </a:pPr>
                <a:r>
                  <a:rPr lang="ru-RU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Таким образом,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b>
                          <m:sSubPr>
                            <m:ctrlPr>
                              <a:rPr lang="ru-RU" sz="2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— это проекция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линию, параллельную линии наблюдений. </a:t>
                </a:r>
                <a:r>
                  <a:rPr lang="ru-RU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</a:t>
                </a:r>
                <a:r>
                  <a:rPr lang="ru-RU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ормула КП принимает вид: </a:t>
                </a:r>
                <a14:m>
                  <m:oMath xmlns:m="http://schemas.openxmlformats.org/officeDocument/2006/math">
                    <m:r>
                      <a:rPr lang="ru-RU" sz="2600" b="1" i="1"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ru-RU" sz="2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2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p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ср</m:t>
                                </m:r>
                              </m:sub>
                              <m:sup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ru-RU" sz="2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sz="2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1" i="0" smtClean="0">
                                        <a:latin typeface="Cambria Math" panose="02040503050406030204" pitchFamily="18" charset="0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ru-RU" sz="2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ru-RU" sz="2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unc>
                              <m:funcPr>
                                <m:ctrlP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sz="2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1" i="0" smtClean="0"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e>
                                  <m:sup>
                                    <m:r>
                                      <a:rPr lang="ru-RU" sz="2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ru-RU" sz="26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func>
                          </m:e>
                        </m:d>
                      </m:e>
                    </m:rad>
                    <m:r>
                      <a:rPr lang="ru-RU" sz="26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2B8CAB0-DCA0-4A4F-8EC7-818211950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8916" y="1825624"/>
                <a:ext cx="6096000" cy="4351338"/>
              </a:xfrm>
              <a:blipFill>
                <a:blip r:embed="rId2"/>
                <a:stretch>
                  <a:fillRect l="-1600" r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9C1DA-10FD-46D7-B274-96D740FC7B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50071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F85304-8BF9-44BF-BC33-E08484B0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4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247B2E4-E3D1-4623-BADB-D47EAE4582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0000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200" dirty="0"/>
                  <a:t>Исследование зависимости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ru-RU" sz="3200" dirty="0"/>
                  <a:t> в параметрической форме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4247B2E4-E3D1-4623-BADB-D47EAE458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0000"/>
                <a:ext cx="10515600" cy="1325563"/>
              </a:xfrm>
              <a:blipFill>
                <a:blip r:embed="rId2"/>
                <a:stretch>
                  <a:fillRect l="-928" r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EA4E6CF-04D0-4266-BAB4-2E44F562F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0586"/>
                <a:ext cx="10515600" cy="4756377"/>
              </a:xfrm>
            </p:spPr>
            <p:txBody>
              <a:bodyPr anchor="ctr">
                <a:no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e>
                        </m:d>
                      </m:e>
                    </m:ra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e>
                    </m:rad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400" dirty="0"/>
                  <a:t>, откуда</a:t>
                </a:r>
                <a:r>
                  <a:rPr lang="en-US" sz="2400" dirty="0"/>
                  <a:t> </a:t>
                </a:r>
                <a:r>
                  <a:rPr lang="ru-RU" sz="2400" dirty="0"/>
                  <a:t>следует, что предположительные экстремумы находится в точках с абсциссами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=0+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ru-RU" sz="24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/>
                  <a:t>, откуда следует, что абсциссы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=0+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соответствуют минимумам функции, а </a:t>
                </a:r>
                <a14:m>
                  <m:oMath xmlns:m="http://schemas.openxmlformats.org/officeDocument/2006/math"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sz="2400" dirty="0"/>
                  <a:t> — её максимумам. 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EA4E6CF-04D0-4266-BAB4-2E44F562F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0586"/>
                <a:ext cx="10515600" cy="4756377"/>
              </a:xfrm>
              <a:blipFill>
                <a:blip r:embed="rId3"/>
                <a:stretch>
                  <a:fillRect r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A408CF-9700-44CE-94EF-C29E90D4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5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4CA41-3DB6-489E-B0E5-7721097F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Зависимость КП от азимута падения при разных углах наклона отражающей границы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15F7A-D890-496B-A964-5842445E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4757"/>
            <a:ext cx="10515600" cy="7722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Главный вывод: незначительное влияние азимутальной составляющей при </a:t>
            </a:r>
            <a:r>
              <a:rPr lang="ru-RU" sz="2400" b="1" dirty="0" err="1"/>
              <a:t>субгоризонтальном</a:t>
            </a:r>
            <a:r>
              <a:rPr lang="ru-RU" sz="2400" b="1" dirty="0"/>
              <a:t> залегании отражающей границы.</a:t>
            </a:r>
          </a:p>
          <a:p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56C580-A01D-4843-B315-8D441100D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264490"/>
              </p:ext>
            </p:extLst>
          </p:nvPr>
        </p:nvGraphicFramePr>
        <p:xfrm>
          <a:off x="838200" y="1505563"/>
          <a:ext cx="10515599" cy="389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2BF89D-D558-440C-9705-22233A44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AD0FD-E3F1-44DA-9878-6A5295C4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9" y="180001"/>
            <a:ext cx="6222124" cy="629295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Сводная литолого-стратиграфическая колонка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523047-49E8-49FA-9D3B-7D33D3683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09295"/>
            <a:ext cx="4175234" cy="5993281"/>
          </a:xfrm>
        </p:spPr>
      </p:pic>
      <p:pic>
        <p:nvPicPr>
          <p:cNvPr id="6" name="Рисунок 5" descr="Рис4">
            <a:extLst>
              <a:ext uri="{FF2B5EF4-FFF2-40B4-BE49-F238E27FC236}">
                <a16:creationId xmlns:a16="http://schemas.microsoft.com/office/drawing/2014/main" id="{DBD20835-6C4E-4539-8517-8E852058C9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5389"/>
          <a:stretch>
            <a:fillRect/>
          </a:stretch>
        </p:blipFill>
        <p:spPr bwMode="auto">
          <a:xfrm>
            <a:off x="7178568" y="809295"/>
            <a:ext cx="3992245" cy="58963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FE6B55F-DBD6-4866-9F8A-CE0731A12A9B}"/>
              </a:ext>
            </a:extLst>
          </p:cNvPr>
          <p:cNvSpPr txBox="1">
            <a:spLocks/>
          </p:cNvSpPr>
          <p:nvPr/>
        </p:nvSpPr>
        <p:spPr>
          <a:xfrm>
            <a:off x="7270527" y="180001"/>
            <a:ext cx="3992245" cy="62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Сейсмогеологический разрез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8EEDEBE-292E-4A93-B1EB-D25F5F25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5B96D-9866-48AD-9A31-6A41D79C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259"/>
            <a:ext cx="6341806" cy="667262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Мигрированные разрезы по результатам 2Д съёмки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F1763B-41E4-41CA-A15D-93D6D081FD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1"/>
            <a:ext cx="6096000" cy="27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F7248-BE89-4286-A3AA-498405B3D6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968"/>
            <a:ext cx="6096000" cy="27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3CEC4F-95EA-4316-BC4B-3AE59B35BC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2502"/>
            <a:ext cx="6096000" cy="27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11FA73D-84D0-4E4E-8F9F-081C72954216}"/>
              </a:ext>
            </a:extLst>
          </p:cNvPr>
          <p:cNvSpPr txBox="1">
            <a:spLocks/>
          </p:cNvSpPr>
          <p:nvPr/>
        </p:nvSpPr>
        <p:spPr>
          <a:xfrm>
            <a:off x="6096000" y="1495783"/>
            <a:ext cx="6341806" cy="66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dirty="0"/>
              <a:t>Мигрированный разрез по результатам 3Д съёмки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572A696-5EDF-4658-8433-D9DFE00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CC32C-1482-4673-87CF-42202253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Сравнение количественных оценок временных разрезов ОСТ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0D9B97-D620-4CDA-B278-EAB2D848C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25452"/>
              </p:ext>
            </p:extLst>
          </p:nvPr>
        </p:nvGraphicFramePr>
        <p:xfrm>
          <a:off x="838200" y="1825624"/>
          <a:ext cx="52578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D4FF449-3923-4135-90A2-5BBE0A238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369068"/>
              </p:ext>
            </p:extLst>
          </p:nvPr>
        </p:nvGraphicFramePr>
        <p:xfrm>
          <a:off x="6096000" y="1825624"/>
          <a:ext cx="52596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E469C-F55E-4D81-856B-D1ECFB8C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49C4-313D-4B2D-812D-59EC54449DF4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75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653</Words>
  <Application>Microsoft Office PowerPoint</Application>
  <PresentationFormat>Широкоэкранный</PresentationFormat>
  <Paragraphs>74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Тема Office</vt:lpstr>
      <vt:lpstr>Презентация на тему: «Сравнительный анализ 2Д и 3Д модификаций сейсморазведки на примере Боливарского участка в Республике Саха (Якутия)»</vt:lpstr>
      <vt:lpstr>Цель работы: сравнительная оценка эффективности сейсморазведочных работ в 2Д и 3Д модификациях на территории Боливарского участка.</vt:lpstr>
      <vt:lpstr>Зависимость кинематической поправки (КП) от кажущегося угла падения отражающей границы</vt:lpstr>
      <vt:lpstr>Понятие о кажущемся угле падения</vt:lpstr>
      <vt:lpstr>Исследование зависимости τ(β) в параметрической форме</vt:lpstr>
      <vt:lpstr>Зависимость КП от азимута падения при разных углах наклона отражающей границы</vt:lpstr>
      <vt:lpstr>Сводная литолого-стратиграфическая колонка</vt:lpstr>
      <vt:lpstr>Мигрированные разрезы по результатам 2Д съёмки</vt:lpstr>
      <vt:lpstr>Сравнение количественных оценок временных разрезов ОСТ</vt:lpstr>
      <vt:lpstr>Столбчатая диаграмма по показателю СКО структурных построений, м</vt:lpstr>
      <vt:lpstr>Вероятность существования структур</vt:lpstr>
      <vt:lpstr>Главным результатом проделанной работы является выявление наиболее эффективной модификации сейсморазведки в условиях Боливарского участка.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36</cp:revision>
  <dcterms:created xsi:type="dcterms:W3CDTF">2023-03-18T17:29:27Z</dcterms:created>
  <dcterms:modified xsi:type="dcterms:W3CDTF">2023-03-22T12:25:05Z</dcterms:modified>
</cp:coreProperties>
</file>