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40" r:id="rId3"/>
    <p:sldId id="341" r:id="rId4"/>
    <p:sldId id="357" r:id="rId5"/>
    <p:sldId id="363" r:id="rId6"/>
    <p:sldId id="372" r:id="rId7"/>
    <p:sldId id="361" r:id="rId8"/>
    <p:sldId id="362" r:id="rId9"/>
    <p:sldId id="359" r:id="rId10"/>
    <p:sldId id="345" r:id="rId11"/>
    <p:sldId id="346" r:id="rId12"/>
    <p:sldId id="377" r:id="rId13"/>
    <p:sldId id="406" r:id="rId14"/>
    <p:sldId id="374" r:id="rId15"/>
    <p:sldId id="364" r:id="rId16"/>
    <p:sldId id="402" r:id="rId17"/>
    <p:sldId id="370" r:id="rId18"/>
    <p:sldId id="375" r:id="rId19"/>
    <p:sldId id="403" r:id="rId20"/>
    <p:sldId id="405" r:id="rId21"/>
    <p:sldId id="391" r:id="rId22"/>
    <p:sldId id="307" r:id="rId23"/>
    <p:sldId id="379" r:id="rId24"/>
    <p:sldId id="313" r:id="rId25"/>
    <p:sldId id="336" r:id="rId26"/>
    <p:sldId id="316" r:id="rId27"/>
    <p:sldId id="393" r:id="rId28"/>
    <p:sldId id="399" r:id="rId29"/>
    <p:sldId id="398" r:id="rId3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9900CC"/>
    <a:srgbClr val="EBFFEB"/>
    <a:srgbClr val="CC00FF"/>
    <a:srgbClr val="FF00FF"/>
    <a:srgbClr val="3333CC"/>
    <a:srgbClr val="FF9900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70;-&#1050;&#1091;&#1088;&#1080;&#1083;&#1100;&#1089;&#1082;-2012-09-23-2013-03-0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324503311258284E-2"/>
          <c:y val="3.8199181446111868E-2"/>
          <c:w val="0.83940397350993379"/>
          <c:h val="0.90040927694406547"/>
        </c:manualLayout>
      </c:layout>
      <c:scatterChart>
        <c:scatterStyle val="lineMarker"/>
        <c:varyColors val="0"/>
        <c:ser>
          <c:idx val="1"/>
          <c:order val="0"/>
          <c:tx>
            <c:strRef>
              <c:f>Лист1!$V$7</c:f>
              <c:strCache>
                <c:ptCount val="1"/>
                <c:pt idx="0">
                  <c:v>239м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Лист1!$T$8:$T$7635</c:f>
              <c:numCache>
                <c:formatCode>m/d/yyyy\ h:mm</c:formatCode>
                <c:ptCount val="7628"/>
                <c:pt idx="0">
                  <c:v>41175.083333333336</c:v>
                </c:pt>
                <c:pt idx="1">
                  <c:v>41175.104166666664</c:v>
                </c:pt>
                <c:pt idx="2">
                  <c:v>41175.125</c:v>
                </c:pt>
                <c:pt idx="3">
                  <c:v>41175.145833333336</c:v>
                </c:pt>
                <c:pt idx="4">
                  <c:v>41175.166666666664</c:v>
                </c:pt>
                <c:pt idx="5">
                  <c:v>41175.1875</c:v>
                </c:pt>
                <c:pt idx="6">
                  <c:v>41175.208333333336</c:v>
                </c:pt>
                <c:pt idx="7">
                  <c:v>41175.229166666664</c:v>
                </c:pt>
                <c:pt idx="8">
                  <c:v>41175.25</c:v>
                </c:pt>
                <c:pt idx="9">
                  <c:v>41175.270833333336</c:v>
                </c:pt>
                <c:pt idx="10">
                  <c:v>41175.291666666664</c:v>
                </c:pt>
                <c:pt idx="11">
                  <c:v>41175.3125</c:v>
                </c:pt>
                <c:pt idx="12">
                  <c:v>41175.333333333336</c:v>
                </c:pt>
                <c:pt idx="13">
                  <c:v>41175.354166666664</c:v>
                </c:pt>
                <c:pt idx="14">
                  <c:v>41175.375</c:v>
                </c:pt>
                <c:pt idx="15">
                  <c:v>41175.395833333336</c:v>
                </c:pt>
                <c:pt idx="16">
                  <c:v>41175.416666666664</c:v>
                </c:pt>
                <c:pt idx="17">
                  <c:v>41175.4375</c:v>
                </c:pt>
                <c:pt idx="18">
                  <c:v>41175.458333333336</c:v>
                </c:pt>
                <c:pt idx="19">
                  <c:v>41175.479166666664</c:v>
                </c:pt>
                <c:pt idx="20">
                  <c:v>41175.5</c:v>
                </c:pt>
                <c:pt idx="21">
                  <c:v>41175.520833333336</c:v>
                </c:pt>
                <c:pt idx="22">
                  <c:v>41175.541666666664</c:v>
                </c:pt>
                <c:pt idx="23">
                  <c:v>41175.5625</c:v>
                </c:pt>
                <c:pt idx="24">
                  <c:v>41175.583333333336</c:v>
                </c:pt>
                <c:pt idx="25">
                  <c:v>41175.604166666664</c:v>
                </c:pt>
                <c:pt idx="26">
                  <c:v>41175.625</c:v>
                </c:pt>
                <c:pt idx="27">
                  <c:v>41175.645833333336</c:v>
                </c:pt>
                <c:pt idx="28">
                  <c:v>41175.666666666664</c:v>
                </c:pt>
                <c:pt idx="29">
                  <c:v>41175.6875</c:v>
                </c:pt>
                <c:pt idx="30">
                  <c:v>41175.708333333336</c:v>
                </c:pt>
                <c:pt idx="31">
                  <c:v>41175.729166666664</c:v>
                </c:pt>
                <c:pt idx="32">
                  <c:v>41175.75</c:v>
                </c:pt>
                <c:pt idx="33">
                  <c:v>41175.770833333336</c:v>
                </c:pt>
                <c:pt idx="34">
                  <c:v>41175.791666666664</c:v>
                </c:pt>
                <c:pt idx="35">
                  <c:v>41175.8125</c:v>
                </c:pt>
                <c:pt idx="36">
                  <c:v>41175.833333333336</c:v>
                </c:pt>
                <c:pt idx="37">
                  <c:v>41175.854166666664</c:v>
                </c:pt>
                <c:pt idx="38">
                  <c:v>41175.875</c:v>
                </c:pt>
                <c:pt idx="39">
                  <c:v>41175.895833333336</c:v>
                </c:pt>
                <c:pt idx="40">
                  <c:v>41175.916666666664</c:v>
                </c:pt>
                <c:pt idx="41">
                  <c:v>41175.9375</c:v>
                </c:pt>
                <c:pt idx="42">
                  <c:v>41175.958333333336</c:v>
                </c:pt>
                <c:pt idx="43">
                  <c:v>41175.979166666664</c:v>
                </c:pt>
                <c:pt idx="44">
                  <c:v>41176</c:v>
                </c:pt>
                <c:pt idx="45">
                  <c:v>41176.020833333336</c:v>
                </c:pt>
                <c:pt idx="46">
                  <c:v>41176.041666666664</c:v>
                </c:pt>
                <c:pt idx="47">
                  <c:v>41176.0625</c:v>
                </c:pt>
                <c:pt idx="48">
                  <c:v>41176.083333333336</c:v>
                </c:pt>
                <c:pt idx="49">
                  <c:v>41176.104166666664</c:v>
                </c:pt>
                <c:pt idx="50">
                  <c:v>41176.125</c:v>
                </c:pt>
                <c:pt idx="51">
                  <c:v>41176.145833333336</c:v>
                </c:pt>
                <c:pt idx="52">
                  <c:v>41176.166666666664</c:v>
                </c:pt>
                <c:pt idx="53">
                  <c:v>41176.1875</c:v>
                </c:pt>
                <c:pt idx="54">
                  <c:v>41176.208333333336</c:v>
                </c:pt>
                <c:pt idx="55">
                  <c:v>41176.229166666664</c:v>
                </c:pt>
                <c:pt idx="56">
                  <c:v>41176.25</c:v>
                </c:pt>
                <c:pt idx="57">
                  <c:v>41176.270833333336</c:v>
                </c:pt>
                <c:pt idx="58">
                  <c:v>41176.291666666664</c:v>
                </c:pt>
                <c:pt idx="59">
                  <c:v>41176.3125</c:v>
                </c:pt>
                <c:pt idx="60">
                  <c:v>41176.333333333336</c:v>
                </c:pt>
                <c:pt idx="61">
                  <c:v>41176.354166666664</c:v>
                </c:pt>
                <c:pt idx="62">
                  <c:v>41176.375</c:v>
                </c:pt>
                <c:pt idx="63">
                  <c:v>41176.395833333336</c:v>
                </c:pt>
                <c:pt idx="64">
                  <c:v>41176.416666666664</c:v>
                </c:pt>
                <c:pt idx="65">
                  <c:v>41176.4375</c:v>
                </c:pt>
                <c:pt idx="66">
                  <c:v>41176.458333333336</c:v>
                </c:pt>
                <c:pt idx="67">
                  <c:v>41176.479166666664</c:v>
                </c:pt>
                <c:pt idx="68">
                  <c:v>41176.5</c:v>
                </c:pt>
                <c:pt idx="69">
                  <c:v>41176.520833333336</c:v>
                </c:pt>
                <c:pt idx="70">
                  <c:v>41176.541666666664</c:v>
                </c:pt>
                <c:pt idx="71">
                  <c:v>41176.5625</c:v>
                </c:pt>
                <c:pt idx="72">
                  <c:v>41176.583333333336</c:v>
                </c:pt>
                <c:pt idx="73">
                  <c:v>41176.604166666664</c:v>
                </c:pt>
                <c:pt idx="74">
                  <c:v>41176.625</c:v>
                </c:pt>
                <c:pt idx="75">
                  <c:v>41176.645833333336</c:v>
                </c:pt>
                <c:pt idx="76">
                  <c:v>41176.666666666664</c:v>
                </c:pt>
                <c:pt idx="77">
                  <c:v>41176.6875</c:v>
                </c:pt>
                <c:pt idx="78">
                  <c:v>41176.708333333336</c:v>
                </c:pt>
                <c:pt idx="79">
                  <c:v>41176.729166666664</c:v>
                </c:pt>
                <c:pt idx="80">
                  <c:v>41176.75</c:v>
                </c:pt>
                <c:pt idx="81">
                  <c:v>41176.770833333336</c:v>
                </c:pt>
                <c:pt idx="82">
                  <c:v>41176.791666666664</c:v>
                </c:pt>
                <c:pt idx="83">
                  <c:v>41176.8125</c:v>
                </c:pt>
                <c:pt idx="84">
                  <c:v>41176.833333333336</c:v>
                </c:pt>
                <c:pt idx="85">
                  <c:v>41176.854166666664</c:v>
                </c:pt>
                <c:pt idx="86">
                  <c:v>41176.875</c:v>
                </c:pt>
                <c:pt idx="87">
                  <c:v>41176.895833333336</c:v>
                </c:pt>
                <c:pt idx="88">
                  <c:v>41176.916666666664</c:v>
                </c:pt>
                <c:pt idx="89">
                  <c:v>41176.9375</c:v>
                </c:pt>
                <c:pt idx="90">
                  <c:v>41176.958333333336</c:v>
                </c:pt>
                <c:pt idx="91">
                  <c:v>41176.979166666664</c:v>
                </c:pt>
                <c:pt idx="92">
                  <c:v>41177</c:v>
                </c:pt>
                <c:pt idx="93">
                  <c:v>41177.020833333336</c:v>
                </c:pt>
                <c:pt idx="94">
                  <c:v>41177.041666666664</c:v>
                </c:pt>
                <c:pt idx="95">
                  <c:v>41177.0625</c:v>
                </c:pt>
                <c:pt idx="96">
                  <c:v>41177.083333333336</c:v>
                </c:pt>
                <c:pt idx="97">
                  <c:v>41177.104166666664</c:v>
                </c:pt>
                <c:pt idx="98">
                  <c:v>41177.125</c:v>
                </c:pt>
                <c:pt idx="99">
                  <c:v>41177.145833333336</c:v>
                </c:pt>
                <c:pt idx="100">
                  <c:v>41177.166666666664</c:v>
                </c:pt>
                <c:pt idx="101">
                  <c:v>41177.1875</c:v>
                </c:pt>
                <c:pt idx="102">
                  <c:v>41177.208333333336</c:v>
                </c:pt>
                <c:pt idx="103">
                  <c:v>41177.229166666664</c:v>
                </c:pt>
                <c:pt idx="104">
                  <c:v>41177.25</c:v>
                </c:pt>
                <c:pt idx="105">
                  <c:v>41177.270833333336</c:v>
                </c:pt>
                <c:pt idx="106">
                  <c:v>41177.291666666664</c:v>
                </c:pt>
                <c:pt idx="107">
                  <c:v>41177.3125</c:v>
                </c:pt>
                <c:pt idx="108">
                  <c:v>41177.333333333336</c:v>
                </c:pt>
                <c:pt idx="109">
                  <c:v>41177.354166666664</c:v>
                </c:pt>
                <c:pt idx="110">
                  <c:v>41177.375</c:v>
                </c:pt>
                <c:pt idx="111">
                  <c:v>41177.395833333336</c:v>
                </c:pt>
                <c:pt idx="112">
                  <c:v>41177.416666666664</c:v>
                </c:pt>
                <c:pt idx="113">
                  <c:v>41177.4375</c:v>
                </c:pt>
                <c:pt idx="114">
                  <c:v>41177.458333333336</c:v>
                </c:pt>
                <c:pt idx="115">
                  <c:v>41177.479166666664</c:v>
                </c:pt>
                <c:pt idx="116">
                  <c:v>41177.5</c:v>
                </c:pt>
                <c:pt idx="117">
                  <c:v>41177.520833333336</c:v>
                </c:pt>
                <c:pt idx="118">
                  <c:v>41177.541666666664</c:v>
                </c:pt>
                <c:pt idx="119">
                  <c:v>41177.5625</c:v>
                </c:pt>
                <c:pt idx="120">
                  <c:v>41177.583333333336</c:v>
                </c:pt>
                <c:pt idx="121">
                  <c:v>41177.604166666664</c:v>
                </c:pt>
                <c:pt idx="122">
                  <c:v>41177.625</c:v>
                </c:pt>
                <c:pt idx="123">
                  <c:v>41177.645833333336</c:v>
                </c:pt>
                <c:pt idx="124">
                  <c:v>41177.666666666664</c:v>
                </c:pt>
                <c:pt idx="125">
                  <c:v>41177.6875</c:v>
                </c:pt>
                <c:pt idx="126">
                  <c:v>41177.708333333336</c:v>
                </c:pt>
                <c:pt idx="127">
                  <c:v>41177.729166666664</c:v>
                </c:pt>
                <c:pt idx="128">
                  <c:v>41177.75</c:v>
                </c:pt>
                <c:pt idx="129">
                  <c:v>41177.770833333336</c:v>
                </c:pt>
                <c:pt idx="130">
                  <c:v>41177.791666666664</c:v>
                </c:pt>
                <c:pt idx="131">
                  <c:v>41177.8125</c:v>
                </c:pt>
                <c:pt idx="132">
                  <c:v>41177.833333333336</c:v>
                </c:pt>
                <c:pt idx="133">
                  <c:v>41177.854166666664</c:v>
                </c:pt>
                <c:pt idx="134">
                  <c:v>41177.875</c:v>
                </c:pt>
                <c:pt idx="135">
                  <c:v>41177.895833333336</c:v>
                </c:pt>
                <c:pt idx="136">
                  <c:v>41177.916666666664</c:v>
                </c:pt>
                <c:pt idx="137">
                  <c:v>41177.9375</c:v>
                </c:pt>
                <c:pt idx="138">
                  <c:v>41177.958333333336</c:v>
                </c:pt>
                <c:pt idx="139">
                  <c:v>41177.979166666664</c:v>
                </c:pt>
                <c:pt idx="140">
                  <c:v>41178</c:v>
                </c:pt>
                <c:pt idx="141">
                  <c:v>41178.020833333336</c:v>
                </c:pt>
                <c:pt idx="142">
                  <c:v>41178.041666666664</c:v>
                </c:pt>
                <c:pt idx="143">
                  <c:v>41178.0625</c:v>
                </c:pt>
                <c:pt idx="144">
                  <c:v>41178.083333333336</c:v>
                </c:pt>
                <c:pt idx="145">
                  <c:v>41178.104166666664</c:v>
                </c:pt>
                <c:pt idx="146">
                  <c:v>41178.125</c:v>
                </c:pt>
                <c:pt idx="147">
                  <c:v>41178.145833333336</c:v>
                </c:pt>
                <c:pt idx="148">
                  <c:v>41178.166666666664</c:v>
                </c:pt>
                <c:pt idx="149">
                  <c:v>41178.1875</c:v>
                </c:pt>
                <c:pt idx="150">
                  <c:v>41178.208333333336</c:v>
                </c:pt>
                <c:pt idx="151">
                  <c:v>41178.229166666664</c:v>
                </c:pt>
                <c:pt idx="152">
                  <c:v>41178.25</c:v>
                </c:pt>
                <c:pt idx="153">
                  <c:v>41178.270833333336</c:v>
                </c:pt>
                <c:pt idx="154">
                  <c:v>41178.291666666664</c:v>
                </c:pt>
                <c:pt idx="155">
                  <c:v>41178.3125</c:v>
                </c:pt>
                <c:pt idx="156">
                  <c:v>41178.333333333336</c:v>
                </c:pt>
                <c:pt idx="157">
                  <c:v>41178.354166666664</c:v>
                </c:pt>
                <c:pt idx="158">
                  <c:v>41178.375</c:v>
                </c:pt>
                <c:pt idx="159">
                  <c:v>41178.395833333336</c:v>
                </c:pt>
                <c:pt idx="160">
                  <c:v>41178.416666666664</c:v>
                </c:pt>
                <c:pt idx="161">
                  <c:v>41178.4375</c:v>
                </c:pt>
                <c:pt idx="162">
                  <c:v>41178.458333333336</c:v>
                </c:pt>
                <c:pt idx="163">
                  <c:v>41178.479166666664</c:v>
                </c:pt>
                <c:pt idx="164">
                  <c:v>41178.5</c:v>
                </c:pt>
                <c:pt idx="165">
                  <c:v>41178.520833333336</c:v>
                </c:pt>
                <c:pt idx="166">
                  <c:v>41178.541666666664</c:v>
                </c:pt>
                <c:pt idx="167">
                  <c:v>41178.5625</c:v>
                </c:pt>
                <c:pt idx="168">
                  <c:v>41178.583333333336</c:v>
                </c:pt>
                <c:pt idx="169">
                  <c:v>41178.604166666664</c:v>
                </c:pt>
                <c:pt idx="170">
                  <c:v>41178.625</c:v>
                </c:pt>
                <c:pt idx="171">
                  <c:v>41178.645833333336</c:v>
                </c:pt>
                <c:pt idx="172">
                  <c:v>41178.666666666664</c:v>
                </c:pt>
                <c:pt idx="173">
                  <c:v>41178.6875</c:v>
                </c:pt>
                <c:pt idx="174">
                  <c:v>41178.708333333336</c:v>
                </c:pt>
                <c:pt idx="175">
                  <c:v>41178.729166666664</c:v>
                </c:pt>
                <c:pt idx="176">
                  <c:v>41178.75</c:v>
                </c:pt>
                <c:pt idx="177">
                  <c:v>41178.770833333336</c:v>
                </c:pt>
                <c:pt idx="178">
                  <c:v>41178.791666666664</c:v>
                </c:pt>
                <c:pt idx="179">
                  <c:v>41178.8125</c:v>
                </c:pt>
                <c:pt idx="180">
                  <c:v>41178.833333333336</c:v>
                </c:pt>
                <c:pt idx="181">
                  <c:v>41178.854166666664</c:v>
                </c:pt>
                <c:pt idx="182">
                  <c:v>41178.875</c:v>
                </c:pt>
                <c:pt idx="183">
                  <c:v>41178.895833333336</c:v>
                </c:pt>
                <c:pt idx="184">
                  <c:v>41178.916666666664</c:v>
                </c:pt>
                <c:pt idx="185">
                  <c:v>41178.9375</c:v>
                </c:pt>
                <c:pt idx="186">
                  <c:v>41178.958333333336</c:v>
                </c:pt>
                <c:pt idx="187">
                  <c:v>41178.979166666664</c:v>
                </c:pt>
                <c:pt idx="188">
                  <c:v>41179</c:v>
                </c:pt>
                <c:pt idx="189">
                  <c:v>41179.020833333336</c:v>
                </c:pt>
                <c:pt idx="190">
                  <c:v>41179.041666666664</c:v>
                </c:pt>
                <c:pt idx="191">
                  <c:v>41179.0625</c:v>
                </c:pt>
                <c:pt idx="192">
                  <c:v>41179.083333333336</c:v>
                </c:pt>
                <c:pt idx="193">
                  <c:v>41179.104166666664</c:v>
                </c:pt>
                <c:pt idx="194">
                  <c:v>41179.125</c:v>
                </c:pt>
                <c:pt idx="195">
                  <c:v>41179.145833333336</c:v>
                </c:pt>
                <c:pt idx="196">
                  <c:v>41179.166666666664</c:v>
                </c:pt>
                <c:pt idx="197">
                  <c:v>41179.1875</c:v>
                </c:pt>
                <c:pt idx="198">
                  <c:v>41179.208333333336</c:v>
                </c:pt>
                <c:pt idx="199">
                  <c:v>41179.229166666664</c:v>
                </c:pt>
                <c:pt idx="200">
                  <c:v>41179.25</c:v>
                </c:pt>
                <c:pt idx="201">
                  <c:v>41179.270833333336</c:v>
                </c:pt>
                <c:pt idx="202">
                  <c:v>41179.291666666664</c:v>
                </c:pt>
                <c:pt idx="203">
                  <c:v>41179.3125</c:v>
                </c:pt>
                <c:pt idx="204">
                  <c:v>41179.333333333336</c:v>
                </c:pt>
                <c:pt idx="205">
                  <c:v>41179.354166666664</c:v>
                </c:pt>
                <c:pt idx="206">
                  <c:v>41179.375</c:v>
                </c:pt>
                <c:pt idx="207">
                  <c:v>41179.395833333336</c:v>
                </c:pt>
                <c:pt idx="208">
                  <c:v>41179.416666666664</c:v>
                </c:pt>
                <c:pt idx="209">
                  <c:v>41179.4375</c:v>
                </c:pt>
                <c:pt idx="210">
                  <c:v>41179.458333333336</c:v>
                </c:pt>
                <c:pt idx="211">
                  <c:v>41179.479166666664</c:v>
                </c:pt>
                <c:pt idx="212">
                  <c:v>41179.5</c:v>
                </c:pt>
                <c:pt idx="213">
                  <c:v>41179.520833333336</c:v>
                </c:pt>
                <c:pt idx="214">
                  <c:v>41179.541666666664</c:v>
                </c:pt>
                <c:pt idx="215">
                  <c:v>41179.5625</c:v>
                </c:pt>
                <c:pt idx="216">
                  <c:v>41179.583333333336</c:v>
                </c:pt>
                <c:pt idx="217">
                  <c:v>41179.604166666664</c:v>
                </c:pt>
                <c:pt idx="218">
                  <c:v>41179.625</c:v>
                </c:pt>
                <c:pt idx="219">
                  <c:v>41179.645833333336</c:v>
                </c:pt>
                <c:pt idx="220">
                  <c:v>41179.666666666664</c:v>
                </c:pt>
                <c:pt idx="221">
                  <c:v>41179.6875</c:v>
                </c:pt>
                <c:pt idx="222">
                  <c:v>41179.708333333336</c:v>
                </c:pt>
                <c:pt idx="223">
                  <c:v>41179.729166666664</c:v>
                </c:pt>
                <c:pt idx="224">
                  <c:v>41179.75</c:v>
                </c:pt>
                <c:pt idx="225">
                  <c:v>41179.770833333336</c:v>
                </c:pt>
                <c:pt idx="226">
                  <c:v>41179.791666666664</c:v>
                </c:pt>
                <c:pt idx="227">
                  <c:v>41179.8125</c:v>
                </c:pt>
                <c:pt idx="228">
                  <c:v>41179.833333333336</c:v>
                </c:pt>
                <c:pt idx="229">
                  <c:v>41179.854166666664</c:v>
                </c:pt>
                <c:pt idx="230">
                  <c:v>41179.875</c:v>
                </c:pt>
                <c:pt idx="231">
                  <c:v>41179.895833333336</c:v>
                </c:pt>
                <c:pt idx="232">
                  <c:v>41179.916666666664</c:v>
                </c:pt>
                <c:pt idx="233">
                  <c:v>41179.9375</c:v>
                </c:pt>
                <c:pt idx="234">
                  <c:v>41179.958333333336</c:v>
                </c:pt>
                <c:pt idx="235">
                  <c:v>41179.979166666664</c:v>
                </c:pt>
                <c:pt idx="236">
                  <c:v>41180</c:v>
                </c:pt>
                <c:pt idx="237">
                  <c:v>41180.020833333336</c:v>
                </c:pt>
                <c:pt idx="238">
                  <c:v>41180.041666666664</c:v>
                </c:pt>
                <c:pt idx="239">
                  <c:v>41180.0625</c:v>
                </c:pt>
                <c:pt idx="240">
                  <c:v>41180.083333333336</c:v>
                </c:pt>
                <c:pt idx="241">
                  <c:v>41180.104166666664</c:v>
                </c:pt>
                <c:pt idx="242">
                  <c:v>41180.125</c:v>
                </c:pt>
                <c:pt idx="243">
                  <c:v>41180.145833333336</c:v>
                </c:pt>
                <c:pt idx="244">
                  <c:v>41180.166666666664</c:v>
                </c:pt>
                <c:pt idx="245">
                  <c:v>41180.1875</c:v>
                </c:pt>
                <c:pt idx="246">
                  <c:v>41180.208333333336</c:v>
                </c:pt>
                <c:pt idx="247">
                  <c:v>41180.229166666664</c:v>
                </c:pt>
                <c:pt idx="248">
                  <c:v>41180.25</c:v>
                </c:pt>
                <c:pt idx="249">
                  <c:v>41180.270833333336</c:v>
                </c:pt>
                <c:pt idx="250">
                  <c:v>41180.291666666664</c:v>
                </c:pt>
                <c:pt idx="251">
                  <c:v>41180.3125</c:v>
                </c:pt>
                <c:pt idx="252">
                  <c:v>41180.333333333336</c:v>
                </c:pt>
                <c:pt idx="253">
                  <c:v>41180.354166666664</c:v>
                </c:pt>
                <c:pt idx="254">
                  <c:v>41180.375</c:v>
                </c:pt>
                <c:pt idx="255">
                  <c:v>41180.395833333336</c:v>
                </c:pt>
                <c:pt idx="256">
                  <c:v>41180.416666666664</c:v>
                </c:pt>
                <c:pt idx="257">
                  <c:v>41180.4375</c:v>
                </c:pt>
                <c:pt idx="258">
                  <c:v>41180.458333333336</c:v>
                </c:pt>
                <c:pt idx="259">
                  <c:v>41180.479166666664</c:v>
                </c:pt>
                <c:pt idx="260">
                  <c:v>41180.5</c:v>
                </c:pt>
                <c:pt idx="261">
                  <c:v>41180.520833333336</c:v>
                </c:pt>
                <c:pt idx="262">
                  <c:v>41180.541666666664</c:v>
                </c:pt>
                <c:pt idx="263">
                  <c:v>41180.5625</c:v>
                </c:pt>
                <c:pt idx="264">
                  <c:v>41180.583333333336</c:v>
                </c:pt>
                <c:pt idx="265">
                  <c:v>41180.604166666664</c:v>
                </c:pt>
                <c:pt idx="266">
                  <c:v>41180.625</c:v>
                </c:pt>
                <c:pt idx="267">
                  <c:v>41180.645833333336</c:v>
                </c:pt>
                <c:pt idx="268">
                  <c:v>41180.666666666664</c:v>
                </c:pt>
                <c:pt idx="269">
                  <c:v>41180.6875</c:v>
                </c:pt>
                <c:pt idx="270">
                  <c:v>41180.708333333336</c:v>
                </c:pt>
                <c:pt idx="271">
                  <c:v>41180.729166666664</c:v>
                </c:pt>
                <c:pt idx="272">
                  <c:v>41180.75</c:v>
                </c:pt>
                <c:pt idx="273">
                  <c:v>41180.770833333336</c:v>
                </c:pt>
                <c:pt idx="274">
                  <c:v>41180.791666666664</c:v>
                </c:pt>
                <c:pt idx="275">
                  <c:v>41180.8125</c:v>
                </c:pt>
                <c:pt idx="276">
                  <c:v>41180.833333333336</c:v>
                </c:pt>
                <c:pt idx="277">
                  <c:v>41180.854166666664</c:v>
                </c:pt>
                <c:pt idx="278">
                  <c:v>41180.875</c:v>
                </c:pt>
                <c:pt idx="279">
                  <c:v>41180.895833333336</c:v>
                </c:pt>
                <c:pt idx="280">
                  <c:v>41180.916666666664</c:v>
                </c:pt>
                <c:pt idx="281">
                  <c:v>41180.9375</c:v>
                </c:pt>
                <c:pt idx="282">
                  <c:v>41180.958333333336</c:v>
                </c:pt>
                <c:pt idx="283">
                  <c:v>41180.979166666664</c:v>
                </c:pt>
                <c:pt idx="284">
                  <c:v>41181</c:v>
                </c:pt>
                <c:pt idx="285">
                  <c:v>41181.020833333336</c:v>
                </c:pt>
                <c:pt idx="286">
                  <c:v>41181.041666666664</c:v>
                </c:pt>
                <c:pt idx="287">
                  <c:v>41181.0625</c:v>
                </c:pt>
                <c:pt idx="288">
                  <c:v>41181.083333333336</c:v>
                </c:pt>
                <c:pt idx="289">
                  <c:v>41181.104166666664</c:v>
                </c:pt>
                <c:pt idx="290">
                  <c:v>41181.125</c:v>
                </c:pt>
                <c:pt idx="291">
                  <c:v>41181.145833333336</c:v>
                </c:pt>
                <c:pt idx="292">
                  <c:v>41181.166666666664</c:v>
                </c:pt>
                <c:pt idx="293">
                  <c:v>41181.1875</c:v>
                </c:pt>
                <c:pt idx="294">
                  <c:v>41181.208333333336</c:v>
                </c:pt>
                <c:pt idx="295">
                  <c:v>41181.229166666664</c:v>
                </c:pt>
                <c:pt idx="296">
                  <c:v>41181.25</c:v>
                </c:pt>
                <c:pt idx="297">
                  <c:v>41181.270833333336</c:v>
                </c:pt>
                <c:pt idx="298">
                  <c:v>41181.291666666664</c:v>
                </c:pt>
                <c:pt idx="299">
                  <c:v>41181.3125</c:v>
                </c:pt>
                <c:pt idx="300">
                  <c:v>41181.333333333336</c:v>
                </c:pt>
                <c:pt idx="301">
                  <c:v>41181.354166666664</c:v>
                </c:pt>
                <c:pt idx="302">
                  <c:v>41181.375</c:v>
                </c:pt>
                <c:pt idx="303">
                  <c:v>41181.395833333336</c:v>
                </c:pt>
                <c:pt idx="304">
                  <c:v>41181.416666666664</c:v>
                </c:pt>
                <c:pt idx="305">
                  <c:v>41181.4375</c:v>
                </c:pt>
                <c:pt idx="306">
                  <c:v>41181.458333333336</c:v>
                </c:pt>
                <c:pt idx="307">
                  <c:v>41181.479166666664</c:v>
                </c:pt>
                <c:pt idx="308">
                  <c:v>41181.5</c:v>
                </c:pt>
                <c:pt idx="309">
                  <c:v>41181.520833333336</c:v>
                </c:pt>
                <c:pt idx="310">
                  <c:v>41181.541666666664</c:v>
                </c:pt>
                <c:pt idx="311">
                  <c:v>41181.5625</c:v>
                </c:pt>
                <c:pt idx="312">
                  <c:v>41181.583333333336</c:v>
                </c:pt>
                <c:pt idx="313">
                  <c:v>41181.604166666664</c:v>
                </c:pt>
                <c:pt idx="314">
                  <c:v>41181.625</c:v>
                </c:pt>
                <c:pt idx="315">
                  <c:v>41181.645833333336</c:v>
                </c:pt>
                <c:pt idx="316">
                  <c:v>41181.666666666664</c:v>
                </c:pt>
                <c:pt idx="317">
                  <c:v>41181.6875</c:v>
                </c:pt>
                <c:pt idx="318">
                  <c:v>41181.708333333336</c:v>
                </c:pt>
                <c:pt idx="319">
                  <c:v>41181.729166666664</c:v>
                </c:pt>
                <c:pt idx="320">
                  <c:v>41181.75</c:v>
                </c:pt>
                <c:pt idx="321">
                  <c:v>41181.770833333336</c:v>
                </c:pt>
                <c:pt idx="322">
                  <c:v>41181.791666666664</c:v>
                </c:pt>
                <c:pt idx="323">
                  <c:v>41181.8125</c:v>
                </c:pt>
                <c:pt idx="324">
                  <c:v>41181.833333333336</c:v>
                </c:pt>
                <c:pt idx="325">
                  <c:v>41181.854166666664</c:v>
                </c:pt>
                <c:pt idx="326">
                  <c:v>41181.875</c:v>
                </c:pt>
                <c:pt idx="327">
                  <c:v>41181.895833333336</c:v>
                </c:pt>
                <c:pt idx="328">
                  <c:v>41181.916666666664</c:v>
                </c:pt>
                <c:pt idx="329">
                  <c:v>41181.9375</c:v>
                </c:pt>
                <c:pt idx="330">
                  <c:v>41181.958333333336</c:v>
                </c:pt>
                <c:pt idx="331">
                  <c:v>41181.979166666664</c:v>
                </c:pt>
                <c:pt idx="332">
                  <c:v>41182</c:v>
                </c:pt>
                <c:pt idx="333">
                  <c:v>41182.020833333336</c:v>
                </c:pt>
                <c:pt idx="334">
                  <c:v>41182.041666666664</c:v>
                </c:pt>
                <c:pt idx="335">
                  <c:v>41182.0625</c:v>
                </c:pt>
                <c:pt idx="336">
                  <c:v>41182.083333333336</c:v>
                </c:pt>
                <c:pt idx="337">
                  <c:v>41182.104166666664</c:v>
                </c:pt>
                <c:pt idx="338">
                  <c:v>41182.125</c:v>
                </c:pt>
                <c:pt idx="339">
                  <c:v>41182.145833333336</c:v>
                </c:pt>
                <c:pt idx="340">
                  <c:v>41182.166666666664</c:v>
                </c:pt>
                <c:pt idx="341">
                  <c:v>41182.1875</c:v>
                </c:pt>
                <c:pt idx="342">
                  <c:v>41182.208333333336</c:v>
                </c:pt>
                <c:pt idx="343">
                  <c:v>41182.229166666664</c:v>
                </c:pt>
                <c:pt idx="344">
                  <c:v>41182.25</c:v>
                </c:pt>
                <c:pt idx="345">
                  <c:v>41182.270833333336</c:v>
                </c:pt>
                <c:pt idx="346">
                  <c:v>41182.291666666664</c:v>
                </c:pt>
                <c:pt idx="347">
                  <c:v>41182.3125</c:v>
                </c:pt>
                <c:pt idx="348">
                  <c:v>41182.333333333336</c:v>
                </c:pt>
                <c:pt idx="349">
                  <c:v>41182.354166666664</c:v>
                </c:pt>
                <c:pt idx="350">
                  <c:v>41182.375</c:v>
                </c:pt>
                <c:pt idx="351">
                  <c:v>41182.395833333336</c:v>
                </c:pt>
                <c:pt idx="352">
                  <c:v>41182.416666666664</c:v>
                </c:pt>
                <c:pt idx="353">
                  <c:v>41182.4375</c:v>
                </c:pt>
                <c:pt idx="354">
                  <c:v>41182.458333333336</c:v>
                </c:pt>
                <c:pt idx="355">
                  <c:v>41182.479166666664</c:v>
                </c:pt>
                <c:pt idx="356">
                  <c:v>41182.5</c:v>
                </c:pt>
                <c:pt idx="357">
                  <c:v>41182.520833333336</c:v>
                </c:pt>
                <c:pt idx="358">
                  <c:v>41182.541666666664</c:v>
                </c:pt>
                <c:pt idx="359">
                  <c:v>41182.5625</c:v>
                </c:pt>
                <c:pt idx="360">
                  <c:v>41182.583333333336</c:v>
                </c:pt>
                <c:pt idx="361">
                  <c:v>41182.604166666664</c:v>
                </c:pt>
                <c:pt idx="362">
                  <c:v>41182.625</c:v>
                </c:pt>
                <c:pt idx="363">
                  <c:v>41182.645833333336</c:v>
                </c:pt>
                <c:pt idx="364">
                  <c:v>41182.666666666664</c:v>
                </c:pt>
                <c:pt idx="365">
                  <c:v>41182.6875</c:v>
                </c:pt>
                <c:pt idx="366">
                  <c:v>41182.708333333336</c:v>
                </c:pt>
                <c:pt idx="367">
                  <c:v>41182.729166666664</c:v>
                </c:pt>
                <c:pt idx="368">
                  <c:v>41182.75</c:v>
                </c:pt>
                <c:pt idx="369">
                  <c:v>41182.770833333336</c:v>
                </c:pt>
                <c:pt idx="370">
                  <c:v>41182.791666666664</c:v>
                </c:pt>
                <c:pt idx="371">
                  <c:v>41182.8125</c:v>
                </c:pt>
                <c:pt idx="372">
                  <c:v>41182.833333333336</c:v>
                </c:pt>
                <c:pt idx="373">
                  <c:v>41182.854166666664</c:v>
                </c:pt>
                <c:pt idx="374">
                  <c:v>41182.875</c:v>
                </c:pt>
                <c:pt idx="375">
                  <c:v>41182.895833333336</c:v>
                </c:pt>
                <c:pt idx="376">
                  <c:v>41182.916666666664</c:v>
                </c:pt>
                <c:pt idx="377">
                  <c:v>41182.9375</c:v>
                </c:pt>
                <c:pt idx="378">
                  <c:v>41182.958333333336</c:v>
                </c:pt>
                <c:pt idx="379">
                  <c:v>41182.979166666664</c:v>
                </c:pt>
                <c:pt idx="380">
                  <c:v>41183</c:v>
                </c:pt>
                <c:pt idx="381">
                  <c:v>41183.020833333336</c:v>
                </c:pt>
                <c:pt idx="382">
                  <c:v>41183.041666666664</c:v>
                </c:pt>
                <c:pt idx="383">
                  <c:v>41183.0625</c:v>
                </c:pt>
                <c:pt idx="384">
                  <c:v>41183.083333333336</c:v>
                </c:pt>
                <c:pt idx="385">
                  <c:v>41183.104166666664</c:v>
                </c:pt>
                <c:pt idx="386">
                  <c:v>41183.125</c:v>
                </c:pt>
                <c:pt idx="387">
                  <c:v>41183.145833333336</c:v>
                </c:pt>
                <c:pt idx="388">
                  <c:v>41183.166666666664</c:v>
                </c:pt>
                <c:pt idx="389">
                  <c:v>41183.1875</c:v>
                </c:pt>
                <c:pt idx="390">
                  <c:v>41183.208333333336</c:v>
                </c:pt>
                <c:pt idx="391">
                  <c:v>41183.229166666664</c:v>
                </c:pt>
                <c:pt idx="392">
                  <c:v>41183.25</c:v>
                </c:pt>
                <c:pt idx="393">
                  <c:v>41183.270833333336</c:v>
                </c:pt>
                <c:pt idx="394">
                  <c:v>41183.291666666664</c:v>
                </c:pt>
                <c:pt idx="395">
                  <c:v>41183.3125</c:v>
                </c:pt>
                <c:pt idx="396">
                  <c:v>41183.333333333336</c:v>
                </c:pt>
                <c:pt idx="397">
                  <c:v>41183.354166666664</c:v>
                </c:pt>
                <c:pt idx="398">
                  <c:v>41183.375</c:v>
                </c:pt>
                <c:pt idx="399">
                  <c:v>41183.395833333336</c:v>
                </c:pt>
                <c:pt idx="400">
                  <c:v>41183.416666666664</c:v>
                </c:pt>
                <c:pt idx="401">
                  <c:v>41183.4375</c:v>
                </c:pt>
                <c:pt idx="402">
                  <c:v>41183.458333333336</c:v>
                </c:pt>
                <c:pt idx="403">
                  <c:v>41183.479166666664</c:v>
                </c:pt>
                <c:pt idx="404">
                  <c:v>41183.5</c:v>
                </c:pt>
                <c:pt idx="405">
                  <c:v>41183.520833333336</c:v>
                </c:pt>
                <c:pt idx="406">
                  <c:v>41183.541666666664</c:v>
                </c:pt>
                <c:pt idx="407">
                  <c:v>41183.5625</c:v>
                </c:pt>
                <c:pt idx="408">
                  <c:v>41183.583333333336</c:v>
                </c:pt>
                <c:pt idx="409">
                  <c:v>41183.604166666664</c:v>
                </c:pt>
                <c:pt idx="410">
                  <c:v>41183.625</c:v>
                </c:pt>
                <c:pt idx="411">
                  <c:v>41183.645833333336</c:v>
                </c:pt>
                <c:pt idx="412">
                  <c:v>41183.666666666664</c:v>
                </c:pt>
                <c:pt idx="413">
                  <c:v>41183.6875</c:v>
                </c:pt>
                <c:pt idx="414">
                  <c:v>41183.708333333336</c:v>
                </c:pt>
                <c:pt idx="415">
                  <c:v>41183.729166666664</c:v>
                </c:pt>
                <c:pt idx="416">
                  <c:v>41183.75</c:v>
                </c:pt>
                <c:pt idx="417">
                  <c:v>41183.770833333336</c:v>
                </c:pt>
                <c:pt idx="418">
                  <c:v>41183.791666666664</c:v>
                </c:pt>
                <c:pt idx="419">
                  <c:v>41183.8125</c:v>
                </c:pt>
                <c:pt idx="420">
                  <c:v>41183.833333333336</c:v>
                </c:pt>
                <c:pt idx="421">
                  <c:v>41183.854166666664</c:v>
                </c:pt>
                <c:pt idx="422">
                  <c:v>41183.875</c:v>
                </c:pt>
                <c:pt idx="423">
                  <c:v>41183.895833333336</c:v>
                </c:pt>
                <c:pt idx="424">
                  <c:v>41183.916666666664</c:v>
                </c:pt>
                <c:pt idx="425">
                  <c:v>41183.9375</c:v>
                </c:pt>
                <c:pt idx="426">
                  <c:v>41183.958333333336</c:v>
                </c:pt>
                <c:pt idx="427">
                  <c:v>41183.979166666664</c:v>
                </c:pt>
                <c:pt idx="428">
                  <c:v>41184</c:v>
                </c:pt>
                <c:pt idx="429">
                  <c:v>41184.020833333336</c:v>
                </c:pt>
                <c:pt idx="430">
                  <c:v>41184.041666666664</c:v>
                </c:pt>
                <c:pt idx="431">
                  <c:v>41184.0625</c:v>
                </c:pt>
                <c:pt idx="432">
                  <c:v>41184.083333333336</c:v>
                </c:pt>
                <c:pt idx="433">
                  <c:v>41184.104166666664</c:v>
                </c:pt>
                <c:pt idx="434">
                  <c:v>41184.125</c:v>
                </c:pt>
                <c:pt idx="435">
                  <c:v>41184.145833333336</c:v>
                </c:pt>
                <c:pt idx="436">
                  <c:v>41184.166666666664</c:v>
                </c:pt>
                <c:pt idx="437">
                  <c:v>41184.1875</c:v>
                </c:pt>
                <c:pt idx="438">
                  <c:v>41184.208333333336</c:v>
                </c:pt>
                <c:pt idx="439">
                  <c:v>41184.229166666664</c:v>
                </c:pt>
                <c:pt idx="440">
                  <c:v>41184.25</c:v>
                </c:pt>
                <c:pt idx="441">
                  <c:v>41184.270833333336</c:v>
                </c:pt>
                <c:pt idx="442">
                  <c:v>41184.291666666664</c:v>
                </c:pt>
                <c:pt idx="443">
                  <c:v>41184.3125</c:v>
                </c:pt>
                <c:pt idx="444">
                  <c:v>41184.333333333336</c:v>
                </c:pt>
                <c:pt idx="445">
                  <c:v>41184.354166666664</c:v>
                </c:pt>
                <c:pt idx="446">
                  <c:v>41184.375</c:v>
                </c:pt>
                <c:pt idx="447">
                  <c:v>41184.395833333336</c:v>
                </c:pt>
                <c:pt idx="448">
                  <c:v>41184.416666666664</c:v>
                </c:pt>
                <c:pt idx="449">
                  <c:v>41184.4375</c:v>
                </c:pt>
                <c:pt idx="450">
                  <c:v>41184.458333333336</c:v>
                </c:pt>
                <c:pt idx="451">
                  <c:v>41184.479166666664</c:v>
                </c:pt>
                <c:pt idx="452">
                  <c:v>41184.5</c:v>
                </c:pt>
                <c:pt idx="453">
                  <c:v>41184.520833333336</c:v>
                </c:pt>
                <c:pt idx="454">
                  <c:v>41184.541666666664</c:v>
                </c:pt>
                <c:pt idx="455">
                  <c:v>41184.5625</c:v>
                </c:pt>
                <c:pt idx="456">
                  <c:v>41184.583333333336</c:v>
                </c:pt>
                <c:pt idx="457">
                  <c:v>41184.604166666664</c:v>
                </c:pt>
                <c:pt idx="458">
                  <c:v>41184.625</c:v>
                </c:pt>
                <c:pt idx="459">
                  <c:v>41184.645833333336</c:v>
                </c:pt>
                <c:pt idx="460">
                  <c:v>41184.666666666664</c:v>
                </c:pt>
                <c:pt idx="461">
                  <c:v>41184.6875</c:v>
                </c:pt>
                <c:pt idx="462">
                  <c:v>41184.708333333336</c:v>
                </c:pt>
                <c:pt idx="463">
                  <c:v>41184.729166666664</c:v>
                </c:pt>
                <c:pt idx="464">
                  <c:v>41184.75</c:v>
                </c:pt>
                <c:pt idx="465">
                  <c:v>41184.770833333336</c:v>
                </c:pt>
                <c:pt idx="466">
                  <c:v>41184.791666666664</c:v>
                </c:pt>
                <c:pt idx="467">
                  <c:v>41184.8125</c:v>
                </c:pt>
                <c:pt idx="468">
                  <c:v>41184.833333333336</c:v>
                </c:pt>
                <c:pt idx="469">
                  <c:v>41184.854166666664</c:v>
                </c:pt>
                <c:pt idx="470">
                  <c:v>41184.875</c:v>
                </c:pt>
                <c:pt idx="471">
                  <c:v>41184.895833333336</c:v>
                </c:pt>
                <c:pt idx="472">
                  <c:v>41184.916666666664</c:v>
                </c:pt>
                <c:pt idx="473">
                  <c:v>41184.9375</c:v>
                </c:pt>
                <c:pt idx="474">
                  <c:v>41184.958333333336</c:v>
                </c:pt>
                <c:pt idx="475">
                  <c:v>41184.979166666664</c:v>
                </c:pt>
                <c:pt idx="476">
                  <c:v>41185</c:v>
                </c:pt>
                <c:pt idx="477">
                  <c:v>41185.020833333336</c:v>
                </c:pt>
                <c:pt idx="478">
                  <c:v>41185.041666666664</c:v>
                </c:pt>
                <c:pt idx="479">
                  <c:v>41185.0625</c:v>
                </c:pt>
                <c:pt idx="480">
                  <c:v>41185.083333333336</c:v>
                </c:pt>
                <c:pt idx="481">
                  <c:v>41185.104166666664</c:v>
                </c:pt>
                <c:pt idx="482">
                  <c:v>41185.125</c:v>
                </c:pt>
                <c:pt idx="483">
                  <c:v>41185.145833333336</c:v>
                </c:pt>
                <c:pt idx="484">
                  <c:v>41185.166666666664</c:v>
                </c:pt>
                <c:pt idx="485">
                  <c:v>41185.1875</c:v>
                </c:pt>
                <c:pt idx="486">
                  <c:v>41185.208333333336</c:v>
                </c:pt>
                <c:pt idx="487">
                  <c:v>41185.229166666664</c:v>
                </c:pt>
                <c:pt idx="488">
                  <c:v>41185.25</c:v>
                </c:pt>
                <c:pt idx="489">
                  <c:v>41185.270833333336</c:v>
                </c:pt>
                <c:pt idx="490">
                  <c:v>41185.291666666664</c:v>
                </c:pt>
                <c:pt idx="491">
                  <c:v>41185.3125</c:v>
                </c:pt>
                <c:pt idx="492">
                  <c:v>41185.333333333336</c:v>
                </c:pt>
                <c:pt idx="493">
                  <c:v>41185.354166666664</c:v>
                </c:pt>
                <c:pt idx="494">
                  <c:v>41185.375</c:v>
                </c:pt>
                <c:pt idx="495">
                  <c:v>41185.395833333336</c:v>
                </c:pt>
                <c:pt idx="496">
                  <c:v>41185.416666666664</c:v>
                </c:pt>
                <c:pt idx="497">
                  <c:v>41185.4375</c:v>
                </c:pt>
                <c:pt idx="498">
                  <c:v>41185.458333333336</c:v>
                </c:pt>
                <c:pt idx="499">
                  <c:v>41185.479166666664</c:v>
                </c:pt>
                <c:pt idx="500">
                  <c:v>41185.5</c:v>
                </c:pt>
                <c:pt idx="501">
                  <c:v>41185.520833333336</c:v>
                </c:pt>
                <c:pt idx="502">
                  <c:v>41185.541666666664</c:v>
                </c:pt>
                <c:pt idx="503">
                  <c:v>41185.5625</c:v>
                </c:pt>
                <c:pt idx="504">
                  <c:v>41185.583333333336</c:v>
                </c:pt>
                <c:pt idx="505">
                  <c:v>41185.604166666664</c:v>
                </c:pt>
                <c:pt idx="506">
                  <c:v>41185.625</c:v>
                </c:pt>
                <c:pt idx="507">
                  <c:v>41185.645833333336</c:v>
                </c:pt>
                <c:pt idx="508">
                  <c:v>41185.666666666664</c:v>
                </c:pt>
                <c:pt idx="509">
                  <c:v>41185.6875</c:v>
                </c:pt>
                <c:pt idx="510">
                  <c:v>41185.708333333336</c:v>
                </c:pt>
                <c:pt idx="511">
                  <c:v>41185.729166666664</c:v>
                </c:pt>
                <c:pt idx="512">
                  <c:v>41185.75</c:v>
                </c:pt>
                <c:pt idx="513">
                  <c:v>41185.770833333336</c:v>
                </c:pt>
                <c:pt idx="514">
                  <c:v>41185.791666666664</c:v>
                </c:pt>
                <c:pt idx="515">
                  <c:v>41185.8125</c:v>
                </c:pt>
                <c:pt idx="516">
                  <c:v>41185.833333333336</c:v>
                </c:pt>
                <c:pt idx="517">
                  <c:v>41185.854166666664</c:v>
                </c:pt>
                <c:pt idx="518">
                  <c:v>41185.875</c:v>
                </c:pt>
                <c:pt idx="519">
                  <c:v>41185.895833333336</c:v>
                </c:pt>
                <c:pt idx="520">
                  <c:v>41185.916666666664</c:v>
                </c:pt>
                <c:pt idx="521">
                  <c:v>41185.9375</c:v>
                </c:pt>
                <c:pt idx="522">
                  <c:v>41185.958333333336</c:v>
                </c:pt>
                <c:pt idx="523">
                  <c:v>41185.979166666664</c:v>
                </c:pt>
                <c:pt idx="524">
                  <c:v>41186</c:v>
                </c:pt>
                <c:pt idx="525">
                  <c:v>41186.020833333336</c:v>
                </c:pt>
                <c:pt idx="526">
                  <c:v>41186.041666666664</c:v>
                </c:pt>
                <c:pt idx="527">
                  <c:v>41186.0625</c:v>
                </c:pt>
                <c:pt idx="528">
                  <c:v>41186.083333333336</c:v>
                </c:pt>
                <c:pt idx="529">
                  <c:v>41186.104166666664</c:v>
                </c:pt>
                <c:pt idx="530">
                  <c:v>41186.125</c:v>
                </c:pt>
                <c:pt idx="531">
                  <c:v>41186.145833333336</c:v>
                </c:pt>
                <c:pt idx="532">
                  <c:v>41186.166666666664</c:v>
                </c:pt>
                <c:pt idx="533">
                  <c:v>41186.1875</c:v>
                </c:pt>
                <c:pt idx="534">
                  <c:v>41186.208333333336</c:v>
                </c:pt>
                <c:pt idx="535">
                  <c:v>41186.229166666664</c:v>
                </c:pt>
                <c:pt idx="536">
                  <c:v>41186.25</c:v>
                </c:pt>
                <c:pt idx="537">
                  <c:v>41186.270833333336</c:v>
                </c:pt>
                <c:pt idx="538">
                  <c:v>41186.291666666664</c:v>
                </c:pt>
                <c:pt idx="539">
                  <c:v>41186.3125</c:v>
                </c:pt>
                <c:pt idx="540">
                  <c:v>41186.333333333336</c:v>
                </c:pt>
                <c:pt idx="541">
                  <c:v>41186.354166666664</c:v>
                </c:pt>
                <c:pt idx="542">
                  <c:v>41186.375</c:v>
                </c:pt>
                <c:pt idx="543">
                  <c:v>41186.395833333336</c:v>
                </c:pt>
                <c:pt idx="544">
                  <c:v>41186.416666666664</c:v>
                </c:pt>
                <c:pt idx="545">
                  <c:v>41186.4375</c:v>
                </c:pt>
                <c:pt idx="546">
                  <c:v>41186.458333333336</c:v>
                </c:pt>
                <c:pt idx="547">
                  <c:v>41186.479166666664</c:v>
                </c:pt>
                <c:pt idx="548">
                  <c:v>41186.5</c:v>
                </c:pt>
                <c:pt idx="549">
                  <c:v>41186.520833333336</c:v>
                </c:pt>
                <c:pt idx="550">
                  <c:v>41186.541666666664</c:v>
                </c:pt>
                <c:pt idx="551">
                  <c:v>41186.5625</c:v>
                </c:pt>
                <c:pt idx="552">
                  <c:v>41186.583333333336</c:v>
                </c:pt>
                <c:pt idx="553">
                  <c:v>41186.604166666664</c:v>
                </c:pt>
                <c:pt idx="554">
                  <c:v>41186.625</c:v>
                </c:pt>
                <c:pt idx="555">
                  <c:v>41186.645833333336</c:v>
                </c:pt>
                <c:pt idx="556">
                  <c:v>41186.666666666664</c:v>
                </c:pt>
                <c:pt idx="557">
                  <c:v>41186.6875</c:v>
                </c:pt>
                <c:pt idx="558">
                  <c:v>41186.708333333336</c:v>
                </c:pt>
                <c:pt idx="559">
                  <c:v>41186.729166666664</c:v>
                </c:pt>
                <c:pt idx="560">
                  <c:v>41186.75</c:v>
                </c:pt>
                <c:pt idx="561">
                  <c:v>41186.770833333336</c:v>
                </c:pt>
                <c:pt idx="562">
                  <c:v>41186.791666666664</c:v>
                </c:pt>
                <c:pt idx="563">
                  <c:v>41186.8125</c:v>
                </c:pt>
                <c:pt idx="564">
                  <c:v>41186.833333333336</c:v>
                </c:pt>
                <c:pt idx="565">
                  <c:v>41186.854166666664</c:v>
                </c:pt>
                <c:pt idx="566">
                  <c:v>41186.875</c:v>
                </c:pt>
                <c:pt idx="567">
                  <c:v>41186.895833333336</c:v>
                </c:pt>
                <c:pt idx="568">
                  <c:v>41186.916666666664</c:v>
                </c:pt>
                <c:pt idx="569">
                  <c:v>41186.9375</c:v>
                </c:pt>
                <c:pt idx="570">
                  <c:v>41186.958333333336</c:v>
                </c:pt>
                <c:pt idx="571">
                  <c:v>41186.979166666664</c:v>
                </c:pt>
                <c:pt idx="572">
                  <c:v>41187</c:v>
                </c:pt>
                <c:pt idx="573">
                  <c:v>41187.020833333336</c:v>
                </c:pt>
                <c:pt idx="574">
                  <c:v>41187.041666666664</c:v>
                </c:pt>
                <c:pt idx="575">
                  <c:v>41187.0625</c:v>
                </c:pt>
                <c:pt idx="576">
                  <c:v>41187.083333333336</c:v>
                </c:pt>
                <c:pt idx="577">
                  <c:v>41187.104166666664</c:v>
                </c:pt>
                <c:pt idx="578">
                  <c:v>41187.125</c:v>
                </c:pt>
                <c:pt idx="579">
                  <c:v>41187.145833333336</c:v>
                </c:pt>
                <c:pt idx="580">
                  <c:v>41187.166666666664</c:v>
                </c:pt>
                <c:pt idx="581">
                  <c:v>41187.1875</c:v>
                </c:pt>
                <c:pt idx="582">
                  <c:v>41187.208333333336</c:v>
                </c:pt>
                <c:pt idx="583">
                  <c:v>41187.229166666664</c:v>
                </c:pt>
                <c:pt idx="584">
                  <c:v>41187.25</c:v>
                </c:pt>
                <c:pt idx="585">
                  <c:v>41187.270833333336</c:v>
                </c:pt>
                <c:pt idx="586">
                  <c:v>41187.291666666664</c:v>
                </c:pt>
                <c:pt idx="587">
                  <c:v>41187.3125</c:v>
                </c:pt>
                <c:pt idx="588">
                  <c:v>41187.333333333336</c:v>
                </c:pt>
                <c:pt idx="589">
                  <c:v>41187.354166666664</c:v>
                </c:pt>
                <c:pt idx="590">
                  <c:v>41187.375</c:v>
                </c:pt>
                <c:pt idx="591">
                  <c:v>41187.395833333336</c:v>
                </c:pt>
                <c:pt idx="592">
                  <c:v>41187.416666666664</c:v>
                </c:pt>
                <c:pt idx="593">
                  <c:v>41187.4375</c:v>
                </c:pt>
                <c:pt idx="594">
                  <c:v>41187.458333333336</c:v>
                </c:pt>
                <c:pt idx="595">
                  <c:v>41187.479166666664</c:v>
                </c:pt>
                <c:pt idx="596">
                  <c:v>41187.5</c:v>
                </c:pt>
                <c:pt idx="597">
                  <c:v>41187.520833333336</c:v>
                </c:pt>
                <c:pt idx="598">
                  <c:v>41187.541666666664</c:v>
                </c:pt>
                <c:pt idx="599">
                  <c:v>41187.5625</c:v>
                </c:pt>
                <c:pt idx="600">
                  <c:v>41187.583333333336</c:v>
                </c:pt>
                <c:pt idx="601">
                  <c:v>41187.604166666664</c:v>
                </c:pt>
                <c:pt idx="602">
                  <c:v>41187.625</c:v>
                </c:pt>
                <c:pt idx="603">
                  <c:v>41187.645833333336</c:v>
                </c:pt>
                <c:pt idx="604">
                  <c:v>41187.666666666664</c:v>
                </c:pt>
                <c:pt idx="605">
                  <c:v>41187.6875</c:v>
                </c:pt>
                <c:pt idx="606">
                  <c:v>41187.708333333336</c:v>
                </c:pt>
                <c:pt idx="607">
                  <c:v>41187.729166666664</c:v>
                </c:pt>
                <c:pt idx="608">
                  <c:v>41187.75</c:v>
                </c:pt>
                <c:pt idx="609">
                  <c:v>41187.770833333336</c:v>
                </c:pt>
                <c:pt idx="610">
                  <c:v>41187.791666666664</c:v>
                </c:pt>
                <c:pt idx="611">
                  <c:v>41187.8125</c:v>
                </c:pt>
                <c:pt idx="612">
                  <c:v>41187.833333333336</c:v>
                </c:pt>
                <c:pt idx="613">
                  <c:v>41187.854166666664</c:v>
                </c:pt>
                <c:pt idx="614">
                  <c:v>41187.875</c:v>
                </c:pt>
                <c:pt idx="615">
                  <c:v>41187.895833333336</c:v>
                </c:pt>
                <c:pt idx="616">
                  <c:v>41187.916666666664</c:v>
                </c:pt>
                <c:pt idx="617">
                  <c:v>41187.9375</c:v>
                </c:pt>
                <c:pt idx="618">
                  <c:v>41187.958333333336</c:v>
                </c:pt>
                <c:pt idx="619">
                  <c:v>41187.979166666664</c:v>
                </c:pt>
                <c:pt idx="620">
                  <c:v>41188</c:v>
                </c:pt>
                <c:pt idx="621">
                  <c:v>41188.020833333336</c:v>
                </c:pt>
                <c:pt idx="622">
                  <c:v>41188.041666666664</c:v>
                </c:pt>
                <c:pt idx="623">
                  <c:v>41188.0625</c:v>
                </c:pt>
                <c:pt idx="624">
                  <c:v>41188.083333333336</c:v>
                </c:pt>
                <c:pt idx="625">
                  <c:v>41188.104166666664</c:v>
                </c:pt>
                <c:pt idx="626">
                  <c:v>41188.125</c:v>
                </c:pt>
                <c:pt idx="627">
                  <c:v>41188.145833333336</c:v>
                </c:pt>
                <c:pt idx="628">
                  <c:v>41188.166666666664</c:v>
                </c:pt>
                <c:pt idx="629">
                  <c:v>41188.1875</c:v>
                </c:pt>
                <c:pt idx="630">
                  <c:v>41188.208333333336</c:v>
                </c:pt>
                <c:pt idx="631">
                  <c:v>41188.229166666664</c:v>
                </c:pt>
                <c:pt idx="632">
                  <c:v>41188.25</c:v>
                </c:pt>
                <c:pt idx="633">
                  <c:v>41188.270833333336</c:v>
                </c:pt>
                <c:pt idx="634">
                  <c:v>41188.291666666664</c:v>
                </c:pt>
                <c:pt idx="635">
                  <c:v>41188.3125</c:v>
                </c:pt>
                <c:pt idx="636">
                  <c:v>41188.333333333336</c:v>
                </c:pt>
                <c:pt idx="637">
                  <c:v>41188.354166666664</c:v>
                </c:pt>
                <c:pt idx="638">
                  <c:v>41188.375</c:v>
                </c:pt>
                <c:pt idx="639">
                  <c:v>41188.395833333336</c:v>
                </c:pt>
                <c:pt idx="640">
                  <c:v>41188.416666666664</c:v>
                </c:pt>
                <c:pt idx="641">
                  <c:v>41188.4375</c:v>
                </c:pt>
                <c:pt idx="642">
                  <c:v>41188.458333333336</c:v>
                </c:pt>
                <c:pt idx="643">
                  <c:v>41188.479166666664</c:v>
                </c:pt>
                <c:pt idx="644">
                  <c:v>41188.5</c:v>
                </c:pt>
                <c:pt idx="645">
                  <c:v>41188.520833333336</c:v>
                </c:pt>
                <c:pt idx="646">
                  <c:v>41188.541666666664</c:v>
                </c:pt>
                <c:pt idx="647">
                  <c:v>41188.5625</c:v>
                </c:pt>
                <c:pt idx="648">
                  <c:v>41188.583333333336</c:v>
                </c:pt>
                <c:pt idx="649">
                  <c:v>41188.604166666664</c:v>
                </c:pt>
                <c:pt idx="650">
                  <c:v>41188.625</c:v>
                </c:pt>
                <c:pt idx="651">
                  <c:v>41188.645833333336</c:v>
                </c:pt>
                <c:pt idx="652">
                  <c:v>41188.666666666664</c:v>
                </c:pt>
                <c:pt idx="653">
                  <c:v>41188.6875</c:v>
                </c:pt>
                <c:pt idx="654">
                  <c:v>41188.708333333336</c:v>
                </c:pt>
                <c:pt idx="655">
                  <c:v>41188.729166666664</c:v>
                </c:pt>
                <c:pt idx="656">
                  <c:v>41188.75</c:v>
                </c:pt>
                <c:pt idx="657">
                  <c:v>41188.770833333336</c:v>
                </c:pt>
                <c:pt idx="658">
                  <c:v>41188.791666666664</c:v>
                </c:pt>
                <c:pt idx="659">
                  <c:v>41188.8125</c:v>
                </c:pt>
                <c:pt idx="660">
                  <c:v>41188.833333333336</c:v>
                </c:pt>
                <c:pt idx="661">
                  <c:v>41188.854166666664</c:v>
                </c:pt>
                <c:pt idx="662">
                  <c:v>41188.875</c:v>
                </c:pt>
                <c:pt idx="663">
                  <c:v>41188.895833333336</c:v>
                </c:pt>
                <c:pt idx="664">
                  <c:v>41188.916666666664</c:v>
                </c:pt>
                <c:pt idx="665">
                  <c:v>41188.9375</c:v>
                </c:pt>
                <c:pt idx="666">
                  <c:v>41188.958333333336</c:v>
                </c:pt>
                <c:pt idx="667">
                  <c:v>41188.979166666664</c:v>
                </c:pt>
                <c:pt idx="668">
                  <c:v>41189</c:v>
                </c:pt>
                <c:pt idx="669">
                  <c:v>41189.020833333336</c:v>
                </c:pt>
                <c:pt idx="670">
                  <c:v>41189.041666666664</c:v>
                </c:pt>
                <c:pt idx="671">
                  <c:v>41189.0625</c:v>
                </c:pt>
                <c:pt idx="672">
                  <c:v>41189.083333333336</c:v>
                </c:pt>
                <c:pt idx="673">
                  <c:v>41189.104166666664</c:v>
                </c:pt>
                <c:pt idx="674">
                  <c:v>41189.125</c:v>
                </c:pt>
                <c:pt idx="675">
                  <c:v>41189.145833333336</c:v>
                </c:pt>
                <c:pt idx="676">
                  <c:v>41189.166666666664</c:v>
                </c:pt>
                <c:pt idx="677">
                  <c:v>41189.1875</c:v>
                </c:pt>
                <c:pt idx="678">
                  <c:v>41189.208333333336</c:v>
                </c:pt>
                <c:pt idx="679">
                  <c:v>41189.229166666664</c:v>
                </c:pt>
                <c:pt idx="680">
                  <c:v>41189.25</c:v>
                </c:pt>
                <c:pt idx="681">
                  <c:v>41189.270833333336</c:v>
                </c:pt>
                <c:pt idx="682">
                  <c:v>41189.291666666664</c:v>
                </c:pt>
                <c:pt idx="683">
                  <c:v>41189.3125</c:v>
                </c:pt>
                <c:pt idx="684">
                  <c:v>41189.333333333336</c:v>
                </c:pt>
                <c:pt idx="685">
                  <c:v>41189.354166666664</c:v>
                </c:pt>
                <c:pt idx="686">
                  <c:v>41189.375</c:v>
                </c:pt>
                <c:pt idx="687">
                  <c:v>41189.395833333336</c:v>
                </c:pt>
                <c:pt idx="688">
                  <c:v>41189.416666666664</c:v>
                </c:pt>
                <c:pt idx="689">
                  <c:v>41189.4375</c:v>
                </c:pt>
                <c:pt idx="690">
                  <c:v>41189.458333333336</c:v>
                </c:pt>
                <c:pt idx="691">
                  <c:v>41189.479166666664</c:v>
                </c:pt>
                <c:pt idx="692">
                  <c:v>41189.5</c:v>
                </c:pt>
                <c:pt idx="693">
                  <c:v>41189.520833333336</c:v>
                </c:pt>
                <c:pt idx="694">
                  <c:v>41189.541666666664</c:v>
                </c:pt>
                <c:pt idx="695">
                  <c:v>41189.5625</c:v>
                </c:pt>
                <c:pt idx="696">
                  <c:v>41189.583333333336</c:v>
                </c:pt>
                <c:pt idx="697">
                  <c:v>41189.604166666664</c:v>
                </c:pt>
                <c:pt idx="698">
                  <c:v>41189.625</c:v>
                </c:pt>
                <c:pt idx="699">
                  <c:v>41189.645833333336</c:v>
                </c:pt>
                <c:pt idx="700">
                  <c:v>41189.666666666664</c:v>
                </c:pt>
                <c:pt idx="701">
                  <c:v>41189.6875</c:v>
                </c:pt>
                <c:pt idx="702">
                  <c:v>41189.708333333336</c:v>
                </c:pt>
                <c:pt idx="703">
                  <c:v>41189.729166666664</c:v>
                </c:pt>
                <c:pt idx="704">
                  <c:v>41189.75</c:v>
                </c:pt>
                <c:pt idx="705">
                  <c:v>41189.770833333336</c:v>
                </c:pt>
                <c:pt idx="706">
                  <c:v>41189.791666666664</c:v>
                </c:pt>
                <c:pt idx="707">
                  <c:v>41189.8125</c:v>
                </c:pt>
                <c:pt idx="708">
                  <c:v>41189.833333333336</c:v>
                </c:pt>
                <c:pt idx="709">
                  <c:v>41189.854166666664</c:v>
                </c:pt>
                <c:pt idx="710">
                  <c:v>41189.875</c:v>
                </c:pt>
                <c:pt idx="711">
                  <c:v>41189.895833333336</c:v>
                </c:pt>
                <c:pt idx="712">
                  <c:v>41189.916666666664</c:v>
                </c:pt>
                <c:pt idx="713">
                  <c:v>41189.9375</c:v>
                </c:pt>
                <c:pt idx="714">
                  <c:v>41189.958333333336</c:v>
                </c:pt>
                <c:pt idx="715">
                  <c:v>41189.979166666664</c:v>
                </c:pt>
                <c:pt idx="716">
                  <c:v>41190</c:v>
                </c:pt>
                <c:pt idx="717">
                  <c:v>41190.020833333336</c:v>
                </c:pt>
                <c:pt idx="718">
                  <c:v>41190.041666666664</c:v>
                </c:pt>
                <c:pt idx="719">
                  <c:v>41190.0625</c:v>
                </c:pt>
                <c:pt idx="720">
                  <c:v>41190.083333333336</c:v>
                </c:pt>
                <c:pt idx="721">
                  <c:v>41190.104166666664</c:v>
                </c:pt>
                <c:pt idx="722">
                  <c:v>41190.125</c:v>
                </c:pt>
                <c:pt idx="723">
                  <c:v>41190.145833333336</c:v>
                </c:pt>
                <c:pt idx="724">
                  <c:v>41190.166666666664</c:v>
                </c:pt>
                <c:pt idx="725">
                  <c:v>41190.1875</c:v>
                </c:pt>
                <c:pt idx="726">
                  <c:v>41190.208333333336</c:v>
                </c:pt>
                <c:pt idx="727">
                  <c:v>41190.229166666664</c:v>
                </c:pt>
                <c:pt idx="728">
                  <c:v>41190.25</c:v>
                </c:pt>
                <c:pt idx="729">
                  <c:v>41190.270833333336</c:v>
                </c:pt>
                <c:pt idx="730">
                  <c:v>41190.291666666664</c:v>
                </c:pt>
                <c:pt idx="731">
                  <c:v>41190.3125</c:v>
                </c:pt>
                <c:pt idx="732">
                  <c:v>41190.333333333336</c:v>
                </c:pt>
                <c:pt idx="733">
                  <c:v>41190.354166666664</c:v>
                </c:pt>
                <c:pt idx="734">
                  <c:v>41190.375</c:v>
                </c:pt>
                <c:pt idx="735">
                  <c:v>41190.395833333336</c:v>
                </c:pt>
                <c:pt idx="736">
                  <c:v>41190.416666666664</c:v>
                </c:pt>
                <c:pt idx="737">
                  <c:v>41190.4375</c:v>
                </c:pt>
                <c:pt idx="738">
                  <c:v>41190.458333333336</c:v>
                </c:pt>
                <c:pt idx="739">
                  <c:v>41190.479166666664</c:v>
                </c:pt>
                <c:pt idx="740">
                  <c:v>41190.5</c:v>
                </c:pt>
                <c:pt idx="741">
                  <c:v>41190.520833333336</c:v>
                </c:pt>
                <c:pt idx="742">
                  <c:v>41190.541666666664</c:v>
                </c:pt>
                <c:pt idx="743">
                  <c:v>41190.5625</c:v>
                </c:pt>
                <c:pt idx="744">
                  <c:v>41190.583333333336</c:v>
                </c:pt>
                <c:pt idx="745">
                  <c:v>41190.604166666664</c:v>
                </c:pt>
                <c:pt idx="746">
                  <c:v>41190.625</c:v>
                </c:pt>
                <c:pt idx="747">
                  <c:v>41190.645833333336</c:v>
                </c:pt>
                <c:pt idx="748">
                  <c:v>41190.666666666664</c:v>
                </c:pt>
                <c:pt idx="749">
                  <c:v>41190.6875</c:v>
                </c:pt>
                <c:pt idx="750">
                  <c:v>41190.708333333336</c:v>
                </c:pt>
                <c:pt idx="751">
                  <c:v>41190.729166666664</c:v>
                </c:pt>
                <c:pt idx="752">
                  <c:v>41190.75</c:v>
                </c:pt>
                <c:pt idx="753">
                  <c:v>41190.770833333336</c:v>
                </c:pt>
                <c:pt idx="754">
                  <c:v>41190.791666666664</c:v>
                </c:pt>
                <c:pt idx="755">
                  <c:v>41190.8125</c:v>
                </c:pt>
                <c:pt idx="756">
                  <c:v>41190.833333333336</c:v>
                </c:pt>
                <c:pt idx="757">
                  <c:v>41190.854166666664</c:v>
                </c:pt>
                <c:pt idx="758">
                  <c:v>41190.875</c:v>
                </c:pt>
                <c:pt idx="759">
                  <c:v>41190.895833333336</c:v>
                </c:pt>
                <c:pt idx="760">
                  <c:v>41190.916666666664</c:v>
                </c:pt>
                <c:pt idx="761">
                  <c:v>41190.9375</c:v>
                </c:pt>
                <c:pt idx="762">
                  <c:v>41190.958333333336</c:v>
                </c:pt>
                <c:pt idx="763">
                  <c:v>41190.979166666664</c:v>
                </c:pt>
                <c:pt idx="764">
                  <c:v>41191</c:v>
                </c:pt>
                <c:pt idx="765">
                  <c:v>41191.020833333336</c:v>
                </c:pt>
                <c:pt idx="766">
                  <c:v>41191.041666666664</c:v>
                </c:pt>
                <c:pt idx="767">
                  <c:v>41191.0625</c:v>
                </c:pt>
                <c:pt idx="768">
                  <c:v>41191.083333333336</c:v>
                </c:pt>
                <c:pt idx="769">
                  <c:v>41191.104166666664</c:v>
                </c:pt>
                <c:pt idx="770">
                  <c:v>41191.125</c:v>
                </c:pt>
                <c:pt idx="771">
                  <c:v>41191.145833333336</c:v>
                </c:pt>
                <c:pt idx="772">
                  <c:v>41191.166666666664</c:v>
                </c:pt>
                <c:pt idx="773">
                  <c:v>41191.1875</c:v>
                </c:pt>
                <c:pt idx="774">
                  <c:v>41191.208333333336</c:v>
                </c:pt>
                <c:pt idx="775">
                  <c:v>41191.229166666664</c:v>
                </c:pt>
                <c:pt idx="776">
                  <c:v>41191.25</c:v>
                </c:pt>
                <c:pt idx="777">
                  <c:v>41191.270833333336</c:v>
                </c:pt>
                <c:pt idx="778">
                  <c:v>41191.291666666664</c:v>
                </c:pt>
                <c:pt idx="779">
                  <c:v>41191.3125</c:v>
                </c:pt>
                <c:pt idx="780">
                  <c:v>41191.333333333336</c:v>
                </c:pt>
                <c:pt idx="781">
                  <c:v>41191.354166666664</c:v>
                </c:pt>
                <c:pt idx="782">
                  <c:v>41191.375</c:v>
                </c:pt>
                <c:pt idx="783">
                  <c:v>41191.395833333336</c:v>
                </c:pt>
                <c:pt idx="784">
                  <c:v>41191.416666666664</c:v>
                </c:pt>
                <c:pt idx="785">
                  <c:v>41191.4375</c:v>
                </c:pt>
                <c:pt idx="786">
                  <c:v>41191.458333333336</c:v>
                </c:pt>
                <c:pt idx="787">
                  <c:v>41191.479166666664</c:v>
                </c:pt>
                <c:pt idx="788">
                  <c:v>41191.5</c:v>
                </c:pt>
                <c:pt idx="789">
                  <c:v>41191.520833333336</c:v>
                </c:pt>
                <c:pt idx="790">
                  <c:v>41191.541666666664</c:v>
                </c:pt>
                <c:pt idx="791">
                  <c:v>41191.5625</c:v>
                </c:pt>
                <c:pt idx="792">
                  <c:v>41191.583333333336</c:v>
                </c:pt>
                <c:pt idx="793">
                  <c:v>41191.604166666664</c:v>
                </c:pt>
                <c:pt idx="794">
                  <c:v>41191.625</c:v>
                </c:pt>
                <c:pt idx="795">
                  <c:v>41191.645833333336</c:v>
                </c:pt>
                <c:pt idx="796">
                  <c:v>41191.666666666664</c:v>
                </c:pt>
                <c:pt idx="797">
                  <c:v>41191.6875</c:v>
                </c:pt>
                <c:pt idx="798">
                  <c:v>41191.708333333336</c:v>
                </c:pt>
                <c:pt idx="799">
                  <c:v>41191.729166666664</c:v>
                </c:pt>
                <c:pt idx="800">
                  <c:v>41191.75</c:v>
                </c:pt>
                <c:pt idx="801">
                  <c:v>41191.770833333336</c:v>
                </c:pt>
                <c:pt idx="802">
                  <c:v>41191.791666666664</c:v>
                </c:pt>
                <c:pt idx="803">
                  <c:v>41191.8125</c:v>
                </c:pt>
                <c:pt idx="804">
                  <c:v>41191.833333333336</c:v>
                </c:pt>
                <c:pt idx="805">
                  <c:v>41191.854166666664</c:v>
                </c:pt>
                <c:pt idx="806">
                  <c:v>41191.875</c:v>
                </c:pt>
                <c:pt idx="807">
                  <c:v>41191.895833333336</c:v>
                </c:pt>
                <c:pt idx="808">
                  <c:v>41191.916666666664</c:v>
                </c:pt>
                <c:pt idx="809">
                  <c:v>41191.9375</c:v>
                </c:pt>
                <c:pt idx="810">
                  <c:v>41191.958333333336</c:v>
                </c:pt>
                <c:pt idx="811">
                  <c:v>41191.979166666664</c:v>
                </c:pt>
                <c:pt idx="812">
                  <c:v>41192</c:v>
                </c:pt>
                <c:pt idx="813">
                  <c:v>41192.020833333336</c:v>
                </c:pt>
                <c:pt idx="814">
                  <c:v>41192.041666666664</c:v>
                </c:pt>
                <c:pt idx="815">
                  <c:v>41192.0625</c:v>
                </c:pt>
                <c:pt idx="816">
                  <c:v>41192.083333333336</c:v>
                </c:pt>
                <c:pt idx="817">
                  <c:v>41192.104166666664</c:v>
                </c:pt>
                <c:pt idx="818">
                  <c:v>41192.125</c:v>
                </c:pt>
                <c:pt idx="819">
                  <c:v>41192.145833333336</c:v>
                </c:pt>
                <c:pt idx="820">
                  <c:v>41192.166666666664</c:v>
                </c:pt>
                <c:pt idx="821">
                  <c:v>41192.1875</c:v>
                </c:pt>
                <c:pt idx="822">
                  <c:v>41192.208333333336</c:v>
                </c:pt>
                <c:pt idx="823">
                  <c:v>41192.229166666664</c:v>
                </c:pt>
                <c:pt idx="824">
                  <c:v>41192.25</c:v>
                </c:pt>
                <c:pt idx="825">
                  <c:v>41192.270833333336</c:v>
                </c:pt>
                <c:pt idx="826">
                  <c:v>41192.291666666664</c:v>
                </c:pt>
                <c:pt idx="827">
                  <c:v>41192.3125</c:v>
                </c:pt>
                <c:pt idx="828">
                  <c:v>41192.333333333336</c:v>
                </c:pt>
                <c:pt idx="829">
                  <c:v>41192.354166666664</c:v>
                </c:pt>
                <c:pt idx="830">
                  <c:v>41192.375</c:v>
                </c:pt>
                <c:pt idx="831">
                  <c:v>41192.395833333336</c:v>
                </c:pt>
                <c:pt idx="832">
                  <c:v>41192.416666666664</c:v>
                </c:pt>
                <c:pt idx="833">
                  <c:v>41192.4375</c:v>
                </c:pt>
                <c:pt idx="834">
                  <c:v>41192.458333333336</c:v>
                </c:pt>
                <c:pt idx="835">
                  <c:v>41192.479166666664</c:v>
                </c:pt>
                <c:pt idx="836">
                  <c:v>41192.5</c:v>
                </c:pt>
                <c:pt idx="837">
                  <c:v>41192.520833333336</c:v>
                </c:pt>
                <c:pt idx="838">
                  <c:v>41192.541666666664</c:v>
                </c:pt>
                <c:pt idx="839">
                  <c:v>41192.5625</c:v>
                </c:pt>
                <c:pt idx="840">
                  <c:v>41192.583333333336</c:v>
                </c:pt>
                <c:pt idx="841">
                  <c:v>41192.604166666664</c:v>
                </c:pt>
                <c:pt idx="842">
                  <c:v>41192.625</c:v>
                </c:pt>
                <c:pt idx="843">
                  <c:v>41192.645833333336</c:v>
                </c:pt>
                <c:pt idx="844">
                  <c:v>41192.666666666664</c:v>
                </c:pt>
                <c:pt idx="845">
                  <c:v>41192.6875</c:v>
                </c:pt>
                <c:pt idx="846">
                  <c:v>41192.708333333336</c:v>
                </c:pt>
                <c:pt idx="847">
                  <c:v>41192.729166666664</c:v>
                </c:pt>
                <c:pt idx="848">
                  <c:v>41192.75</c:v>
                </c:pt>
                <c:pt idx="849">
                  <c:v>41192.770833333336</c:v>
                </c:pt>
                <c:pt idx="850">
                  <c:v>41192.791666666664</c:v>
                </c:pt>
                <c:pt idx="851">
                  <c:v>41192.8125</c:v>
                </c:pt>
                <c:pt idx="852">
                  <c:v>41192.833333333336</c:v>
                </c:pt>
                <c:pt idx="853">
                  <c:v>41192.854166666664</c:v>
                </c:pt>
                <c:pt idx="854">
                  <c:v>41192.875</c:v>
                </c:pt>
                <c:pt idx="855">
                  <c:v>41192.895833333336</c:v>
                </c:pt>
                <c:pt idx="856">
                  <c:v>41192.916666666664</c:v>
                </c:pt>
                <c:pt idx="857">
                  <c:v>41192.9375</c:v>
                </c:pt>
                <c:pt idx="858">
                  <c:v>41192.958333333336</c:v>
                </c:pt>
                <c:pt idx="859">
                  <c:v>41192.979166666664</c:v>
                </c:pt>
                <c:pt idx="860">
                  <c:v>41193</c:v>
                </c:pt>
                <c:pt idx="861">
                  <c:v>41193.020833333336</c:v>
                </c:pt>
                <c:pt idx="862">
                  <c:v>41193.041666666664</c:v>
                </c:pt>
                <c:pt idx="863">
                  <c:v>41193.0625</c:v>
                </c:pt>
                <c:pt idx="864">
                  <c:v>41193.083333333336</c:v>
                </c:pt>
                <c:pt idx="865">
                  <c:v>41193.104166666664</c:v>
                </c:pt>
                <c:pt idx="866">
                  <c:v>41193.125</c:v>
                </c:pt>
                <c:pt idx="867">
                  <c:v>41193.145833333336</c:v>
                </c:pt>
                <c:pt idx="868">
                  <c:v>41193.166666666664</c:v>
                </c:pt>
                <c:pt idx="869">
                  <c:v>41193.1875</c:v>
                </c:pt>
                <c:pt idx="870">
                  <c:v>41193.208333333336</c:v>
                </c:pt>
                <c:pt idx="871">
                  <c:v>41193.229166666664</c:v>
                </c:pt>
                <c:pt idx="872">
                  <c:v>41193.25</c:v>
                </c:pt>
                <c:pt idx="873">
                  <c:v>41193.270833333336</c:v>
                </c:pt>
                <c:pt idx="874">
                  <c:v>41193.291666666664</c:v>
                </c:pt>
                <c:pt idx="875">
                  <c:v>41193.3125</c:v>
                </c:pt>
                <c:pt idx="876">
                  <c:v>41193.333333333336</c:v>
                </c:pt>
                <c:pt idx="877">
                  <c:v>41193.354166666664</c:v>
                </c:pt>
                <c:pt idx="878">
                  <c:v>41193.375</c:v>
                </c:pt>
                <c:pt idx="879">
                  <c:v>41193.395833333336</c:v>
                </c:pt>
                <c:pt idx="880">
                  <c:v>41193.416666666664</c:v>
                </c:pt>
                <c:pt idx="881">
                  <c:v>41193.4375</c:v>
                </c:pt>
                <c:pt idx="882">
                  <c:v>41193.458333333336</c:v>
                </c:pt>
                <c:pt idx="883">
                  <c:v>41193.479166666664</c:v>
                </c:pt>
                <c:pt idx="884">
                  <c:v>41193.5</c:v>
                </c:pt>
                <c:pt idx="885">
                  <c:v>41193.520833333336</c:v>
                </c:pt>
                <c:pt idx="886">
                  <c:v>41193.541666666664</c:v>
                </c:pt>
                <c:pt idx="887">
                  <c:v>41193.5625</c:v>
                </c:pt>
                <c:pt idx="888">
                  <c:v>41193.583333333336</c:v>
                </c:pt>
                <c:pt idx="889">
                  <c:v>41193.604166666664</c:v>
                </c:pt>
                <c:pt idx="890">
                  <c:v>41193.625</c:v>
                </c:pt>
                <c:pt idx="891">
                  <c:v>41193.645833333336</c:v>
                </c:pt>
                <c:pt idx="892">
                  <c:v>41193.666666666664</c:v>
                </c:pt>
                <c:pt idx="893">
                  <c:v>41193.6875</c:v>
                </c:pt>
                <c:pt idx="894">
                  <c:v>41193.708333333336</c:v>
                </c:pt>
                <c:pt idx="895">
                  <c:v>41193.729166666664</c:v>
                </c:pt>
                <c:pt idx="896">
                  <c:v>41193.75</c:v>
                </c:pt>
                <c:pt idx="897">
                  <c:v>41193.770833333336</c:v>
                </c:pt>
                <c:pt idx="898">
                  <c:v>41193.791666666664</c:v>
                </c:pt>
                <c:pt idx="899">
                  <c:v>41193.8125</c:v>
                </c:pt>
                <c:pt idx="900">
                  <c:v>41193.833333333336</c:v>
                </c:pt>
                <c:pt idx="901">
                  <c:v>41193.854166666664</c:v>
                </c:pt>
                <c:pt idx="902">
                  <c:v>41193.875</c:v>
                </c:pt>
                <c:pt idx="903">
                  <c:v>41193.895833333336</c:v>
                </c:pt>
                <c:pt idx="904">
                  <c:v>41193.916666666664</c:v>
                </c:pt>
                <c:pt idx="905">
                  <c:v>41193.9375</c:v>
                </c:pt>
                <c:pt idx="906">
                  <c:v>41193.958333333336</c:v>
                </c:pt>
                <c:pt idx="907">
                  <c:v>41193.979166666664</c:v>
                </c:pt>
                <c:pt idx="908">
                  <c:v>41194</c:v>
                </c:pt>
                <c:pt idx="909">
                  <c:v>41194.020833333336</c:v>
                </c:pt>
                <c:pt idx="910">
                  <c:v>41194.041666666664</c:v>
                </c:pt>
                <c:pt idx="911">
                  <c:v>41194.0625</c:v>
                </c:pt>
                <c:pt idx="912">
                  <c:v>41194.083333333336</c:v>
                </c:pt>
                <c:pt idx="913">
                  <c:v>41194.104166666664</c:v>
                </c:pt>
                <c:pt idx="914">
                  <c:v>41194.125</c:v>
                </c:pt>
                <c:pt idx="915">
                  <c:v>41194.145833333336</c:v>
                </c:pt>
                <c:pt idx="916">
                  <c:v>41194.166666666664</c:v>
                </c:pt>
                <c:pt idx="917">
                  <c:v>41194.1875</c:v>
                </c:pt>
                <c:pt idx="918">
                  <c:v>41194.208333333336</c:v>
                </c:pt>
                <c:pt idx="919">
                  <c:v>41194.229166666664</c:v>
                </c:pt>
                <c:pt idx="920">
                  <c:v>41194.25</c:v>
                </c:pt>
                <c:pt idx="921">
                  <c:v>41194.270833333336</c:v>
                </c:pt>
                <c:pt idx="922">
                  <c:v>41194.291666666664</c:v>
                </c:pt>
                <c:pt idx="923">
                  <c:v>41194.3125</c:v>
                </c:pt>
                <c:pt idx="924">
                  <c:v>41194.333333333336</c:v>
                </c:pt>
                <c:pt idx="925">
                  <c:v>41194.354166666664</c:v>
                </c:pt>
                <c:pt idx="926">
                  <c:v>41194.375</c:v>
                </c:pt>
                <c:pt idx="927">
                  <c:v>41194.395833333336</c:v>
                </c:pt>
                <c:pt idx="928">
                  <c:v>41194.416666666664</c:v>
                </c:pt>
                <c:pt idx="929">
                  <c:v>41194.4375</c:v>
                </c:pt>
                <c:pt idx="930">
                  <c:v>41194.458333333336</c:v>
                </c:pt>
                <c:pt idx="931">
                  <c:v>41194.479166666664</c:v>
                </c:pt>
                <c:pt idx="932">
                  <c:v>41194.5</c:v>
                </c:pt>
                <c:pt idx="933">
                  <c:v>41194.520833333336</c:v>
                </c:pt>
                <c:pt idx="934">
                  <c:v>41194.541666666664</c:v>
                </c:pt>
                <c:pt idx="935">
                  <c:v>41194.5625</c:v>
                </c:pt>
                <c:pt idx="936">
                  <c:v>41194.583333333336</c:v>
                </c:pt>
                <c:pt idx="937">
                  <c:v>41194.604166666664</c:v>
                </c:pt>
                <c:pt idx="938">
                  <c:v>41194.625</c:v>
                </c:pt>
                <c:pt idx="939">
                  <c:v>41194.645833333336</c:v>
                </c:pt>
                <c:pt idx="940">
                  <c:v>41194.666666666664</c:v>
                </c:pt>
                <c:pt idx="941">
                  <c:v>41194.6875</c:v>
                </c:pt>
                <c:pt idx="942">
                  <c:v>41194.708333333336</c:v>
                </c:pt>
                <c:pt idx="943">
                  <c:v>41194.729166666664</c:v>
                </c:pt>
                <c:pt idx="944">
                  <c:v>41194.75</c:v>
                </c:pt>
                <c:pt idx="945">
                  <c:v>41194.770833333336</c:v>
                </c:pt>
                <c:pt idx="946">
                  <c:v>41194.791666666664</c:v>
                </c:pt>
                <c:pt idx="947">
                  <c:v>41194.8125</c:v>
                </c:pt>
                <c:pt idx="948">
                  <c:v>41194.833333333336</c:v>
                </c:pt>
                <c:pt idx="949">
                  <c:v>41194.854166666664</c:v>
                </c:pt>
                <c:pt idx="950">
                  <c:v>41194.875</c:v>
                </c:pt>
                <c:pt idx="951">
                  <c:v>41194.895833333336</c:v>
                </c:pt>
                <c:pt idx="952">
                  <c:v>41194.916666666664</c:v>
                </c:pt>
                <c:pt idx="953">
                  <c:v>41194.9375</c:v>
                </c:pt>
                <c:pt idx="954">
                  <c:v>41194.958333333336</c:v>
                </c:pt>
                <c:pt idx="955">
                  <c:v>41194.979166666664</c:v>
                </c:pt>
                <c:pt idx="956">
                  <c:v>41195</c:v>
                </c:pt>
                <c:pt idx="957">
                  <c:v>41195.020833333336</c:v>
                </c:pt>
                <c:pt idx="958">
                  <c:v>41195.041666666664</c:v>
                </c:pt>
                <c:pt idx="959">
                  <c:v>41195.0625</c:v>
                </c:pt>
                <c:pt idx="960">
                  <c:v>41195.083333333336</c:v>
                </c:pt>
                <c:pt idx="961">
                  <c:v>41195.104166666664</c:v>
                </c:pt>
                <c:pt idx="962">
                  <c:v>41195.125</c:v>
                </c:pt>
                <c:pt idx="963">
                  <c:v>41195.145833333336</c:v>
                </c:pt>
                <c:pt idx="964">
                  <c:v>41195.166666666664</c:v>
                </c:pt>
                <c:pt idx="965">
                  <c:v>41195.1875</c:v>
                </c:pt>
                <c:pt idx="966">
                  <c:v>41195.208333333336</c:v>
                </c:pt>
                <c:pt idx="967">
                  <c:v>41195.229166666664</c:v>
                </c:pt>
                <c:pt idx="968">
                  <c:v>41195.25</c:v>
                </c:pt>
                <c:pt idx="969">
                  <c:v>41195.270833333336</c:v>
                </c:pt>
                <c:pt idx="970">
                  <c:v>41195.291666666664</c:v>
                </c:pt>
                <c:pt idx="971">
                  <c:v>41195.3125</c:v>
                </c:pt>
                <c:pt idx="972">
                  <c:v>41195.333333333336</c:v>
                </c:pt>
                <c:pt idx="973">
                  <c:v>41195.354166666664</c:v>
                </c:pt>
                <c:pt idx="974">
                  <c:v>41195.375</c:v>
                </c:pt>
                <c:pt idx="975">
                  <c:v>41195.395833333336</c:v>
                </c:pt>
                <c:pt idx="976">
                  <c:v>41195.416666666664</c:v>
                </c:pt>
                <c:pt idx="977">
                  <c:v>41195.4375</c:v>
                </c:pt>
                <c:pt idx="978">
                  <c:v>41195.458333333336</c:v>
                </c:pt>
                <c:pt idx="979">
                  <c:v>41195.479166666664</c:v>
                </c:pt>
                <c:pt idx="980">
                  <c:v>41195.5</c:v>
                </c:pt>
                <c:pt idx="981">
                  <c:v>41195.520833333336</c:v>
                </c:pt>
                <c:pt idx="982">
                  <c:v>41195.541666666664</c:v>
                </c:pt>
                <c:pt idx="983">
                  <c:v>41195.5625</c:v>
                </c:pt>
                <c:pt idx="984">
                  <c:v>41195.583333333336</c:v>
                </c:pt>
                <c:pt idx="985">
                  <c:v>41195.604166666664</c:v>
                </c:pt>
                <c:pt idx="986">
                  <c:v>41195.625</c:v>
                </c:pt>
                <c:pt idx="987">
                  <c:v>41195.645833333336</c:v>
                </c:pt>
                <c:pt idx="988">
                  <c:v>41195.666666666664</c:v>
                </c:pt>
                <c:pt idx="989">
                  <c:v>41195.6875</c:v>
                </c:pt>
                <c:pt idx="990">
                  <c:v>41195.708333333336</c:v>
                </c:pt>
                <c:pt idx="991">
                  <c:v>41195.729166666664</c:v>
                </c:pt>
                <c:pt idx="992">
                  <c:v>41195.75</c:v>
                </c:pt>
                <c:pt idx="993">
                  <c:v>41195.770833333336</c:v>
                </c:pt>
                <c:pt idx="994">
                  <c:v>41195.791666666664</c:v>
                </c:pt>
                <c:pt idx="995">
                  <c:v>41195.8125</c:v>
                </c:pt>
                <c:pt idx="996">
                  <c:v>41195.833333333336</c:v>
                </c:pt>
                <c:pt idx="997">
                  <c:v>41195.854166666664</c:v>
                </c:pt>
                <c:pt idx="998">
                  <c:v>41195.875</c:v>
                </c:pt>
                <c:pt idx="999">
                  <c:v>41195.895833333336</c:v>
                </c:pt>
                <c:pt idx="1000">
                  <c:v>41195.916666666664</c:v>
                </c:pt>
                <c:pt idx="1001">
                  <c:v>41195.9375</c:v>
                </c:pt>
                <c:pt idx="1002">
                  <c:v>41195.958333333336</c:v>
                </c:pt>
                <c:pt idx="1003">
                  <c:v>41195.979166666664</c:v>
                </c:pt>
                <c:pt idx="1004">
                  <c:v>41196</c:v>
                </c:pt>
                <c:pt idx="1005">
                  <c:v>41196.020833333336</c:v>
                </c:pt>
                <c:pt idx="1006">
                  <c:v>41196.041666666664</c:v>
                </c:pt>
                <c:pt idx="1007">
                  <c:v>41196.0625</c:v>
                </c:pt>
                <c:pt idx="1008">
                  <c:v>41196.083333333336</c:v>
                </c:pt>
                <c:pt idx="1009">
                  <c:v>41196.104166666664</c:v>
                </c:pt>
                <c:pt idx="1010">
                  <c:v>41196.125</c:v>
                </c:pt>
                <c:pt idx="1011">
                  <c:v>41196.145833333336</c:v>
                </c:pt>
                <c:pt idx="1012">
                  <c:v>41196.166666666664</c:v>
                </c:pt>
                <c:pt idx="1013">
                  <c:v>41196.1875</c:v>
                </c:pt>
                <c:pt idx="1014">
                  <c:v>41196.208333333336</c:v>
                </c:pt>
                <c:pt idx="1015">
                  <c:v>41196.229166666664</c:v>
                </c:pt>
                <c:pt idx="1016">
                  <c:v>41196.25</c:v>
                </c:pt>
                <c:pt idx="1017">
                  <c:v>41196.270833333336</c:v>
                </c:pt>
                <c:pt idx="1018">
                  <c:v>41196.291666666664</c:v>
                </c:pt>
                <c:pt idx="1019">
                  <c:v>41196.3125</c:v>
                </c:pt>
                <c:pt idx="1020">
                  <c:v>41196.333333333336</c:v>
                </c:pt>
                <c:pt idx="1021">
                  <c:v>41196.354166666664</c:v>
                </c:pt>
                <c:pt idx="1022">
                  <c:v>41196.375</c:v>
                </c:pt>
                <c:pt idx="1023">
                  <c:v>41196.395833333336</c:v>
                </c:pt>
                <c:pt idx="1024">
                  <c:v>41196.416666666664</c:v>
                </c:pt>
                <c:pt idx="1025">
                  <c:v>41196.4375</c:v>
                </c:pt>
                <c:pt idx="1026">
                  <c:v>41196.458333333336</c:v>
                </c:pt>
                <c:pt idx="1027">
                  <c:v>41196.479166666664</c:v>
                </c:pt>
                <c:pt idx="1028">
                  <c:v>41196.5</c:v>
                </c:pt>
                <c:pt idx="1029">
                  <c:v>41196.520833333336</c:v>
                </c:pt>
                <c:pt idx="1030">
                  <c:v>41196.541666666664</c:v>
                </c:pt>
                <c:pt idx="1031">
                  <c:v>41196.5625</c:v>
                </c:pt>
                <c:pt idx="1032">
                  <c:v>41196.583333333336</c:v>
                </c:pt>
                <c:pt idx="1033">
                  <c:v>41196.604166666664</c:v>
                </c:pt>
                <c:pt idx="1034">
                  <c:v>41196.625</c:v>
                </c:pt>
                <c:pt idx="1035">
                  <c:v>41196.645833333336</c:v>
                </c:pt>
                <c:pt idx="1036">
                  <c:v>41196.666666666664</c:v>
                </c:pt>
                <c:pt idx="1037">
                  <c:v>41196.6875</c:v>
                </c:pt>
                <c:pt idx="1038">
                  <c:v>41196.708333333336</c:v>
                </c:pt>
                <c:pt idx="1039">
                  <c:v>41196.729166666664</c:v>
                </c:pt>
                <c:pt idx="1040">
                  <c:v>41196.75</c:v>
                </c:pt>
                <c:pt idx="1041">
                  <c:v>41196.770833333336</c:v>
                </c:pt>
                <c:pt idx="1042">
                  <c:v>41196.791666666664</c:v>
                </c:pt>
                <c:pt idx="1043">
                  <c:v>41196.8125</c:v>
                </c:pt>
                <c:pt idx="1044">
                  <c:v>41196.833333333336</c:v>
                </c:pt>
                <c:pt idx="1045">
                  <c:v>41196.854166666664</c:v>
                </c:pt>
                <c:pt idx="1046">
                  <c:v>41196.875</c:v>
                </c:pt>
                <c:pt idx="1047">
                  <c:v>41196.895833333336</c:v>
                </c:pt>
                <c:pt idx="1048">
                  <c:v>41196.916666666664</c:v>
                </c:pt>
                <c:pt idx="1049">
                  <c:v>41196.9375</c:v>
                </c:pt>
                <c:pt idx="1050">
                  <c:v>41196.958333333336</c:v>
                </c:pt>
                <c:pt idx="1051">
                  <c:v>41196.979166666664</c:v>
                </c:pt>
                <c:pt idx="1052">
                  <c:v>41197</c:v>
                </c:pt>
                <c:pt idx="1053">
                  <c:v>41197.020833333336</c:v>
                </c:pt>
                <c:pt idx="1054">
                  <c:v>41197.041666666664</c:v>
                </c:pt>
                <c:pt idx="1055">
                  <c:v>41197.0625</c:v>
                </c:pt>
                <c:pt idx="1056">
                  <c:v>41197.083333333336</c:v>
                </c:pt>
                <c:pt idx="1057">
                  <c:v>41197.104166666664</c:v>
                </c:pt>
                <c:pt idx="1058">
                  <c:v>41197.125</c:v>
                </c:pt>
                <c:pt idx="1059">
                  <c:v>41197.145833333336</c:v>
                </c:pt>
                <c:pt idx="1060">
                  <c:v>41197.166666666664</c:v>
                </c:pt>
                <c:pt idx="1061">
                  <c:v>41197.1875</c:v>
                </c:pt>
                <c:pt idx="1062">
                  <c:v>41197.208333333336</c:v>
                </c:pt>
                <c:pt idx="1063">
                  <c:v>41197.229166666664</c:v>
                </c:pt>
                <c:pt idx="1064">
                  <c:v>41197.25</c:v>
                </c:pt>
                <c:pt idx="1065">
                  <c:v>41197.270833333336</c:v>
                </c:pt>
                <c:pt idx="1066">
                  <c:v>41197.291666666664</c:v>
                </c:pt>
                <c:pt idx="1067">
                  <c:v>41197.3125</c:v>
                </c:pt>
                <c:pt idx="1068">
                  <c:v>41197.333333333336</c:v>
                </c:pt>
                <c:pt idx="1069">
                  <c:v>41197.354166666664</c:v>
                </c:pt>
                <c:pt idx="1070">
                  <c:v>41197.375</c:v>
                </c:pt>
                <c:pt idx="1071">
                  <c:v>41197.395833333336</c:v>
                </c:pt>
                <c:pt idx="1072">
                  <c:v>41197.416666666664</c:v>
                </c:pt>
                <c:pt idx="1073">
                  <c:v>41197.4375</c:v>
                </c:pt>
                <c:pt idx="1074">
                  <c:v>41197.458333333336</c:v>
                </c:pt>
                <c:pt idx="1075">
                  <c:v>41197.479166666664</c:v>
                </c:pt>
                <c:pt idx="1076">
                  <c:v>41197.5</c:v>
                </c:pt>
                <c:pt idx="1077">
                  <c:v>41197.520833333336</c:v>
                </c:pt>
                <c:pt idx="1078">
                  <c:v>41197.541666666664</c:v>
                </c:pt>
                <c:pt idx="1079">
                  <c:v>41197.5625</c:v>
                </c:pt>
                <c:pt idx="1080">
                  <c:v>41197.583333333336</c:v>
                </c:pt>
                <c:pt idx="1081">
                  <c:v>41197.604166666664</c:v>
                </c:pt>
                <c:pt idx="1082">
                  <c:v>41197.625</c:v>
                </c:pt>
                <c:pt idx="1083">
                  <c:v>41197.645833333336</c:v>
                </c:pt>
                <c:pt idx="1084">
                  <c:v>41197.666666666664</c:v>
                </c:pt>
                <c:pt idx="1085">
                  <c:v>41197.6875</c:v>
                </c:pt>
                <c:pt idx="1086">
                  <c:v>41197.708333333336</c:v>
                </c:pt>
                <c:pt idx="1087">
                  <c:v>41197.729166666664</c:v>
                </c:pt>
                <c:pt idx="1088">
                  <c:v>41197.75</c:v>
                </c:pt>
                <c:pt idx="1089">
                  <c:v>41197.770833333336</c:v>
                </c:pt>
                <c:pt idx="1090">
                  <c:v>41197.791666666664</c:v>
                </c:pt>
                <c:pt idx="1091">
                  <c:v>41197.8125</c:v>
                </c:pt>
                <c:pt idx="1092">
                  <c:v>41197.833333333336</c:v>
                </c:pt>
                <c:pt idx="1093">
                  <c:v>41197.854166666664</c:v>
                </c:pt>
                <c:pt idx="1094">
                  <c:v>41197.875</c:v>
                </c:pt>
                <c:pt idx="1095">
                  <c:v>41197.895833333336</c:v>
                </c:pt>
                <c:pt idx="1096">
                  <c:v>41197.916666666664</c:v>
                </c:pt>
                <c:pt idx="1097">
                  <c:v>41197.9375</c:v>
                </c:pt>
                <c:pt idx="1098">
                  <c:v>41197.958333333336</c:v>
                </c:pt>
                <c:pt idx="1099">
                  <c:v>41197.979166666664</c:v>
                </c:pt>
                <c:pt idx="1100">
                  <c:v>41198</c:v>
                </c:pt>
                <c:pt idx="1101">
                  <c:v>41198.020833333336</c:v>
                </c:pt>
                <c:pt idx="1102">
                  <c:v>41198.041666666664</c:v>
                </c:pt>
                <c:pt idx="1103">
                  <c:v>41198.0625</c:v>
                </c:pt>
                <c:pt idx="1104">
                  <c:v>41198.083333333336</c:v>
                </c:pt>
                <c:pt idx="1105">
                  <c:v>41198.104166666664</c:v>
                </c:pt>
                <c:pt idx="1106">
                  <c:v>41198.125</c:v>
                </c:pt>
                <c:pt idx="1107">
                  <c:v>41198.145833333336</c:v>
                </c:pt>
                <c:pt idx="1108">
                  <c:v>41198.166666666664</c:v>
                </c:pt>
                <c:pt idx="1109">
                  <c:v>41198.1875</c:v>
                </c:pt>
                <c:pt idx="1110">
                  <c:v>41198.208333333336</c:v>
                </c:pt>
                <c:pt idx="1111">
                  <c:v>41198.229166666664</c:v>
                </c:pt>
                <c:pt idx="1112">
                  <c:v>41198.25</c:v>
                </c:pt>
                <c:pt idx="1113">
                  <c:v>41198.270833333336</c:v>
                </c:pt>
                <c:pt idx="1114">
                  <c:v>41198.291666666664</c:v>
                </c:pt>
                <c:pt idx="1115">
                  <c:v>41198.3125</c:v>
                </c:pt>
                <c:pt idx="1116">
                  <c:v>41198.333333333336</c:v>
                </c:pt>
                <c:pt idx="1117">
                  <c:v>41198.354166666664</c:v>
                </c:pt>
                <c:pt idx="1118">
                  <c:v>41198.375</c:v>
                </c:pt>
                <c:pt idx="1119">
                  <c:v>41198.395833333336</c:v>
                </c:pt>
                <c:pt idx="1120">
                  <c:v>41198.416666666664</c:v>
                </c:pt>
                <c:pt idx="1121">
                  <c:v>41198.4375</c:v>
                </c:pt>
                <c:pt idx="1122">
                  <c:v>41198.458333333336</c:v>
                </c:pt>
                <c:pt idx="1123">
                  <c:v>41198.479166666664</c:v>
                </c:pt>
                <c:pt idx="1124">
                  <c:v>41198.5</c:v>
                </c:pt>
                <c:pt idx="1125">
                  <c:v>41198.520833333336</c:v>
                </c:pt>
                <c:pt idx="1126">
                  <c:v>41198.541666666664</c:v>
                </c:pt>
                <c:pt idx="1127">
                  <c:v>41198.5625</c:v>
                </c:pt>
                <c:pt idx="1128">
                  <c:v>41198.583333333336</c:v>
                </c:pt>
                <c:pt idx="1129">
                  <c:v>41198.604166666664</c:v>
                </c:pt>
                <c:pt idx="1130">
                  <c:v>41198.625</c:v>
                </c:pt>
                <c:pt idx="1131">
                  <c:v>41198.645833333336</c:v>
                </c:pt>
                <c:pt idx="1132">
                  <c:v>41198.666666666664</c:v>
                </c:pt>
                <c:pt idx="1133">
                  <c:v>41198.6875</c:v>
                </c:pt>
                <c:pt idx="1134">
                  <c:v>41198.708333333336</c:v>
                </c:pt>
                <c:pt idx="1135">
                  <c:v>41198.729166666664</c:v>
                </c:pt>
                <c:pt idx="1136">
                  <c:v>41198.75</c:v>
                </c:pt>
                <c:pt idx="1137">
                  <c:v>41198.770833333336</c:v>
                </c:pt>
                <c:pt idx="1138">
                  <c:v>41198.791666666664</c:v>
                </c:pt>
                <c:pt idx="1139">
                  <c:v>41198.8125</c:v>
                </c:pt>
                <c:pt idx="1140">
                  <c:v>41198.833333333336</c:v>
                </c:pt>
                <c:pt idx="1141">
                  <c:v>41198.854166666664</c:v>
                </c:pt>
                <c:pt idx="1142">
                  <c:v>41198.875</c:v>
                </c:pt>
                <c:pt idx="1143">
                  <c:v>41198.895833333336</c:v>
                </c:pt>
                <c:pt idx="1144">
                  <c:v>41198.916666666664</c:v>
                </c:pt>
                <c:pt idx="1145">
                  <c:v>41198.9375</c:v>
                </c:pt>
                <c:pt idx="1146">
                  <c:v>41198.958333333336</c:v>
                </c:pt>
                <c:pt idx="1147">
                  <c:v>41198.979166666664</c:v>
                </c:pt>
                <c:pt idx="1148">
                  <c:v>41199</c:v>
                </c:pt>
                <c:pt idx="1149">
                  <c:v>41199.020833333336</c:v>
                </c:pt>
                <c:pt idx="1150">
                  <c:v>41199.041666666664</c:v>
                </c:pt>
                <c:pt idx="1151">
                  <c:v>41199.0625</c:v>
                </c:pt>
                <c:pt idx="1152">
                  <c:v>41199.083333333336</c:v>
                </c:pt>
                <c:pt idx="1153">
                  <c:v>41199.104166666664</c:v>
                </c:pt>
                <c:pt idx="1154">
                  <c:v>41199.125</c:v>
                </c:pt>
                <c:pt idx="1155">
                  <c:v>41199.145833333336</c:v>
                </c:pt>
                <c:pt idx="1156">
                  <c:v>41199.166666666664</c:v>
                </c:pt>
                <c:pt idx="1157">
                  <c:v>41199.1875</c:v>
                </c:pt>
                <c:pt idx="1158">
                  <c:v>41199.208333333336</c:v>
                </c:pt>
                <c:pt idx="1159">
                  <c:v>41199.229166666664</c:v>
                </c:pt>
                <c:pt idx="1160">
                  <c:v>41199.25</c:v>
                </c:pt>
                <c:pt idx="1161">
                  <c:v>41199.270833333336</c:v>
                </c:pt>
                <c:pt idx="1162">
                  <c:v>41199.291666666664</c:v>
                </c:pt>
                <c:pt idx="1163">
                  <c:v>41199.3125</c:v>
                </c:pt>
                <c:pt idx="1164">
                  <c:v>41199.333333333336</c:v>
                </c:pt>
                <c:pt idx="1165">
                  <c:v>41199.354166666664</c:v>
                </c:pt>
                <c:pt idx="1166">
                  <c:v>41199.375</c:v>
                </c:pt>
                <c:pt idx="1167">
                  <c:v>41199.395833333336</c:v>
                </c:pt>
                <c:pt idx="1168">
                  <c:v>41199.416666666664</c:v>
                </c:pt>
                <c:pt idx="1169">
                  <c:v>41199.4375</c:v>
                </c:pt>
                <c:pt idx="1170">
                  <c:v>41199.458333333336</c:v>
                </c:pt>
                <c:pt idx="1171">
                  <c:v>41199.479166666664</c:v>
                </c:pt>
                <c:pt idx="1172">
                  <c:v>41199.5</c:v>
                </c:pt>
                <c:pt idx="1173">
                  <c:v>41199.520833333336</c:v>
                </c:pt>
                <c:pt idx="1174">
                  <c:v>41199.541666666664</c:v>
                </c:pt>
                <c:pt idx="1175">
                  <c:v>41199.5625</c:v>
                </c:pt>
                <c:pt idx="1176">
                  <c:v>41199.583333333336</c:v>
                </c:pt>
                <c:pt idx="1177">
                  <c:v>41199.604166666664</c:v>
                </c:pt>
                <c:pt idx="1178">
                  <c:v>41199.625</c:v>
                </c:pt>
                <c:pt idx="1179">
                  <c:v>41199.645833333336</c:v>
                </c:pt>
                <c:pt idx="1180">
                  <c:v>41199.666666666664</c:v>
                </c:pt>
                <c:pt idx="1181">
                  <c:v>41199.6875</c:v>
                </c:pt>
                <c:pt idx="1182">
                  <c:v>41199.708333333336</c:v>
                </c:pt>
                <c:pt idx="1183">
                  <c:v>41199.729166666664</c:v>
                </c:pt>
                <c:pt idx="1184">
                  <c:v>41199.75</c:v>
                </c:pt>
                <c:pt idx="1185">
                  <c:v>41199.770833333336</c:v>
                </c:pt>
                <c:pt idx="1186">
                  <c:v>41199.791666666664</c:v>
                </c:pt>
                <c:pt idx="1187">
                  <c:v>41199.8125</c:v>
                </c:pt>
                <c:pt idx="1188">
                  <c:v>41199.833333333336</c:v>
                </c:pt>
                <c:pt idx="1189">
                  <c:v>41199.854166666664</c:v>
                </c:pt>
                <c:pt idx="1190">
                  <c:v>41199.875</c:v>
                </c:pt>
                <c:pt idx="1191">
                  <c:v>41199.895833333336</c:v>
                </c:pt>
                <c:pt idx="1192">
                  <c:v>41199.916666666664</c:v>
                </c:pt>
                <c:pt idx="1193">
                  <c:v>41199.9375</c:v>
                </c:pt>
                <c:pt idx="1194">
                  <c:v>41199.958333333336</c:v>
                </c:pt>
                <c:pt idx="1195">
                  <c:v>41199.979166666664</c:v>
                </c:pt>
                <c:pt idx="1196">
                  <c:v>41200</c:v>
                </c:pt>
                <c:pt idx="1197">
                  <c:v>41200.020833333336</c:v>
                </c:pt>
                <c:pt idx="1198">
                  <c:v>41200.041666666664</c:v>
                </c:pt>
                <c:pt idx="1199">
                  <c:v>41200.0625</c:v>
                </c:pt>
                <c:pt idx="1200">
                  <c:v>41200.083333333336</c:v>
                </c:pt>
                <c:pt idx="1201">
                  <c:v>41200.104166666664</c:v>
                </c:pt>
                <c:pt idx="1202">
                  <c:v>41200.125</c:v>
                </c:pt>
                <c:pt idx="1203">
                  <c:v>41200.145833333336</c:v>
                </c:pt>
                <c:pt idx="1204">
                  <c:v>41200.166666666664</c:v>
                </c:pt>
                <c:pt idx="1205">
                  <c:v>41200.1875</c:v>
                </c:pt>
                <c:pt idx="1206">
                  <c:v>41200.208333333336</c:v>
                </c:pt>
                <c:pt idx="1207">
                  <c:v>41200.229166666664</c:v>
                </c:pt>
                <c:pt idx="1208">
                  <c:v>41200.25</c:v>
                </c:pt>
                <c:pt idx="1209">
                  <c:v>41200.270833333336</c:v>
                </c:pt>
                <c:pt idx="1210">
                  <c:v>41200.291666666664</c:v>
                </c:pt>
                <c:pt idx="1211">
                  <c:v>41200.3125</c:v>
                </c:pt>
                <c:pt idx="1212">
                  <c:v>41200.333333333336</c:v>
                </c:pt>
                <c:pt idx="1213">
                  <c:v>41200.354166666664</c:v>
                </c:pt>
                <c:pt idx="1214">
                  <c:v>41200.375</c:v>
                </c:pt>
                <c:pt idx="1215">
                  <c:v>41200.395833333336</c:v>
                </c:pt>
                <c:pt idx="1216">
                  <c:v>41200.416666666664</c:v>
                </c:pt>
                <c:pt idx="1217">
                  <c:v>41200.4375</c:v>
                </c:pt>
                <c:pt idx="1218">
                  <c:v>41200.458333333336</c:v>
                </c:pt>
                <c:pt idx="1219">
                  <c:v>41200.479166666664</c:v>
                </c:pt>
                <c:pt idx="1220">
                  <c:v>41200.5</c:v>
                </c:pt>
                <c:pt idx="1221">
                  <c:v>41200.520833333336</c:v>
                </c:pt>
                <c:pt idx="1222">
                  <c:v>41200.541666666664</c:v>
                </c:pt>
                <c:pt idx="1223">
                  <c:v>41200.5625</c:v>
                </c:pt>
                <c:pt idx="1224">
                  <c:v>41200.583333333336</c:v>
                </c:pt>
                <c:pt idx="1225">
                  <c:v>41200.604166666664</c:v>
                </c:pt>
                <c:pt idx="1226">
                  <c:v>41200.625</c:v>
                </c:pt>
                <c:pt idx="1227">
                  <c:v>41200.645833333336</c:v>
                </c:pt>
                <c:pt idx="1228">
                  <c:v>41200.666666666664</c:v>
                </c:pt>
                <c:pt idx="1229">
                  <c:v>41200.6875</c:v>
                </c:pt>
                <c:pt idx="1230">
                  <c:v>41200.708333333336</c:v>
                </c:pt>
                <c:pt idx="1231">
                  <c:v>41200.729166666664</c:v>
                </c:pt>
                <c:pt idx="1232">
                  <c:v>41200.75</c:v>
                </c:pt>
                <c:pt idx="1233">
                  <c:v>41200.770833333336</c:v>
                </c:pt>
                <c:pt idx="1234">
                  <c:v>41200.791666666664</c:v>
                </c:pt>
                <c:pt idx="1235">
                  <c:v>41200.8125</c:v>
                </c:pt>
                <c:pt idx="1236">
                  <c:v>41200.833333333336</c:v>
                </c:pt>
                <c:pt idx="1237">
                  <c:v>41200.854166666664</c:v>
                </c:pt>
                <c:pt idx="1238">
                  <c:v>41200.875</c:v>
                </c:pt>
                <c:pt idx="1239">
                  <c:v>41200.895833333336</c:v>
                </c:pt>
                <c:pt idx="1240">
                  <c:v>41200.916666666664</c:v>
                </c:pt>
                <c:pt idx="1241">
                  <c:v>41200.9375</c:v>
                </c:pt>
                <c:pt idx="1242">
                  <c:v>41200.958333333336</c:v>
                </c:pt>
                <c:pt idx="1243">
                  <c:v>41200.979166666664</c:v>
                </c:pt>
                <c:pt idx="1244">
                  <c:v>41201</c:v>
                </c:pt>
                <c:pt idx="1245">
                  <c:v>41201.020833333336</c:v>
                </c:pt>
                <c:pt idx="1246">
                  <c:v>41201.041666666664</c:v>
                </c:pt>
                <c:pt idx="1247">
                  <c:v>41201.0625</c:v>
                </c:pt>
                <c:pt idx="1248">
                  <c:v>41201.083333333336</c:v>
                </c:pt>
                <c:pt idx="1249">
                  <c:v>41201.104166666664</c:v>
                </c:pt>
                <c:pt idx="1250">
                  <c:v>41201.125</c:v>
                </c:pt>
                <c:pt idx="1251">
                  <c:v>41201.145833333336</c:v>
                </c:pt>
                <c:pt idx="1252">
                  <c:v>41201.166666666664</c:v>
                </c:pt>
                <c:pt idx="1253">
                  <c:v>41201.1875</c:v>
                </c:pt>
                <c:pt idx="1254">
                  <c:v>41201.208333333336</c:v>
                </c:pt>
                <c:pt idx="1255">
                  <c:v>41201.229166666664</c:v>
                </c:pt>
                <c:pt idx="1256">
                  <c:v>41201.25</c:v>
                </c:pt>
                <c:pt idx="1257">
                  <c:v>41201.270833333336</c:v>
                </c:pt>
                <c:pt idx="1258">
                  <c:v>41201.291666666664</c:v>
                </c:pt>
                <c:pt idx="1259">
                  <c:v>41201.3125</c:v>
                </c:pt>
                <c:pt idx="1260">
                  <c:v>41201.333333333336</c:v>
                </c:pt>
                <c:pt idx="1261">
                  <c:v>41201.354166666664</c:v>
                </c:pt>
                <c:pt idx="1262">
                  <c:v>41201.375</c:v>
                </c:pt>
                <c:pt idx="1263">
                  <c:v>41201.395833333336</c:v>
                </c:pt>
                <c:pt idx="1264">
                  <c:v>41201.416666666664</c:v>
                </c:pt>
                <c:pt idx="1265">
                  <c:v>41201.4375</c:v>
                </c:pt>
                <c:pt idx="1266">
                  <c:v>41201.458333333336</c:v>
                </c:pt>
                <c:pt idx="1267">
                  <c:v>41201.479166666664</c:v>
                </c:pt>
                <c:pt idx="1268">
                  <c:v>41201.5</c:v>
                </c:pt>
                <c:pt idx="1269">
                  <c:v>41201.520833333336</c:v>
                </c:pt>
                <c:pt idx="1270">
                  <c:v>41201.541666666664</c:v>
                </c:pt>
                <c:pt idx="1271">
                  <c:v>41201.5625</c:v>
                </c:pt>
                <c:pt idx="1272">
                  <c:v>41201.583333333336</c:v>
                </c:pt>
                <c:pt idx="1273">
                  <c:v>41201.604166666664</c:v>
                </c:pt>
                <c:pt idx="1274">
                  <c:v>41201.625</c:v>
                </c:pt>
                <c:pt idx="1275">
                  <c:v>41201.645833333336</c:v>
                </c:pt>
                <c:pt idx="1276">
                  <c:v>41201.666666666664</c:v>
                </c:pt>
                <c:pt idx="1277">
                  <c:v>41201.6875</c:v>
                </c:pt>
                <c:pt idx="1278">
                  <c:v>41201.708333333336</c:v>
                </c:pt>
                <c:pt idx="1279">
                  <c:v>41201.729166666664</c:v>
                </c:pt>
                <c:pt idx="1280">
                  <c:v>41201.75</c:v>
                </c:pt>
                <c:pt idx="1281">
                  <c:v>41201.770833333336</c:v>
                </c:pt>
                <c:pt idx="1282">
                  <c:v>41201.791666666664</c:v>
                </c:pt>
                <c:pt idx="1283">
                  <c:v>41201.8125</c:v>
                </c:pt>
                <c:pt idx="1284">
                  <c:v>41201.833333333336</c:v>
                </c:pt>
                <c:pt idx="1285">
                  <c:v>41201.854166666664</c:v>
                </c:pt>
                <c:pt idx="1286">
                  <c:v>41201.875</c:v>
                </c:pt>
                <c:pt idx="1287">
                  <c:v>41201.895833333336</c:v>
                </c:pt>
                <c:pt idx="1288">
                  <c:v>41201.916666666664</c:v>
                </c:pt>
                <c:pt idx="1289">
                  <c:v>41201.9375</c:v>
                </c:pt>
                <c:pt idx="1290">
                  <c:v>41201.958333333336</c:v>
                </c:pt>
                <c:pt idx="1291">
                  <c:v>41201.979166666664</c:v>
                </c:pt>
                <c:pt idx="1292">
                  <c:v>41202</c:v>
                </c:pt>
                <c:pt idx="1293">
                  <c:v>41202.020833333336</c:v>
                </c:pt>
                <c:pt idx="1294">
                  <c:v>41202.041666666664</c:v>
                </c:pt>
                <c:pt idx="1295">
                  <c:v>41202.0625</c:v>
                </c:pt>
                <c:pt idx="1296">
                  <c:v>41202.083333333336</c:v>
                </c:pt>
                <c:pt idx="1297">
                  <c:v>41202.104166666664</c:v>
                </c:pt>
                <c:pt idx="1298">
                  <c:v>41202.125</c:v>
                </c:pt>
                <c:pt idx="1299">
                  <c:v>41202.145833333336</c:v>
                </c:pt>
                <c:pt idx="1300">
                  <c:v>41202.166666666664</c:v>
                </c:pt>
                <c:pt idx="1301">
                  <c:v>41202.1875</c:v>
                </c:pt>
                <c:pt idx="1302">
                  <c:v>41202.208333333336</c:v>
                </c:pt>
                <c:pt idx="1303">
                  <c:v>41202.229166666664</c:v>
                </c:pt>
                <c:pt idx="1304">
                  <c:v>41202.25</c:v>
                </c:pt>
                <c:pt idx="1305">
                  <c:v>41202.270833333336</c:v>
                </c:pt>
                <c:pt idx="1306">
                  <c:v>41202.291666666664</c:v>
                </c:pt>
                <c:pt idx="1307">
                  <c:v>41202.3125</c:v>
                </c:pt>
                <c:pt idx="1308">
                  <c:v>41202.333333333336</c:v>
                </c:pt>
                <c:pt idx="1309">
                  <c:v>41202.354166666664</c:v>
                </c:pt>
                <c:pt idx="1310">
                  <c:v>41202.375</c:v>
                </c:pt>
                <c:pt idx="1311">
                  <c:v>41202.395833333336</c:v>
                </c:pt>
                <c:pt idx="1312">
                  <c:v>41202.416666666664</c:v>
                </c:pt>
                <c:pt idx="1313">
                  <c:v>41202.4375</c:v>
                </c:pt>
                <c:pt idx="1314">
                  <c:v>41202.458333333336</c:v>
                </c:pt>
                <c:pt idx="1315">
                  <c:v>41202.479166666664</c:v>
                </c:pt>
                <c:pt idx="1316">
                  <c:v>41202.5</c:v>
                </c:pt>
                <c:pt idx="1317">
                  <c:v>41202.520833333336</c:v>
                </c:pt>
                <c:pt idx="1318">
                  <c:v>41202.541666666664</c:v>
                </c:pt>
                <c:pt idx="1319">
                  <c:v>41202.5625</c:v>
                </c:pt>
                <c:pt idx="1320">
                  <c:v>41202.583333333336</c:v>
                </c:pt>
                <c:pt idx="1321">
                  <c:v>41202.604166666664</c:v>
                </c:pt>
                <c:pt idx="1322">
                  <c:v>41202.625</c:v>
                </c:pt>
                <c:pt idx="1323">
                  <c:v>41202.645833333336</c:v>
                </c:pt>
                <c:pt idx="1324">
                  <c:v>41202.666666666664</c:v>
                </c:pt>
                <c:pt idx="1325">
                  <c:v>41202.6875</c:v>
                </c:pt>
                <c:pt idx="1326">
                  <c:v>41202.708333333336</c:v>
                </c:pt>
                <c:pt idx="1327">
                  <c:v>41202.729166666664</c:v>
                </c:pt>
                <c:pt idx="1328">
                  <c:v>41202.75</c:v>
                </c:pt>
                <c:pt idx="1329">
                  <c:v>41202.770833333336</c:v>
                </c:pt>
                <c:pt idx="1330">
                  <c:v>41202.791666666664</c:v>
                </c:pt>
                <c:pt idx="1331">
                  <c:v>41202.8125</c:v>
                </c:pt>
                <c:pt idx="1332">
                  <c:v>41202.833333333336</c:v>
                </c:pt>
                <c:pt idx="1333">
                  <c:v>41202.854166666664</c:v>
                </c:pt>
                <c:pt idx="1334">
                  <c:v>41202.875</c:v>
                </c:pt>
                <c:pt idx="1335">
                  <c:v>41202.895833333336</c:v>
                </c:pt>
                <c:pt idx="1336">
                  <c:v>41202.916666666664</c:v>
                </c:pt>
                <c:pt idx="1337">
                  <c:v>41202.9375</c:v>
                </c:pt>
                <c:pt idx="1338">
                  <c:v>41202.958333333336</c:v>
                </c:pt>
                <c:pt idx="1339">
                  <c:v>41202.979166666664</c:v>
                </c:pt>
                <c:pt idx="1340">
                  <c:v>41203</c:v>
                </c:pt>
                <c:pt idx="1341">
                  <c:v>41203.020833333336</c:v>
                </c:pt>
                <c:pt idx="1342">
                  <c:v>41203.041666666664</c:v>
                </c:pt>
                <c:pt idx="1343">
                  <c:v>41203.0625</c:v>
                </c:pt>
                <c:pt idx="1344">
                  <c:v>41203.083333333336</c:v>
                </c:pt>
                <c:pt idx="1345">
                  <c:v>41203.104166666664</c:v>
                </c:pt>
                <c:pt idx="1346">
                  <c:v>41203.125</c:v>
                </c:pt>
                <c:pt idx="1347">
                  <c:v>41203.145833333336</c:v>
                </c:pt>
                <c:pt idx="1348">
                  <c:v>41203.166666666664</c:v>
                </c:pt>
                <c:pt idx="1349">
                  <c:v>41203.1875</c:v>
                </c:pt>
                <c:pt idx="1350">
                  <c:v>41203.208333333336</c:v>
                </c:pt>
                <c:pt idx="1351">
                  <c:v>41203.229166666664</c:v>
                </c:pt>
                <c:pt idx="1352">
                  <c:v>41203.25</c:v>
                </c:pt>
                <c:pt idx="1353">
                  <c:v>41203.270833333336</c:v>
                </c:pt>
                <c:pt idx="1354">
                  <c:v>41203.291666666664</c:v>
                </c:pt>
                <c:pt idx="1355">
                  <c:v>41203.3125</c:v>
                </c:pt>
                <c:pt idx="1356">
                  <c:v>41203.333333333336</c:v>
                </c:pt>
                <c:pt idx="1357">
                  <c:v>41203.354166666664</c:v>
                </c:pt>
                <c:pt idx="1358">
                  <c:v>41203.375</c:v>
                </c:pt>
                <c:pt idx="1359">
                  <c:v>41203.395833333336</c:v>
                </c:pt>
                <c:pt idx="1360">
                  <c:v>41203.416666666664</c:v>
                </c:pt>
                <c:pt idx="1361">
                  <c:v>41203.4375</c:v>
                </c:pt>
                <c:pt idx="1362">
                  <c:v>41203.458333333336</c:v>
                </c:pt>
                <c:pt idx="1363">
                  <c:v>41203.479166666664</c:v>
                </c:pt>
                <c:pt idx="1364">
                  <c:v>41203.5</c:v>
                </c:pt>
                <c:pt idx="1365">
                  <c:v>41203.520833333336</c:v>
                </c:pt>
                <c:pt idx="1366">
                  <c:v>41203.541666666664</c:v>
                </c:pt>
                <c:pt idx="1367">
                  <c:v>41203.5625</c:v>
                </c:pt>
                <c:pt idx="1368">
                  <c:v>41203.583333333336</c:v>
                </c:pt>
                <c:pt idx="1369">
                  <c:v>41203.604166666664</c:v>
                </c:pt>
                <c:pt idx="1370">
                  <c:v>41203.625</c:v>
                </c:pt>
                <c:pt idx="1371">
                  <c:v>41203.645833333336</c:v>
                </c:pt>
                <c:pt idx="1372">
                  <c:v>41203.666666666664</c:v>
                </c:pt>
                <c:pt idx="1373">
                  <c:v>41203.6875</c:v>
                </c:pt>
                <c:pt idx="1374">
                  <c:v>41203.708333333336</c:v>
                </c:pt>
                <c:pt idx="1375">
                  <c:v>41203.729166666664</c:v>
                </c:pt>
                <c:pt idx="1376">
                  <c:v>41203.75</c:v>
                </c:pt>
                <c:pt idx="1377">
                  <c:v>41203.770833333336</c:v>
                </c:pt>
                <c:pt idx="1378">
                  <c:v>41203.791666666664</c:v>
                </c:pt>
                <c:pt idx="1379">
                  <c:v>41203.8125</c:v>
                </c:pt>
                <c:pt idx="1380">
                  <c:v>41203.833333333336</c:v>
                </c:pt>
                <c:pt idx="1381">
                  <c:v>41203.854166666664</c:v>
                </c:pt>
                <c:pt idx="1382">
                  <c:v>41203.875</c:v>
                </c:pt>
                <c:pt idx="1383">
                  <c:v>41203.895833333336</c:v>
                </c:pt>
                <c:pt idx="1384">
                  <c:v>41203.916666666664</c:v>
                </c:pt>
                <c:pt idx="1385">
                  <c:v>41203.9375</c:v>
                </c:pt>
                <c:pt idx="1386">
                  <c:v>41203.958333333336</c:v>
                </c:pt>
                <c:pt idx="1387">
                  <c:v>41203.979166666664</c:v>
                </c:pt>
                <c:pt idx="1388">
                  <c:v>41204</c:v>
                </c:pt>
                <c:pt idx="1389">
                  <c:v>41204.020833333336</c:v>
                </c:pt>
                <c:pt idx="1390">
                  <c:v>41204.041666666664</c:v>
                </c:pt>
                <c:pt idx="1391">
                  <c:v>41204.0625</c:v>
                </c:pt>
                <c:pt idx="1392">
                  <c:v>41204.083333333336</c:v>
                </c:pt>
                <c:pt idx="1393">
                  <c:v>41204.104166666664</c:v>
                </c:pt>
                <c:pt idx="1394">
                  <c:v>41204.125</c:v>
                </c:pt>
                <c:pt idx="1395">
                  <c:v>41204.145833333336</c:v>
                </c:pt>
                <c:pt idx="1396">
                  <c:v>41204.166666666664</c:v>
                </c:pt>
                <c:pt idx="1397">
                  <c:v>41204.1875</c:v>
                </c:pt>
                <c:pt idx="1398">
                  <c:v>41204.208333333336</c:v>
                </c:pt>
                <c:pt idx="1399">
                  <c:v>41204.229166666664</c:v>
                </c:pt>
                <c:pt idx="1400">
                  <c:v>41204.25</c:v>
                </c:pt>
                <c:pt idx="1401">
                  <c:v>41204.270833333336</c:v>
                </c:pt>
                <c:pt idx="1402">
                  <c:v>41204.291666666664</c:v>
                </c:pt>
                <c:pt idx="1403">
                  <c:v>41204.3125</c:v>
                </c:pt>
                <c:pt idx="1404">
                  <c:v>41204.333333333336</c:v>
                </c:pt>
                <c:pt idx="1405">
                  <c:v>41204.354166666664</c:v>
                </c:pt>
                <c:pt idx="1406">
                  <c:v>41204.375</c:v>
                </c:pt>
                <c:pt idx="1407">
                  <c:v>41204.395833333336</c:v>
                </c:pt>
                <c:pt idx="1408">
                  <c:v>41204.416666666664</c:v>
                </c:pt>
                <c:pt idx="1409">
                  <c:v>41204.4375</c:v>
                </c:pt>
                <c:pt idx="1410">
                  <c:v>41204.458333333336</c:v>
                </c:pt>
                <c:pt idx="1411">
                  <c:v>41204.479166666664</c:v>
                </c:pt>
                <c:pt idx="1412">
                  <c:v>41204.5</c:v>
                </c:pt>
                <c:pt idx="1413">
                  <c:v>41204.520833333336</c:v>
                </c:pt>
                <c:pt idx="1414">
                  <c:v>41204.541666666664</c:v>
                </c:pt>
                <c:pt idx="1415">
                  <c:v>41204.5625</c:v>
                </c:pt>
                <c:pt idx="1416">
                  <c:v>41204.583333333336</c:v>
                </c:pt>
                <c:pt idx="1417">
                  <c:v>41204.604166666664</c:v>
                </c:pt>
                <c:pt idx="1418">
                  <c:v>41204.625</c:v>
                </c:pt>
                <c:pt idx="1419">
                  <c:v>41204.645833333336</c:v>
                </c:pt>
                <c:pt idx="1420">
                  <c:v>41204.666666666664</c:v>
                </c:pt>
                <c:pt idx="1421">
                  <c:v>41204.6875</c:v>
                </c:pt>
                <c:pt idx="1422">
                  <c:v>41204.708333333336</c:v>
                </c:pt>
                <c:pt idx="1423">
                  <c:v>41204.729166666664</c:v>
                </c:pt>
                <c:pt idx="1424">
                  <c:v>41204.75</c:v>
                </c:pt>
                <c:pt idx="1425">
                  <c:v>41204.770833333336</c:v>
                </c:pt>
                <c:pt idx="1426">
                  <c:v>41204.791666666664</c:v>
                </c:pt>
                <c:pt idx="1427">
                  <c:v>41204.8125</c:v>
                </c:pt>
                <c:pt idx="1428">
                  <c:v>41204.833333333336</c:v>
                </c:pt>
                <c:pt idx="1429">
                  <c:v>41204.854166666664</c:v>
                </c:pt>
                <c:pt idx="1430">
                  <c:v>41204.875</c:v>
                </c:pt>
                <c:pt idx="1431">
                  <c:v>41204.895833333336</c:v>
                </c:pt>
                <c:pt idx="1432">
                  <c:v>41204.916666666664</c:v>
                </c:pt>
                <c:pt idx="1433">
                  <c:v>41204.9375</c:v>
                </c:pt>
                <c:pt idx="1434">
                  <c:v>41204.958333333336</c:v>
                </c:pt>
                <c:pt idx="1435">
                  <c:v>41204.979166666664</c:v>
                </c:pt>
                <c:pt idx="1436">
                  <c:v>41205</c:v>
                </c:pt>
                <c:pt idx="1437">
                  <c:v>41205.020833333336</c:v>
                </c:pt>
                <c:pt idx="1438">
                  <c:v>41205.041666666664</c:v>
                </c:pt>
                <c:pt idx="1439">
                  <c:v>41205.0625</c:v>
                </c:pt>
                <c:pt idx="1440">
                  <c:v>41205.083333333336</c:v>
                </c:pt>
                <c:pt idx="1441">
                  <c:v>41205.104166666664</c:v>
                </c:pt>
                <c:pt idx="1442">
                  <c:v>41205.125</c:v>
                </c:pt>
                <c:pt idx="1443">
                  <c:v>41205.145833333336</c:v>
                </c:pt>
                <c:pt idx="1444">
                  <c:v>41205.166666666664</c:v>
                </c:pt>
                <c:pt idx="1445">
                  <c:v>41205.1875</c:v>
                </c:pt>
                <c:pt idx="1446">
                  <c:v>41205.208333333336</c:v>
                </c:pt>
                <c:pt idx="1447">
                  <c:v>41205.229166666664</c:v>
                </c:pt>
                <c:pt idx="1448">
                  <c:v>41205.25</c:v>
                </c:pt>
                <c:pt idx="1449">
                  <c:v>41205.270833333336</c:v>
                </c:pt>
                <c:pt idx="1450">
                  <c:v>41205.291666666664</c:v>
                </c:pt>
                <c:pt idx="1451">
                  <c:v>41205.3125</c:v>
                </c:pt>
                <c:pt idx="1452">
                  <c:v>41205.333333333336</c:v>
                </c:pt>
                <c:pt idx="1453">
                  <c:v>41205.354166666664</c:v>
                </c:pt>
                <c:pt idx="1454">
                  <c:v>41205.375</c:v>
                </c:pt>
                <c:pt idx="1455">
                  <c:v>41205.395833333336</c:v>
                </c:pt>
                <c:pt idx="1456">
                  <c:v>41205.416666666664</c:v>
                </c:pt>
                <c:pt idx="1457">
                  <c:v>41205.4375</c:v>
                </c:pt>
                <c:pt idx="1458">
                  <c:v>41205.458333333336</c:v>
                </c:pt>
                <c:pt idx="1459">
                  <c:v>41205.479166666664</c:v>
                </c:pt>
                <c:pt idx="1460">
                  <c:v>41205.5</c:v>
                </c:pt>
                <c:pt idx="1461">
                  <c:v>41205.520833333336</c:v>
                </c:pt>
                <c:pt idx="1462">
                  <c:v>41205.541666666664</c:v>
                </c:pt>
                <c:pt idx="1463">
                  <c:v>41205.5625</c:v>
                </c:pt>
                <c:pt idx="1464">
                  <c:v>41205.583333333336</c:v>
                </c:pt>
                <c:pt idx="1465">
                  <c:v>41205.604166666664</c:v>
                </c:pt>
                <c:pt idx="1466">
                  <c:v>41205.625</c:v>
                </c:pt>
                <c:pt idx="1467">
                  <c:v>41205.645833333336</c:v>
                </c:pt>
                <c:pt idx="1468">
                  <c:v>41205.666666666664</c:v>
                </c:pt>
                <c:pt idx="1469">
                  <c:v>41205.6875</c:v>
                </c:pt>
                <c:pt idx="1470">
                  <c:v>41205.708333333336</c:v>
                </c:pt>
                <c:pt idx="1471">
                  <c:v>41205.729166666664</c:v>
                </c:pt>
                <c:pt idx="1472">
                  <c:v>41205.75</c:v>
                </c:pt>
                <c:pt idx="1473">
                  <c:v>41205.770833333336</c:v>
                </c:pt>
                <c:pt idx="1474">
                  <c:v>41205.791666666664</c:v>
                </c:pt>
                <c:pt idx="1475">
                  <c:v>41205.8125</c:v>
                </c:pt>
                <c:pt idx="1476">
                  <c:v>41205.833333333336</c:v>
                </c:pt>
                <c:pt idx="1477">
                  <c:v>41205.854166666664</c:v>
                </c:pt>
                <c:pt idx="1478">
                  <c:v>41205.875</c:v>
                </c:pt>
                <c:pt idx="1479">
                  <c:v>41205.895833333336</c:v>
                </c:pt>
                <c:pt idx="1480">
                  <c:v>41205.916666666664</c:v>
                </c:pt>
                <c:pt idx="1481">
                  <c:v>41205.9375</c:v>
                </c:pt>
                <c:pt idx="1482">
                  <c:v>41205.958333333336</c:v>
                </c:pt>
                <c:pt idx="1483">
                  <c:v>41205.979166666664</c:v>
                </c:pt>
                <c:pt idx="1484">
                  <c:v>41206</c:v>
                </c:pt>
                <c:pt idx="1485">
                  <c:v>41206.020833333336</c:v>
                </c:pt>
                <c:pt idx="1486">
                  <c:v>41206.041666666664</c:v>
                </c:pt>
                <c:pt idx="1487">
                  <c:v>41206.0625</c:v>
                </c:pt>
                <c:pt idx="1488">
                  <c:v>41206.083333333336</c:v>
                </c:pt>
                <c:pt idx="1489">
                  <c:v>41206.104166666664</c:v>
                </c:pt>
                <c:pt idx="1490">
                  <c:v>41206.125</c:v>
                </c:pt>
                <c:pt idx="1491">
                  <c:v>41206.145833333336</c:v>
                </c:pt>
                <c:pt idx="1492">
                  <c:v>41206.166666666664</c:v>
                </c:pt>
                <c:pt idx="1493">
                  <c:v>41206.1875</c:v>
                </c:pt>
                <c:pt idx="1494">
                  <c:v>41206.208333333336</c:v>
                </c:pt>
                <c:pt idx="1495">
                  <c:v>41206.229166666664</c:v>
                </c:pt>
                <c:pt idx="1496">
                  <c:v>41206.25</c:v>
                </c:pt>
                <c:pt idx="1497">
                  <c:v>41206.270833333336</c:v>
                </c:pt>
                <c:pt idx="1498">
                  <c:v>41206.291666666664</c:v>
                </c:pt>
                <c:pt idx="1499">
                  <c:v>41206.3125</c:v>
                </c:pt>
                <c:pt idx="1500">
                  <c:v>41206.333333333336</c:v>
                </c:pt>
                <c:pt idx="1501">
                  <c:v>41206.354166666664</c:v>
                </c:pt>
                <c:pt idx="1502">
                  <c:v>41206.375</c:v>
                </c:pt>
                <c:pt idx="1503">
                  <c:v>41206.395833333336</c:v>
                </c:pt>
                <c:pt idx="1504">
                  <c:v>41206.416666666664</c:v>
                </c:pt>
                <c:pt idx="1505">
                  <c:v>41206.4375</c:v>
                </c:pt>
                <c:pt idx="1506">
                  <c:v>41206.458333333336</c:v>
                </c:pt>
                <c:pt idx="1507">
                  <c:v>41206.479166666664</c:v>
                </c:pt>
                <c:pt idx="1508">
                  <c:v>41206.5</c:v>
                </c:pt>
                <c:pt idx="1509">
                  <c:v>41206.520833333336</c:v>
                </c:pt>
                <c:pt idx="1510">
                  <c:v>41206.541666666664</c:v>
                </c:pt>
                <c:pt idx="1511">
                  <c:v>41206.5625</c:v>
                </c:pt>
                <c:pt idx="1512">
                  <c:v>41206.583333333336</c:v>
                </c:pt>
                <c:pt idx="1513">
                  <c:v>41206.604166666664</c:v>
                </c:pt>
                <c:pt idx="1514">
                  <c:v>41206.625</c:v>
                </c:pt>
                <c:pt idx="1515">
                  <c:v>41206.645833333336</c:v>
                </c:pt>
                <c:pt idx="1516">
                  <c:v>41206.666666666664</c:v>
                </c:pt>
                <c:pt idx="1517">
                  <c:v>41206.6875</c:v>
                </c:pt>
                <c:pt idx="1518">
                  <c:v>41206.708333333336</c:v>
                </c:pt>
                <c:pt idx="1519">
                  <c:v>41206.729166666664</c:v>
                </c:pt>
                <c:pt idx="1520">
                  <c:v>41206.75</c:v>
                </c:pt>
                <c:pt idx="1521">
                  <c:v>41206.770833333336</c:v>
                </c:pt>
                <c:pt idx="1522">
                  <c:v>41206.791666666664</c:v>
                </c:pt>
                <c:pt idx="1523">
                  <c:v>41206.8125</c:v>
                </c:pt>
                <c:pt idx="1524">
                  <c:v>41206.833333333336</c:v>
                </c:pt>
                <c:pt idx="1525">
                  <c:v>41206.854166666664</c:v>
                </c:pt>
                <c:pt idx="1526">
                  <c:v>41206.875</c:v>
                </c:pt>
                <c:pt idx="1527">
                  <c:v>41206.895833333336</c:v>
                </c:pt>
                <c:pt idx="1528">
                  <c:v>41206.916666666664</c:v>
                </c:pt>
                <c:pt idx="1529">
                  <c:v>41206.9375</c:v>
                </c:pt>
                <c:pt idx="1530">
                  <c:v>41206.958333333336</c:v>
                </c:pt>
                <c:pt idx="1531">
                  <c:v>41206.979166666664</c:v>
                </c:pt>
                <c:pt idx="1532">
                  <c:v>41207</c:v>
                </c:pt>
                <c:pt idx="1533">
                  <c:v>41207.020833333336</c:v>
                </c:pt>
                <c:pt idx="1534">
                  <c:v>41207.041666666664</c:v>
                </c:pt>
                <c:pt idx="1535">
                  <c:v>41207.0625</c:v>
                </c:pt>
                <c:pt idx="1536">
                  <c:v>41207.083333333336</c:v>
                </c:pt>
                <c:pt idx="1537">
                  <c:v>41207.104166666664</c:v>
                </c:pt>
                <c:pt idx="1538">
                  <c:v>41207.125</c:v>
                </c:pt>
                <c:pt idx="1539">
                  <c:v>41207.145833333336</c:v>
                </c:pt>
                <c:pt idx="1540">
                  <c:v>41207.166666666664</c:v>
                </c:pt>
                <c:pt idx="1541">
                  <c:v>41207.1875</c:v>
                </c:pt>
                <c:pt idx="1542">
                  <c:v>41207.208333333336</c:v>
                </c:pt>
                <c:pt idx="1543">
                  <c:v>41207.229166666664</c:v>
                </c:pt>
                <c:pt idx="1544">
                  <c:v>41207.25</c:v>
                </c:pt>
                <c:pt idx="1545">
                  <c:v>41207.270833333336</c:v>
                </c:pt>
                <c:pt idx="1546">
                  <c:v>41207.291666666664</c:v>
                </c:pt>
                <c:pt idx="1547">
                  <c:v>41207.3125</c:v>
                </c:pt>
                <c:pt idx="1548">
                  <c:v>41207.333333333336</c:v>
                </c:pt>
                <c:pt idx="1549">
                  <c:v>41207.354166666664</c:v>
                </c:pt>
                <c:pt idx="1550">
                  <c:v>41207.375</c:v>
                </c:pt>
                <c:pt idx="1551">
                  <c:v>41207.395833333336</c:v>
                </c:pt>
                <c:pt idx="1552">
                  <c:v>41207.416666666664</c:v>
                </c:pt>
                <c:pt idx="1553">
                  <c:v>41207.4375</c:v>
                </c:pt>
                <c:pt idx="1554">
                  <c:v>41207.458333333336</c:v>
                </c:pt>
                <c:pt idx="1555">
                  <c:v>41207.479166666664</c:v>
                </c:pt>
                <c:pt idx="1556">
                  <c:v>41207.5</c:v>
                </c:pt>
                <c:pt idx="1557">
                  <c:v>41207.520833333336</c:v>
                </c:pt>
                <c:pt idx="1558">
                  <c:v>41207.541666666664</c:v>
                </c:pt>
                <c:pt idx="1559">
                  <c:v>41207.5625</c:v>
                </c:pt>
                <c:pt idx="1560">
                  <c:v>41207.583333333336</c:v>
                </c:pt>
                <c:pt idx="1561">
                  <c:v>41207.604166666664</c:v>
                </c:pt>
                <c:pt idx="1562">
                  <c:v>41207.625</c:v>
                </c:pt>
                <c:pt idx="1563">
                  <c:v>41207.645833333336</c:v>
                </c:pt>
                <c:pt idx="1564">
                  <c:v>41207.666666666664</c:v>
                </c:pt>
                <c:pt idx="1565">
                  <c:v>41207.6875</c:v>
                </c:pt>
                <c:pt idx="1566">
                  <c:v>41207.708333333336</c:v>
                </c:pt>
                <c:pt idx="1567">
                  <c:v>41207.729166666664</c:v>
                </c:pt>
                <c:pt idx="1568">
                  <c:v>41207.75</c:v>
                </c:pt>
                <c:pt idx="1569">
                  <c:v>41207.770833333336</c:v>
                </c:pt>
                <c:pt idx="1570">
                  <c:v>41207.791666666664</c:v>
                </c:pt>
                <c:pt idx="1571">
                  <c:v>41207.8125</c:v>
                </c:pt>
                <c:pt idx="1572">
                  <c:v>41207.833333333336</c:v>
                </c:pt>
                <c:pt idx="1573">
                  <c:v>41207.854166666664</c:v>
                </c:pt>
                <c:pt idx="1574">
                  <c:v>41207.875</c:v>
                </c:pt>
                <c:pt idx="1575">
                  <c:v>41207.895833333336</c:v>
                </c:pt>
                <c:pt idx="1576">
                  <c:v>41207.916666666664</c:v>
                </c:pt>
                <c:pt idx="1577">
                  <c:v>41207.9375</c:v>
                </c:pt>
                <c:pt idx="1578">
                  <c:v>41207.958333333336</c:v>
                </c:pt>
                <c:pt idx="1579">
                  <c:v>41207.979166666664</c:v>
                </c:pt>
                <c:pt idx="1580">
                  <c:v>41208</c:v>
                </c:pt>
                <c:pt idx="1581">
                  <c:v>41208.020833333336</c:v>
                </c:pt>
                <c:pt idx="1582">
                  <c:v>41208.041666666664</c:v>
                </c:pt>
                <c:pt idx="1583">
                  <c:v>41208.0625</c:v>
                </c:pt>
                <c:pt idx="1584">
                  <c:v>41208.083333333336</c:v>
                </c:pt>
                <c:pt idx="1585">
                  <c:v>41208.104166666664</c:v>
                </c:pt>
                <c:pt idx="1586">
                  <c:v>41208.125</c:v>
                </c:pt>
                <c:pt idx="1587">
                  <c:v>41208.145833333336</c:v>
                </c:pt>
                <c:pt idx="1588">
                  <c:v>41208.166666666664</c:v>
                </c:pt>
                <c:pt idx="1589">
                  <c:v>41208.1875</c:v>
                </c:pt>
                <c:pt idx="1590">
                  <c:v>41208.208333333336</c:v>
                </c:pt>
                <c:pt idx="1591">
                  <c:v>41208.229166666664</c:v>
                </c:pt>
                <c:pt idx="1592">
                  <c:v>41208.25</c:v>
                </c:pt>
                <c:pt idx="1593">
                  <c:v>41208.270833333336</c:v>
                </c:pt>
                <c:pt idx="1594">
                  <c:v>41208.291666666664</c:v>
                </c:pt>
                <c:pt idx="1595">
                  <c:v>41208.3125</c:v>
                </c:pt>
                <c:pt idx="1596">
                  <c:v>41208.333333333336</c:v>
                </c:pt>
                <c:pt idx="1597">
                  <c:v>41208.354166666664</c:v>
                </c:pt>
                <c:pt idx="1598">
                  <c:v>41208.375</c:v>
                </c:pt>
                <c:pt idx="1599">
                  <c:v>41208.395833333336</c:v>
                </c:pt>
                <c:pt idx="1600">
                  <c:v>41208.416666666664</c:v>
                </c:pt>
                <c:pt idx="1601">
                  <c:v>41208.4375</c:v>
                </c:pt>
                <c:pt idx="1602">
                  <c:v>41208.458333333336</c:v>
                </c:pt>
                <c:pt idx="1603">
                  <c:v>41208.479166666664</c:v>
                </c:pt>
                <c:pt idx="1604">
                  <c:v>41208.5</c:v>
                </c:pt>
                <c:pt idx="1605">
                  <c:v>41208.520833333336</c:v>
                </c:pt>
                <c:pt idx="1606">
                  <c:v>41208.541666666664</c:v>
                </c:pt>
                <c:pt idx="1607">
                  <c:v>41208.5625</c:v>
                </c:pt>
                <c:pt idx="1608">
                  <c:v>41208.583333333336</c:v>
                </c:pt>
                <c:pt idx="1609">
                  <c:v>41208.604166666664</c:v>
                </c:pt>
                <c:pt idx="1610">
                  <c:v>41208.625</c:v>
                </c:pt>
                <c:pt idx="1611">
                  <c:v>41208.645833333336</c:v>
                </c:pt>
                <c:pt idx="1612">
                  <c:v>41208.666666666664</c:v>
                </c:pt>
                <c:pt idx="1613">
                  <c:v>41208.6875</c:v>
                </c:pt>
                <c:pt idx="1614">
                  <c:v>41208.708333333336</c:v>
                </c:pt>
                <c:pt idx="1615">
                  <c:v>41208.729166666664</c:v>
                </c:pt>
                <c:pt idx="1616">
                  <c:v>41208.75</c:v>
                </c:pt>
                <c:pt idx="1617">
                  <c:v>41208.770833333336</c:v>
                </c:pt>
                <c:pt idx="1618">
                  <c:v>41208.791666666664</c:v>
                </c:pt>
                <c:pt idx="1619">
                  <c:v>41208.8125</c:v>
                </c:pt>
                <c:pt idx="1620">
                  <c:v>41208.833333333336</c:v>
                </c:pt>
                <c:pt idx="1621">
                  <c:v>41208.854166666664</c:v>
                </c:pt>
                <c:pt idx="1622">
                  <c:v>41208.875</c:v>
                </c:pt>
                <c:pt idx="1623">
                  <c:v>41208.895833333336</c:v>
                </c:pt>
                <c:pt idx="1624">
                  <c:v>41208.916666666664</c:v>
                </c:pt>
                <c:pt idx="1625">
                  <c:v>41208.9375</c:v>
                </c:pt>
                <c:pt idx="1626">
                  <c:v>41208.958333333336</c:v>
                </c:pt>
                <c:pt idx="1627">
                  <c:v>41208.979166666664</c:v>
                </c:pt>
                <c:pt idx="1628">
                  <c:v>41209</c:v>
                </c:pt>
                <c:pt idx="1629">
                  <c:v>41209.020833333336</c:v>
                </c:pt>
                <c:pt idx="1630">
                  <c:v>41209.041666666664</c:v>
                </c:pt>
                <c:pt idx="1631">
                  <c:v>41209.0625</c:v>
                </c:pt>
                <c:pt idx="1632">
                  <c:v>41209.083333333336</c:v>
                </c:pt>
                <c:pt idx="1633">
                  <c:v>41209.104166666664</c:v>
                </c:pt>
                <c:pt idx="1634">
                  <c:v>41209.125</c:v>
                </c:pt>
                <c:pt idx="1635">
                  <c:v>41209.145833333336</c:v>
                </c:pt>
                <c:pt idx="1636">
                  <c:v>41209.166666666664</c:v>
                </c:pt>
                <c:pt idx="1637">
                  <c:v>41209.1875</c:v>
                </c:pt>
                <c:pt idx="1638">
                  <c:v>41209.208333333336</c:v>
                </c:pt>
                <c:pt idx="1639">
                  <c:v>41209.229166666664</c:v>
                </c:pt>
                <c:pt idx="1640">
                  <c:v>41209.25</c:v>
                </c:pt>
                <c:pt idx="1641">
                  <c:v>41209.270833333336</c:v>
                </c:pt>
                <c:pt idx="1642">
                  <c:v>41209.291666666664</c:v>
                </c:pt>
                <c:pt idx="1643">
                  <c:v>41209.3125</c:v>
                </c:pt>
                <c:pt idx="1644">
                  <c:v>41209.333333333336</c:v>
                </c:pt>
                <c:pt idx="1645">
                  <c:v>41209.354166666664</c:v>
                </c:pt>
                <c:pt idx="1646">
                  <c:v>41209.375</c:v>
                </c:pt>
                <c:pt idx="1647">
                  <c:v>41209.395833333336</c:v>
                </c:pt>
                <c:pt idx="1648">
                  <c:v>41209.416666666664</c:v>
                </c:pt>
                <c:pt idx="1649">
                  <c:v>41209.4375</c:v>
                </c:pt>
                <c:pt idx="1650">
                  <c:v>41209.458333333336</c:v>
                </c:pt>
                <c:pt idx="1651">
                  <c:v>41209.479166666664</c:v>
                </c:pt>
                <c:pt idx="1652">
                  <c:v>41209.5</c:v>
                </c:pt>
                <c:pt idx="1653">
                  <c:v>41209.520833333336</c:v>
                </c:pt>
                <c:pt idx="1654">
                  <c:v>41209.541666666664</c:v>
                </c:pt>
                <c:pt idx="1655">
                  <c:v>41209.5625</c:v>
                </c:pt>
                <c:pt idx="1656">
                  <c:v>41209.583333333336</c:v>
                </c:pt>
                <c:pt idx="1657">
                  <c:v>41209.604166666664</c:v>
                </c:pt>
                <c:pt idx="1658">
                  <c:v>41209.625</c:v>
                </c:pt>
                <c:pt idx="1659">
                  <c:v>41209.645833333336</c:v>
                </c:pt>
                <c:pt idx="1660">
                  <c:v>41209.666666666664</c:v>
                </c:pt>
                <c:pt idx="1661">
                  <c:v>41209.6875</c:v>
                </c:pt>
                <c:pt idx="1662">
                  <c:v>41209.708333333336</c:v>
                </c:pt>
                <c:pt idx="1663">
                  <c:v>41209.729166666664</c:v>
                </c:pt>
                <c:pt idx="1664">
                  <c:v>41209.75</c:v>
                </c:pt>
                <c:pt idx="1665">
                  <c:v>41209.770833333336</c:v>
                </c:pt>
                <c:pt idx="1666">
                  <c:v>41209.791666666664</c:v>
                </c:pt>
                <c:pt idx="1667">
                  <c:v>41209.8125</c:v>
                </c:pt>
                <c:pt idx="1668">
                  <c:v>41209.833333333336</c:v>
                </c:pt>
                <c:pt idx="1669">
                  <c:v>41209.854166666664</c:v>
                </c:pt>
                <c:pt idx="1670">
                  <c:v>41209.875</c:v>
                </c:pt>
                <c:pt idx="1671">
                  <c:v>41209.895833333336</c:v>
                </c:pt>
                <c:pt idx="1672">
                  <c:v>41209.916666666664</c:v>
                </c:pt>
                <c:pt idx="1673">
                  <c:v>41209.9375</c:v>
                </c:pt>
                <c:pt idx="1674">
                  <c:v>41209.958333333336</c:v>
                </c:pt>
                <c:pt idx="1675">
                  <c:v>41209.979166666664</c:v>
                </c:pt>
                <c:pt idx="1676">
                  <c:v>41210</c:v>
                </c:pt>
                <c:pt idx="1677">
                  <c:v>41210.020833333336</c:v>
                </c:pt>
                <c:pt idx="1678">
                  <c:v>41210.041666666664</c:v>
                </c:pt>
                <c:pt idx="1679">
                  <c:v>41210.0625</c:v>
                </c:pt>
                <c:pt idx="1680">
                  <c:v>41210.083333333336</c:v>
                </c:pt>
                <c:pt idx="1681">
                  <c:v>41210.104166666664</c:v>
                </c:pt>
                <c:pt idx="1682">
                  <c:v>41210.125</c:v>
                </c:pt>
                <c:pt idx="1683">
                  <c:v>41210.145833333336</c:v>
                </c:pt>
                <c:pt idx="1684">
                  <c:v>41210.166666666664</c:v>
                </c:pt>
                <c:pt idx="1685">
                  <c:v>41210.1875</c:v>
                </c:pt>
                <c:pt idx="1686">
                  <c:v>41210.208333333336</c:v>
                </c:pt>
                <c:pt idx="1687">
                  <c:v>41210.229166666664</c:v>
                </c:pt>
                <c:pt idx="1688">
                  <c:v>41210.25</c:v>
                </c:pt>
                <c:pt idx="1689">
                  <c:v>41210.270833333336</c:v>
                </c:pt>
                <c:pt idx="1690">
                  <c:v>41210.291666666664</c:v>
                </c:pt>
                <c:pt idx="1691">
                  <c:v>41210.3125</c:v>
                </c:pt>
                <c:pt idx="1692">
                  <c:v>41210.333333333336</c:v>
                </c:pt>
                <c:pt idx="1693">
                  <c:v>41210.354166666664</c:v>
                </c:pt>
                <c:pt idx="1694">
                  <c:v>41210.375</c:v>
                </c:pt>
                <c:pt idx="1695">
                  <c:v>41210.395833333336</c:v>
                </c:pt>
                <c:pt idx="1696">
                  <c:v>41210.416666666664</c:v>
                </c:pt>
                <c:pt idx="1697">
                  <c:v>41210.4375</c:v>
                </c:pt>
                <c:pt idx="1698">
                  <c:v>41210.458333333336</c:v>
                </c:pt>
                <c:pt idx="1699">
                  <c:v>41210.479166666664</c:v>
                </c:pt>
                <c:pt idx="1700">
                  <c:v>41210.5</c:v>
                </c:pt>
                <c:pt idx="1701">
                  <c:v>41210.520833333336</c:v>
                </c:pt>
                <c:pt idx="1702">
                  <c:v>41210.541666666664</c:v>
                </c:pt>
                <c:pt idx="1703">
                  <c:v>41210.5625</c:v>
                </c:pt>
                <c:pt idx="1704">
                  <c:v>41210.583333333336</c:v>
                </c:pt>
                <c:pt idx="1705">
                  <c:v>41210.604166666664</c:v>
                </c:pt>
                <c:pt idx="1706">
                  <c:v>41210.625</c:v>
                </c:pt>
                <c:pt idx="1707">
                  <c:v>41210.645833333336</c:v>
                </c:pt>
                <c:pt idx="1708">
                  <c:v>41210.666666666664</c:v>
                </c:pt>
                <c:pt idx="1709">
                  <c:v>41210.6875</c:v>
                </c:pt>
                <c:pt idx="1710">
                  <c:v>41210.708333333336</c:v>
                </c:pt>
                <c:pt idx="1711">
                  <c:v>41210.729166666664</c:v>
                </c:pt>
                <c:pt idx="1712">
                  <c:v>41210.75</c:v>
                </c:pt>
                <c:pt idx="1713">
                  <c:v>41210.770833333336</c:v>
                </c:pt>
                <c:pt idx="1714">
                  <c:v>41210.791666666664</c:v>
                </c:pt>
                <c:pt idx="1715">
                  <c:v>41210.8125</c:v>
                </c:pt>
                <c:pt idx="1716">
                  <c:v>41210.833333333336</c:v>
                </c:pt>
                <c:pt idx="1717">
                  <c:v>41210.854166666664</c:v>
                </c:pt>
                <c:pt idx="1718">
                  <c:v>41210.875</c:v>
                </c:pt>
                <c:pt idx="1719">
                  <c:v>41210.895833333336</c:v>
                </c:pt>
                <c:pt idx="1720">
                  <c:v>41210.916666666664</c:v>
                </c:pt>
                <c:pt idx="1721">
                  <c:v>41210.9375</c:v>
                </c:pt>
                <c:pt idx="1722">
                  <c:v>41210.958333333336</c:v>
                </c:pt>
                <c:pt idx="1723">
                  <c:v>41210.979166666664</c:v>
                </c:pt>
                <c:pt idx="1724">
                  <c:v>41211</c:v>
                </c:pt>
                <c:pt idx="1725">
                  <c:v>41211.020833333336</c:v>
                </c:pt>
                <c:pt idx="1726">
                  <c:v>41211.041666666664</c:v>
                </c:pt>
                <c:pt idx="1727">
                  <c:v>41211.0625</c:v>
                </c:pt>
                <c:pt idx="1728">
                  <c:v>41211.083333333336</c:v>
                </c:pt>
                <c:pt idx="1729">
                  <c:v>41211.104166666664</c:v>
                </c:pt>
                <c:pt idx="1730">
                  <c:v>41211.125</c:v>
                </c:pt>
                <c:pt idx="1731">
                  <c:v>41211.145833333336</c:v>
                </c:pt>
                <c:pt idx="1732">
                  <c:v>41211.166666666664</c:v>
                </c:pt>
                <c:pt idx="1733">
                  <c:v>41211.1875</c:v>
                </c:pt>
                <c:pt idx="1734">
                  <c:v>41211.208333333336</c:v>
                </c:pt>
                <c:pt idx="1735">
                  <c:v>41211.229166666664</c:v>
                </c:pt>
                <c:pt idx="1736">
                  <c:v>41211.25</c:v>
                </c:pt>
                <c:pt idx="1737">
                  <c:v>41211.270833333336</c:v>
                </c:pt>
                <c:pt idx="1738">
                  <c:v>41211.291666666664</c:v>
                </c:pt>
                <c:pt idx="1739">
                  <c:v>41211.3125</c:v>
                </c:pt>
                <c:pt idx="1740">
                  <c:v>41211.333333333336</c:v>
                </c:pt>
                <c:pt idx="1741">
                  <c:v>41211.354166666664</c:v>
                </c:pt>
                <c:pt idx="1742">
                  <c:v>41211.375</c:v>
                </c:pt>
                <c:pt idx="1743">
                  <c:v>41211.395833333336</c:v>
                </c:pt>
                <c:pt idx="1744">
                  <c:v>41211.416666666664</c:v>
                </c:pt>
                <c:pt idx="1745">
                  <c:v>41211.4375</c:v>
                </c:pt>
                <c:pt idx="1746">
                  <c:v>41211.458333333336</c:v>
                </c:pt>
                <c:pt idx="1747">
                  <c:v>41211.479166666664</c:v>
                </c:pt>
                <c:pt idx="1748">
                  <c:v>41211.5</c:v>
                </c:pt>
                <c:pt idx="1749">
                  <c:v>41211.520833333336</c:v>
                </c:pt>
                <c:pt idx="1750">
                  <c:v>41211.541666666664</c:v>
                </c:pt>
                <c:pt idx="1751">
                  <c:v>41211.5625</c:v>
                </c:pt>
                <c:pt idx="1752">
                  <c:v>41211.583333333336</c:v>
                </c:pt>
                <c:pt idx="1753">
                  <c:v>41211.604166666664</c:v>
                </c:pt>
                <c:pt idx="1754">
                  <c:v>41211.625</c:v>
                </c:pt>
                <c:pt idx="1755">
                  <c:v>41211.645833333336</c:v>
                </c:pt>
                <c:pt idx="1756">
                  <c:v>41211.666666666664</c:v>
                </c:pt>
                <c:pt idx="1757">
                  <c:v>41211.6875</c:v>
                </c:pt>
                <c:pt idx="1758">
                  <c:v>41211.708333333336</c:v>
                </c:pt>
                <c:pt idx="1759">
                  <c:v>41211.729166666664</c:v>
                </c:pt>
                <c:pt idx="1760">
                  <c:v>41211.75</c:v>
                </c:pt>
                <c:pt idx="1761">
                  <c:v>41211.770833333336</c:v>
                </c:pt>
                <c:pt idx="1762">
                  <c:v>41211.791666666664</c:v>
                </c:pt>
                <c:pt idx="1763">
                  <c:v>41211.8125</c:v>
                </c:pt>
                <c:pt idx="1764">
                  <c:v>41211.833333333336</c:v>
                </c:pt>
                <c:pt idx="1765">
                  <c:v>41211.854166666664</c:v>
                </c:pt>
                <c:pt idx="1766">
                  <c:v>41211.875</c:v>
                </c:pt>
                <c:pt idx="1767">
                  <c:v>41211.895833333336</c:v>
                </c:pt>
                <c:pt idx="1768">
                  <c:v>41211.916666666664</c:v>
                </c:pt>
                <c:pt idx="1769">
                  <c:v>41211.9375</c:v>
                </c:pt>
                <c:pt idx="1770">
                  <c:v>41211.958333333336</c:v>
                </c:pt>
                <c:pt idx="1771">
                  <c:v>41211.979166666664</c:v>
                </c:pt>
                <c:pt idx="1772">
                  <c:v>41212</c:v>
                </c:pt>
                <c:pt idx="1773">
                  <c:v>41212.020833333336</c:v>
                </c:pt>
                <c:pt idx="1774">
                  <c:v>41212.041666666664</c:v>
                </c:pt>
                <c:pt idx="1775">
                  <c:v>41212.0625</c:v>
                </c:pt>
                <c:pt idx="1776">
                  <c:v>41212.083333333336</c:v>
                </c:pt>
                <c:pt idx="1777">
                  <c:v>41212.104166666664</c:v>
                </c:pt>
                <c:pt idx="1778">
                  <c:v>41212.125</c:v>
                </c:pt>
                <c:pt idx="1779">
                  <c:v>41212.145833333336</c:v>
                </c:pt>
                <c:pt idx="1780">
                  <c:v>41212.166666666664</c:v>
                </c:pt>
                <c:pt idx="1781">
                  <c:v>41212.1875</c:v>
                </c:pt>
                <c:pt idx="1782">
                  <c:v>41212.208333333336</c:v>
                </c:pt>
                <c:pt idx="1783">
                  <c:v>41212.229166666664</c:v>
                </c:pt>
                <c:pt idx="1784">
                  <c:v>41212.25</c:v>
                </c:pt>
                <c:pt idx="1785">
                  <c:v>41212.270833333336</c:v>
                </c:pt>
                <c:pt idx="1786">
                  <c:v>41212.291666666664</c:v>
                </c:pt>
                <c:pt idx="1787">
                  <c:v>41212.3125</c:v>
                </c:pt>
                <c:pt idx="1788">
                  <c:v>41212.333333333336</c:v>
                </c:pt>
                <c:pt idx="1789">
                  <c:v>41212.354166666664</c:v>
                </c:pt>
                <c:pt idx="1790">
                  <c:v>41212.375</c:v>
                </c:pt>
                <c:pt idx="1791">
                  <c:v>41212.395833333336</c:v>
                </c:pt>
                <c:pt idx="1792">
                  <c:v>41212.416666666664</c:v>
                </c:pt>
                <c:pt idx="1793">
                  <c:v>41212.4375</c:v>
                </c:pt>
                <c:pt idx="1794">
                  <c:v>41212.458333333336</c:v>
                </c:pt>
                <c:pt idx="1795">
                  <c:v>41212.479166666664</c:v>
                </c:pt>
                <c:pt idx="1796">
                  <c:v>41212.5</c:v>
                </c:pt>
                <c:pt idx="1797">
                  <c:v>41212.520833333336</c:v>
                </c:pt>
                <c:pt idx="1798">
                  <c:v>41212.541666666664</c:v>
                </c:pt>
                <c:pt idx="1799">
                  <c:v>41212.5625</c:v>
                </c:pt>
                <c:pt idx="1800">
                  <c:v>41212.583333333336</c:v>
                </c:pt>
                <c:pt idx="1801">
                  <c:v>41212.604166666664</c:v>
                </c:pt>
                <c:pt idx="1802">
                  <c:v>41212.625</c:v>
                </c:pt>
                <c:pt idx="1803">
                  <c:v>41212.645833333336</c:v>
                </c:pt>
                <c:pt idx="1804">
                  <c:v>41212.666666666664</c:v>
                </c:pt>
                <c:pt idx="1805">
                  <c:v>41212.6875</c:v>
                </c:pt>
                <c:pt idx="1806">
                  <c:v>41212.708333333336</c:v>
                </c:pt>
                <c:pt idx="1807">
                  <c:v>41212.729166666664</c:v>
                </c:pt>
                <c:pt idx="1808">
                  <c:v>41212.75</c:v>
                </c:pt>
                <c:pt idx="1809">
                  <c:v>41212.770833333336</c:v>
                </c:pt>
                <c:pt idx="1810">
                  <c:v>41212.791666666664</c:v>
                </c:pt>
                <c:pt idx="1811">
                  <c:v>41212.8125</c:v>
                </c:pt>
                <c:pt idx="1812">
                  <c:v>41212.833333333336</c:v>
                </c:pt>
                <c:pt idx="1813">
                  <c:v>41212.854166666664</c:v>
                </c:pt>
                <c:pt idx="1814">
                  <c:v>41212.875</c:v>
                </c:pt>
                <c:pt idx="1815">
                  <c:v>41212.895833333336</c:v>
                </c:pt>
                <c:pt idx="1816">
                  <c:v>41212.916666666664</c:v>
                </c:pt>
                <c:pt idx="1817">
                  <c:v>41212.9375</c:v>
                </c:pt>
                <c:pt idx="1818">
                  <c:v>41212.958333333336</c:v>
                </c:pt>
                <c:pt idx="1819">
                  <c:v>41212.979166666664</c:v>
                </c:pt>
                <c:pt idx="1820">
                  <c:v>41213</c:v>
                </c:pt>
                <c:pt idx="1821">
                  <c:v>41213.020833333336</c:v>
                </c:pt>
                <c:pt idx="1822">
                  <c:v>41213.041666666664</c:v>
                </c:pt>
                <c:pt idx="1823">
                  <c:v>41213.0625</c:v>
                </c:pt>
                <c:pt idx="1824">
                  <c:v>41213.083333333336</c:v>
                </c:pt>
                <c:pt idx="1825">
                  <c:v>41213.104166666664</c:v>
                </c:pt>
                <c:pt idx="1826">
                  <c:v>41213.125</c:v>
                </c:pt>
                <c:pt idx="1827">
                  <c:v>41213.145833333336</c:v>
                </c:pt>
                <c:pt idx="1828">
                  <c:v>41213.166666666664</c:v>
                </c:pt>
                <c:pt idx="1829">
                  <c:v>41213.1875</c:v>
                </c:pt>
                <c:pt idx="1830">
                  <c:v>41213.208333333336</c:v>
                </c:pt>
                <c:pt idx="1831">
                  <c:v>41213.229166666664</c:v>
                </c:pt>
                <c:pt idx="1832">
                  <c:v>41213.25</c:v>
                </c:pt>
                <c:pt idx="1833">
                  <c:v>41213.270833333336</c:v>
                </c:pt>
                <c:pt idx="1834">
                  <c:v>41213.291666666664</c:v>
                </c:pt>
                <c:pt idx="1835">
                  <c:v>41213.3125</c:v>
                </c:pt>
                <c:pt idx="1836">
                  <c:v>41213.333333333336</c:v>
                </c:pt>
                <c:pt idx="1837">
                  <c:v>41213.354166666664</c:v>
                </c:pt>
                <c:pt idx="1838">
                  <c:v>41213.375</c:v>
                </c:pt>
                <c:pt idx="1839">
                  <c:v>41213.395833333336</c:v>
                </c:pt>
                <c:pt idx="1840">
                  <c:v>41213.416666666664</c:v>
                </c:pt>
                <c:pt idx="1841">
                  <c:v>41213.4375</c:v>
                </c:pt>
                <c:pt idx="1842">
                  <c:v>41213.458333333336</c:v>
                </c:pt>
                <c:pt idx="1843">
                  <c:v>41213.479166666664</c:v>
                </c:pt>
                <c:pt idx="1844">
                  <c:v>41213.5</c:v>
                </c:pt>
                <c:pt idx="1845">
                  <c:v>41213.520833333336</c:v>
                </c:pt>
                <c:pt idx="1846">
                  <c:v>41213.541666666664</c:v>
                </c:pt>
                <c:pt idx="1847">
                  <c:v>41213.5625</c:v>
                </c:pt>
                <c:pt idx="1848">
                  <c:v>41213.583333333336</c:v>
                </c:pt>
                <c:pt idx="1849">
                  <c:v>41213.604166666664</c:v>
                </c:pt>
                <c:pt idx="1850">
                  <c:v>41213.625</c:v>
                </c:pt>
                <c:pt idx="1851">
                  <c:v>41213.645833333336</c:v>
                </c:pt>
                <c:pt idx="1852">
                  <c:v>41213.666666666664</c:v>
                </c:pt>
                <c:pt idx="1853">
                  <c:v>41213.6875</c:v>
                </c:pt>
                <c:pt idx="1854">
                  <c:v>41213.708333333336</c:v>
                </c:pt>
                <c:pt idx="1855">
                  <c:v>41213.729166666664</c:v>
                </c:pt>
                <c:pt idx="1856">
                  <c:v>41213.75</c:v>
                </c:pt>
                <c:pt idx="1857">
                  <c:v>41213.770833333336</c:v>
                </c:pt>
                <c:pt idx="1858">
                  <c:v>41213.791666666664</c:v>
                </c:pt>
                <c:pt idx="1859">
                  <c:v>41213.8125</c:v>
                </c:pt>
                <c:pt idx="1860">
                  <c:v>41213.833333333336</c:v>
                </c:pt>
                <c:pt idx="1861">
                  <c:v>41213.854166666664</c:v>
                </c:pt>
                <c:pt idx="1862">
                  <c:v>41213.875</c:v>
                </c:pt>
                <c:pt idx="1863">
                  <c:v>41213.895833333336</c:v>
                </c:pt>
                <c:pt idx="1864">
                  <c:v>41213.916666666664</c:v>
                </c:pt>
                <c:pt idx="1865">
                  <c:v>41213.9375</c:v>
                </c:pt>
                <c:pt idx="1866">
                  <c:v>41213.958333333336</c:v>
                </c:pt>
                <c:pt idx="1867">
                  <c:v>41213.979166666664</c:v>
                </c:pt>
                <c:pt idx="1868">
                  <c:v>41214</c:v>
                </c:pt>
                <c:pt idx="1869">
                  <c:v>41214.020833333336</c:v>
                </c:pt>
                <c:pt idx="1870">
                  <c:v>41214.041666666664</c:v>
                </c:pt>
                <c:pt idx="1871">
                  <c:v>41214.0625</c:v>
                </c:pt>
                <c:pt idx="1872">
                  <c:v>41214.083333333336</c:v>
                </c:pt>
                <c:pt idx="1873">
                  <c:v>41214.104166666664</c:v>
                </c:pt>
                <c:pt idx="1874">
                  <c:v>41214.125</c:v>
                </c:pt>
                <c:pt idx="1875">
                  <c:v>41214.145833333336</c:v>
                </c:pt>
                <c:pt idx="1876">
                  <c:v>41214.166666666664</c:v>
                </c:pt>
                <c:pt idx="1877">
                  <c:v>41214.1875</c:v>
                </c:pt>
                <c:pt idx="1878">
                  <c:v>41214.208333333336</c:v>
                </c:pt>
                <c:pt idx="1879">
                  <c:v>41214.229166666664</c:v>
                </c:pt>
                <c:pt idx="1880">
                  <c:v>41214.25</c:v>
                </c:pt>
                <c:pt idx="1881">
                  <c:v>41214.270833333336</c:v>
                </c:pt>
                <c:pt idx="1882">
                  <c:v>41214.291666666664</c:v>
                </c:pt>
                <c:pt idx="1883">
                  <c:v>41214.3125</c:v>
                </c:pt>
                <c:pt idx="1884">
                  <c:v>41214.333333333336</c:v>
                </c:pt>
                <c:pt idx="1885">
                  <c:v>41214.354166666664</c:v>
                </c:pt>
                <c:pt idx="1886">
                  <c:v>41214.375</c:v>
                </c:pt>
                <c:pt idx="1887">
                  <c:v>41214.395833333336</c:v>
                </c:pt>
                <c:pt idx="1888">
                  <c:v>41214.416666666664</c:v>
                </c:pt>
                <c:pt idx="1889">
                  <c:v>41214.4375</c:v>
                </c:pt>
                <c:pt idx="1890">
                  <c:v>41214.458333333336</c:v>
                </c:pt>
                <c:pt idx="1891">
                  <c:v>41214.479166666664</c:v>
                </c:pt>
                <c:pt idx="1892">
                  <c:v>41214.5</c:v>
                </c:pt>
                <c:pt idx="1893">
                  <c:v>41214.520833333336</c:v>
                </c:pt>
                <c:pt idx="1894">
                  <c:v>41214.541666666664</c:v>
                </c:pt>
                <c:pt idx="1895">
                  <c:v>41214.5625</c:v>
                </c:pt>
                <c:pt idx="1896">
                  <c:v>41214.583333333336</c:v>
                </c:pt>
                <c:pt idx="1897">
                  <c:v>41214.604166666664</c:v>
                </c:pt>
                <c:pt idx="1898">
                  <c:v>41214.625</c:v>
                </c:pt>
                <c:pt idx="1899">
                  <c:v>41214.645833333336</c:v>
                </c:pt>
                <c:pt idx="1900">
                  <c:v>41214.666666666664</c:v>
                </c:pt>
                <c:pt idx="1901">
                  <c:v>41214.6875</c:v>
                </c:pt>
                <c:pt idx="1902">
                  <c:v>41214.708333333336</c:v>
                </c:pt>
                <c:pt idx="1903">
                  <c:v>41214.729166666664</c:v>
                </c:pt>
                <c:pt idx="1904">
                  <c:v>41214.75</c:v>
                </c:pt>
                <c:pt idx="1905">
                  <c:v>41214.770833333336</c:v>
                </c:pt>
                <c:pt idx="1906">
                  <c:v>41214.791666666664</c:v>
                </c:pt>
                <c:pt idx="1907">
                  <c:v>41214.8125</c:v>
                </c:pt>
                <c:pt idx="1908">
                  <c:v>41214.833333333336</c:v>
                </c:pt>
                <c:pt idx="1909">
                  <c:v>41214.854166666664</c:v>
                </c:pt>
                <c:pt idx="1910">
                  <c:v>41214.875</c:v>
                </c:pt>
                <c:pt idx="1911">
                  <c:v>41214.895833333336</c:v>
                </c:pt>
                <c:pt idx="1912">
                  <c:v>41214.916666666664</c:v>
                </c:pt>
                <c:pt idx="1913">
                  <c:v>41214.9375</c:v>
                </c:pt>
                <c:pt idx="1914">
                  <c:v>41214.958333333336</c:v>
                </c:pt>
                <c:pt idx="1915">
                  <c:v>41214.979166666664</c:v>
                </c:pt>
                <c:pt idx="1916">
                  <c:v>41215</c:v>
                </c:pt>
                <c:pt idx="1917">
                  <c:v>41215.020833333336</c:v>
                </c:pt>
                <c:pt idx="1918">
                  <c:v>41215.041666666664</c:v>
                </c:pt>
                <c:pt idx="1919">
                  <c:v>41215.0625</c:v>
                </c:pt>
                <c:pt idx="1920">
                  <c:v>41215.083333333336</c:v>
                </c:pt>
                <c:pt idx="1921">
                  <c:v>41215.104166666664</c:v>
                </c:pt>
                <c:pt idx="1922">
                  <c:v>41215.125</c:v>
                </c:pt>
                <c:pt idx="1923">
                  <c:v>41215.145833333336</c:v>
                </c:pt>
                <c:pt idx="1924">
                  <c:v>41215.166666666664</c:v>
                </c:pt>
                <c:pt idx="1925">
                  <c:v>41215.1875</c:v>
                </c:pt>
                <c:pt idx="1926">
                  <c:v>41215.208333333336</c:v>
                </c:pt>
                <c:pt idx="1927">
                  <c:v>41215.229166666664</c:v>
                </c:pt>
                <c:pt idx="1928">
                  <c:v>41215.25</c:v>
                </c:pt>
                <c:pt idx="1929">
                  <c:v>41215.270833333336</c:v>
                </c:pt>
                <c:pt idx="1930">
                  <c:v>41215.291666666664</c:v>
                </c:pt>
                <c:pt idx="1931">
                  <c:v>41215.3125</c:v>
                </c:pt>
                <c:pt idx="1932">
                  <c:v>41215.333333333336</c:v>
                </c:pt>
                <c:pt idx="1933">
                  <c:v>41215.354166666664</c:v>
                </c:pt>
                <c:pt idx="1934">
                  <c:v>41215.375</c:v>
                </c:pt>
                <c:pt idx="1935">
                  <c:v>41215.395833333336</c:v>
                </c:pt>
                <c:pt idx="1936">
                  <c:v>41215.416666666664</c:v>
                </c:pt>
                <c:pt idx="1937">
                  <c:v>41215.4375</c:v>
                </c:pt>
                <c:pt idx="1938">
                  <c:v>41215.458333333336</c:v>
                </c:pt>
                <c:pt idx="1939">
                  <c:v>41215.479166666664</c:v>
                </c:pt>
                <c:pt idx="1940">
                  <c:v>41215.5</c:v>
                </c:pt>
                <c:pt idx="1941">
                  <c:v>41215.520833333336</c:v>
                </c:pt>
                <c:pt idx="1942">
                  <c:v>41215.541666666664</c:v>
                </c:pt>
                <c:pt idx="1943">
                  <c:v>41215.5625</c:v>
                </c:pt>
                <c:pt idx="1944">
                  <c:v>41215.583333333336</c:v>
                </c:pt>
                <c:pt idx="1945">
                  <c:v>41215.604166666664</c:v>
                </c:pt>
                <c:pt idx="1946">
                  <c:v>41215.625</c:v>
                </c:pt>
                <c:pt idx="1947">
                  <c:v>41215.645833333336</c:v>
                </c:pt>
                <c:pt idx="1948">
                  <c:v>41215.666666666664</c:v>
                </c:pt>
                <c:pt idx="1949">
                  <c:v>41215.6875</c:v>
                </c:pt>
                <c:pt idx="1950">
                  <c:v>41215.708333333336</c:v>
                </c:pt>
                <c:pt idx="1951">
                  <c:v>41215.729166666664</c:v>
                </c:pt>
                <c:pt idx="1952">
                  <c:v>41215.75</c:v>
                </c:pt>
                <c:pt idx="1953">
                  <c:v>41215.770833333336</c:v>
                </c:pt>
                <c:pt idx="1954">
                  <c:v>41215.791666666664</c:v>
                </c:pt>
                <c:pt idx="1955">
                  <c:v>41215.8125</c:v>
                </c:pt>
                <c:pt idx="1956">
                  <c:v>41215.833333333336</c:v>
                </c:pt>
                <c:pt idx="1957">
                  <c:v>41215.854166666664</c:v>
                </c:pt>
                <c:pt idx="1958">
                  <c:v>41215.875</c:v>
                </c:pt>
                <c:pt idx="1959">
                  <c:v>41215.895833333336</c:v>
                </c:pt>
                <c:pt idx="1960">
                  <c:v>41215.916666666664</c:v>
                </c:pt>
                <c:pt idx="1961">
                  <c:v>41215.9375</c:v>
                </c:pt>
                <c:pt idx="1962">
                  <c:v>41215.958333333336</c:v>
                </c:pt>
                <c:pt idx="1963">
                  <c:v>41215.979166666664</c:v>
                </c:pt>
                <c:pt idx="1964">
                  <c:v>41216</c:v>
                </c:pt>
                <c:pt idx="1965">
                  <c:v>41216.020833333336</c:v>
                </c:pt>
                <c:pt idx="1966">
                  <c:v>41216.041666666664</c:v>
                </c:pt>
                <c:pt idx="1967">
                  <c:v>41216.0625</c:v>
                </c:pt>
                <c:pt idx="1968">
                  <c:v>41216.083333333336</c:v>
                </c:pt>
                <c:pt idx="1969">
                  <c:v>41216.104166666664</c:v>
                </c:pt>
                <c:pt idx="1970">
                  <c:v>41216.125</c:v>
                </c:pt>
                <c:pt idx="1971">
                  <c:v>41216.145833333336</c:v>
                </c:pt>
                <c:pt idx="1972">
                  <c:v>41216.166666666664</c:v>
                </c:pt>
                <c:pt idx="1973">
                  <c:v>41216.1875</c:v>
                </c:pt>
                <c:pt idx="1974">
                  <c:v>41216.208333333336</c:v>
                </c:pt>
                <c:pt idx="1975">
                  <c:v>41216.229166666664</c:v>
                </c:pt>
                <c:pt idx="1976">
                  <c:v>41216.25</c:v>
                </c:pt>
                <c:pt idx="1977">
                  <c:v>41216.270833333336</c:v>
                </c:pt>
                <c:pt idx="1978">
                  <c:v>41216.291666666664</c:v>
                </c:pt>
                <c:pt idx="1979">
                  <c:v>41216.3125</c:v>
                </c:pt>
                <c:pt idx="1980">
                  <c:v>41216.333333333336</c:v>
                </c:pt>
                <c:pt idx="1981">
                  <c:v>41216.354166666664</c:v>
                </c:pt>
                <c:pt idx="1982">
                  <c:v>41216.375</c:v>
                </c:pt>
                <c:pt idx="1983">
                  <c:v>41216.395833333336</c:v>
                </c:pt>
                <c:pt idx="1984">
                  <c:v>41216.416666666664</c:v>
                </c:pt>
                <c:pt idx="1985">
                  <c:v>41216.4375</c:v>
                </c:pt>
                <c:pt idx="1986">
                  <c:v>41216.458333333336</c:v>
                </c:pt>
                <c:pt idx="1987">
                  <c:v>41216.479166666664</c:v>
                </c:pt>
                <c:pt idx="1988">
                  <c:v>41216.5</c:v>
                </c:pt>
                <c:pt idx="1989">
                  <c:v>41216.520833333336</c:v>
                </c:pt>
                <c:pt idx="1990">
                  <c:v>41216.541666666664</c:v>
                </c:pt>
                <c:pt idx="1991">
                  <c:v>41216.5625</c:v>
                </c:pt>
                <c:pt idx="1992">
                  <c:v>41216.583333333336</c:v>
                </c:pt>
                <c:pt idx="1993">
                  <c:v>41216.604166666664</c:v>
                </c:pt>
                <c:pt idx="1994">
                  <c:v>41216.625</c:v>
                </c:pt>
                <c:pt idx="1995">
                  <c:v>41216.645833333336</c:v>
                </c:pt>
                <c:pt idx="1996">
                  <c:v>41216.666666666664</c:v>
                </c:pt>
                <c:pt idx="1997">
                  <c:v>41216.6875</c:v>
                </c:pt>
                <c:pt idx="1998">
                  <c:v>41216.708333333336</c:v>
                </c:pt>
                <c:pt idx="1999">
                  <c:v>41216.729166666664</c:v>
                </c:pt>
                <c:pt idx="2000">
                  <c:v>41216.75</c:v>
                </c:pt>
                <c:pt idx="2001">
                  <c:v>41216.770833333336</c:v>
                </c:pt>
                <c:pt idx="2002">
                  <c:v>41216.791666666664</c:v>
                </c:pt>
                <c:pt idx="2003">
                  <c:v>41216.8125</c:v>
                </c:pt>
                <c:pt idx="2004">
                  <c:v>41216.833333333336</c:v>
                </c:pt>
                <c:pt idx="2005">
                  <c:v>41216.854166666664</c:v>
                </c:pt>
                <c:pt idx="2006">
                  <c:v>41216.875</c:v>
                </c:pt>
                <c:pt idx="2007">
                  <c:v>41216.895833333336</c:v>
                </c:pt>
                <c:pt idx="2008">
                  <c:v>41216.916666666664</c:v>
                </c:pt>
                <c:pt idx="2009">
                  <c:v>41216.9375</c:v>
                </c:pt>
                <c:pt idx="2010">
                  <c:v>41216.958333333336</c:v>
                </c:pt>
                <c:pt idx="2011">
                  <c:v>41216.979166666664</c:v>
                </c:pt>
                <c:pt idx="2012">
                  <c:v>41217</c:v>
                </c:pt>
                <c:pt idx="2013">
                  <c:v>41217.020833333336</c:v>
                </c:pt>
                <c:pt idx="2014">
                  <c:v>41217.041666666664</c:v>
                </c:pt>
                <c:pt idx="2015">
                  <c:v>41217.0625</c:v>
                </c:pt>
                <c:pt idx="2016">
                  <c:v>41217.083333333336</c:v>
                </c:pt>
                <c:pt idx="2017">
                  <c:v>41217.104166666664</c:v>
                </c:pt>
                <c:pt idx="2018">
                  <c:v>41217.125</c:v>
                </c:pt>
                <c:pt idx="2019">
                  <c:v>41217.145833333336</c:v>
                </c:pt>
                <c:pt idx="2020">
                  <c:v>41217.166666666664</c:v>
                </c:pt>
                <c:pt idx="2021">
                  <c:v>41217.1875</c:v>
                </c:pt>
                <c:pt idx="2022">
                  <c:v>41217.208333333336</c:v>
                </c:pt>
                <c:pt idx="2023">
                  <c:v>41217.229166666664</c:v>
                </c:pt>
                <c:pt idx="2024">
                  <c:v>41217.25</c:v>
                </c:pt>
                <c:pt idx="2025">
                  <c:v>41217.270833333336</c:v>
                </c:pt>
                <c:pt idx="2026">
                  <c:v>41217.291666666664</c:v>
                </c:pt>
                <c:pt idx="2027">
                  <c:v>41217.3125</c:v>
                </c:pt>
                <c:pt idx="2028">
                  <c:v>41217.333333333336</c:v>
                </c:pt>
                <c:pt idx="2029">
                  <c:v>41217.354166666664</c:v>
                </c:pt>
                <c:pt idx="2030">
                  <c:v>41217.375</c:v>
                </c:pt>
                <c:pt idx="2031">
                  <c:v>41217.395833333336</c:v>
                </c:pt>
                <c:pt idx="2032">
                  <c:v>41217.416666666664</c:v>
                </c:pt>
                <c:pt idx="2033">
                  <c:v>41217.4375</c:v>
                </c:pt>
                <c:pt idx="2034">
                  <c:v>41217.458333333336</c:v>
                </c:pt>
                <c:pt idx="2035">
                  <c:v>41217.479166666664</c:v>
                </c:pt>
                <c:pt idx="2036">
                  <c:v>41217.5</c:v>
                </c:pt>
                <c:pt idx="2037">
                  <c:v>41217.520833333336</c:v>
                </c:pt>
                <c:pt idx="2038">
                  <c:v>41217.541666666664</c:v>
                </c:pt>
                <c:pt idx="2039">
                  <c:v>41217.5625</c:v>
                </c:pt>
                <c:pt idx="2040">
                  <c:v>41217.583333333336</c:v>
                </c:pt>
                <c:pt idx="2041">
                  <c:v>41217.604166666664</c:v>
                </c:pt>
                <c:pt idx="2042">
                  <c:v>41217.625</c:v>
                </c:pt>
                <c:pt idx="2043">
                  <c:v>41217.645833333336</c:v>
                </c:pt>
                <c:pt idx="2044">
                  <c:v>41217.666666666664</c:v>
                </c:pt>
                <c:pt idx="2045">
                  <c:v>41217.6875</c:v>
                </c:pt>
                <c:pt idx="2046">
                  <c:v>41217.708333333336</c:v>
                </c:pt>
                <c:pt idx="2047">
                  <c:v>41217.729166666664</c:v>
                </c:pt>
                <c:pt idx="2048">
                  <c:v>41217.75</c:v>
                </c:pt>
                <c:pt idx="2049">
                  <c:v>41217.770833333336</c:v>
                </c:pt>
                <c:pt idx="2050">
                  <c:v>41217.791666666664</c:v>
                </c:pt>
                <c:pt idx="2051">
                  <c:v>41217.8125</c:v>
                </c:pt>
                <c:pt idx="2052">
                  <c:v>41217.833333333336</c:v>
                </c:pt>
                <c:pt idx="2053">
                  <c:v>41217.854166666664</c:v>
                </c:pt>
                <c:pt idx="2054">
                  <c:v>41217.875</c:v>
                </c:pt>
                <c:pt idx="2055">
                  <c:v>41217.895833333336</c:v>
                </c:pt>
                <c:pt idx="2056">
                  <c:v>41217.916666666664</c:v>
                </c:pt>
                <c:pt idx="2057">
                  <c:v>41217.9375</c:v>
                </c:pt>
                <c:pt idx="2058">
                  <c:v>41217.958333333336</c:v>
                </c:pt>
                <c:pt idx="2059">
                  <c:v>41217.979166666664</c:v>
                </c:pt>
                <c:pt idx="2060">
                  <c:v>41218</c:v>
                </c:pt>
                <c:pt idx="2061">
                  <c:v>41218.020833333336</c:v>
                </c:pt>
                <c:pt idx="2062">
                  <c:v>41218.041666666664</c:v>
                </c:pt>
                <c:pt idx="2063">
                  <c:v>41218.0625</c:v>
                </c:pt>
                <c:pt idx="2064">
                  <c:v>41218.083333333336</c:v>
                </c:pt>
                <c:pt idx="2065">
                  <c:v>41218.104166666664</c:v>
                </c:pt>
                <c:pt idx="2066">
                  <c:v>41218.125</c:v>
                </c:pt>
                <c:pt idx="2067">
                  <c:v>41218.145833333336</c:v>
                </c:pt>
                <c:pt idx="2068">
                  <c:v>41218.166666666664</c:v>
                </c:pt>
                <c:pt idx="2069">
                  <c:v>41218.1875</c:v>
                </c:pt>
                <c:pt idx="2070">
                  <c:v>41218.208333333336</c:v>
                </c:pt>
                <c:pt idx="2071">
                  <c:v>41218.229166666664</c:v>
                </c:pt>
                <c:pt idx="2072">
                  <c:v>41218.25</c:v>
                </c:pt>
                <c:pt idx="2073">
                  <c:v>41218.270833333336</c:v>
                </c:pt>
                <c:pt idx="2074">
                  <c:v>41218.291666666664</c:v>
                </c:pt>
                <c:pt idx="2075">
                  <c:v>41218.3125</c:v>
                </c:pt>
                <c:pt idx="2076">
                  <c:v>41218.333333333336</c:v>
                </c:pt>
                <c:pt idx="2077">
                  <c:v>41218.354166666664</c:v>
                </c:pt>
                <c:pt idx="2078">
                  <c:v>41218.375</c:v>
                </c:pt>
                <c:pt idx="2079">
                  <c:v>41218.395833333336</c:v>
                </c:pt>
                <c:pt idx="2080">
                  <c:v>41218.416666666664</c:v>
                </c:pt>
                <c:pt idx="2081">
                  <c:v>41218.4375</c:v>
                </c:pt>
                <c:pt idx="2082">
                  <c:v>41218.458333333336</c:v>
                </c:pt>
                <c:pt idx="2083">
                  <c:v>41218.479166666664</c:v>
                </c:pt>
                <c:pt idx="2084">
                  <c:v>41218.5</c:v>
                </c:pt>
                <c:pt idx="2085">
                  <c:v>41218.520833333336</c:v>
                </c:pt>
                <c:pt idx="2086">
                  <c:v>41218.541666666664</c:v>
                </c:pt>
                <c:pt idx="2087">
                  <c:v>41218.5625</c:v>
                </c:pt>
                <c:pt idx="2088">
                  <c:v>41218.583333333336</c:v>
                </c:pt>
                <c:pt idx="2089">
                  <c:v>41218.604166666664</c:v>
                </c:pt>
                <c:pt idx="2090">
                  <c:v>41218.625</c:v>
                </c:pt>
                <c:pt idx="2091">
                  <c:v>41218.645833333336</c:v>
                </c:pt>
                <c:pt idx="2092">
                  <c:v>41218.666666666664</c:v>
                </c:pt>
                <c:pt idx="2093">
                  <c:v>41218.6875</c:v>
                </c:pt>
                <c:pt idx="2094">
                  <c:v>41218.708333333336</c:v>
                </c:pt>
                <c:pt idx="2095">
                  <c:v>41218.729166666664</c:v>
                </c:pt>
                <c:pt idx="2096">
                  <c:v>41218.75</c:v>
                </c:pt>
                <c:pt idx="2097">
                  <c:v>41218.770833333336</c:v>
                </c:pt>
                <c:pt idx="2098">
                  <c:v>41218.791666666664</c:v>
                </c:pt>
                <c:pt idx="2099">
                  <c:v>41218.8125</c:v>
                </c:pt>
                <c:pt idx="2100">
                  <c:v>41218.833333333336</c:v>
                </c:pt>
                <c:pt idx="2101">
                  <c:v>41218.854166666664</c:v>
                </c:pt>
                <c:pt idx="2102">
                  <c:v>41218.875</c:v>
                </c:pt>
                <c:pt idx="2103">
                  <c:v>41218.895833333336</c:v>
                </c:pt>
                <c:pt idx="2104">
                  <c:v>41218.916666666664</c:v>
                </c:pt>
                <c:pt idx="2105">
                  <c:v>41218.9375</c:v>
                </c:pt>
                <c:pt idx="2106">
                  <c:v>41218.958333333336</c:v>
                </c:pt>
                <c:pt idx="2107">
                  <c:v>41218.979166666664</c:v>
                </c:pt>
                <c:pt idx="2108">
                  <c:v>41219</c:v>
                </c:pt>
                <c:pt idx="2109">
                  <c:v>41219.020833333336</c:v>
                </c:pt>
                <c:pt idx="2110">
                  <c:v>41219.041666666664</c:v>
                </c:pt>
                <c:pt idx="2111">
                  <c:v>41219.0625</c:v>
                </c:pt>
                <c:pt idx="2112">
                  <c:v>41219.083333333336</c:v>
                </c:pt>
                <c:pt idx="2113">
                  <c:v>41219.104166666664</c:v>
                </c:pt>
                <c:pt idx="2114">
                  <c:v>41219.125</c:v>
                </c:pt>
                <c:pt idx="2115">
                  <c:v>41219.145833333336</c:v>
                </c:pt>
                <c:pt idx="2116">
                  <c:v>41219.166666666664</c:v>
                </c:pt>
                <c:pt idx="2117">
                  <c:v>41219.1875</c:v>
                </c:pt>
                <c:pt idx="2118">
                  <c:v>41219.208333333336</c:v>
                </c:pt>
                <c:pt idx="2119">
                  <c:v>41219.229166666664</c:v>
                </c:pt>
                <c:pt idx="2120">
                  <c:v>41219.25</c:v>
                </c:pt>
                <c:pt idx="2121">
                  <c:v>41219.270833333336</c:v>
                </c:pt>
                <c:pt idx="2122">
                  <c:v>41219.291666666664</c:v>
                </c:pt>
                <c:pt idx="2123">
                  <c:v>41219.3125</c:v>
                </c:pt>
                <c:pt idx="2124">
                  <c:v>41219.333333333336</c:v>
                </c:pt>
                <c:pt idx="2125">
                  <c:v>41219.354166666664</c:v>
                </c:pt>
                <c:pt idx="2126">
                  <c:v>41219.375</c:v>
                </c:pt>
                <c:pt idx="2127">
                  <c:v>41219.395833333336</c:v>
                </c:pt>
                <c:pt idx="2128">
                  <c:v>41219.416666666664</c:v>
                </c:pt>
                <c:pt idx="2129">
                  <c:v>41219.4375</c:v>
                </c:pt>
                <c:pt idx="2130">
                  <c:v>41219.458333333336</c:v>
                </c:pt>
                <c:pt idx="2131">
                  <c:v>41219.479166666664</c:v>
                </c:pt>
                <c:pt idx="2132">
                  <c:v>41219.5</c:v>
                </c:pt>
                <c:pt idx="2133">
                  <c:v>41219.520833333336</c:v>
                </c:pt>
                <c:pt idx="2134">
                  <c:v>41219.541666666664</c:v>
                </c:pt>
                <c:pt idx="2135">
                  <c:v>41219.5625</c:v>
                </c:pt>
                <c:pt idx="2136">
                  <c:v>41219.583333333336</c:v>
                </c:pt>
                <c:pt idx="2137">
                  <c:v>41219.604166666664</c:v>
                </c:pt>
                <c:pt idx="2138">
                  <c:v>41219.625</c:v>
                </c:pt>
                <c:pt idx="2139">
                  <c:v>41219.645833333336</c:v>
                </c:pt>
                <c:pt idx="2140">
                  <c:v>41219.666666666664</c:v>
                </c:pt>
                <c:pt idx="2141">
                  <c:v>41219.6875</c:v>
                </c:pt>
                <c:pt idx="2142">
                  <c:v>41219.708333333336</c:v>
                </c:pt>
                <c:pt idx="2143">
                  <c:v>41219.729166666664</c:v>
                </c:pt>
                <c:pt idx="2144">
                  <c:v>41219.75</c:v>
                </c:pt>
                <c:pt idx="2145">
                  <c:v>41219.770833333336</c:v>
                </c:pt>
                <c:pt idx="2146">
                  <c:v>41219.791666666664</c:v>
                </c:pt>
                <c:pt idx="2147">
                  <c:v>41219.8125</c:v>
                </c:pt>
                <c:pt idx="2148">
                  <c:v>41219.833333333336</c:v>
                </c:pt>
                <c:pt idx="2149">
                  <c:v>41219.854166666664</c:v>
                </c:pt>
                <c:pt idx="2150">
                  <c:v>41219.875</c:v>
                </c:pt>
                <c:pt idx="2151">
                  <c:v>41219.895833333336</c:v>
                </c:pt>
                <c:pt idx="2152">
                  <c:v>41219.916666666664</c:v>
                </c:pt>
                <c:pt idx="2153">
                  <c:v>41219.9375</c:v>
                </c:pt>
                <c:pt idx="2154">
                  <c:v>41219.958333333336</c:v>
                </c:pt>
                <c:pt idx="2155">
                  <c:v>41219.979166666664</c:v>
                </c:pt>
                <c:pt idx="2156">
                  <c:v>41220</c:v>
                </c:pt>
                <c:pt idx="2157">
                  <c:v>41220.020833333336</c:v>
                </c:pt>
                <c:pt idx="2158">
                  <c:v>41220.041666666664</c:v>
                </c:pt>
                <c:pt idx="2159">
                  <c:v>41220.0625</c:v>
                </c:pt>
                <c:pt idx="2160">
                  <c:v>41220.083333333336</c:v>
                </c:pt>
                <c:pt idx="2161">
                  <c:v>41220.104166666664</c:v>
                </c:pt>
                <c:pt idx="2162">
                  <c:v>41220.125</c:v>
                </c:pt>
                <c:pt idx="2163">
                  <c:v>41220.145833333336</c:v>
                </c:pt>
                <c:pt idx="2164">
                  <c:v>41220.166666666664</c:v>
                </c:pt>
                <c:pt idx="2165">
                  <c:v>41220.1875</c:v>
                </c:pt>
                <c:pt idx="2166">
                  <c:v>41220.208333333336</c:v>
                </c:pt>
                <c:pt idx="2167">
                  <c:v>41220.229166666664</c:v>
                </c:pt>
                <c:pt idx="2168">
                  <c:v>41220.25</c:v>
                </c:pt>
                <c:pt idx="2169">
                  <c:v>41220.270833333336</c:v>
                </c:pt>
                <c:pt idx="2170">
                  <c:v>41220.291666666664</c:v>
                </c:pt>
                <c:pt idx="2171">
                  <c:v>41220.3125</c:v>
                </c:pt>
                <c:pt idx="2172">
                  <c:v>41220.333333333336</c:v>
                </c:pt>
                <c:pt idx="2173">
                  <c:v>41220.354166666664</c:v>
                </c:pt>
                <c:pt idx="2174">
                  <c:v>41220.375</c:v>
                </c:pt>
                <c:pt idx="2175">
                  <c:v>41220.395833333336</c:v>
                </c:pt>
                <c:pt idx="2176">
                  <c:v>41220.416666666664</c:v>
                </c:pt>
                <c:pt idx="2177">
                  <c:v>41220.4375</c:v>
                </c:pt>
                <c:pt idx="2178">
                  <c:v>41220.458333333336</c:v>
                </c:pt>
                <c:pt idx="2179">
                  <c:v>41220.479166666664</c:v>
                </c:pt>
                <c:pt idx="2180">
                  <c:v>41220.5</c:v>
                </c:pt>
                <c:pt idx="2181">
                  <c:v>41220.520833333336</c:v>
                </c:pt>
                <c:pt idx="2182">
                  <c:v>41220.541666666664</c:v>
                </c:pt>
                <c:pt idx="2183">
                  <c:v>41220.5625</c:v>
                </c:pt>
                <c:pt idx="2184">
                  <c:v>41220.583333333336</c:v>
                </c:pt>
                <c:pt idx="2185">
                  <c:v>41220.604166666664</c:v>
                </c:pt>
                <c:pt idx="2186">
                  <c:v>41220.625</c:v>
                </c:pt>
                <c:pt idx="2187">
                  <c:v>41220.645833333336</c:v>
                </c:pt>
                <c:pt idx="2188">
                  <c:v>41220.666666666664</c:v>
                </c:pt>
                <c:pt idx="2189">
                  <c:v>41220.6875</c:v>
                </c:pt>
                <c:pt idx="2190">
                  <c:v>41220.708333333336</c:v>
                </c:pt>
                <c:pt idx="2191">
                  <c:v>41220.729166666664</c:v>
                </c:pt>
                <c:pt idx="2192">
                  <c:v>41220.75</c:v>
                </c:pt>
                <c:pt idx="2193">
                  <c:v>41220.770833333336</c:v>
                </c:pt>
                <c:pt idx="2194">
                  <c:v>41220.791666666664</c:v>
                </c:pt>
                <c:pt idx="2195">
                  <c:v>41220.8125</c:v>
                </c:pt>
                <c:pt idx="2196">
                  <c:v>41220.833333333336</c:v>
                </c:pt>
                <c:pt idx="2197">
                  <c:v>41220.854166666664</c:v>
                </c:pt>
                <c:pt idx="2198">
                  <c:v>41220.875</c:v>
                </c:pt>
                <c:pt idx="2199">
                  <c:v>41220.895833333336</c:v>
                </c:pt>
                <c:pt idx="2200">
                  <c:v>41220.916666666664</c:v>
                </c:pt>
                <c:pt idx="2201">
                  <c:v>41220.9375</c:v>
                </c:pt>
                <c:pt idx="2202">
                  <c:v>41220.958333333336</c:v>
                </c:pt>
                <c:pt idx="2203">
                  <c:v>41220.979166666664</c:v>
                </c:pt>
                <c:pt idx="2204">
                  <c:v>41221</c:v>
                </c:pt>
                <c:pt idx="2205">
                  <c:v>41221.020833333336</c:v>
                </c:pt>
                <c:pt idx="2206">
                  <c:v>41221.041666666664</c:v>
                </c:pt>
                <c:pt idx="2207">
                  <c:v>41221.0625</c:v>
                </c:pt>
                <c:pt idx="2208">
                  <c:v>41221.083333333336</c:v>
                </c:pt>
                <c:pt idx="2209">
                  <c:v>41221.104166666664</c:v>
                </c:pt>
                <c:pt idx="2210">
                  <c:v>41221.125</c:v>
                </c:pt>
                <c:pt idx="2211">
                  <c:v>41221.145833333336</c:v>
                </c:pt>
                <c:pt idx="2212">
                  <c:v>41221.166666666664</c:v>
                </c:pt>
                <c:pt idx="2213">
                  <c:v>41221.1875</c:v>
                </c:pt>
                <c:pt idx="2214">
                  <c:v>41221.208333333336</c:v>
                </c:pt>
                <c:pt idx="2215">
                  <c:v>41221.229166666664</c:v>
                </c:pt>
                <c:pt idx="2216">
                  <c:v>41221.25</c:v>
                </c:pt>
                <c:pt idx="2217">
                  <c:v>41221.270833333336</c:v>
                </c:pt>
                <c:pt idx="2218">
                  <c:v>41221.291666666664</c:v>
                </c:pt>
                <c:pt idx="2219">
                  <c:v>41221.3125</c:v>
                </c:pt>
                <c:pt idx="2220">
                  <c:v>41221.333333333336</c:v>
                </c:pt>
                <c:pt idx="2221">
                  <c:v>41221.354166666664</c:v>
                </c:pt>
                <c:pt idx="2222">
                  <c:v>41221.375</c:v>
                </c:pt>
                <c:pt idx="2223">
                  <c:v>41221.395833333336</c:v>
                </c:pt>
                <c:pt idx="2224">
                  <c:v>41221.416666666664</c:v>
                </c:pt>
                <c:pt idx="2225">
                  <c:v>41221.4375</c:v>
                </c:pt>
                <c:pt idx="2226">
                  <c:v>41221.458333333336</c:v>
                </c:pt>
                <c:pt idx="2227">
                  <c:v>41221.479166666664</c:v>
                </c:pt>
                <c:pt idx="2228">
                  <c:v>41221.5</c:v>
                </c:pt>
                <c:pt idx="2229">
                  <c:v>41221.520833333336</c:v>
                </c:pt>
                <c:pt idx="2230">
                  <c:v>41221.541666666664</c:v>
                </c:pt>
                <c:pt idx="2231">
                  <c:v>41221.5625</c:v>
                </c:pt>
                <c:pt idx="2232">
                  <c:v>41221.583333333336</c:v>
                </c:pt>
                <c:pt idx="2233">
                  <c:v>41221.604166666664</c:v>
                </c:pt>
                <c:pt idx="2234">
                  <c:v>41221.625</c:v>
                </c:pt>
                <c:pt idx="2235">
                  <c:v>41221.645833333336</c:v>
                </c:pt>
                <c:pt idx="2236">
                  <c:v>41221.666666666664</c:v>
                </c:pt>
                <c:pt idx="2237">
                  <c:v>41221.6875</c:v>
                </c:pt>
                <c:pt idx="2238">
                  <c:v>41221.708333333336</c:v>
                </c:pt>
                <c:pt idx="2239">
                  <c:v>41221.729166666664</c:v>
                </c:pt>
                <c:pt idx="2240">
                  <c:v>41221.75</c:v>
                </c:pt>
                <c:pt idx="2241">
                  <c:v>41221.770833333336</c:v>
                </c:pt>
                <c:pt idx="2242">
                  <c:v>41221.791666666664</c:v>
                </c:pt>
                <c:pt idx="2243">
                  <c:v>41221.8125</c:v>
                </c:pt>
                <c:pt idx="2244">
                  <c:v>41221.833333333336</c:v>
                </c:pt>
                <c:pt idx="2245">
                  <c:v>41221.854166666664</c:v>
                </c:pt>
                <c:pt idx="2246">
                  <c:v>41221.875</c:v>
                </c:pt>
                <c:pt idx="2247">
                  <c:v>41221.895833333336</c:v>
                </c:pt>
                <c:pt idx="2248">
                  <c:v>41221.916666666664</c:v>
                </c:pt>
                <c:pt idx="2249">
                  <c:v>41221.9375</c:v>
                </c:pt>
                <c:pt idx="2250">
                  <c:v>41221.958333333336</c:v>
                </c:pt>
                <c:pt idx="2251">
                  <c:v>41221.979166666664</c:v>
                </c:pt>
                <c:pt idx="2252">
                  <c:v>41222</c:v>
                </c:pt>
                <c:pt idx="2253">
                  <c:v>41222.020833333336</c:v>
                </c:pt>
                <c:pt idx="2254">
                  <c:v>41222.041666666664</c:v>
                </c:pt>
                <c:pt idx="2255">
                  <c:v>41222.0625</c:v>
                </c:pt>
                <c:pt idx="2256">
                  <c:v>41222.083333333336</c:v>
                </c:pt>
                <c:pt idx="2257">
                  <c:v>41222.104166666664</c:v>
                </c:pt>
                <c:pt idx="2258">
                  <c:v>41222.125</c:v>
                </c:pt>
                <c:pt idx="2259">
                  <c:v>41222.145833333336</c:v>
                </c:pt>
                <c:pt idx="2260">
                  <c:v>41222.166666666664</c:v>
                </c:pt>
                <c:pt idx="2261">
                  <c:v>41222.1875</c:v>
                </c:pt>
                <c:pt idx="2262">
                  <c:v>41222.208333333336</c:v>
                </c:pt>
                <c:pt idx="2263">
                  <c:v>41222.229166666664</c:v>
                </c:pt>
                <c:pt idx="2264">
                  <c:v>41222.25</c:v>
                </c:pt>
                <c:pt idx="2265">
                  <c:v>41222.270833333336</c:v>
                </c:pt>
                <c:pt idx="2266">
                  <c:v>41222.291666666664</c:v>
                </c:pt>
                <c:pt idx="2267">
                  <c:v>41222.3125</c:v>
                </c:pt>
                <c:pt idx="2268">
                  <c:v>41222.333333333336</c:v>
                </c:pt>
                <c:pt idx="2269">
                  <c:v>41222.354166666664</c:v>
                </c:pt>
                <c:pt idx="2270">
                  <c:v>41222.375</c:v>
                </c:pt>
                <c:pt idx="2271">
                  <c:v>41222.395833333336</c:v>
                </c:pt>
                <c:pt idx="2272">
                  <c:v>41222.416666666664</c:v>
                </c:pt>
                <c:pt idx="2273">
                  <c:v>41222.4375</c:v>
                </c:pt>
                <c:pt idx="2274">
                  <c:v>41222.458333333336</c:v>
                </c:pt>
                <c:pt idx="2275">
                  <c:v>41222.479166666664</c:v>
                </c:pt>
                <c:pt idx="2276">
                  <c:v>41222.5</c:v>
                </c:pt>
                <c:pt idx="2277">
                  <c:v>41222.520833333336</c:v>
                </c:pt>
                <c:pt idx="2278">
                  <c:v>41222.541666666664</c:v>
                </c:pt>
                <c:pt idx="2279">
                  <c:v>41222.5625</c:v>
                </c:pt>
                <c:pt idx="2280">
                  <c:v>41222.583333333336</c:v>
                </c:pt>
                <c:pt idx="2281">
                  <c:v>41222.604166666664</c:v>
                </c:pt>
                <c:pt idx="2282">
                  <c:v>41222.625</c:v>
                </c:pt>
                <c:pt idx="2283">
                  <c:v>41222.645833333336</c:v>
                </c:pt>
                <c:pt idx="2284">
                  <c:v>41222.666666666664</c:v>
                </c:pt>
                <c:pt idx="2285">
                  <c:v>41222.6875</c:v>
                </c:pt>
                <c:pt idx="2286">
                  <c:v>41222.708333333336</c:v>
                </c:pt>
                <c:pt idx="2287">
                  <c:v>41222.729166666664</c:v>
                </c:pt>
                <c:pt idx="2288">
                  <c:v>41222.75</c:v>
                </c:pt>
                <c:pt idx="2289">
                  <c:v>41222.770833333336</c:v>
                </c:pt>
                <c:pt idx="2290">
                  <c:v>41222.791666666664</c:v>
                </c:pt>
                <c:pt idx="2291">
                  <c:v>41222.8125</c:v>
                </c:pt>
                <c:pt idx="2292">
                  <c:v>41222.833333333336</c:v>
                </c:pt>
                <c:pt idx="2293">
                  <c:v>41222.854166666664</c:v>
                </c:pt>
                <c:pt idx="2294">
                  <c:v>41222.875</c:v>
                </c:pt>
                <c:pt idx="2295">
                  <c:v>41222.895833333336</c:v>
                </c:pt>
                <c:pt idx="2296">
                  <c:v>41222.916666666664</c:v>
                </c:pt>
                <c:pt idx="2297">
                  <c:v>41222.9375</c:v>
                </c:pt>
                <c:pt idx="2298">
                  <c:v>41222.958333333336</c:v>
                </c:pt>
                <c:pt idx="2299">
                  <c:v>41222.979166666664</c:v>
                </c:pt>
                <c:pt idx="2300">
                  <c:v>41223</c:v>
                </c:pt>
                <c:pt idx="2301">
                  <c:v>41223.020833333336</c:v>
                </c:pt>
                <c:pt idx="2302">
                  <c:v>41223.041666666664</c:v>
                </c:pt>
                <c:pt idx="2303">
                  <c:v>41223.0625</c:v>
                </c:pt>
                <c:pt idx="2304">
                  <c:v>41223.083333333336</c:v>
                </c:pt>
                <c:pt idx="2305">
                  <c:v>41223.104166666664</c:v>
                </c:pt>
                <c:pt idx="2306">
                  <c:v>41223.125</c:v>
                </c:pt>
                <c:pt idx="2307">
                  <c:v>41223.145833333336</c:v>
                </c:pt>
                <c:pt idx="2308">
                  <c:v>41223.166666666664</c:v>
                </c:pt>
                <c:pt idx="2309">
                  <c:v>41223.1875</c:v>
                </c:pt>
                <c:pt idx="2310">
                  <c:v>41223.208333333336</c:v>
                </c:pt>
                <c:pt idx="2311">
                  <c:v>41223.229166666664</c:v>
                </c:pt>
                <c:pt idx="2312">
                  <c:v>41223.25</c:v>
                </c:pt>
                <c:pt idx="2313">
                  <c:v>41223.270833333336</c:v>
                </c:pt>
                <c:pt idx="2314">
                  <c:v>41223.291666666664</c:v>
                </c:pt>
                <c:pt idx="2315">
                  <c:v>41223.3125</c:v>
                </c:pt>
                <c:pt idx="2316">
                  <c:v>41223.333333333336</c:v>
                </c:pt>
                <c:pt idx="2317">
                  <c:v>41223.354166666664</c:v>
                </c:pt>
                <c:pt idx="2318">
                  <c:v>41223.375</c:v>
                </c:pt>
                <c:pt idx="2319">
                  <c:v>41223.395833333336</c:v>
                </c:pt>
                <c:pt idx="2320">
                  <c:v>41223.416666666664</c:v>
                </c:pt>
                <c:pt idx="2321">
                  <c:v>41223.4375</c:v>
                </c:pt>
                <c:pt idx="2322">
                  <c:v>41223.458333333336</c:v>
                </c:pt>
                <c:pt idx="2323">
                  <c:v>41223.479166666664</c:v>
                </c:pt>
                <c:pt idx="2324">
                  <c:v>41223.5</c:v>
                </c:pt>
                <c:pt idx="2325">
                  <c:v>41223.520833333336</c:v>
                </c:pt>
                <c:pt idx="2326">
                  <c:v>41223.541666666664</c:v>
                </c:pt>
                <c:pt idx="2327">
                  <c:v>41223.5625</c:v>
                </c:pt>
                <c:pt idx="2328">
                  <c:v>41223.583333333336</c:v>
                </c:pt>
                <c:pt idx="2329">
                  <c:v>41223.604166666664</c:v>
                </c:pt>
                <c:pt idx="2330">
                  <c:v>41223.625</c:v>
                </c:pt>
                <c:pt idx="2331">
                  <c:v>41223.645833333336</c:v>
                </c:pt>
                <c:pt idx="2332">
                  <c:v>41223.666666666664</c:v>
                </c:pt>
                <c:pt idx="2333">
                  <c:v>41223.6875</c:v>
                </c:pt>
                <c:pt idx="2334">
                  <c:v>41223.708333333336</c:v>
                </c:pt>
                <c:pt idx="2335">
                  <c:v>41223.729166666664</c:v>
                </c:pt>
                <c:pt idx="2336">
                  <c:v>41223.75</c:v>
                </c:pt>
                <c:pt idx="2337">
                  <c:v>41223.770833333336</c:v>
                </c:pt>
                <c:pt idx="2338">
                  <c:v>41223.791666666664</c:v>
                </c:pt>
                <c:pt idx="2339">
                  <c:v>41223.8125</c:v>
                </c:pt>
                <c:pt idx="2340">
                  <c:v>41223.833333333336</c:v>
                </c:pt>
                <c:pt idx="2341">
                  <c:v>41223.854166666664</c:v>
                </c:pt>
                <c:pt idx="2342">
                  <c:v>41223.875</c:v>
                </c:pt>
                <c:pt idx="2343">
                  <c:v>41223.895833333336</c:v>
                </c:pt>
                <c:pt idx="2344">
                  <c:v>41223.916666666664</c:v>
                </c:pt>
                <c:pt idx="2345">
                  <c:v>41223.9375</c:v>
                </c:pt>
                <c:pt idx="2346">
                  <c:v>41223.958333333336</c:v>
                </c:pt>
                <c:pt idx="2347">
                  <c:v>41223.979166666664</c:v>
                </c:pt>
                <c:pt idx="2348">
                  <c:v>41224</c:v>
                </c:pt>
                <c:pt idx="2349">
                  <c:v>41224.020833333336</c:v>
                </c:pt>
                <c:pt idx="2350">
                  <c:v>41224.041666666664</c:v>
                </c:pt>
                <c:pt idx="2351">
                  <c:v>41224.0625</c:v>
                </c:pt>
                <c:pt idx="2352">
                  <c:v>41224.083333333336</c:v>
                </c:pt>
                <c:pt idx="2353">
                  <c:v>41224.104166666664</c:v>
                </c:pt>
                <c:pt idx="2354">
                  <c:v>41224.125</c:v>
                </c:pt>
                <c:pt idx="2355">
                  <c:v>41224.145833333336</c:v>
                </c:pt>
                <c:pt idx="2356">
                  <c:v>41224.166666666664</c:v>
                </c:pt>
                <c:pt idx="2357">
                  <c:v>41224.1875</c:v>
                </c:pt>
                <c:pt idx="2358">
                  <c:v>41224.208333333336</c:v>
                </c:pt>
                <c:pt idx="2359">
                  <c:v>41224.229166666664</c:v>
                </c:pt>
                <c:pt idx="2360">
                  <c:v>41224.25</c:v>
                </c:pt>
                <c:pt idx="2361">
                  <c:v>41224.270833333336</c:v>
                </c:pt>
                <c:pt idx="2362">
                  <c:v>41224.291666666664</c:v>
                </c:pt>
                <c:pt idx="2363">
                  <c:v>41224.3125</c:v>
                </c:pt>
                <c:pt idx="2364">
                  <c:v>41224.333333333336</c:v>
                </c:pt>
                <c:pt idx="2365">
                  <c:v>41224.354166666664</c:v>
                </c:pt>
                <c:pt idx="2366">
                  <c:v>41224.375</c:v>
                </c:pt>
                <c:pt idx="2367">
                  <c:v>41224.395833333336</c:v>
                </c:pt>
                <c:pt idx="2368">
                  <c:v>41224.416666666664</c:v>
                </c:pt>
                <c:pt idx="2369">
                  <c:v>41224.4375</c:v>
                </c:pt>
                <c:pt idx="2370">
                  <c:v>41224.458333333336</c:v>
                </c:pt>
                <c:pt idx="2371">
                  <c:v>41224.479166666664</c:v>
                </c:pt>
                <c:pt idx="2372">
                  <c:v>41224.5</c:v>
                </c:pt>
                <c:pt idx="2373">
                  <c:v>41224.520833333336</c:v>
                </c:pt>
                <c:pt idx="2374">
                  <c:v>41224.541666666664</c:v>
                </c:pt>
                <c:pt idx="2375">
                  <c:v>41224.5625</c:v>
                </c:pt>
                <c:pt idx="2376">
                  <c:v>41224.583333333336</c:v>
                </c:pt>
                <c:pt idx="2377">
                  <c:v>41224.604166666664</c:v>
                </c:pt>
                <c:pt idx="2378">
                  <c:v>41224.625</c:v>
                </c:pt>
                <c:pt idx="2379">
                  <c:v>41224.645833333336</c:v>
                </c:pt>
                <c:pt idx="2380">
                  <c:v>41224.666666666664</c:v>
                </c:pt>
                <c:pt idx="2381">
                  <c:v>41224.6875</c:v>
                </c:pt>
                <c:pt idx="2382">
                  <c:v>41224.708333333336</c:v>
                </c:pt>
                <c:pt idx="2383">
                  <c:v>41224.729166666664</c:v>
                </c:pt>
                <c:pt idx="2384">
                  <c:v>41224.75</c:v>
                </c:pt>
                <c:pt idx="2385">
                  <c:v>41224.770833333336</c:v>
                </c:pt>
                <c:pt idx="2386">
                  <c:v>41224.791666666664</c:v>
                </c:pt>
                <c:pt idx="2387">
                  <c:v>41224.8125</c:v>
                </c:pt>
                <c:pt idx="2388">
                  <c:v>41224.833333333336</c:v>
                </c:pt>
                <c:pt idx="2389">
                  <c:v>41224.854166666664</c:v>
                </c:pt>
                <c:pt idx="2390">
                  <c:v>41224.875</c:v>
                </c:pt>
                <c:pt idx="2391">
                  <c:v>41224.895833333336</c:v>
                </c:pt>
                <c:pt idx="2392">
                  <c:v>41224.916666666664</c:v>
                </c:pt>
                <c:pt idx="2393">
                  <c:v>41224.9375</c:v>
                </c:pt>
                <c:pt idx="2394">
                  <c:v>41224.958333333336</c:v>
                </c:pt>
                <c:pt idx="2395">
                  <c:v>41224.979166666664</c:v>
                </c:pt>
                <c:pt idx="2396">
                  <c:v>41225</c:v>
                </c:pt>
                <c:pt idx="2397">
                  <c:v>41225.020833333336</c:v>
                </c:pt>
                <c:pt idx="2398">
                  <c:v>41225.041666666664</c:v>
                </c:pt>
                <c:pt idx="2399">
                  <c:v>41225.0625</c:v>
                </c:pt>
                <c:pt idx="2400">
                  <c:v>41225.083333333336</c:v>
                </c:pt>
                <c:pt idx="2401">
                  <c:v>41225.104166666664</c:v>
                </c:pt>
                <c:pt idx="2402">
                  <c:v>41225.125</c:v>
                </c:pt>
                <c:pt idx="2403">
                  <c:v>41225.145833333336</c:v>
                </c:pt>
                <c:pt idx="2404">
                  <c:v>41225.166666666664</c:v>
                </c:pt>
                <c:pt idx="2405">
                  <c:v>41225.1875</c:v>
                </c:pt>
                <c:pt idx="2406">
                  <c:v>41225.208333333336</c:v>
                </c:pt>
                <c:pt idx="2407">
                  <c:v>41225.229166666664</c:v>
                </c:pt>
                <c:pt idx="2408">
                  <c:v>41225.25</c:v>
                </c:pt>
                <c:pt idx="2409">
                  <c:v>41225.270833333336</c:v>
                </c:pt>
                <c:pt idx="2410">
                  <c:v>41225.291666666664</c:v>
                </c:pt>
                <c:pt idx="2411">
                  <c:v>41225.3125</c:v>
                </c:pt>
                <c:pt idx="2412">
                  <c:v>41225.333333333336</c:v>
                </c:pt>
                <c:pt idx="2413">
                  <c:v>41225.354166666664</c:v>
                </c:pt>
                <c:pt idx="2414">
                  <c:v>41225.375</c:v>
                </c:pt>
                <c:pt idx="2415">
                  <c:v>41225.395833333336</c:v>
                </c:pt>
                <c:pt idx="2416">
                  <c:v>41225.416666666664</c:v>
                </c:pt>
                <c:pt idx="2417">
                  <c:v>41225.4375</c:v>
                </c:pt>
                <c:pt idx="2418">
                  <c:v>41225.458333333336</c:v>
                </c:pt>
                <c:pt idx="2419">
                  <c:v>41225.479166666664</c:v>
                </c:pt>
                <c:pt idx="2420">
                  <c:v>41225.5</c:v>
                </c:pt>
                <c:pt idx="2421">
                  <c:v>41225.520833333336</c:v>
                </c:pt>
                <c:pt idx="2422">
                  <c:v>41225.541666666664</c:v>
                </c:pt>
                <c:pt idx="2423">
                  <c:v>41225.5625</c:v>
                </c:pt>
                <c:pt idx="2424">
                  <c:v>41225.583333333336</c:v>
                </c:pt>
                <c:pt idx="2425">
                  <c:v>41225.604166666664</c:v>
                </c:pt>
                <c:pt idx="2426">
                  <c:v>41225.625</c:v>
                </c:pt>
                <c:pt idx="2427">
                  <c:v>41225.645833333336</c:v>
                </c:pt>
                <c:pt idx="2428">
                  <c:v>41225.666666666664</c:v>
                </c:pt>
                <c:pt idx="2429">
                  <c:v>41225.6875</c:v>
                </c:pt>
                <c:pt idx="2430">
                  <c:v>41225.708333333336</c:v>
                </c:pt>
                <c:pt idx="2431">
                  <c:v>41225.729166666664</c:v>
                </c:pt>
                <c:pt idx="2432">
                  <c:v>41225.75</c:v>
                </c:pt>
                <c:pt idx="2433">
                  <c:v>41225.770833333336</c:v>
                </c:pt>
                <c:pt idx="2434">
                  <c:v>41225.791666666664</c:v>
                </c:pt>
                <c:pt idx="2435">
                  <c:v>41225.8125</c:v>
                </c:pt>
                <c:pt idx="2436">
                  <c:v>41225.833333333336</c:v>
                </c:pt>
                <c:pt idx="2437">
                  <c:v>41225.854166666664</c:v>
                </c:pt>
                <c:pt idx="2438">
                  <c:v>41225.875</c:v>
                </c:pt>
                <c:pt idx="2439">
                  <c:v>41225.895833333336</c:v>
                </c:pt>
                <c:pt idx="2440">
                  <c:v>41225.916666666664</c:v>
                </c:pt>
                <c:pt idx="2441">
                  <c:v>41225.9375</c:v>
                </c:pt>
                <c:pt idx="2442">
                  <c:v>41225.958333333336</c:v>
                </c:pt>
                <c:pt idx="2443">
                  <c:v>41225.979166666664</c:v>
                </c:pt>
                <c:pt idx="2444">
                  <c:v>41226</c:v>
                </c:pt>
                <c:pt idx="2445">
                  <c:v>41226.020833333336</c:v>
                </c:pt>
                <c:pt idx="2446">
                  <c:v>41226.041666666664</c:v>
                </c:pt>
                <c:pt idx="2447">
                  <c:v>41226.0625</c:v>
                </c:pt>
                <c:pt idx="2448">
                  <c:v>41226.083333333336</c:v>
                </c:pt>
                <c:pt idx="2449">
                  <c:v>41226.104166666664</c:v>
                </c:pt>
                <c:pt idx="2450">
                  <c:v>41226.125</c:v>
                </c:pt>
                <c:pt idx="2451">
                  <c:v>41226.145833333336</c:v>
                </c:pt>
                <c:pt idx="2452">
                  <c:v>41226.166666666664</c:v>
                </c:pt>
                <c:pt idx="2453">
                  <c:v>41226.1875</c:v>
                </c:pt>
                <c:pt idx="2454">
                  <c:v>41226.208333333336</c:v>
                </c:pt>
                <c:pt idx="2455">
                  <c:v>41226.229166666664</c:v>
                </c:pt>
                <c:pt idx="2456">
                  <c:v>41226.25</c:v>
                </c:pt>
                <c:pt idx="2457">
                  <c:v>41226.270833333336</c:v>
                </c:pt>
                <c:pt idx="2458">
                  <c:v>41226.291666666664</c:v>
                </c:pt>
                <c:pt idx="2459">
                  <c:v>41226.3125</c:v>
                </c:pt>
                <c:pt idx="2460">
                  <c:v>41226.333333333336</c:v>
                </c:pt>
                <c:pt idx="2461">
                  <c:v>41226.354166666664</c:v>
                </c:pt>
                <c:pt idx="2462">
                  <c:v>41226.375</c:v>
                </c:pt>
                <c:pt idx="2463">
                  <c:v>41226.395833333336</c:v>
                </c:pt>
                <c:pt idx="2464">
                  <c:v>41226.416666666664</c:v>
                </c:pt>
                <c:pt idx="2465">
                  <c:v>41226.4375</c:v>
                </c:pt>
                <c:pt idx="2466">
                  <c:v>41226.458333333336</c:v>
                </c:pt>
                <c:pt idx="2467">
                  <c:v>41226.479166666664</c:v>
                </c:pt>
                <c:pt idx="2468">
                  <c:v>41226.5</c:v>
                </c:pt>
                <c:pt idx="2469">
                  <c:v>41226.520833333336</c:v>
                </c:pt>
                <c:pt idx="2470">
                  <c:v>41226.541666666664</c:v>
                </c:pt>
                <c:pt idx="2471">
                  <c:v>41226.5625</c:v>
                </c:pt>
                <c:pt idx="2472">
                  <c:v>41226.583333333336</c:v>
                </c:pt>
                <c:pt idx="2473">
                  <c:v>41226.604166666664</c:v>
                </c:pt>
                <c:pt idx="2474">
                  <c:v>41226.625</c:v>
                </c:pt>
                <c:pt idx="2475">
                  <c:v>41226.645833333336</c:v>
                </c:pt>
                <c:pt idx="2476">
                  <c:v>41226.666666666664</c:v>
                </c:pt>
                <c:pt idx="2477">
                  <c:v>41226.6875</c:v>
                </c:pt>
                <c:pt idx="2478">
                  <c:v>41226.708333333336</c:v>
                </c:pt>
                <c:pt idx="2479">
                  <c:v>41226.729166666664</c:v>
                </c:pt>
                <c:pt idx="2480">
                  <c:v>41226.75</c:v>
                </c:pt>
                <c:pt idx="2481">
                  <c:v>41226.770833333336</c:v>
                </c:pt>
                <c:pt idx="2482">
                  <c:v>41226.791666666664</c:v>
                </c:pt>
                <c:pt idx="2483">
                  <c:v>41226.8125</c:v>
                </c:pt>
                <c:pt idx="2484">
                  <c:v>41226.833333333336</c:v>
                </c:pt>
                <c:pt idx="2485">
                  <c:v>41226.854166666664</c:v>
                </c:pt>
                <c:pt idx="2486">
                  <c:v>41226.875</c:v>
                </c:pt>
                <c:pt idx="2487">
                  <c:v>41226.895833333336</c:v>
                </c:pt>
                <c:pt idx="2488">
                  <c:v>41226.916666666664</c:v>
                </c:pt>
                <c:pt idx="2489">
                  <c:v>41226.9375</c:v>
                </c:pt>
                <c:pt idx="2490">
                  <c:v>41226.958333333336</c:v>
                </c:pt>
                <c:pt idx="2491">
                  <c:v>41226.979166666664</c:v>
                </c:pt>
                <c:pt idx="2492">
                  <c:v>41227</c:v>
                </c:pt>
                <c:pt idx="2493">
                  <c:v>41227.020833333336</c:v>
                </c:pt>
                <c:pt idx="2494">
                  <c:v>41227.041666666664</c:v>
                </c:pt>
                <c:pt idx="2495">
                  <c:v>41227.0625</c:v>
                </c:pt>
                <c:pt idx="2496">
                  <c:v>41227.083333333336</c:v>
                </c:pt>
                <c:pt idx="2497">
                  <c:v>41227.104166666664</c:v>
                </c:pt>
                <c:pt idx="2498">
                  <c:v>41227.125</c:v>
                </c:pt>
                <c:pt idx="2499">
                  <c:v>41227.145833333336</c:v>
                </c:pt>
                <c:pt idx="2500">
                  <c:v>41227.166666666664</c:v>
                </c:pt>
                <c:pt idx="2501">
                  <c:v>41227.1875</c:v>
                </c:pt>
                <c:pt idx="2502">
                  <c:v>41227.208333333336</c:v>
                </c:pt>
                <c:pt idx="2503">
                  <c:v>41227.229166666664</c:v>
                </c:pt>
                <c:pt idx="2504">
                  <c:v>41227.25</c:v>
                </c:pt>
                <c:pt idx="2505">
                  <c:v>41227.270833333336</c:v>
                </c:pt>
                <c:pt idx="2506">
                  <c:v>41227.291666666664</c:v>
                </c:pt>
                <c:pt idx="2507">
                  <c:v>41227.3125</c:v>
                </c:pt>
                <c:pt idx="2508">
                  <c:v>41227.333333333336</c:v>
                </c:pt>
                <c:pt idx="2509">
                  <c:v>41227.354166666664</c:v>
                </c:pt>
                <c:pt idx="2510">
                  <c:v>41227.375</c:v>
                </c:pt>
                <c:pt idx="2511">
                  <c:v>41227.395833333336</c:v>
                </c:pt>
                <c:pt idx="2512">
                  <c:v>41227.416666666664</c:v>
                </c:pt>
                <c:pt idx="2513">
                  <c:v>41227.4375</c:v>
                </c:pt>
                <c:pt idx="2514">
                  <c:v>41227.458333333336</c:v>
                </c:pt>
                <c:pt idx="2515">
                  <c:v>41227.479166666664</c:v>
                </c:pt>
                <c:pt idx="2516">
                  <c:v>41227.5</c:v>
                </c:pt>
                <c:pt idx="2517">
                  <c:v>41227.520833333336</c:v>
                </c:pt>
                <c:pt idx="2518">
                  <c:v>41227.541666666664</c:v>
                </c:pt>
                <c:pt idx="2519">
                  <c:v>41227.5625</c:v>
                </c:pt>
                <c:pt idx="2520">
                  <c:v>41227.583333333336</c:v>
                </c:pt>
                <c:pt idx="2521">
                  <c:v>41227.604166666664</c:v>
                </c:pt>
                <c:pt idx="2522">
                  <c:v>41227.625</c:v>
                </c:pt>
                <c:pt idx="2523">
                  <c:v>41227.645833333336</c:v>
                </c:pt>
                <c:pt idx="2524">
                  <c:v>41227.666666666664</c:v>
                </c:pt>
                <c:pt idx="2525">
                  <c:v>41227.6875</c:v>
                </c:pt>
                <c:pt idx="2526">
                  <c:v>41227.708333333336</c:v>
                </c:pt>
                <c:pt idx="2527">
                  <c:v>41227.729166666664</c:v>
                </c:pt>
                <c:pt idx="2528">
                  <c:v>41227.75</c:v>
                </c:pt>
                <c:pt idx="2529">
                  <c:v>41227.770833333336</c:v>
                </c:pt>
                <c:pt idx="2530">
                  <c:v>41227.791666666664</c:v>
                </c:pt>
                <c:pt idx="2531">
                  <c:v>41227.8125</c:v>
                </c:pt>
                <c:pt idx="2532">
                  <c:v>41227.833333333336</c:v>
                </c:pt>
                <c:pt idx="2533">
                  <c:v>41227.854166666664</c:v>
                </c:pt>
                <c:pt idx="2534">
                  <c:v>41227.875</c:v>
                </c:pt>
                <c:pt idx="2535">
                  <c:v>41227.895833333336</c:v>
                </c:pt>
                <c:pt idx="2536">
                  <c:v>41227.916666666664</c:v>
                </c:pt>
                <c:pt idx="2537">
                  <c:v>41227.9375</c:v>
                </c:pt>
                <c:pt idx="2538">
                  <c:v>41227.958333333336</c:v>
                </c:pt>
                <c:pt idx="2539">
                  <c:v>41227.979166666664</c:v>
                </c:pt>
                <c:pt idx="2540">
                  <c:v>41228</c:v>
                </c:pt>
                <c:pt idx="2541">
                  <c:v>41228.020833333336</c:v>
                </c:pt>
                <c:pt idx="2542">
                  <c:v>41228.041666666664</c:v>
                </c:pt>
                <c:pt idx="2543">
                  <c:v>41228.0625</c:v>
                </c:pt>
                <c:pt idx="2544">
                  <c:v>41228.083333333336</c:v>
                </c:pt>
                <c:pt idx="2545">
                  <c:v>41228.104166666664</c:v>
                </c:pt>
                <c:pt idx="2546">
                  <c:v>41228.125</c:v>
                </c:pt>
                <c:pt idx="2547">
                  <c:v>41228.145833333336</c:v>
                </c:pt>
                <c:pt idx="2548">
                  <c:v>41228.166666666664</c:v>
                </c:pt>
                <c:pt idx="2549">
                  <c:v>41228.1875</c:v>
                </c:pt>
                <c:pt idx="2550">
                  <c:v>41228.208333333336</c:v>
                </c:pt>
                <c:pt idx="2551">
                  <c:v>41228.229166666664</c:v>
                </c:pt>
                <c:pt idx="2552">
                  <c:v>41228.25</c:v>
                </c:pt>
                <c:pt idx="2553">
                  <c:v>41228.270833333336</c:v>
                </c:pt>
                <c:pt idx="2554">
                  <c:v>41228.291666666664</c:v>
                </c:pt>
                <c:pt idx="2555">
                  <c:v>41228.3125</c:v>
                </c:pt>
                <c:pt idx="2556">
                  <c:v>41228.333333333336</c:v>
                </c:pt>
                <c:pt idx="2557">
                  <c:v>41228.354166666664</c:v>
                </c:pt>
                <c:pt idx="2558">
                  <c:v>41228.375</c:v>
                </c:pt>
                <c:pt idx="2559">
                  <c:v>41228.395833333336</c:v>
                </c:pt>
                <c:pt idx="2560">
                  <c:v>41228.416666666664</c:v>
                </c:pt>
                <c:pt idx="2561">
                  <c:v>41228.4375</c:v>
                </c:pt>
                <c:pt idx="2562">
                  <c:v>41228.458333333336</c:v>
                </c:pt>
                <c:pt idx="2563">
                  <c:v>41228.479166666664</c:v>
                </c:pt>
                <c:pt idx="2564">
                  <c:v>41228.5</c:v>
                </c:pt>
                <c:pt idx="2565">
                  <c:v>41228.520833333336</c:v>
                </c:pt>
                <c:pt idx="2566">
                  <c:v>41228.541666666664</c:v>
                </c:pt>
                <c:pt idx="2567">
                  <c:v>41228.5625</c:v>
                </c:pt>
                <c:pt idx="2568">
                  <c:v>41228.583333333336</c:v>
                </c:pt>
                <c:pt idx="2569">
                  <c:v>41228.604166666664</c:v>
                </c:pt>
                <c:pt idx="2570">
                  <c:v>41228.625</c:v>
                </c:pt>
                <c:pt idx="2571">
                  <c:v>41228.645833333336</c:v>
                </c:pt>
                <c:pt idx="2572">
                  <c:v>41228.666666666664</c:v>
                </c:pt>
                <c:pt idx="2573">
                  <c:v>41228.6875</c:v>
                </c:pt>
                <c:pt idx="2574">
                  <c:v>41228.708333333336</c:v>
                </c:pt>
                <c:pt idx="2575">
                  <c:v>41228.729166666664</c:v>
                </c:pt>
                <c:pt idx="2576">
                  <c:v>41228.75</c:v>
                </c:pt>
                <c:pt idx="2577">
                  <c:v>41228.770833333336</c:v>
                </c:pt>
                <c:pt idx="2578">
                  <c:v>41228.791666666664</c:v>
                </c:pt>
                <c:pt idx="2579">
                  <c:v>41228.8125</c:v>
                </c:pt>
                <c:pt idx="2580">
                  <c:v>41228.833333333336</c:v>
                </c:pt>
                <c:pt idx="2581">
                  <c:v>41228.854166666664</c:v>
                </c:pt>
                <c:pt idx="2582">
                  <c:v>41228.875</c:v>
                </c:pt>
                <c:pt idx="2583">
                  <c:v>41228.895833333336</c:v>
                </c:pt>
                <c:pt idx="2584">
                  <c:v>41228.916666666664</c:v>
                </c:pt>
                <c:pt idx="2585">
                  <c:v>41228.9375</c:v>
                </c:pt>
                <c:pt idx="2586">
                  <c:v>41228.958333333336</c:v>
                </c:pt>
                <c:pt idx="2587">
                  <c:v>41228.979166666664</c:v>
                </c:pt>
                <c:pt idx="2588">
                  <c:v>41229</c:v>
                </c:pt>
                <c:pt idx="2589">
                  <c:v>41229.020833333336</c:v>
                </c:pt>
                <c:pt idx="2590">
                  <c:v>41229.041666666664</c:v>
                </c:pt>
                <c:pt idx="2591">
                  <c:v>41229.0625</c:v>
                </c:pt>
                <c:pt idx="2592">
                  <c:v>41229.083333333336</c:v>
                </c:pt>
                <c:pt idx="2593">
                  <c:v>41229.104166666664</c:v>
                </c:pt>
                <c:pt idx="2594">
                  <c:v>41229.125</c:v>
                </c:pt>
                <c:pt idx="2595">
                  <c:v>41229.145833333336</c:v>
                </c:pt>
                <c:pt idx="2596">
                  <c:v>41229.166666666664</c:v>
                </c:pt>
                <c:pt idx="2597">
                  <c:v>41229.1875</c:v>
                </c:pt>
                <c:pt idx="2598">
                  <c:v>41229.208333333336</c:v>
                </c:pt>
                <c:pt idx="2599">
                  <c:v>41229.229166666664</c:v>
                </c:pt>
                <c:pt idx="2600">
                  <c:v>41229.25</c:v>
                </c:pt>
                <c:pt idx="2601">
                  <c:v>41229.270833333336</c:v>
                </c:pt>
                <c:pt idx="2602">
                  <c:v>41229.291666666664</c:v>
                </c:pt>
                <c:pt idx="2603">
                  <c:v>41229.3125</c:v>
                </c:pt>
                <c:pt idx="2604">
                  <c:v>41229.333333333336</c:v>
                </c:pt>
                <c:pt idx="2605">
                  <c:v>41229.354166666664</c:v>
                </c:pt>
                <c:pt idx="2606">
                  <c:v>41229.375</c:v>
                </c:pt>
                <c:pt idx="2607">
                  <c:v>41229.395833333336</c:v>
                </c:pt>
                <c:pt idx="2608">
                  <c:v>41229.416666666664</c:v>
                </c:pt>
                <c:pt idx="2609">
                  <c:v>41229.4375</c:v>
                </c:pt>
                <c:pt idx="2610">
                  <c:v>41229.458333333336</c:v>
                </c:pt>
                <c:pt idx="2611">
                  <c:v>41229.479166666664</c:v>
                </c:pt>
                <c:pt idx="2612">
                  <c:v>41229.5</c:v>
                </c:pt>
                <c:pt idx="2613">
                  <c:v>41229.520833333336</c:v>
                </c:pt>
                <c:pt idx="2614">
                  <c:v>41229.541666666664</c:v>
                </c:pt>
                <c:pt idx="2615">
                  <c:v>41229.5625</c:v>
                </c:pt>
                <c:pt idx="2616">
                  <c:v>41229.583333333336</c:v>
                </c:pt>
                <c:pt idx="2617">
                  <c:v>41229.604166666664</c:v>
                </c:pt>
                <c:pt idx="2618">
                  <c:v>41229.625</c:v>
                </c:pt>
                <c:pt idx="2619">
                  <c:v>41229.645833333336</c:v>
                </c:pt>
                <c:pt idx="2620">
                  <c:v>41229.666666666664</c:v>
                </c:pt>
                <c:pt idx="2621">
                  <c:v>41229.6875</c:v>
                </c:pt>
                <c:pt idx="2622">
                  <c:v>41229.708333333336</c:v>
                </c:pt>
                <c:pt idx="2623">
                  <c:v>41229.729166666664</c:v>
                </c:pt>
                <c:pt idx="2624">
                  <c:v>41229.75</c:v>
                </c:pt>
                <c:pt idx="2625">
                  <c:v>41229.770833333336</c:v>
                </c:pt>
                <c:pt idx="2626">
                  <c:v>41229.791666666664</c:v>
                </c:pt>
                <c:pt idx="2627">
                  <c:v>41229.8125</c:v>
                </c:pt>
                <c:pt idx="2628">
                  <c:v>41229.833333333336</c:v>
                </c:pt>
                <c:pt idx="2629">
                  <c:v>41229.854166666664</c:v>
                </c:pt>
                <c:pt idx="2630">
                  <c:v>41229.875</c:v>
                </c:pt>
                <c:pt idx="2631">
                  <c:v>41229.895833333336</c:v>
                </c:pt>
                <c:pt idx="2632">
                  <c:v>41229.916666666664</c:v>
                </c:pt>
                <c:pt idx="2633">
                  <c:v>41229.9375</c:v>
                </c:pt>
                <c:pt idx="2634">
                  <c:v>41229.958333333336</c:v>
                </c:pt>
                <c:pt idx="2635">
                  <c:v>41229.979166666664</c:v>
                </c:pt>
                <c:pt idx="2636">
                  <c:v>41230</c:v>
                </c:pt>
                <c:pt idx="2637">
                  <c:v>41230.020833333336</c:v>
                </c:pt>
                <c:pt idx="2638">
                  <c:v>41230.041666666664</c:v>
                </c:pt>
                <c:pt idx="2639">
                  <c:v>41230.0625</c:v>
                </c:pt>
                <c:pt idx="2640">
                  <c:v>41230.083333333336</c:v>
                </c:pt>
                <c:pt idx="2641">
                  <c:v>41230.104166666664</c:v>
                </c:pt>
                <c:pt idx="2642">
                  <c:v>41230.125</c:v>
                </c:pt>
                <c:pt idx="2643">
                  <c:v>41230.145833333336</c:v>
                </c:pt>
                <c:pt idx="2644">
                  <c:v>41230.166666666664</c:v>
                </c:pt>
                <c:pt idx="2645">
                  <c:v>41230.1875</c:v>
                </c:pt>
                <c:pt idx="2646">
                  <c:v>41230.208333333336</c:v>
                </c:pt>
                <c:pt idx="2647">
                  <c:v>41230.229166666664</c:v>
                </c:pt>
                <c:pt idx="2648">
                  <c:v>41230.25</c:v>
                </c:pt>
                <c:pt idx="2649">
                  <c:v>41230.270833333336</c:v>
                </c:pt>
                <c:pt idx="2650">
                  <c:v>41230.291666666664</c:v>
                </c:pt>
                <c:pt idx="2651">
                  <c:v>41230.3125</c:v>
                </c:pt>
                <c:pt idx="2652">
                  <c:v>41230.333333333336</c:v>
                </c:pt>
                <c:pt idx="2653">
                  <c:v>41230.354166666664</c:v>
                </c:pt>
                <c:pt idx="2654">
                  <c:v>41230.375</c:v>
                </c:pt>
                <c:pt idx="2655">
                  <c:v>41230.395833333336</c:v>
                </c:pt>
                <c:pt idx="2656">
                  <c:v>41230.416666666664</c:v>
                </c:pt>
                <c:pt idx="2657">
                  <c:v>41230.4375</c:v>
                </c:pt>
                <c:pt idx="2658">
                  <c:v>41230.458333333336</c:v>
                </c:pt>
                <c:pt idx="2659">
                  <c:v>41230.479166666664</c:v>
                </c:pt>
                <c:pt idx="2660">
                  <c:v>41230.5</c:v>
                </c:pt>
                <c:pt idx="2661">
                  <c:v>41230.520833333336</c:v>
                </c:pt>
                <c:pt idx="2662">
                  <c:v>41230.541666666664</c:v>
                </c:pt>
                <c:pt idx="2663">
                  <c:v>41230.5625</c:v>
                </c:pt>
                <c:pt idx="2664">
                  <c:v>41230.583333333336</c:v>
                </c:pt>
                <c:pt idx="2665">
                  <c:v>41230.604166666664</c:v>
                </c:pt>
                <c:pt idx="2666">
                  <c:v>41230.625</c:v>
                </c:pt>
                <c:pt idx="2667">
                  <c:v>41230.645833333336</c:v>
                </c:pt>
                <c:pt idx="2668">
                  <c:v>41230.666666666664</c:v>
                </c:pt>
                <c:pt idx="2669">
                  <c:v>41230.6875</c:v>
                </c:pt>
                <c:pt idx="2670">
                  <c:v>41230.708333333336</c:v>
                </c:pt>
                <c:pt idx="2671">
                  <c:v>41230.729166666664</c:v>
                </c:pt>
                <c:pt idx="2672">
                  <c:v>41230.75</c:v>
                </c:pt>
                <c:pt idx="2673">
                  <c:v>41230.770833333336</c:v>
                </c:pt>
                <c:pt idx="2674">
                  <c:v>41230.791666666664</c:v>
                </c:pt>
                <c:pt idx="2675">
                  <c:v>41230.8125</c:v>
                </c:pt>
                <c:pt idx="2676">
                  <c:v>41230.833333333336</c:v>
                </c:pt>
                <c:pt idx="2677">
                  <c:v>41230.854166666664</c:v>
                </c:pt>
                <c:pt idx="2678">
                  <c:v>41230.875</c:v>
                </c:pt>
                <c:pt idx="2679">
                  <c:v>41230.895833333336</c:v>
                </c:pt>
                <c:pt idx="2680">
                  <c:v>41230.916666666664</c:v>
                </c:pt>
                <c:pt idx="2681">
                  <c:v>41230.9375</c:v>
                </c:pt>
                <c:pt idx="2682">
                  <c:v>41230.958333333336</c:v>
                </c:pt>
                <c:pt idx="2683">
                  <c:v>41230.979166666664</c:v>
                </c:pt>
                <c:pt idx="2684">
                  <c:v>41231</c:v>
                </c:pt>
                <c:pt idx="2685">
                  <c:v>41231.020833333336</c:v>
                </c:pt>
                <c:pt idx="2686">
                  <c:v>41231.041666666664</c:v>
                </c:pt>
                <c:pt idx="2687">
                  <c:v>41231.0625</c:v>
                </c:pt>
                <c:pt idx="2688">
                  <c:v>41231.083333333336</c:v>
                </c:pt>
                <c:pt idx="2689">
                  <c:v>41231.104166666664</c:v>
                </c:pt>
                <c:pt idx="2690">
                  <c:v>41231.125</c:v>
                </c:pt>
                <c:pt idx="2691">
                  <c:v>41231.145833333336</c:v>
                </c:pt>
                <c:pt idx="2692">
                  <c:v>41231.166666666664</c:v>
                </c:pt>
                <c:pt idx="2693">
                  <c:v>41231.1875</c:v>
                </c:pt>
                <c:pt idx="2694">
                  <c:v>41231.208333333336</c:v>
                </c:pt>
                <c:pt idx="2695">
                  <c:v>41231.229166666664</c:v>
                </c:pt>
                <c:pt idx="2696">
                  <c:v>41231.25</c:v>
                </c:pt>
                <c:pt idx="2697">
                  <c:v>41231.270833333336</c:v>
                </c:pt>
                <c:pt idx="2698">
                  <c:v>41231.291666666664</c:v>
                </c:pt>
                <c:pt idx="2699">
                  <c:v>41231.3125</c:v>
                </c:pt>
                <c:pt idx="2700">
                  <c:v>41231.333333333336</c:v>
                </c:pt>
                <c:pt idx="2701">
                  <c:v>41231.354166666664</c:v>
                </c:pt>
                <c:pt idx="2702">
                  <c:v>41231.375</c:v>
                </c:pt>
                <c:pt idx="2703">
                  <c:v>41231.395833333336</c:v>
                </c:pt>
                <c:pt idx="2704">
                  <c:v>41231.416666666664</c:v>
                </c:pt>
                <c:pt idx="2705">
                  <c:v>41231.4375</c:v>
                </c:pt>
                <c:pt idx="2706">
                  <c:v>41231.458333333336</c:v>
                </c:pt>
                <c:pt idx="2707">
                  <c:v>41231.479166666664</c:v>
                </c:pt>
                <c:pt idx="2708">
                  <c:v>41231.5</c:v>
                </c:pt>
                <c:pt idx="2709">
                  <c:v>41231.520833333336</c:v>
                </c:pt>
                <c:pt idx="2710">
                  <c:v>41231.541666666664</c:v>
                </c:pt>
                <c:pt idx="2711">
                  <c:v>41231.5625</c:v>
                </c:pt>
                <c:pt idx="2712">
                  <c:v>41231.583333333336</c:v>
                </c:pt>
                <c:pt idx="2713">
                  <c:v>41231.604166666664</c:v>
                </c:pt>
                <c:pt idx="2714">
                  <c:v>41231.625</c:v>
                </c:pt>
                <c:pt idx="2715">
                  <c:v>41231.645833333336</c:v>
                </c:pt>
                <c:pt idx="2716">
                  <c:v>41231.666666666664</c:v>
                </c:pt>
                <c:pt idx="2717">
                  <c:v>41231.6875</c:v>
                </c:pt>
                <c:pt idx="2718">
                  <c:v>41231.708333333336</c:v>
                </c:pt>
                <c:pt idx="2719">
                  <c:v>41231.729166666664</c:v>
                </c:pt>
                <c:pt idx="2720">
                  <c:v>41231.75</c:v>
                </c:pt>
                <c:pt idx="2721">
                  <c:v>41231.770833333336</c:v>
                </c:pt>
                <c:pt idx="2722">
                  <c:v>41231.791666666664</c:v>
                </c:pt>
                <c:pt idx="2723">
                  <c:v>41231.8125</c:v>
                </c:pt>
                <c:pt idx="2724">
                  <c:v>41231.833333333336</c:v>
                </c:pt>
                <c:pt idx="2725">
                  <c:v>41231.854166666664</c:v>
                </c:pt>
                <c:pt idx="2726">
                  <c:v>41231.875</c:v>
                </c:pt>
                <c:pt idx="2727">
                  <c:v>41231.895833333336</c:v>
                </c:pt>
                <c:pt idx="2728">
                  <c:v>41231.916666666664</c:v>
                </c:pt>
                <c:pt idx="2729">
                  <c:v>41231.9375</c:v>
                </c:pt>
                <c:pt idx="2730">
                  <c:v>41231.958333333336</c:v>
                </c:pt>
                <c:pt idx="2731">
                  <c:v>41231.979166666664</c:v>
                </c:pt>
                <c:pt idx="2732">
                  <c:v>41232</c:v>
                </c:pt>
                <c:pt idx="2733">
                  <c:v>41232.020833333336</c:v>
                </c:pt>
                <c:pt idx="2734">
                  <c:v>41232.041666666664</c:v>
                </c:pt>
                <c:pt idx="2735">
                  <c:v>41232.0625</c:v>
                </c:pt>
                <c:pt idx="2736">
                  <c:v>41232.083333333336</c:v>
                </c:pt>
                <c:pt idx="2737">
                  <c:v>41232.104166666664</c:v>
                </c:pt>
                <c:pt idx="2738">
                  <c:v>41232.125</c:v>
                </c:pt>
                <c:pt idx="2739">
                  <c:v>41232.145833333336</c:v>
                </c:pt>
                <c:pt idx="2740">
                  <c:v>41232.166666666664</c:v>
                </c:pt>
                <c:pt idx="2741">
                  <c:v>41232.1875</c:v>
                </c:pt>
                <c:pt idx="2742">
                  <c:v>41232.208333333336</c:v>
                </c:pt>
                <c:pt idx="2743">
                  <c:v>41232.229166666664</c:v>
                </c:pt>
                <c:pt idx="2744">
                  <c:v>41232.25</c:v>
                </c:pt>
                <c:pt idx="2745">
                  <c:v>41232.270833333336</c:v>
                </c:pt>
                <c:pt idx="2746">
                  <c:v>41232.291666666664</c:v>
                </c:pt>
                <c:pt idx="2747">
                  <c:v>41232.3125</c:v>
                </c:pt>
                <c:pt idx="2748">
                  <c:v>41232.333333333336</c:v>
                </c:pt>
                <c:pt idx="2749">
                  <c:v>41232.354166666664</c:v>
                </c:pt>
                <c:pt idx="2750">
                  <c:v>41232.375</c:v>
                </c:pt>
                <c:pt idx="2751">
                  <c:v>41232.395833333336</c:v>
                </c:pt>
                <c:pt idx="2752">
                  <c:v>41232.416666666664</c:v>
                </c:pt>
                <c:pt idx="2753">
                  <c:v>41232.4375</c:v>
                </c:pt>
                <c:pt idx="2754">
                  <c:v>41232.458333333336</c:v>
                </c:pt>
                <c:pt idx="2755">
                  <c:v>41232.479166666664</c:v>
                </c:pt>
                <c:pt idx="2756">
                  <c:v>41232.5</c:v>
                </c:pt>
                <c:pt idx="2757">
                  <c:v>41232.520833333336</c:v>
                </c:pt>
                <c:pt idx="2758">
                  <c:v>41232.541666666664</c:v>
                </c:pt>
                <c:pt idx="2759">
                  <c:v>41232.5625</c:v>
                </c:pt>
                <c:pt idx="2760">
                  <c:v>41232.583333333336</c:v>
                </c:pt>
                <c:pt idx="2761">
                  <c:v>41232.604166666664</c:v>
                </c:pt>
                <c:pt idx="2762">
                  <c:v>41232.625</c:v>
                </c:pt>
                <c:pt idx="2763">
                  <c:v>41232.645833333336</c:v>
                </c:pt>
                <c:pt idx="2764">
                  <c:v>41232.666666666664</c:v>
                </c:pt>
                <c:pt idx="2765">
                  <c:v>41232.6875</c:v>
                </c:pt>
                <c:pt idx="2766">
                  <c:v>41232.708333333336</c:v>
                </c:pt>
                <c:pt idx="2767">
                  <c:v>41232.729166666664</c:v>
                </c:pt>
                <c:pt idx="2768">
                  <c:v>41232.75</c:v>
                </c:pt>
                <c:pt idx="2769">
                  <c:v>41232.770833333336</c:v>
                </c:pt>
                <c:pt idx="2770">
                  <c:v>41232.791666666664</c:v>
                </c:pt>
                <c:pt idx="2771">
                  <c:v>41232.8125</c:v>
                </c:pt>
                <c:pt idx="2772">
                  <c:v>41232.833333333336</c:v>
                </c:pt>
                <c:pt idx="2773">
                  <c:v>41232.854166666664</c:v>
                </c:pt>
                <c:pt idx="2774">
                  <c:v>41232.875</c:v>
                </c:pt>
                <c:pt idx="2775">
                  <c:v>41232.895833333336</c:v>
                </c:pt>
                <c:pt idx="2776">
                  <c:v>41232.916666666664</c:v>
                </c:pt>
                <c:pt idx="2777">
                  <c:v>41232.9375</c:v>
                </c:pt>
                <c:pt idx="2778">
                  <c:v>41232.958333333336</c:v>
                </c:pt>
                <c:pt idx="2779">
                  <c:v>41232.979166666664</c:v>
                </c:pt>
                <c:pt idx="2780">
                  <c:v>41233</c:v>
                </c:pt>
                <c:pt idx="2781">
                  <c:v>41233.020833333336</c:v>
                </c:pt>
                <c:pt idx="2782">
                  <c:v>41233.041666666664</c:v>
                </c:pt>
                <c:pt idx="2783">
                  <c:v>41233.0625</c:v>
                </c:pt>
                <c:pt idx="2784">
                  <c:v>41233.083333333336</c:v>
                </c:pt>
                <c:pt idx="2785">
                  <c:v>41233.104166666664</c:v>
                </c:pt>
                <c:pt idx="2786">
                  <c:v>41233.125</c:v>
                </c:pt>
                <c:pt idx="2787">
                  <c:v>41233.145833333336</c:v>
                </c:pt>
                <c:pt idx="2788">
                  <c:v>41233.166666666664</c:v>
                </c:pt>
                <c:pt idx="2789">
                  <c:v>41233.1875</c:v>
                </c:pt>
                <c:pt idx="2790">
                  <c:v>41233.208333333336</c:v>
                </c:pt>
                <c:pt idx="2791">
                  <c:v>41233.229166666664</c:v>
                </c:pt>
                <c:pt idx="2792">
                  <c:v>41233.25</c:v>
                </c:pt>
                <c:pt idx="2793">
                  <c:v>41233.270833333336</c:v>
                </c:pt>
                <c:pt idx="2794">
                  <c:v>41233.291666666664</c:v>
                </c:pt>
                <c:pt idx="2795">
                  <c:v>41233.3125</c:v>
                </c:pt>
                <c:pt idx="2796">
                  <c:v>41233.333333333336</c:v>
                </c:pt>
                <c:pt idx="2797">
                  <c:v>41233.354166666664</c:v>
                </c:pt>
                <c:pt idx="2798">
                  <c:v>41233.375</c:v>
                </c:pt>
                <c:pt idx="2799">
                  <c:v>41233.395833333336</c:v>
                </c:pt>
                <c:pt idx="2800">
                  <c:v>41233.416666666664</c:v>
                </c:pt>
                <c:pt idx="2801">
                  <c:v>41233.4375</c:v>
                </c:pt>
                <c:pt idx="2802">
                  <c:v>41233.458333333336</c:v>
                </c:pt>
                <c:pt idx="2803">
                  <c:v>41233.479166666664</c:v>
                </c:pt>
                <c:pt idx="2804">
                  <c:v>41233.5</c:v>
                </c:pt>
                <c:pt idx="2805">
                  <c:v>41233.520833333336</c:v>
                </c:pt>
                <c:pt idx="2806">
                  <c:v>41233.541666666664</c:v>
                </c:pt>
                <c:pt idx="2807">
                  <c:v>41233.5625</c:v>
                </c:pt>
                <c:pt idx="2808">
                  <c:v>41233.583333333336</c:v>
                </c:pt>
                <c:pt idx="2809">
                  <c:v>41233.604166666664</c:v>
                </c:pt>
                <c:pt idx="2810">
                  <c:v>41233.625</c:v>
                </c:pt>
                <c:pt idx="2811">
                  <c:v>41233.645833333336</c:v>
                </c:pt>
                <c:pt idx="2812">
                  <c:v>41233.666666666664</c:v>
                </c:pt>
                <c:pt idx="2813">
                  <c:v>41233.6875</c:v>
                </c:pt>
                <c:pt idx="2814">
                  <c:v>41233.708333333336</c:v>
                </c:pt>
                <c:pt idx="2815">
                  <c:v>41233.729166666664</c:v>
                </c:pt>
                <c:pt idx="2816">
                  <c:v>41233.75</c:v>
                </c:pt>
                <c:pt idx="2817">
                  <c:v>41233.770833333336</c:v>
                </c:pt>
                <c:pt idx="2818">
                  <c:v>41233.791666666664</c:v>
                </c:pt>
                <c:pt idx="2819">
                  <c:v>41233.8125</c:v>
                </c:pt>
                <c:pt idx="2820">
                  <c:v>41233.833333333336</c:v>
                </c:pt>
                <c:pt idx="2821">
                  <c:v>41233.854166666664</c:v>
                </c:pt>
                <c:pt idx="2822">
                  <c:v>41233.875</c:v>
                </c:pt>
                <c:pt idx="2823">
                  <c:v>41233.895833333336</c:v>
                </c:pt>
                <c:pt idx="2824">
                  <c:v>41233.916666666664</c:v>
                </c:pt>
                <c:pt idx="2825">
                  <c:v>41233.9375</c:v>
                </c:pt>
                <c:pt idx="2826">
                  <c:v>41233.958333333336</c:v>
                </c:pt>
                <c:pt idx="2827">
                  <c:v>41233.979166666664</c:v>
                </c:pt>
                <c:pt idx="2828">
                  <c:v>41234</c:v>
                </c:pt>
                <c:pt idx="2829">
                  <c:v>41234.020833333336</c:v>
                </c:pt>
                <c:pt idx="2830">
                  <c:v>41234.041666666664</c:v>
                </c:pt>
                <c:pt idx="2831">
                  <c:v>41234.0625</c:v>
                </c:pt>
                <c:pt idx="2832">
                  <c:v>41234.083333333336</c:v>
                </c:pt>
                <c:pt idx="2833">
                  <c:v>41234.104166666664</c:v>
                </c:pt>
                <c:pt idx="2834">
                  <c:v>41234.125</c:v>
                </c:pt>
                <c:pt idx="2835">
                  <c:v>41234.145833333336</c:v>
                </c:pt>
                <c:pt idx="2836">
                  <c:v>41234.166666666664</c:v>
                </c:pt>
                <c:pt idx="2837">
                  <c:v>41234.1875</c:v>
                </c:pt>
                <c:pt idx="2838">
                  <c:v>41234.208333333336</c:v>
                </c:pt>
                <c:pt idx="2839">
                  <c:v>41234.229166666664</c:v>
                </c:pt>
                <c:pt idx="2840">
                  <c:v>41234.25</c:v>
                </c:pt>
                <c:pt idx="2841">
                  <c:v>41234.270833333336</c:v>
                </c:pt>
                <c:pt idx="2842">
                  <c:v>41234.291666666664</c:v>
                </c:pt>
                <c:pt idx="2843">
                  <c:v>41234.3125</c:v>
                </c:pt>
                <c:pt idx="2844">
                  <c:v>41234.333333333336</c:v>
                </c:pt>
                <c:pt idx="2845">
                  <c:v>41234.354166666664</c:v>
                </c:pt>
                <c:pt idx="2846">
                  <c:v>41234.375</c:v>
                </c:pt>
                <c:pt idx="2847">
                  <c:v>41234.395833333336</c:v>
                </c:pt>
                <c:pt idx="2848">
                  <c:v>41234.416666666664</c:v>
                </c:pt>
                <c:pt idx="2849">
                  <c:v>41234.4375</c:v>
                </c:pt>
                <c:pt idx="2850">
                  <c:v>41234.458333333336</c:v>
                </c:pt>
                <c:pt idx="2851">
                  <c:v>41234.479166666664</c:v>
                </c:pt>
                <c:pt idx="2852">
                  <c:v>41234.5</c:v>
                </c:pt>
                <c:pt idx="2853">
                  <c:v>41234.520833333336</c:v>
                </c:pt>
                <c:pt idx="2854">
                  <c:v>41234.541666666664</c:v>
                </c:pt>
                <c:pt idx="2855">
                  <c:v>41234.5625</c:v>
                </c:pt>
                <c:pt idx="2856">
                  <c:v>41234.583333333336</c:v>
                </c:pt>
                <c:pt idx="2857">
                  <c:v>41234.604166666664</c:v>
                </c:pt>
                <c:pt idx="2858">
                  <c:v>41234.625</c:v>
                </c:pt>
                <c:pt idx="2859">
                  <c:v>41234.645833333336</c:v>
                </c:pt>
                <c:pt idx="2860">
                  <c:v>41234.666666666664</c:v>
                </c:pt>
                <c:pt idx="2861">
                  <c:v>41234.6875</c:v>
                </c:pt>
                <c:pt idx="2862">
                  <c:v>41234.708333333336</c:v>
                </c:pt>
                <c:pt idx="2863">
                  <c:v>41234.729166666664</c:v>
                </c:pt>
                <c:pt idx="2864">
                  <c:v>41234.75</c:v>
                </c:pt>
                <c:pt idx="2865">
                  <c:v>41234.770833333336</c:v>
                </c:pt>
                <c:pt idx="2866">
                  <c:v>41234.791666666664</c:v>
                </c:pt>
                <c:pt idx="2867">
                  <c:v>41234.8125</c:v>
                </c:pt>
                <c:pt idx="2868">
                  <c:v>41234.833333333336</c:v>
                </c:pt>
                <c:pt idx="2869">
                  <c:v>41234.854166666664</c:v>
                </c:pt>
                <c:pt idx="2870">
                  <c:v>41234.875</c:v>
                </c:pt>
                <c:pt idx="2871">
                  <c:v>41234.895833333336</c:v>
                </c:pt>
                <c:pt idx="2872">
                  <c:v>41234.916666666664</c:v>
                </c:pt>
                <c:pt idx="2873">
                  <c:v>41234.9375</c:v>
                </c:pt>
                <c:pt idx="2874">
                  <c:v>41234.958333333336</c:v>
                </c:pt>
                <c:pt idx="2875">
                  <c:v>41234.979166666664</c:v>
                </c:pt>
                <c:pt idx="2876">
                  <c:v>41235</c:v>
                </c:pt>
                <c:pt idx="2877">
                  <c:v>41235.020833333336</c:v>
                </c:pt>
                <c:pt idx="2878">
                  <c:v>41235.041666666664</c:v>
                </c:pt>
                <c:pt idx="2879">
                  <c:v>41235.0625</c:v>
                </c:pt>
                <c:pt idx="2880">
                  <c:v>41235.083333333336</c:v>
                </c:pt>
                <c:pt idx="2881">
                  <c:v>41235.104166666664</c:v>
                </c:pt>
                <c:pt idx="2882">
                  <c:v>41235.125</c:v>
                </c:pt>
                <c:pt idx="2883">
                  <c:v>41235.145833333336</c:v>
                </c:pt>
                <c:pt idx="2884">
                  <c:v>41235.166666666664</c:v>
                </c:pt>
                <c:pt idx="2885">
                  <c:v>41235.1875</c:v>
                </c:pt>
                <c:pt idx="2886">
                  <c:v>41235.208333333336</c:v>
                </c:pt>
                <c:pt idx="2887">
                  <c:v>41235.229166666664</c:v>
                </c:pt>
                <c:pt idx="2888">
                  <c:v>41235.25</c:v>
                </c:pt>
                <c:pt idx="2889">
                  <c:v>41235.270833333336</c:v>
                </c:pt>
                <c:pt idx="2890">
                  <c:v>41235.291666666664</c:v>
                </c:pt>
                <c:pt idx="2891">
                  <c:v>41235.3125</c:v>
                </c:pt>
                <c:pt idx="2892">
                  <c:v>41235.333333333336</c:v>
                </c:pt>
                <c:pt idx="2893">
                  <c:v>41235.354166666664</c:v>
                </c:pt>
                <c:pt idx="2894">
                  <c:v>41235.375</c:v>
                </c:pt>
                <c:pt idx="2895">
                  <c:v>41235.395833333336</c:v>
                </c:pt>
                <c:pt idx="2896">
                  <c:v>41235.416666666664</c:v>
                </c:pt>
                <c:pt idx="2897">
                  <c:v>41235.4375</c:v>
                </c:pt>
                <c:pt idx="2898">
                  <c:v>41235.458333333336</c:v>
                </c:pt>
                <c:pt idx="2899">
                  <c:v>41235.479166666664</c:v>
                </c:pt>
                <c:pt idx="2900">
                  <c:v>41235.5</c:v>
                </c:pt>
                <c:pt idx="2901">
                  <c:v>41235.520833333336</c:v>
                </c:pt>
                <c:pt idx="2902">
                  <c:v>41235.541666666664</c:v>
                </c:pt>
                <c:pt idx="2903">
                  <c:v>41235.5625</c:v>
                </c:pt>
                <c:pt idx="2904">
                  <c:v>41235.583333333336</c:v>
                </c:pt>
                <c:pt idx="2905">
                  <c:v>41235.604166666664</c:v>
                </c:pt>
                <c:pt idx="2906">
                  <c:v>41235.625</c:v>
                </c:pt>
                <c:pt idx="2907">
                  <c:v>41235.645833333336</c:v>
                </c:pt>
                <c:pt idx="2908">
                  <c:v>41235.666666666664</c:v>
                </c:pt>
                <c:pt idx="2909">
                  <c:v>41235.6875</c:v>
                </c:pt>
                <c:pt idx="2910">
                  <c:v>41235.708333333336</c:v>
                </c:pt>
                <c:pt idx="2911">
                  <c:v>41235.729166666664</c:v>
                </c:pt>
                <c:pt idx="2912">
                  <c:v>41235.75</c:v>
                </c:pt>
                <c:pt idx="2913">
                  <c:v>41235.770833333336</c:v>
                </c:pt>
                <c:pt idx="2914">
                  <c:v>41235.791666666664</c:v>
                </c:pt>
                <c:pt idx="2915">
                  <c:v>41235.8125</c:v>
                </c:pt>
                <c:pt idx="2916">
                  <c:v>41235.833333333336</c:v>
                </c:pt>
                <c:pt idx="2917">
                  <c:v>41235.854166666664</c:v>
                </c:pt>
                <c:pt idx="2918">
                  <c:v>41235.875</c:v>
                </c:pt>
                <c:pt idx="2919">
                  <c:v>41235.895833333336</c:v>
                </c:pt>
                <c:pt idx="2920">
                  <c:v>41235.916666666664</c:v>
                </c:pt>
                <c:pt idx="2921">
                  <c:v>41235.9375</c:v>
                </c:pt>
                <c:pt idx="2922">
                  <c:v>41235.958333333336</c:v>
                </c:pt>
                <c:pt idx="2923">
                  <c:v>41235.979166666664</c:v>
                </c:pt>
                <c:pt idx="2924">
                  <c:v>41236</c:v>
                </c:pt>
                <c:pt idx="2925">
                  <c:v>41236.020833333336</c:v>
                </c:pt>
                <c:pt idx="2926">
                  <c:v>41236.041666666664</c:v>
                </c:pt>
                <c:pt idx="2927">
                  <c:v>41236.0625</c:v>
                </c:pt>
                <c:pt idx="2928">
                  <c:v>41236.083333333336</c:v>
                </c:pt>
                <c:pt idx="2929">
                  <c:v>41236.104166666664</c:v>
                </c:pt>
                <c:pt idx="2930">
                  <c:v>41236.125</c:v>
                </c:pt>
                <c:pt idx="2931">
                  <c:v>41236.145833333336</c:v>
                </c:pt>
                <c:pt idx="2932">
                  <c:v>41236.166666666664</c:v>
                </c:pt>
                <c:pt idx="2933">
                  <c:v>41236.1875</c:v>
                </c:pt>
                <c:pt idx="2934">
                  <c:v>41236.208333333336</c:v>
                </c:pt>
                <c:pt idx="2935">
                  <c:v>41236.229166666664</c:v>
                </c:pt>
                <c:pt idx="2936">
                  <c:v>41236.25</c:v>
                </c:pt>
                <c:pt idx="2937">
                  <c:v>41236.270833333336</c:v>
                </c:pt>
                <c:pt idx="2938">
                  <c:v>41236.291666666664</c:v>
                </c:pt>
                <c:pt idx="2939">
                  <c:v>41236.3125</c:v>
                </c:pt>
                <c:pt idx="2940">
                  <c:v>41236.333333333336</c:v>
                </c:pt>
                <c:pt idx="2941">
                  <c:v>41236.354166666664</c:v>
                </c:pt>
                <c:pt idx="2942">
                  <c:v>41236.375</c:v>
                </c:pt>
                <c:pt idx="2943">
                  <c:v>41236.395833333336</c:v>
                </c:pt>
                <c:pt idx="2944">
                  <c:v>41236.416666666664</c:v>
                </c:pt>
                <c:pt idx="2945">
                  <c:v>41236.4375</c:v>
                </c:pt>
                <c:pt idx="2946">
                  <c:v>41236.458333333336</c:v>
                </c:pt>
                <c:pt idx="2947">
                  <c:v>41236.479166666664</c:v>
                </c:pt>
                <c:pt idx="2948">
                  <c:v>41236.5</c:v>
                </c:pt>
                <c:pt idx="2949">
                  <c:v>41236.520833333336</c:v>
                </c:pt>
                <c:pt idx="2950">
                  <c:v>41236.541666666664</c:v>
                </c:pt>
                <c:pt idx="2951">
                  <c:v>41236.5625</c:v>
                </c:pt>
                <c:pt idx="2952">
                  <c:v>41236.583333333336</c:v>
                </c:pt>
                <c:pt idx="2953">
                  <c:v>41236.604166666664</c:v>
                </c:pt>
                <c:pt idx="2954">
                  <c:v>41236.625</c:v>
                </c:pt>
                <c:pt idx="2955">
                  <c:v>41236.645833333336</c:v>
                </c:pt>
                <c:pt idx="2956">
                  <c:v>41236.666666666664</c:v>
                </c:pt>
                <c:pt idx="2957">
                  <c:v>41236.6875</c:v>
                </c:pt>
                <c:pt idx="2958">
                  <c:v>41236.708333333336</c:v>
                </c:pt>
                <c:pt idx="2959">
                  <c:v>41236.729166666664</c:v>
                </c:pt>
                <c:pt idx="2960">
                  <c:v>41236.75</c:v>
                </c:pt>
                <c:pt idx="2961">
                  <c:v>41236.770833333336</c:v>
                </c:pt>
                <c:pt idx="2962">
                  <c:v>41236.791666666664</c:v>
                </c:pt>
                <c:pt idx="2963">
                  <c:v>41236.8125</c:v>
                </c:pt>
                <c:pt idx="2964">
                  <c:v>41236.833333333336</c:v>
                </c:pt>
                <c:pt idx="2965">
                  <c:v>41236.854166666664</c:v>
                </c:pt>
                <c:pt idx="2966">
                  <c:v>41236.875</c:v>
                </c:pt>
                <c:pt idx="2967">
                  <c:v>41236.895833333336</c:v>
                </c:pt>
                <c:pt idx="2968">
                  <c:v>41236.916666666664</c:v>
                </c:pt>
                <c:pt idx="2969">
                  <c:v>41236.9375</c:v>
                </c:pt>
                <c:pt idx="2970">
                  <c:v>41236.958333333336</c:v>
                </c:pt>
                <c:pt idx="2971">
                  <c:v>41236.979166666664</c:v>
                </c:pt>
                <c:pt idx="2972">
                  <c:v>41237</c:v>
                </c:pt>
                <c:pt idx="2973">
                  <c:v>41237.020833333336</c:v>
                </c:pt>
                <c:pt idx="2974">
                  <c:v>41237.041666666664</c:v>
                </c:pt>
                <c:pt idx="2975">
                  <c:v>41237.0625</c:v>
                </c:pt>
                <c:pt idx="2976">
                  <c:v>41237.083333333336</c:v>
                </c:pt>
                <c:pt idx="2977">
                  <c:v>41237.104166666664</c:v>
                </c:pt>
                <c:pt idx="2978">
                  <c:v>41237.125</c:v>
                </c:pt>
                <c:pt idx="2979">
                  <c:v>41237.145833333336</c:v>
                </c:pt>
                <c:pt idx="2980">
                  <c:v>41237.166666666664</c:v>
                </c:pt>
                <c:pt idx="2981">
                  <c:v>41237.1875</c:v>
                </c:pt>
                <c:pt idx="2982">
                  <c:v>41237.208333333336</c:v>
                </c:pt>
                <c:pt idx="2983">
                  <c:v>41237.229166666664</c:v>
                </c:pt>
                <c:pt idx="2984">
                  <c:v>41237.25</c:v>
                </c:pt>
                <c:pt idx="2985">
                  <c:v>41237.270833333336</c:v>
                </c:pt>
                <c:pt idx="2986">
                  <c:v>41237.291666666664</c:v>
                </c:pt>
                <c:pt idx="2987">
                  <c:v>41237.3125</c:v>
                </c:pt>
                <c:pt idx="2988">
                  <c:v>41237.333333333336</c:v>
                </c:pt>
                <c:pt idx="2989">
                  <c:v>41237.354166666664</c:v>
                </c:pt>
                <c:pt idx="2990">
                  <c:v>41237.375</c:v>
                </c:pt>
                <c:pt idx="2991">
                  <c:v>41237.395833333336</c:v>
                </c:pt>
                <c:pt idx="2992">
                  <c:v>41237.416666666664</c:v>
                </c:pt>
                <c:pt idx="2993">
                  <c:v>41237.4375</c:v>
                </c:pt>
                <c:pt idx="2994">
                  <c:v>41237.458333333336</c:v>
                </c:pt>
                <c:pt idx="2995">
                  <c:v>41237.479166666664</c:v>
                </c:pt>
                <c:pt idx="2996">
                  <c:v>41237.5</c:v>
                </c:pt>
                <c:pt idx="2997">
                  <c:v>41237.520833333336</c:v>
                </c:pt>
                <c:pt idx="2998">
                  <c:v>41237.541666666664</c:v>
                </c:pt>
                <c:pt idx="2999">
                  <c:v>41237.5625</c:v>
                </c:pt>
                <c:pt idx="3000">
                  <c:v>41237.583333333336</c:v>
                </c:pt>
                <c:pt idx="3001">
                  <c:v>41237.604166666664</c:v>
                </c:pt>
                <c:pt idx="3002">
                  <c:v>41237.625</c:v>
                </c:pt>
                <c:pt idx="3003">
                  <c:v>41237.645833333336</c:v>
                </c:pt>
                <c:pt idx="3004">
                  <c:v>41237.666666666664</c:v>
                </c:pt>
                <c:pt idx="3005">
                  <c:v>41237.6875</c:v>
                </c:pt>
                <c:pt idx="3006">
                  <c:v>41237.708333333336</c:v>
                </c:pt>
                <c:pt idx="3007">
                  <c:v>41237.729166666664</c:v>
                </c:pt>
                <c:pt idx="3008">
                  <c:v>41237.75</c:v>
                </c:pt>
                <c:pt idx="3009">
                  <c:v>41237.770833333336</c:v>
                </c:pt>
                <c:pt idx="3010">
                  <c:v>41237.791666666664</c:v>
                </c:pt>
                <c:pt idx="3011">
                  <c:v>41237.8125</c:v>
                </c:pt>
                <c:pt idx="3012">
                  <c:v>41237.833333333336</c:v>
                </c:pt>
                <c:pt idx="3013">
                  <c:v>41237.854166666664</c:v>
                </c:pt>
                <c:pt idx="3014">
                  <c:v>41237.875</c:v>
                </c:pt>
                <c:pt idx="3015">
                  <c:v>41237.895833333336</c:v>
                </c:pt>
                <c:pt idx="3016">
                  <c:v>41237.916666666664</c:v>
                </c:pt>
                <c:pt idx="3017">
                  <c:v>41237.9375</c:v>
                </c:pt>
                <c:pt idx="3018">
                  <c:v>41237.958333333336</c:v>
                </c:pt>
                <c:pt idx="3019">
                  <c:v>41237.979166666664</c:v>
                </c:pt>
                <c:pt idx="3020">
                  <c:v>41238</c:v>
                </c:pt>
                <c:pt idx="3021">
                  <c:v>41238.020833333336</c:v>
                </c:pt>
                <c:pt idx="3022">
                  <c:v>41238.041666666664</c:v>
                </c:pt>
                <c:pt idx="3023">
                  <c:v>41238.0625</c:v>
                </c:pt>
                <c:pt idx="3024">
                  <c:v>41238.083333333336</c:v>
                </c:pt>
                <c:pt idx="3025">
                  <c:v>41238.104166666664</c:v>
                </c:pt>
                <c:pt idx="3026">
                  <c:v>41238.125</c:v>
                </c:pt>
                <c:pt idx="3027">
                  <c:v>41238.145833333336</c:v>
                </c:pt>
                <c:pt idx="3028">
                  <c:v>41238.166666666664</c:v>
                </c:pt>
                <c:pt idx="3029">
                  <c:v>41238.1875</c:v>
                </c:pt>
                <c:pt idx="3030">
                  <c:v>41238.208333333336</c:v>
                </c:pt>
                <c:pt idx="3031">
                  <c:v>41238.229166666664</c:v>
                </c:pt>
                <c:pt idx="3032">
                  <c:v>41238.25</c:v>
                </c:pt>
                <c:pt idx="3033">
                  <c:v>41238.270833333336</c:v>
                </c:pt>
                <c:pt idx="3034">
                  <c:v>41238.291666666664</c:v>
                </c:pt>
                <c:pt idx="3035">
                  <c:v>41238.3125</c:v>
                </c:pt>
                <c:pt idx="3036">
                  <c:v>41238.333333333336</c:v>
                </c:pt>
                <c:pt idx="3037">
                  <c:v>41238.354166666664</c:v>
                </c:pt>
                <c:pt idx="3038">
                  <c:v>41238.375</c:v>
                </c:pt>
                <c:pt idx="3039">
                  <c:v>41238.395833333336</c:v>
                </c:pt>
                <c:pt idx="3040">
                  <c:v>41238.416666666664</c:v>
                </c:pt>
                <c:pt idx="3041">
                  <c:v>41238.4375</c:v>
                </c:pt>
                <c:pt idx="3042">
                  <c:v>41238.458333333336</c:v>
                </c:pt>
                <c:pt idx="3043">
                  <c:v>41238.479166666664</c:v>
                </c:pt>
                <c:pt idx="3044">
                  <c:v>41238.5</c:v>
                </c:pt>
                <c:pt idx="3045">
                  <c:v>41238.520833333336</c:v>
                </c:pt>
                <c:pt idx="3046">
                  <c:v>41238.541666666664</c:v>
                </c:pt>
                <c:pt idx="3047">
                  <c:v>41238.5625</c:v>
                </c:pt>
                <c:pt idx="3048">
                  <c:v>41238.583333333336</c:v>
                </c:pt>
                <c:pt idx="3049">
                  <c:v>41238.604166666664</c:v>
                </c:pt>
                <c:pt idx="3050">
                  <c:v>41238.625</c:v>
                </c:pt>
                <c:pt idx="3051">
                  <c:v>41238.645833333336</c:v>
                </c:pt>
                <c:pt idx="3052">
                  <c:v>41238.666666666664</c:v>
                </c:pt>
                <c:pt idx="3053">
                  <c:v>41238.6875</c:v>
                </c:pt>
                <c:pt idx="3054">
                  <c:v>41238.708333333336</c:v>
                </c:pt>
                <c:pt idx="3055">
                  <c:v>41238.729166666664</c:v>
                </c:pt>
                <c:pt idx="3056">
                  <c:v>41238.75</c:v>
                </c:pt>
                <c:pt idx="3057">
                  <c:v>41238.770833333336</c:v>
                </c:pt>
                <c:pt idx="3058">
                  <c:v>41238.791666666664</c:v>
                </c:pt>
                <c:pt idx="3059">
                  <c:v>41238.8125</c:v>
                </c:pt>
                <c:pt idx="3060">
                  <c:v>41238.833333333336</c:v>
                </c:pt>
                <c:pt idx="3061">
                  <c:v>41238.854166666664</c:v>
                </c:pt>
                <c:pt idx="3062">
                  <c:v>41238.875</c:v>
                </c:pt>
                <c:pt idx="3063">
                  <c:v>41238.895833333336</c:v>
                </c:pt>
                <c:pt idx="3064">
                  <c:v>41238.916666666664</c:v>
                </c:pt>
                <c:pt idx="3065">
                  <c:v>41238.9375</c:v>
                </c:pt>
                <c:pt idx="3066">
                  <c:v>41238.958333333336</c:v>
                </c:pt>
                <c:pt idx="3067">
                  <c:v>41238.979166666664</c:v>
                </c:pt>
                <c:pt idx="3068">
                  <c:v>41239</c:v>
                </c:pt>
                <c:pt idx="3069">
                  <c:v>41239.020833333336</c:v>
                </c:pt>
                <c:pt idx="3070">
                  <c:v>41239.041666666664</c:v>
                </c:pt>
                <c:pt idx="3071">
                  <c:v>41239.0625</c:v>
                </c:pt>
                <c:pt idx="3072">
                  <c:v>41239.083333333336</c:v>
                </c:pt>
                <c:pt idx="3073">
                  <c:v>41239.104166666664</c:v>
                </c:pt>
                <c:pt idx="3074">
                  <c:v>41239.125</c:v>
                </c:pt>
                <c:pt idx="3075">
                  <c:v>41239.145833333336</c:v>
                </c:pt>
                <c:pt idx="3076">
                  <c:v>41239.166666666664</c:v>
                </c:pt>
                <c:pt idx="3077">
                  <c:v>41239.1875</c:v>
                </c:pt>
                <c:pt idx="3078">
                  <c:v>41239.208333333336</c:v>
                </c:pt>
                <c:pt idx="3079">
                  <c:v>41239.229166666664</c:v>
                </c:pt>
                <c:pt idx="3080">
                  <c:v>41239.25</c:v>
                </c:pt>
                <c:pt idx="3081">
                  <c:v>41239.270833333336</c:v>
                </c:pt>
                <c:pt idx="3082">
                  <c:v>41239.291666666664</c:v>
                </c:pt>
                <c:pt idx="3083">
                  <c:v>41239.3125</c:v>
                </c:pt>
                <c:pt idx="3084">
                  <c:v>41239.333333333336</c:v>
                </c:pt>
                <c:pt idx="3085">
                  <c:v>41239.354166666664</c:v>
                </c:pt>
                <c:pt idx="3086">
                  <c:v>41239.375</c:v>
                </c:pt>
                <c:pt idx="3087">
                  <c:v>41239.395833333336</c:v>
                </c:pt>
                <c:pt idx="3088">
                  <c:v>41239.416666666664</c:v>
                </c:pt>
                <c:pt idx="3089">
                  <c:v>41239.4375</c:v>
                </c:pt>
                <c:pt idx="3090">
                  <c:v>41239.458333333336</c:v>
                </c:pt>
                <c:pt idx="3091">
                  <c:v>41239.479166666664</c:v>
                </c:pt>
                <c:pt idx="3092">
                  <c:v>41239.5</c:v>
                </c:pt>
                <c:pt idx="3093">
                  <c:v>41239.520833333336</c:v>
                </c:pt>
                <c:pt idx="3094">
                  <c:v>41239.541666666664</c:v>
                </c:pt>
                <c:pt idx="3095">
                  <c:v>41239.5625</c:v>
                </c:pt>
                <c:pt idx="3096">
                  <c:v>41239.583333333336</c:v>
                </c:pt>
                <c:pt idx="3097">
                  <c:v>41239.604166666664</c:v>
                </c:pt>
                <c:pt idx="3098">
                  <c:v>41239.625</c:v>
                </c:pt>
                <c:pt idx="3099">
                  <c:v>41239.645833333336</c:v>
                </c:pt>
                <c:pt idx="3100">
                  <c:v>41239.666666666664</c:v>
                </c:pt>
                <c:pt idx="3101">
                  <c:v>41239.6875</c:v>
                </c:pt>
                <c:pt idx="3102">
                  <c:v>41239.708333333336</c:v>
                </c:pt>
                <c:pt idx="3103">
                  <c:v>41239.729166666664</c:v>
                </c:pt>
                <c:pt idx="3104">
                  <c:v>41239.75</c:v>
                </c:pt>
                <c:pt idx="3105">
                  <c:v>41239.770833333336</c:v>
                </c:pt>
                <c:pt idx="3106">
                  <c:v>41239.791666666664</c:v>
                </c:pt>
                <c:pt idx="3107">
                  <c:v>41239.8125</c:v>
                </c:pt>
                <c:pt idx="3108">
                  <c:v>41239.833333333336</c:v>
                </c:pt>
                <c:pt idx="3109">
                  <c:v>41239.854166666664</c:v>
                </c:pt>
                <c:pt idx="3110">
                  <c:v>41239.875</c:v>
                </c:pt>
                <c:pt idx="3111">
                  <c:v>41239.895833333336</c:v>
                </c:pt>
                <c:pt idx="3112">
                  <c:v>41239.916666666664</c:v>
                </c:pt>
                <c:pt idx="3113">
                  <c:v>41239.9375</c:v>
                </c:pt>
                <c:pt idx="3114">
                  <c:v>41239.958333333336</c:v>
                </c:pt>
                <c:pt idx="3115">
                  <c:v>41239.979166666664</c:v>
                </c:pt>
                <c:pt idx="3116">
                  <c:v>41240</c:v>
                </c:pt>
                <c:pt idx="3117">
                  <c:v>41240.020833333336</c:v>
                </c:pt>
                <c:pt idx="3118">
                  <c:v>41240.041666666664</c:v>
                </c:pt>
                <c:pt idx="3119">
                  <c:v>41240.0625</c:v>
                </c:pt>
                <c:pt idx="3120">
                  <c:v>41240.083333333336</c:v>
                </c:pt>
                <c:pt idx="3121">
                  <c:v>41240.104166666664</c:v>
                </c:pt>
                <c:pt idx="3122">
                  <c:v>41240.125</c:v>
                </c:pt>
                <c:pt idx="3123">
                  <c:v>41240.145833333336</c:v>
                </c:pt>
                <c:pt idx="3124">
                  <c:v>41240.166666666664</c:v>
                </c:pt>
                <c:pt idx="3125">
                  <c:v>41240.1875</c:v>
                </c:pt>
                <c:pt idx="3126">
                  <c:v>41240.208333333336</c:v>
                </c:pt>
                <c:pt idx="3127">
                  <c:v>41240.229166666664</c:v>
                </c:pt>
                <c:pt idx="3128">
                  <c:v>41240.25</c:v>
                </c:pt>
                <c:pt idx="3129">
                  <c:v>41240.270833333336</c:v>
                </c:pt>
                <c:pt idx="3130">
                  <c:v>41240.291666666664</c:v>
                </c:pt>
                <c:pt idx="3131">
                  <c:v>41240.3125</c:v>
                </c:pt>
                <c:pt idx="3132">
                  <c:v>41240.333333333336</c:v>
                </c:pt>
                <c:pt idx="3133">
                  <c:v>41240.354166666664</c:v>
                </c:pt>
                <c:pt idx="3134">
                  <c:v>41240.375</c:v>
                </c:pt>
                <c:pt idx="3135">
                  <c:v>41240.395833333336</c:v>
                </c:pt>
                <c:pt idx="3136">
                  <c:v>41240.416666666664</c:v>
                </c:pt>
                <c:pt idx="3137">
                  <c:v>41240.4375</c:v>
                </c:pt>
                <c:pt idx="3138">
                  <c:v>41240.458333333336</c:v>
                </c:pt>
                <c:pt idx="3139">
                  <c:v>41240.479166666664</c:v>
                </c:pt>
                <c:pt idx="3140">
                  <c:v>41240.5</c:v>
                </c:pt>
                <c:pt idx="3141">
                  <c:v>41240.520833333336</c:v>
                </c:pt>
                <c:pt idx="3142">
                  <c:v>41240.541666666664</c:v>
                </c:pt>
                <c:pt idx="3143">
                  <c:v>41240.5625</c:v>
                </c:pt>
                <c:pt idx="3144">
                  <c:v>41240.583333333336</c:v>
                </c:pt>
                <c:pt idx="3145">
                  <c:v>41240.604166666664</c:v>
                </c:pt>
                <c:pt idx="3146">
                  <c:v>41240.625</c:v>
                </c:pt>
                <c:pt idx="3147">
                  <c:v>41240.645833333336</c:v>
                </c:pt>
                <c:pt idx="3148">
                  <c:v>41240.666666666664</c:v>
                </c:pt>
                <c:pt idx="3149">
                  <c:v>41240.6875</c:v>
                </c:pt>
                <c:pt idx="3150">
                  <c:v>41240.708333333336</c:v>
                </c:pt>
                <c:pt idx="3151">
                  <c:v>41240.729166666664</c:v>
                </c:pt>
                <c:pt idx="3152">
                  <c:v>41240.75</c:v>
                </c:pt>
                <c:pt idx="3153">
                  <c:v>41240.770833333336</c:v>
                </c:pt>
                <c:pt idx="3154">
                  <c:v>41240.791666666664</c:v>
                </c:pt>
                <c:pt idx="3155">
                  <c:v>41240.8125</c:v>
                </c:pt>
                <c:pt idx="3156">
                  <c:v>41240.833333333336</c:v>
                </c:pt>
                <c:pt idx="3157">
                  <c:v>41240.854166666664</c:v>
                </c:pt>
                <c:pt idx="3158">
                  <c:v>41240.875</c:v>
                </c:pt>
                <c:pt idx="3159">
                  <c:v>41240.895833333336</c:v>
                </c:pt>
                <c:pt idx="3160">
                  <c:v>41240.916666666664</c:v>
                </c:pt>
                <c:pt idx="3161">
                  <c:v>41240.9375</c:v>
                </c:pt>
                <c:pt idx="3162">
                  <c:v>41240.958333333336</c:v>
                </c:pt>
                <c:pt idx="3163">
                  <c:v>41240.979166666664</c:v>
                </c:pt>
                <c:pt idx="3164">
                  <c:v>41241</c:v>
                </c:pt>
                <c:pt idx="3165">
                  <c:v>41241.020833333336</c:v>
                </c:pt>
                <c:pt idx="3166">
                  <c:v>41241.041666666664</c:v>
                </c:pt>
                <c:pt idx="3167">
                  <c:v>41241.0625</c:v>
                </c:pt>
                <c:pt idx="3168">
                  <c:v>41241.083333333336</c:v>
                </c:pt>
                <c:pt idx="3169">
                  <c:v>41241.104166666664</c:v>
                </c:pt>
                <c:pt idx="3170">
                  <c:v>41241.125</c:v>
                </c:pt>
                <c:pt idx="3171">
                  <c:v>41241.145833333336</c:v>
                </c:pt>
                <c:pt idx="3172">
                  <c:v>41241.166666666664</c:v>
                </c:pt>
                <c:pt idx="3173">
                  <c:v>41241.1875</c:v>
                </c:pt>
                <c:pt idx="3174">
                  <c:v>41241.208333333336</c:v>
                </c:pt>
                <c:pt idx="3175">
                  <c:v>41241.229166666664</c:v>
                </c:pt>
                <c:pt idx="3176">
                  <c:v>41241.25</c:v>
                </c:pt>
                <c:pt idx="3177">
                  <c:v>41241.270833333336</c:v>
                </c:pt>
                <c:pt idx="3178">
                  <c:v>41241.291666666664</c:v>
                </c:pt>
                <c:pt idx="3179">
                  <c:v>41241.3125</c:v>
                </c:pt>
                <c:pt idx="3180">
                  <c:v>41241.333333333336</c:v>
                </c:pt>
                <c:pt idx="3181">
                  <c:v>41241.354166666664</c:v>
                </c:pt>
                <c:pt idx="3182">
                  <c:v>41241.375</c:v>
                </c:pt>
                <c:pt idx="3183">
                  <c:v>41241.395833333336</c:v>
                </c:pt>
                <c:pt idx="3184">
                  <c:v>41241.416666666664</c:v>
                </c:pt>
                <c:pt idx="3185">
                  <c:v>41241.4375</c:v>
                </c:pt>
                <c:pt idx="3186">
                  <c:v>41241.458333333336</c:v>
                </c:pt>
                <c:pt idx="3187">
                  <c:v>41241.479166666664</c:v>
                </c:pt>
                <c:pt idx="3188">
                  <c:v>41241.5</c:v>
                </c:pt>
                <c:pt idx="3189">
                  <c:v>41241.520833333336</c:v>
                </c:pt>
                <c:pt idx="3190">
                  <c:v>41241.541666666664</c:v>
                </c:pt>
                <c:pt idx="3191">
                  <c:v>41241.5625</c:v>
                </c:pt>
                <c:pt idx="3192">
                  <c:v>41241.583333333336</c:v>
                </c:pt>
                <c:pt idx="3193">
                  <c:v>41241.604166666664</c:v>
                </c:pt>
                <c:pt idx="3194">
                  <c:v>41241.625</c:v>
                </c:pt>
                <c:pt idx="3195">
                  <c:v>41241.645833333336</c:v>
                </c:pt>
                <c:pt idx="3196">
                  <c:v>41241.666666666664</c:v>
                </c:pt>
                <c:pt idx="3197">
                  <c:v>41241.6875</c:v>
                </c:pt>
                <c:pt idx="3198">
                  <c:v>41241.708333333336</c:v>
                </c:pt>
                <c:pt idx="3199">
                  <c:v>41241.729166666664</c:v>
                </c:pt>
                <c:pt idx="3200">
                  <c:v>41241.75</c:v>
                </c:pt>
                <c:pt idx="3201">
                  <c:v>41241.770833333336</c:v>
                </c:pt>
                <c:pt idx="3202">
                  <c:v>41241.791666666664</c:v>
                </c:pt>
                <c:pt idx="3203">
                  <c:v>41241.8125</c:v>
                </c:pt>
                <c:pt idx="3204">
                  <c:v>41241.833333333336</c:v>
                </c:pt>
                <c:pt idx="3205">
                  <c:v>41241.854166666664</c:v>
                </c:pt>
                <c:pt idx="3206">
                  <c:v>41241.875</c:v>
                </c:pt>
                <c:pt idx="3207">
                  <c:v>41241.895833333336</c:v>
                </c:pt>
                <c:pt idx="3208">
                  <c:v>41241.916666666664</c:v>
                </c:pt>
                <c:pt idx="3209">
                  <c:v>41241.9375</c:v>
                </c:pt>
                <c:pt idx="3210">
                  <c:v>41241.958333333336</c:v>
                </c:pt>
                <c:pt idx="3211">
                  <c:v>41241.979166666664</c:v>
                </c:pt>
                <c:pt idx="3212">
                  <c:v>41242</c:v>
                </c:pt>
                <c:pt idx="3213">
                  <c:v>41242.020833333336</c:v>
                </c:pt>
                <c:pt idx="3214">
                  <c:v>41242.041666666664</c:v>
                </c:pt>
                <c:pt idx="3215">
                  <c:v>41242.0625</c:v>
                </c:pt>
                <c:pt idx="3216">
                  <c:v>41242.083333333336</c:v>
                </c:pt>
                <c:pt idx="3217">
                  <c:v>41242.104166666664</c:v>
                </c:pt>
                <c:pt idx="3218">
                  <c:v>41242.125</c:v>
                </c:pt>
                <c:pt idx="3219">
                  <c:v>41242.145833333336</c:v>
                </c:pt>
                <c:pt idx="3220">
                  <c:v>41242.166666666664</c:v>
                </c:pt>
                <c:pt idx="3221">
                  <c:v>41242.1875</c:v>
                </c:pt>
                <c:pt idx="3222">
                  <c:v>41242.208333333336</c:v>
                </c:pt>
                <c:pt idx="3223">
                  <c:v>41242.229166666664</c:v>
                </c:pt>
                <c:pt idx="3224">
                  <c:v>41242.25</c:v>
                </c:pt>
                <c:pt idx="3225">
                  <c:v>41242.270833333336</c:v>
                </c:pt>
                <c:pt idx="3226">
                  <c:v>41242.291666666664</c:v>
                </c:pt>
                <c:pt idx="3227">
                  <c:v>41242.3125</c:v>
                </c:pt>
                <c:pt idx="3228">
                  <c:v>41242.333333333336</c:v>
                </c:pt>
                <c:pt idx="3229">
                  <c:v>41242.354166666664</c:v>
                </c:pt>
                <c:pt idx="3230">
                  <c:v>41242.375</c:v>
                </c:pt>
                <c:pt idx="3231">
                  <c:v>41242.395833333336</c:v>
                </c:pt>
                <c:pt idx="3232">
                  <c:v>41242.416666666664</c:v>
                </c:pt>
                <c:pt idx="3233">
                  <c:v>41242.4375</c:v>
                </c:pt>
                <c:pt idx="3234">
                  <c:v>41242.458333333336</c:v>
                </c:pt>
                <c:pt idx="3235">
                  <c:v>41242.479166666664</c:v>
                </c:pt>
                <c:pt idx="3236">
                  <c:v>41242.5</c:v>
                </c:pt>
                <c:pt idx="3237">
                  <c:v>41242.520833333336</c:v>
                </c:pt>
                <c:pt idx="3238">
                  <c:v>41242.541666666664</c:v>
                </c:pt>
                <c:pt idx="3239">
                  <c:v>41242.5625</c:v>
                </c:pt>
                <c:pt idx="3240">
                  <c:v>41242.583333333336</c:v>
                </c:pt>
                <c:pt idx="3241">
                  <c:v>41242.604166666664</c:v>
                </c:pt>
                <c:pt idx="3242">
                  <c:v>41242.625</c:v>
                </c:pt>
                <c:pt idx="3243">
                  <c:v>41242.645833333336</c:v>
                </c:pt>
                <c:pt idx="3244">
                  <c:v>41242.666666666664</c:v>
                </c:pt>
                <c:pt idx="3245">
                  <c:v>41242.6875</c:v>
                </c:pt>
                <c:pt idx="3246">
                  <c:v>41242.708333333336</c:v>
                </c:pt>
                <c:pt idx="3247">
                  <c:v>41242.729166666664</c:v>
                </c:pt>
                <c:pt idx="3248">
                  <c:v>41242.75</c:v>
                </c:pt>
                <c:pt idx="3249">
                  <c:v>41242.770833333336</c:v>
                </c:pt>
                <c:pt idx="3250">
                  <c:v>41242.791666666664</c:v>
                </c:pt>
                <c:pt idx="3251">
                  <c:v>41242.8125</c:v>
                </c:pt>
                <c:pt idx="3252">
                  <c:v>41242.833333333336</c:v>
                </c:pt>
                <c:pt idx="3253">
                  <c:v>41242.854166666664</c:v>
                </c:pt>
                <c:pt idx="3254">
                  <c:v>41242.875</c:v>
                </c:pt>
                <c:pt idx="3255">
                  <c:v>41242.895833333336</c:v>
                </c:pt>
                <c:pt idx="3256">
                  <c:v>41242.916666666664</c:v>
                </c:pt>
                <c:pt idx="3257">
                  <c:v>41242.9375</c:v>
                </c:pt>
                <c:pt idx="3258">
                  <c:v>41242.958333333336</c:v>
                </c:pt>
                <c:pt idx="3259">
                  <c:v>41242.979166666664</c:v>
                </c:pt>
                <c:pt idx="3260">
                  <c:v>41243</c:v>
                </c:pt>
                <c:pt idx="3261">
                  <c:v>41243.020833333336</c:v>
                </c:pt>
                <c:pt idx="3262">
                  <c:v>41243.041666666664</c:v>
                </c:pt>
                <c:pt idx="3263">
                  <c:v>41243.0625</c:v>
                </c:pt>
                <c:pt idx="3264">
                  <c:v>41243.083333333336</c:v>
                </c:pt>
                <c:pt idx="3265">
                  <c:v>41243.104166666664</c:v>
                </c:pt>
                <c:pt idx="3266">
                  <c:v>41243.125</c:v>
                </c:pt>
                <c:pt idx="3267">
                  <c:v>41243.145833333336</c:v>
                </c:pt>
                <c:pt idx="3268">
                  <c:v>41243.166666666664</c:v>
                </c:pt>
                <c:pt idx="3269">
                  <c:v>41243.1875</c:v>
                </c:pt>
                <c:pt idx="3270">
                  <c:v>41243.208333333336</c:v>
                </c:pt>
                <c:pt idx="3271">
                  <c:v>41243.229166666664</c:v>
                </c:pt>
                <c:pt idx="3272">
                  <c:v>41243.25</c:v>
                </c:pt>
                <c:pt idx="3273">
                  <c:v>41243.270833333336</c:v>
                </c:pt>
                <c:pt idx="3274">
                  <c:v>41243.291666666664</c:v>
                </c:pt>
                <c:pt idx="3275">
                  <c:v>41243.3125</c:v>
                </c:pt>
                <c:pt idx="3276">
                  <c:v>41243.333333333336</c:v>
                </c:pt>
                <c:pt idx="3277">
                  <c:v>41243.354166666664</c:v>
                </c:pt>
                <c:pt idx="3278">
                  <c:v>41243.375</c:v>
                </c:pt>
                <c:pt idx="3279">
                  <c:v>41243.395833333336</c:v>
                </c:pt>
                <c:pt idx="3280">
                  <c:v>41243.416666666664</c:v>
                </c:pt>
                <c:pt idx="3281">
                  <c:v>41243.4375</c:v>
                </c:pt>
                <c:pt idx="3282">
                  <c:v>41243.458333333336</c:v>
                </c:pt>
                <c:pt idx="3283">
                  <c:v>41243.479166666664</c:v>
                </c:pt>
                <c:pt idx="3284">
                  <c:v>41243.5</c:v>
                </c:pt>
                <c:pt idx="3285">
                  <c:v>41243.520833333336</c:v>
                </c:pt>
                <c:pt idx="3286">
                  <c:v>41243.541666666664</c:v>
                </c:pt>
                <c:pt idx="3287">
                  <c:v>41243.5625</c:v>
                </c:pt>
                <c:pt idx="3288">
                  <c:v>41243.583333333336</c:v>
                </c:pt>
                <c:pt idx="3289">
                  <c:v>41243.604166666664</c:v>
                </c:pt>
                <c:pt idx="3290">
                  <c:v>41243.625</c:v>
                </c:pt>
                <c:pt idx="3291">
                  <c:v>41243.645833333336</c:v>
                </c:pt>
                <c:pt idx="3292">
                  <c:v>41243.666666666664</c:v>
                </c:pt>
                <c:pt idx="3293">
                  <c:v>41243.6875</c:v>
                </c:pt>
                <c:pt idx="3294">
                  <c:v>41243.708333333336</c:v>
                </c:pt>
                <c:pt idx="3295">
                  <c:v>41243.729166666664</c:v>
                </c:pt>
                <c:pt idx="3296">
                  <c:v>41243.75</c:v>
                </c:pt>
                <c:pt idx="3297">
                  <c:v>41243.770833333336</c:v>
                </c:pt>
                <c:pt idx="3298">
                  <c:v>41243.791666666664</c:v>
                </c:pt>
                <c:pt idx="3299">
                  <c:v>41243.8125</c:v>
                </c:pt>
                <c:pt idx="3300">
                  <c:v>41243.833333333336</c:v>
                </c:pt>
                <c:pt idx="3301">
                  <c:v>41243.854166666664</c:v>
                </c:pt>
                <c:pt idx="3302">
                  <c:v>41243.875</c:v>
                </c:pt>
                <c:pt idx="3303">
                  <c:v>41243.895833333336</c:v>
                </c:pt>
                <c:pt idx="3304">
                  <c:v>41243.916666666664</c:v>
                </c:pt>
                <c:pt idx="3305">
                  <c:v>41243.9375</c:v>
                </c:pt>
                <c:pt idx="3306">
                  <c:v>41243.958333333336</c:v>
                </c:pt>
                <c:pt idx="3307">
                  <c:v>41243.979166666664</c:v>
                </c:pt>
                <c:pt idx="3308">
                  <c:v>41244</c:v>
                </c:pt>
                <c:pt idx="3309">
                  <c:v>41244.020833333336</c:v>
                </c:pt>
                <c:pt idx="3310">
                  <c:v>41244.041666666664</c:v>
                </c:pt>
                <c:pt idx="3311">
                  <c:v>41244.0625</c:v>
                </c:pt>
                <c:pt idx="3312">
                  <c:v>41244.083333333336</c:v>
                </c:pt>
                <c:pt idx="3313">
                  <c:v>41244.104166666664</c:v>
                </c:pt>
                <c:pt idx="3314">
                  <c:v>41244.125</c:v>
                </c:pt>
                <c:pt idx="3315">
                  <c:v>41244.145833333336</c:v>
                </c:pt>
                <c:pt idx="3316">
                  <c:v>41244.166666666664</c:v>
                </c:pt>
                <c:pt idx="3317">
                  <c:v>41244.1875</c:v>
                </c:pt>
                <c:pt idx="3318">
                  <c:v>41244.208333333336</c:v>
                </c:pt>
                <c:pt idx="3319">
                  <c:v>41244.229166666664</c:v>
                </c:pt>
                <c:pt idx="3320">
                  <c:v>41244.25</c:v>
                </c:pt>
                <c:pt idx="3321">
                  <c:v>41244.270833333336</c:v>
                </c:pt>
                <c:pt idx="3322">
                  <c:v>41244.291666666664</c:v>
                </c:pt>
                <c:pt idx="3323">
                  <c:v>41244.3125</c:v>
                </c:pt>
                <c:pt idx="3324">
                  <c:v>41244.333333333336</c:v>
                </c:pt>
                <c:pt idx="3325">
                  <c:v>41244.354166666664</c:v>
                </c:pt>
                <c:pt idx="3326">
                  <c:v>41244.375</c:v>
                </c:pt>
                <c:pt idx="3327">
                  <c:v>41244.395833333336</c:v>
                </c:pt>
                <c:pt idx="3328">
                  <c:v>41244.416666666664</c:v>
                </c:pt>
                <c:pt idx="3329">
                  <c:v>41244.4375</c:v>
                </c:pt>
                <c:pt idx="3330">
                  <c:v>41244.458333333336</c:v>
                </c:pt>
                <c:pt idx="3331">
                  <c:v>41244.479166666664</c:v>
                </c:pt>
                <c:pt idx="3332">
                  <c:v>41244.5</c:v>
                </c:pt>
                <c:pt idx="3333">
                  <c:v>41244.520833333336</c:v>
                </c:pt>
                <c:pt idx="3334">
                  <c:v>41244.541666666664</c:v>
                </c:pt>
                <c:pt idx="3335">
                  <c:v>41244.5625</c:v>
                </c:pt>
                <c:pt idx="3336">
                  <c:v>41244.583333333336</c:v>
                </c:pt>
                <c:pt idx="3337">
                  <c:v>41244.604166666664</c:v>
                </c:pt>
                <c:pt idx="3338">
                  <c:v>41244.625</c:v>
                </c:pt>
                <c:pt idx="3339">
                  <c:v>41244.645833333336</c:v>
                </c:pt>
                <c:pt idx="3340">
                  <c:v>41244.666666666664</c:v>
                </c:pt>
                <c:pt idx="3341">
                  <c:v>41244.6875</c:v>
                </c:pt>
                <c:pt idx="3342">
                  <c:v>41244.708333333336</c:v>
                </c:pt>
                <c:pt idx="3343">
                  <c:v>41244.729166666664</c:v>
                </c:pt>
                <c:pt idx="3344">
                  <c:v>41244.75</c:v>
                </c:pt>
                <c:pt idx="3345">
                  <c:v>41244.770833333336</c:v>
                </c:pt>
                <c:pt idx="3346">
                  <c:v>41244.791666666664</c:v>
                </c:pt>
                <c:pt idx="3347">
                  <c:v>41244.8125</c:v>
                </c:pt>
                <c:pt idx="3348">
                  <c:v>41244.833333333336</c:v>
                </c:pt>
                <c:pt idx="3349">
                  <c:v>41244.854166666664</c:v>
                </c:pt>
                <c:pt idx="3350">
                  <c:v>41244.875</c:v>
                </c:pt>
                <c:pt idx="3351">
                  <c:v>41244.895833333336</c:v>
                </c:pt>
                <c:pt idx="3352">
                  <c:v>41244.916666666664</c:v>
                </c:pt>
                <c:pt idx="3353">
                  <c:v>41244.9375</c:v>
                </c:pt>
                <c:pt idx="3354">
                  <c:v>41244.958333333336</c:v>
                </c:pt>
                <c:pt idx="3355">
                  <c:v>41244.979166666664</c:v>
                </c:pt>
                <c:pt idx="3356">
                  <c:v>41245</c:v>
                </c:pt>
                <c:pt idx="3357">
                  <c:v>41245.020833333336</c:v>
                </c:pt>
                <c:pt idx="3358">
                  <c:v>41245.041666666664</c:v>
                </c:pt>
                <c:pt idx="3359">
                  <c:v>41245.0625</c:v>
                </c:pt>
                <c:pt idx="3360">
                  <c:v>41245.083333333336</c:v>
                </c:pt>
                <c:pt idx="3361">
                  <c:v>41245.104166666664</c:v>
                </c:pt>
                <c:pt idx="3362">
                  <c:v>41245.125</c:v>
                </c:pt>
                <c:pt idx="3363">
                  <c:v>41245.145833333336</c:v>
                </c:pt>
                <c:pt idx="3364">
                  <c:v>41245.166666666664</c:v>
                </c:pt>
                <c:pt idx="3365">
                  <c:v>41245.1875</c:v>
                </c:pt>
                <c:pt idx="3366">
                  <c:v>41245.208333333336</c:v>
                </c:pt>
                <c:pt idx="3367">
                  <c:v>41245.229166666664</c:v>
                </c:pt>
                <c:pt idx="3368">
                  <c:v>41245.25</c:v>
                </c:pt>
                <c:pt idx="3369">
                  <c:v>41245.270833333336</c:v>
                </c:pt>
                <c:pt idx="3370">
                  <c:v>41245.291666666664</c:v>
                </c:pt>
                <c:pt idx="3371">
                  <c:v>41245.3125</c:v>
                </c:pt>
                <c:pt idx="3372">
                  <c:v>41245.333333333336</c:v>
                </c:pt>
                <c:pt idx="3373">
                  <c:v>41245.354166666664</c:v>
                </c:pt>
                <c:pt idx="3374">
                  <c:v>41245.375</c:v>
                </c:pt>
                <c:pt idx="3375">
                  <c:v>41245.395833333336</c:v>
                </c:pt>
                <c:pt idx="3376">
                  <c:v>41245.416666666664</c:v>
                </c:pt>
                <c:pt idx="3377">
                  <c:v>41245.4375</c:v>
                </c:pt>
                <c:pt idx="3378">
                  <c:v>41245.458333333336</c:v>
                </c:pt>
                <c:pt idx="3379">
                  <c:v>41245.479166666664</c:v>
                </c:pt>
                <c:pt idx="3380">
                  <c:v>41245.5</c:v>
                </c:pt>
                <c:pt idx="3381">
                  <c:v>41245.520833333336</c:v>
                </c:pt>
                <c:pt idx="3382">
                  <c:v>41245.541666666664</c:v>
                </c:pt>
                <c:pt idx="3383">
                  <c:v>41245.5625</c:v>
                </c:pt>
                <c:pt idx="3384">
                  <c:v>41245.583333333336</c:v>
                </c:pt>
                <c:pt idx="3385">
                  <c:v>41245.604166666664</c:v>
                </c:pt>
                <c:pt idx="3386">
                  <c:v>41245.625</c:v>
                </c:pt>
                <c:pt idx="3387">
                  <c:v>41245.645833333336</c:v>
                </c:pt>
                <c:pt idx="3388">
                  <c:v>41245.666666666664</c:v>
                </c:pt>
                <c:pt idx="3389">
                  <c:v>41245.6875</c:v>
                </c:pt>
                <c:pt idx="3390">
                  <c:v>41245.708333333336</c:v>
                </c:pt>
                <c:pt idx="3391">
                  <c:v>41245.729166666664</c:v>
                </c:pt>
                <c:pt idx="3392">
                  <c:v>41245.75</c:v>
                </c:pt>
                <c:pt idx="3393">
                  <c:v>41245.770833333336</c:v>
                </c:pt>
                <c:pt idx="3394">
                  <c:v>41245.791666666664</c:v>
                </c:pt>
                <c:pt idx="3395">
                  <c:v>41245.8125</c:v>
                </c:pt>
                <c:pt idx="3396">
                  <c:v>41245.833333333336</c:v>
                </c:pt>
                <c:pt idx="3397">
                  <c:v>41245.854166666664</c:v>
                </c:pt>
                <c:pt idx="3398">
                  <c:v>41245.875</c:v>
                </c:pt>
                <c:pt idx="3399">
                  <c:v>41245.895833333336</c:v>
                </c:pt>
                <c:pt idx="3400">
                  <c:v>41245.916666666664</c:v>
                </c:pt>
                <c:pt idx="3401">
                  <c:v>41245.9375</c:v>
                </c:pt>
                <c:pt idx="3402">
                  <c:v>41245.958333333336</c:v>
                </c:pt>
                <c:pt idx="3403">
                  <c:v>41245.979166666664</c:v>
                </c:pt>
                <c:pt idx="3404">
                  <c:v>41246</c:v>
                </c:pt>
                <c:pt idx="3405">
                  <c:v>41246.020833333336</c:v>
                </c:pt>
                <c:pt idx="3406">
                  <c:v>41246.041666666664</c:v>
                </c:pt>
                <c:pt idx="3407">
                  <c:v>41246.0625</c:v>
                </c:pt>
                <c:pt idx="3408">
                  <c:v>41246.083333333336</c:v>
                </c:pt>
                <c:pt idx="3409">
                  <c:v>41246.104166666664</c:v>
                </c:pt>
                <c:pt idx="3410">
                  <c:v>41246.125</c:v>
                </c:pt>
                <c:pt idx="3411">
                  <c:v>41246.145833333336</c:v>
                </c:pt>
                <c:pt idx="3412">
                  <c:v>41246.166666666664</c:v>
                </c:pt>
                <c:pt idx="3413">
                  <c:v>41246.1875</c:v>
                </c:pt>
                <c:pt idx="3414">
                  <c:v>41246.208333333336</c:v>
                </c:pt>
                <c:pt idx="3415">
                  <c:v>41246.229166666664</c:v>
                </c:pt>
                <c:pt idx="3416">
                  <c:v>41246.25</c:v>
                </c:pt>
                <c:pt idx="3417">
                  <c:v>41246.270833333336</c:v>
                </c:pt>
                <c:pt idx="3418">
                  <c:v>41246.291666666664</c:v>
                </c:pt>
                <c:pt idx="3419">
                  <c:v>41246.3125</c:v>
                </c:pt>
                <c:pt idx="3420">
                  <c:v>41246.333333333336</c:v>
                </c:pt>
                <c:pt idx="3421">
                  <c:v>41246.354166666664</c:v>
                </c:pt>
                <c:pt idx="3422">
                  <c:v>41246.375</c:v>
                </c:pt>
                <c:pt idx="3423">
                  <c:v>41246.395833333336</c:v>
                </c:pt>
                <c:pt idx="3424">
                  <c:v>41246.416666666664</c:v>
                </c:pt>
                <c:pt idx="3425">
                  <c:v>41246.4375</c:v>
                </c:pt>
                <c:pt idx="3426">
                  <c:v>41246.458333333336</c:v>
                </c:pt>
                <c:pt idx="3427">
                  <c:v>41246.479166666664</c:v>
                </c:pt>
                <c:pt idx="3428">
                  <c:v>41246.5</c:v>
                </c:pt>
                <c:pt idx="3429">
                  <c:v>41246.520833333336</c:v>
                </c:pt>
                <c:pt idx="3430">
                  <c:v>41246.541666666664</c:v>
                </c:pt>
                <c:pt idx="3431">
                  <c:v>41246.5625</c:v>
                </c:pt>
                <c:pt idx="3432">
                  <c:v>41246.583333333336</c:v>
                </c:pt>
                <c:pt idx="3433">
                  <c:v>41246.604166666664</c:v>
                </c:pt>
                <c:pt idx="3434">
                  <c:v>41246.625</c:v>
                </c:pt>
                <c:pt idx="3435">
                  <c:v>41246.645833333336</c:v>
                </c:pt>
                <c:pt idx="3436">
                  <c:v>41246.666666666664</c:v>
                </c:pt>
                <c:pt idx="3437">
                  <c:v>41246.6875</c:v>
                </c:pt>
                <c:pt idx="3438">
                  <c:v>41246.708333333336</c:v>
                </c:pt>
                <c:pt idx="3439">
                  <c:v>41246.729166666664</c:v>
                </c:pt>
                <c:pt idx="3440">
                  <c:v>41246.75</c:v>
                </c:pt>
                <c:pt idx="3441">
                  <c:v>41246.770833333336</c:v>
                </c:pt>
                <c:pt idx="3442">
                  <c:v>41246.791666666664</c:v>
                </c:pt>
                <c:pt idx="3443">
                  <c:v>41246.8125</c:v>
                </c:pt>
                <c:pt idx="3444">
                  <c:v>41246.833333333336</c:v>
                </c:pt>
                <c:pt idx="3445">
                  <c:v>41246.854166666664</c:v>
                </c:pt>
                <c:pt idx="3446">
                  <c:v>41246.875</c:v>
                </c:pt>
                <c:pt idx="3447">
                  <c:v>41246.895833333336</c:v>
                </c:pt>
                <c:pt idx="3448">
                  <c:v>41246.916666666664</c:v>
                </c:pt>
                <c:pt idx="3449">
                  <c:v>41246.9375</c:v>
                </c:pt>
                <c:pt idx="3450">
                  <c:v>41246.958333333336</c:v>
                </c:pt>
                <c:pt idx="3451">
                  <c:v>41246.979166666664</c:v>
                </c:pt>
                <c:pt idx="3452">
                  <c:v>41247</c:v>
                </c:pt>
                <c:pt idx="3453">
                  <c:v>41247.020833333336</c:v>
                </c:pt>
                <c:pt idx="3454">
                  <c:v>41247.041666666664</c:v>
                </c:pt>
                <c:pt idx="3455">
                  <c:v>41247.0625</c:v>
                </c:pt>
                <c:pt idx="3456">
                  <c:v>41247.083333333336</c:v>
                </c:pt>
                <c:pt idx="3457">
                  <c:v>41247.104166666664</c:v>
                </c:pt>
                <c:pt idx="3458">
                  <c:v>41247.125</c:v>
                </c:pt>
                <c:pt idx="3459">
                  <c:v>41247.145833333336</c:v>
                </c:pt>
                <c:pt idx="3460">
                  <c:v>41247.166666666664</c:v>
                </c:pt>
                <c:pt idx="3461">
                  <c:v>41247.1875</c:v>
                </c:pt>
                <c:pt idx="3462">
                  <c:v>41247.208333333336</c:v>
                </c:pt>
                <c:pt idx="3463">
                  <c:v>41247.229166666664</c:v>
                </c:pt>
                <c:pt idx="3464">
                  <c:v>41247.25</c:v>
                </c:pt>
                <c:pt idx="3465">
                  <c:v>41247.270833333336</c:v>
                </c:pt>
                <c:pt idx="3466">
                  <c:v>41247.291666666664</c:v>
                </c:pt>
                <c:pt idx="3467">
                  <c:v>41247.3125</c:v>
                </c:pt>
                <c:pt idx="3468">
                  <c:v>41247.333333333336</c:v>
                </c:pt>
                <c:pt idx="3469">
                  <c:v>41247.354166666664</c:v>
                </c:pt>
                <c:pt idx="3470">
                  <c:v>41247.375</c:v>
                </c:pt>
                <c:pt idx="3471">
                  <c:v>41247.395833333336</c:v>
                </c:pt>
                <c:pt idx="3472">
                  <c:v>41247.416666666664</c:v>
                </c:pt>
                <c:pt idx="3473">
                  <c:v>41247.4375</c:v>
                </c:pt>
                <c:pt idx="3474">
                  <c:v>41247.458333333336</c:v>
                </c:pt>
                <c:pt idx="3475">
                  <c:v>41247.479166666664</c:v>
                </c:pt>
                <c:pt idx="3476">
                  <c:v>41247.5</c:v>
                </c:pt>
                <c:pt idx="3477">
                  <c:v>41247.520833333336</c:v>
                </c:pt>
                <c:pt idx="3478">
                  <c:v>41247.541666666664</c:v>
                </c:pt>
                <c:pt idx="3479">
                  <c:v>41247.5625</c:v>
                </c:pt>
                <c:pt idx="3480">
                  <c:v>41247.583333333336</c:v>
                </c:pt>
                <c:pt idx="3481">
                  <c:v>41247.604166666664</c:v>
                </c:pt>
                <c:pt idx="3482">
                  <c:v>41247.625</c:v>
                </c:pt>
                <c:pt idx="3483">
                  <c:v>41247.645833333336</c:v>
                </c:pt>
                <c:pt idx="3484">
                  <c:v>41247.666666666664</c:v>
                </c:pt>
                <c:pt idx="3485">
                  <c:v>41247.6875</c:v>
                </c:pt>
                <c:pt idx="3486">
                  <c:v>41247.708333333336</c:v>
                </c:pt>
                <c:pt idx="3487">
                  <c:v>41247.729166666664</c:v>
                </c:pt>
                <c:pt idx="3488">
                  <c:v>41247.75</c:v>
                </c:pt>
                <c:pt idx="3489">
                  <c:v>41247.770833333336</c:v>
                </c:pt>
                <c:pt idx="3490">
                  <c:v>41247.791666666664</c:v>
                </c:pt>
                <c:pt idx="3491">
                  <c:v>41247.8125</c:v>
                </c:pt>
                <c:pt idx="3492">
                  <c:v>41247.833333333336</c:v>
                </c:pt>
                <c:pt idx="3493">
                  <c:v>41247.854166666664</c:v>
                </c:pt>
                <c:pt idx="3494">
                  <c:v>41247.875</c:v>
                </c:pt>
                <c:pt idx="3495">
                  <c:v>41247.895833333336</c:v>
                </c:pt>
                <c:pt idx="3496">
                  <c:v>41247.916666666664</c:v>
                </c:pt>
                <c:pt idx="3497">
                  <c:v>41247.9375</c:v>
                </c:pt>
                <c:pt idx="3498">
                  <c:v>41247.958333333336</c:v>
                </c:pt>
                <c:pt idx="3499">
                  <c:v>41247.979166666664</c:v>
                </c:pt>
                <c:pt idx="3500">
                  <c:v>41248</c:v>
                </c:pt>
                <c:pt idx="3501">
                  <c:v>41248.020833333336</c:v>
                </c:pt>
                <c:pt idx="3502">
                  <c:v>41248.041666666664</c:v>
                </c:pt>
                <c:pt idx="3503">
                  <c:v>41248.0625</c:v>
                </c:pt>
                <c:pt idx="3504">
                  <c:v>41248.083333333336</c:v>
                </c:pt>
                <c:pt idx="3505">
                  <c:v>41248.104166666664</c:v>
                </c:pt>
                <c:pt idx="3506">
                  <c:v>41248.125</c:v>
                </c:pt>
                <c:pt idx="3507">
                  <c:v>41248.145833333336</c:v>
                </c:pt>
                <c:pt idx="3508">
                  <c:v>41248.166666666664</c:v>
                </c:pt>
                <c:pt idx="3509">
                  <c:v>41248.1875</c:v>
                </c:pt>
                <c:pt idx="3510">
                  <c:v>41248.208333333336</c:v>
                </c:pt>
                <c:pt idx="3511">
                  <c:v>41248.229166666664</c:v>
                </c:pt>
                <c:pt idx="3512">
                  <c:v>41248.25</c:v>
                </c:pt>
                <c:pt idx="3513">
                  <c:v>41248.270833333336</c:v>
                </c:pt>
                <c:pt idx="3514">
                  <c:v>41248.291666666664</c:v>
                </c:pt>
                <c:pt idx="3515">
                  <c:v>41248.3125</c:v>
                </c:pt>
                <c:pt idx="3516">
                  <c:v>41248.333333333336</c:v>
                </c:pt>
                <c:pt idx="3517">
                  <c:v>41248.354166666664</c:v>
                </c:pt>
                <c:pt idx="3518">
                  <c:v>41248.375</c:v>
                </c:pt>
                <c:pt idx="3519">
                  <c:v>41248.395833333336</c:v>
                </c:pt>
                <c:pt idx="3520">
                  <c:v>41248.416666666664</c:v>
                </c:pt>
                <c:pt idx="3521">
                  <c:v>41248.4375</c:v>
                </c:pt>
                <c:pt idx="3522">
                  <c:v>41248.458333333336</c:v>
                </c:pt>
                <c:pt idx="3523">
                  <c:v>41248.479166666664</c:v>
                </c:pt>
                <c:pt idx="3524">
                  <c:v>41248.5</c:v>
                </c:pt>
                <c:pt idx="3525">
                  <c:v>41248.520833333336</c:v>
                </c:pt>
                <c:pt idx="3526">
                  <c:v>41248.541666666664</c:v>
                </c:pt>
                <c:pt idx="3527">
                  <c:v>41248.5625</c:v>
                </c:pt>
                <c:pt idx="3528">
                  <c:v>41248.583333333336</c:v>
                </c:pt>
                <c:pt idx="3529">
                  <c:v>41248.604166666664</c:v>
                </c:pt>
                <c:pt idx="3530">
                  <c:v>41248.625</c:v>
                </c:pt>
                <c:pt idx="3531">
                  <c:v>41248.645833333336</c:v>
                </c:pt>
                <c:pt idx="3532">
                  <c:v>41248.666666666664</c:v>
                </c:pt>
                <c:pt idx="3533">
                  <c:v>41248.6875</c:v>
                </c:pt>
                <c:pt idx="3534">
                  <c:v>41248.708333333336</c:v>
                </c:pt>
                <c:pt idx="3535">
                  <c:v>41248.729166666664</c:v>
                </c:pt>
                <c:pt idx="3536">
                  <c:v>41248.75</c:v>
                </c:pt>
                <c:pt idx="3537">
                  <c:v>41248.770833333336</c:v>
                </c:pt>
                <c:pt idx="3538">
                  <c:v>41248.791666666664</c:v>
                </c:pt>
                <c:pt idx="3539">
                  <c:v>41248.8125</c:v>
                </c:pt>
                <c:pt idx="3540">
                  <c:v>41248.833333333336</c:v>
                </c:pt>
                <c:pt idx="3541">
                  <c:v>41248.854166666664</c:v>
                </c:pt>
                <c:pt idx="3542">
                  <c:v>41248.875</c:v>
                </c:pt>
                <c:pt idx="3543">
                  <c:v>41248.895833333336</c:v>
                </c:pt>
                <c:pt idx="3544">
                  <c:v>41248.916666666664</c:v>
                </c:pt>
                <c:pt idx="3545">
                  <c:v>41248.9375</c:v>
                </c:pt>
                <c:pt idx="3546">
                  <c:v>41248.958333333336</c:v>
                </c:pt>
                <c:pt idx="3547">
                  <c:v>41248.979166666664</c:v>
                </c:pt>
                <c:pt idx="3548">
                  <c:v>41249</c:v>
                </c:pt>
                <c:pt idx="3549">
                  <c:v>41249.020833333336</c:v>
                </c:pt>
                <c:pt idx="3550">
                  <c:v>41249.041666666664</c:v>
                </c:pt>
                <c:pt idx="3551">
                  <c:v>41249.0625</c:v>
                </c:pt>
                <c:pt idx="3552">
                  <c:v>41249.083333333336</c:v>
                </c:pt>
                <c:pt idx="3553">
                  <c:v>41249.104166666664</c:v>
                </c:pt>
                <c:pt idx="3554">
                  <c:v>41249.125</c:v>
                </c:pt>
                <c:pt idx="3555">
                  <c:v>41249.145833333336</c:v>
                </c:pt>
                <c:pt idx="3556">
                  <c:v>41249.166666666664</c:v>
                </c:pt>
                <c:pt idx="3557">
                  <c:v>41249.1875</c:v>
                </c:pt>
                <c:pt idx="3558">
                  <c:v>41249.208333333336</c:v>
                </c:pt>
                <c:pt idx="3559">
                  <c:v>41249.229166666664</c:v>
                </c:pt>
                <c:pt idx="3560">
                  <c:v>41249.25</c:v>
                </c:pt>
                <c:pt idx="3561">
                  <c:v>41249.270833333336</c:v>
                </c:pt>
                <c:pt idx="3562">
                  <c:v>41249.291666666664</c:v>
                </c:pt>
                <c:pt idx="3563">
                  <c:v>41249.3125</c:v>
                </c:pt>
                <c:pt idx="3564">
                  <c:v>41249.333333333336</c:v>
                </c:pt>
                <c:pt idx="3565">
                  <c:v>41249.354166666664</c:v>
                </c:pt>
                <c:pt idx="3566">
                  <c:v>41249.375</c:v>
                </c:pt>
                <c:pt idx="3567">
                  <c:v>41249.395833333336</c:v>
                </c:pt>
                <c:pt idx="3568">
                  <c:v>41249.416666666664</c:v>
                </c:pt>
                <c:pt idx="3569">
                  <c:v>41249.4375</c:v>
                </c:pt>
                <c:pt idx="3570">
                  <c:v>41249.458333333336</c:v>
                </c:pt>
                <c:pt idx="3571">
                  <c:v>41249.479166666664</c:v>
                </c:pt>
                <c:pt idx="3572">
                  <c:v>41249.5</c:v>
                </c:pt>
                <c:pt idx="3573">
                  <c:v>41249.520833333336</c:v>
                </c:pt>
                <c:pt idx="3574">
                  <c:v>41249.541666666664</c:v>
                </c:pt>
                <c:pt idx="3575">
                  <c:v>41249.5625</c:v>
                </c:pt>
                <c:pt idx="3576">
                  <c:v>41249.583333333336</c:v>
                </c:pt>
                <c:pt idx="3577">
                  <c:v>41249.604166666664</c:v>
                </c:pt>
                <c:pt idx="3578">
                  <c:v>41249.625</c:v>
                </c:pt>
                <c:pt idx="3579">
                  <c:v>41249.645833333336</c:v>
                </c:pt>
                <c:pt idx="3580">
                  <c:v>41249.666666666664</c:v>
                </c:pt>
                <c:pt idx="3581">
                  <c:v>41249.6875</c:v>
                </c:pt>
                <c:pt idx="3582">
                  <c:v>41249.708333333336</c:v>
                </c:pt>
                <c:pt idx="3583">
                  <c:v>41249.729166666664</c:v>
                </c:pt>
                <c:pt idx="3584">
                  <c:v>41249.75</c:v>
                </c:pt>
                <c:pt idx="3585">
                  <c:v>41249.770833333336</c:v>
                </c:pt>
                <c:pt idx="3586">
                  <c:v>41249.791666666664</c:v>
                </c:pt>
                <c:pt idx="3587">
                  <c:v>41249.8125</c:v>
                </c:pt>
                <c:pt idx="3588">
                  <c:v>41249.833333333336</c:v>
                </c:pt>
                <c:pt idx="3589">
                  <c:v>41249.854166666664</c:v>
                </c:pt>
                <c:pt idx="3590">
                  <c:v>41249.875</c:v>
                </c:pt>
                <c:pt idx="3591">
                  <c:v>41249.895833333336</c:v>
                </c:pt>
                <c:pt idx="3592">
                  <c:v>41249.916666666664</c:v>
                </c:pt>
                <c:pt idx="3593">
                  <c:v>41249.9375</c:v>
                </c:pt>
                <c:pt idx="3594">
                  <c:v>41249.958333333336</c:v>
                </c:pt>
                <c:pt idx="3595">
                  <c:v>41249.979166666664</c:v>
                </c:pt>
                <c:pt idx="3596">
                  <c:v>41250</c:v>
                </c:pt>
                <c:pt idx="3597">
                  <c:v>41250.020833333336</c:v>
                </c:pt>
                <c:pt idx="3598">
                  <c:v>41250.041666666664</c:v>
                </c:pt>
                <c:pt idx="3599">
                  <c:v>41250.0625</c:v>
                </c:pt>
                <c:pt idx="3600">
                  <c:v>41250.083333333336</c:v>
                </c:pt>
                <c:pt idx="3601">
                  <c:v>41250.104166666664</c:v>
                </c:pt>
                <c:pt idx="3602">
                  <c:v>41250.125</c:v>
                </c:pt>
                <c:pt idx="3603">
                  <c:v>41250.145833333336</c:v>
                </c:pt>
                <c:pt idx="3604">
                  <c:v>41250.166666666664</c:v>
                </c:pt>
                <c:pt idx="3605">
                  <c:v>41250.1875</c:v>
                </c:pt>
                <c:pt idx="3606">
                  <c:v>41250.208333333336</c:v>
                </c:pt>
                <c:pt idx="3607">
                  <c:v>41250.229166666664</c:v>
                </c:pt>
                <c:pt idx="3608">
                  <c:v>41250.25</c:v>
                </c:pt>
                <c:pt idx="3609">
                  <c:v>41250.270833333336</c:v>
                </c:pt>
                <c:pt idx="3610">
                  <c:v>41250.291666666664</c:v>
                </c:pt>
                <c:pt idx="3611">
                  <c:v>41250.3125</c:v>
                </c:pt>
                <c:pt idx="3612">
                  <c:v>41250.333333333336</c:v>
                </c:pt>
                <c:pt idx="3613">
                  <c:v>41250.354166666664</c:v>
                </c:pt>
                <c:pt idx="3614">
                  <c:v>41250.375</c:v>
                </c:pt>
                <c:pt idx="3615">
                  <c:v>41250.395833333336</c:v>
                </c:pt>
                <c:pt idx="3616">
                  <c:v>41250.416666666664</c:v>
                </c:pt>
                <c:pt idx="3617">
                  <c:v>41250.4375</c:v>
                </c:pt>
                <c:pt idx="3618">
                  <c:v>41250.458333333336</c:v>
                </c:pt>
                <c:pt idx="3619">
                  <c:v>41250.479166666664</c:v>
                </c:pt>
                <c:pt idx="3620">
                  <c:v>41250.5</c:v>
                </c:pt>
                <c:pt idx="3621">
                  <c:v>41250.520833333336</c:v>
                </c:pt>
                <c:pt idx="3622">
                  <c:v>41250.541666666664</c:v>
                </c:pt>
                <c:pt idx="3623">
                  <c:v>41250.5625</c:v>
                </c:pt>
                <c:pt idx="3624">
                  <c:v>41250.583333333336</c:v>
                </c:pt>
                <c:pt idx="3625">
                  <c:v>41250.604166666664</c:v>
                </c:pt>
                <c:pt idx="3626">
                  <c:v>41250.625</c:v>
                </c:pt>
                <c:pt idx="3627">
                  <c:v>41250.645833333336</c:v>
                </c:pt>
                <c:pt idx="3628">
                  <c:v>41250.666666666664</c:v>
                </c:pt>
                <c:pt idx="3629">
                  <c:v>41250.6875</c:v>
                </c:pt>
                <c:pt idx="3630">
                  <c:v>41250.708333333336</c:v>
                </c:pt>
                <c:pt idx="3631">
                  <c:v>41250.729166666664</c:v>
                </c:pt>
                <c:pt idx="3632">
                  <c:v>41250.75</c:v>
                </c:pt>
                <c:pt idx="3633">
                  <c:v>41250.770833333336</c:v>
                </c:pt>
                <c:pt idx="3634">
                  <c:v>41250.791666666664</c:v>
                </c:pt>
                <c:pt idx="3635">
                  <c:v>41250.8125</c:v>
                </c:pt>
                <c:pt idx="3636">
                  <c:v>41250.833333333336</c:v>
                </c:pt>
                <c:pt idx="3637">
                  <c:v>41250.854166666664</c:v>
                </c:pt>
                <c:pt idx="3638">
                  <c:v>41250.875</c:v>
                </c:pt>
                <c:pt idx="3639">
                  <c:v>41250.895833333336</c:v>
                </c:pt>
                <c:pt idx="3640">
                  <c:v>41250.916666666664</c:v>
                </c:pt>
                <c:pt idx="3641">
                  <c:v>41250.9375</c:v>
                </c:pt>
                <c:pt idx="3642">
                  <c:v>41250.958333333336</c:v>
                </c:pt>
                <c:pt idx="3643">
                  <c:v>41250.979166666664</c:v>
                </c:pt>
                <c:pt idx="3644">
                  <c:v>41251</c:v>
                </c:pt>
                <c:pt idx="3645">
                  <c:v>41251.020833333336</c:v>
                </c:pt>
                <c:pt idx="3646">
                  <c:v>41251.041666666664</c:v>
                </c:pt>
                <c:pt idx="3647">
                  <c:v>41251.0625</c:v>
                </c:pt>
                <c:pt idx="3648">
                  <c:v>41251.083333333336</c:v>
                </c:pt>
                <c:pt idx="3649">
                  <c:v>41251.104166666664</c:v>
                </c:pt>
                <c:pt idx="3650">
                  <c:v>41251.125</c:v>
                </c:pt>
                <c:pt idx="3651">
                  <c:v>41251.145833333336</c:v>
                </c:pt>
                <c:pt idx="3652">
                  <c:v>41251.166666666664</c:v>
                </c:pt>
                <c:pt idx="3653">
                  <c:v>41251.1875</c:v>
                </c:pt>
                <c:pt idx="3654">
                  <c:v>41251.208333333336</c:v>
                </c:pt>
                <c:pt idx="3655">
                  <c:v>41251.229166666664</c:v>
                </c:pt>
                <c:pt idx="3656">
                  <c:v>41251.25</c:v>
                </c:pt>
                <c:pt idx="3657">
                  <c:v>41251.270833333336</c:v>
                </c:pt>
                <c:pt idx="3658">
                  <c:v>41251.291666666664</c:v>
                </c:pt>
                <c:pt idx="3659">
                  <c:v>41251.3125</c:v>
                </c:pt>
                <c:pt idx="3660">
                  <c:v>41251.333333333336</c:v>
                </c:pt>
                <c:pt idx="3661">
                  <c:v>41251.354166666664</c:v>
                </c:pt>
                <c:pt idx="3662">
                  <c:v>41251.375</c:v>
                </c:pt>
                <c:pt idx="3663">
                  <c:v>41251.395833333336</c:v>
                </c:pt>
                <c:pt idx="3664">
                  <c:v>41251.416666666664</c:v>
                </c:pt>
                <c:pt idx="3665">
                  <c:v>41251.4375</c:v>
                </c:pt>
                <c:pt idx="3666">
                  <c:v>41251.458333333336</c:v>
                </c:pt>
                <c:pt idx="3667">
                  <c:v>41251.479166666664</c:v>
                </c:pt>
                <c:pt idx="3668">
                  <c:v>41251.5</c:v>
                </c:pt>
                <c:pt idx="3669">
                  <c:v>41251.520833333336</c:v>
                </c:pt>
                <c:pt idx="3670">
                  <c:v>41251.541666666664</c:v>
                </c:pt>
                <c:pt idx="3671">
                  <c:v>41251.5625</c:v>
                </c:pt>
                <c:pt idx="3672">
                  <c:v>41251.583333333336</c:v>
                </c:pt>
                <c:pt idx="3673">
                  <c:v>41251.604166666664</c:v>
                </c:pt>
                <c:pt idx="3674">
                  <c:v>41251.625</c:v>
                </c:pt>
                <c:pt idx="3675">
                  <c:v>41251.645833333336</c:v>
                </c:pt>
                <c:pt idx="3676">
                  <c:v>41251.666666666664</c:v>
                </c:pt>
                <c:pt idx="3677">
                  <c:v>41251.6875</c:v>
                </c:pt>
                <c:pt idx="3678">
                  <c:v>41251.708333333336</c:v>
                </c:pt>
                <c:pt idx="3679">
                  <c:v>41251.729166666664</c:v>
                </c:pt>
                <c:pt idx="3680">
                  <c:v>41251.75</c:v>
                </c:pt>
                <c:pt idx="3681">
                  <c:v>41251.770833333336</c:v>
                </c:pt>
                <c:pt idx="3682">
                  <c:v>41251.791666666664</c:v>
                </c:pt>
                <c:pt idx="3683">
                  <c:v>41251.8125</c:v>
                </c:pt>
                <c:pt idx="3684">
                  <c:v>41251.833333333336</c:v>
                </c:pt>
                <c:pt idx="3685">
                  <c:v>41251.854166666664</c:v>
                </c:pt>
                <c:pt idx="3686">
                  <c:v>41251.875</c:v>
                </c:pt>
                <c:pt idx="3687">
                  <c:v>41251.895833333336</c:v>
                </c:pt>
                <c:pt idx="3688">
                  <c:v>41251.916666666664</c:v>
                </c:pt>
                <c:pt idx="3689">
                  <c:v>41251.9375</c:v>
                </c:pt>
                <c:pt idx="3690">
                  <c:v>41251.958333333336</c:v>
                </c:pt>
                <c:pt idx="3691">
                  <c:v>41251.979166666664</c:v>
                </c:pt>
                <c:pt idx="3692">
                  <c:v>41252</c:v>
                </c:pt>
                <c:pt idx="3693">
                  <c:v>41252.020833333336</c:v>
                </c:pt>
                <c:pt idx="3694">
                  <c:v>41252.041666666664</c:v>
                </c:pt>
                <c:pt idx="3695">
                  <c:v>41252.0625</c:v>
                </c:pt>
                <c:pt idx="3696">
                  <c:v>41252.083333333336</c:v>
                </c:pt>
                <c:pt idx="3697">
                  <c:v>41252.104166666664</c:v>
                </c:pt>
                <c:pt idx="3698">
                  <c:v>41252.125</c:v>
                </c:pt>
                <c:pt idx="3699">
                  <c:v>41252.145833333336</c:v>
                </c:pt>
                <c:pt idx="3700">
                  <c:v>41252.166666666664</c:v>
                </c:pt>
                <c:pt idx="3701">
                  <c:v>41252.1875</c:v>
                </c:pt>
                <c:pt idx="3702">
                  <c:v>41252.208333333336</c:v>
                </c:pt>
                <c:pt idx="3703">
                  <c:v>41252.229166666664</c:v>
                </c:pt>
                <c:pt idx="3704">
                  <c:v>41252.25</c:v>
                </c:pt>
                <c:pt idx="3705">
                  <c:v>41252.270833333336</c:v>
                </c:pt>
                <c:pt idx="3706">
                  <c:v>41252.291666666664</c:v>
                </c:pt>
                <c:pt idx="3707">
                  <c:v>41252.3125</c:v>
                </c:pt>
                <c:pt idx="3708">
                  <c:v>41252.333333333336</c:v>
                </c:pt>
                <c:pt idx="3709">
                  <c:v>41252.354166666664</c:v>
                </c:pt>
                <c:pt idx="3710">
                  <c:v>41252.375</c:v>
                </c:pt>
                <c:pt idx="3711">
                  <c:v>41252.395833333336</c:v>
                </c:pt>
                <c:pt idx="3712">
                  <c:v>41252.416666666664</c:v>
                </c:pt>
                <c:pt idx="3713">
                  <c:v>41252.4375</c:v>
                </c:pt>
                <c:pt idx="3714">
                  <c:v>41252.458333333336</c:v>
                </c:pt>
                <c:pt idx="3715">
                  <c:v>41252.479166666664</c:v>
                </c:pt>
                <c:pt idx="3716">
                  <c:v>41252.5</c:v>
                </c:pt>
                <c:pt idx="3717">
                  <c:v>41252.520833333336</c:v>
                </c:pt>
                <c:pt idx="3718">
                  <c:v>41252.541666666664</c:v>
                </c:pt>
                <c:pt idx="3719">
                  <c:v>41252.5625</c:v>
                </c:pt>
                <c:pt idx="3720">
                  <c:v>41252.583333333336</c:v>
                </c:pt>
                <c:pt idx="3721">
                  <c:v>41252.604166666664</c:v>
                </c:pt>
                <c:pt idx="3722">
                  <c:v>41252.625</c:v>
                </c:pt>
                <c:pt idx="3723">
                  <c:v>41252.645833333336</c:v>
                </c:pt>
                <c:pt idx="3724">
                  <c:v>41252.666666666664</c:v>
                </c:pt>
                <c:pt idx="3725">
                  <c:v>41252.6875</c:v>
                </c:pt>
                <c:pt idx="3726">
                  <c:v>41252.708333333336</c:v>
                </c:pt>
                <c:pt idx="3727">
                  <c:v>41252.729166666664</c:v>
                </c:pt>
                <c:pt idx="3728">
                  <c:v>41252.75</c:v>
                </c:pt>
                <c:pt idx="3729">
                  <c:v>41252.770833333336</c:v>
                </c:pt>
                <c:pt idx="3730">
                  <c:v>41252.791666666664</c:v>
                </c:pt>
                <c:pt idx="3731">
                  <c:v>41252.8125</c:v>
                </c:pt>
                <c:pt idx="3732">
                  <c:v>41252.833333333336</c:v>
                </c:pt>
                <c:pt idx="3733">
                  <c:v>41252.854166666664</c:v>
                </c:pt>
                <c:pt idx="3734">
                  <c:v>41252.875</c:v>
                </c:pt>
                <c:pt idx="3735">
                  <c:v>41252.895833333336</c:v>
                </c:pt>
                <c:pt idx="3736">
                  <c:v>41252.916666666664</c:v>
                </c:pt>
                <c:pt idx="3737">
                  <c:v>41252.9375</c:v>
                </c:pt>
                <c:pt idx="3738">
                  <c:v>41252.958333333336</c:v>
                </c:pt>
                <c:pt idx="3739">
                  <c:v>41252.979166666664</c:v>
                </c:pt>
                <c:pt idx="3740">
                  <c:v>41253</c:v>
                </c:pt>
                <c:pt idx="3741">
                  <c:v>41253.020833333336</c:v>
                </c:pt>
                <c:pt idx="3742">
                  <c:v>41253.041666666664</c:v>
                </c:pt>
                <c:pt idx="3743">
                  <c:v>41253.0625</c:v>
                </c:pt>
                <c:pt idx="3744">
                  <c:v>41253.083333333336</c:v>
                </c:pt>
                <c:pt idx="3745">
                  <c:v>41253.104166666664</c:v>
                </c:pt>
                <c:pt idx="3746">
                  <c:v>41253.125</c:v>
                </c:pt>
                <c:pt idx="3747">
                  <c:v>41253.145833333336</c:v>
                </c:pt>
                <c:pt idx="3748">
                  <c:v>41253.166666666664</c:v>
                </c:pt>
                <c:pt idx="3749">
                  <c:v>41253.1875</c:v>
                </c:pt>
                <c:pt idx="3750">
                  <c:v>41253.208333333336</c:v>
                </c:pt>
                <c:pt idx="3751">
                  <c:v>41253.229166666664</c:v>
                </c:pt>
                <c:pt idx="3752">
                  <c:v>41253.25</c:v>
                </c:pt>
                <c:pt idx="3753">
                  <c:v>41253.270833333336</c:v>
                </c:pt>
                <c:pt idx="3754">
                  <c:v>41253.291666666664</c:v>
                </c:pt>
                <c:pt idx="3755">
                  <c:v>41253.3125</c:v>
                </c:pt>
                <c:pt idx="3756">
                  <c:v>41253.333333333336</c:v>
                </c:pt>
                <c:pt idx="3757">
                  <c:v>41253.354166666664</c:v>
                </c:pt>
                <c:pt idx="3758">
                  <c:v>41253.375</c:v>
                </c:pt>
                <c:pt idx="3759">
                  <c:v>41253.395833333336</c:v>
                </c:pt>
                <c:pt idx="3760">
                  <c:v>41253.416666666664</c:v>
                </c:pt>
                <c:pt idx="3761">
                  <c:v>41253.4375</c:v>
                </c:pt>
                <c:pt idx="3762">
                  <c:v>41253.458333333336</c:v>
                </c:pt>
                <c:pt idx="3763">
                  <c:v>41253.479166666664</c:v>
                </c:pt>
                <c:pt idx="3764">
                  <c:v>41253.5</c:v>
                </c:pt>
                <c:pt idx="3765">
                  <c:v>41253.520833333336</c:v>
                </c:pt>
                <c:pt idx="3766">
                  <c:v>41253.541666666664</c:v>
                </c:pt>
                <c:pt idx="3767">
                  <c:v>41253.5625</c:v>
                </c:pt>
                <c:pt idx="3768">
                  <c:v>41253.583333333336</c:v>
                </c:pt>
                <c:pt idx="3769">
                  <c:v>41253.604166666664</c:v>
                </c:pt>
                <c:pt idx="3770">
                  <c:v>41253.625</c:v>
                </c:pt>
                <c:pt idx="3771">
                  <c:v>41253.645833333336</c:v>
                </c:pt>
                <c:pt idx="3772">
                  <c:v>41253.666666666664</c:v>
                </c:pt>
                <c:pt idx="3773">
                  <c:v>41253.6875</c:v>
                </c:pt>
                <c:pt idx="3774">
                  <c:v>41253.708333333336</c:v>
                </c:pt>
                <c:pt idx="3775">
                  <c:v>41253.729166666664</c:v>
                </c:pt>
                <c:pt idx="3776">
                  <c:v>41253.75</c:v>
                </c:pt>
                <c:pt idx="3777">
                  <c:v>41253.770833333336</c:v>
                </c:pt>
                <c:pt idx="3778">
                  <c:v>41253.791666666664</c:v>
                </c:pt>
                <c:pt idx="3779">
                  <c:v>41253.8125</c:v>
                </c:pt>
                <c:pt idx="3780">
                  <c:v>41253.833333333336</c:v>
                </c:pt>
                <c:pt idx="3781">
                  <c:v>41253.854166666664</c:v>
                </c:pt>
                <c:pt idx="3782">
                  <c:v>41253.875</c:v>
                </c:pt>
                <c:pt idx="3783">
                  <c:v>41253.895833333336</c:v>
                </c:pt>
                <c:pt idx="3784">
                  <c:v>41253.916666666664</c:v>
                </c:pt>
                <c:pt idx="3785">
                  <c:v>41253.9375</c:v>
                </c:pt>
                <c:pt idx="3786">
                  <c:v>41253.958333333336</c:v>
                </c:pt>
                <c:pt idx="3787">
                  <c:v>41253.979166666664</c:v>
                </c:pt>
                <c:pt idx="3788">
                  <c:v>41254</c:v>
                </c:pt>
                <c:pt idx="3789">
                  <c:v>41254.020833333336</c:v>
                </c:pt>
                <c:pt idx="3790">
                  <c:v>41254.041666666664</c:v>
                </c:pt>
                <c:pt idx="3791">
                  <c:v>41254.0625</c:v>
                </c:pt>
                <c:pt idx="3792">
                  <c:v>41254.083333333336</c:v>
                </c:pt>
                <c:pt idx="3793">
                  <c:v>41254.125</c:v>
                </c:pt>
                <c:pt idx="3794">
                  <c:v>41254.145833333336</c:v>
                </c:pt>
                <c:pt idx="3795">
                  <c:v>41254.166666666664</c:v>
                </c:pt>
                <c:pt idx="3796">
                  <c:v>41254.1875</c:v>
                </c:pt>
                <c:pt idx="3797">
                  <c:v>41254.208333333336</c:v>
                </c:pt>
                <c:pt idx="3798">
                  <c:v>41254.229166666664</c:v>
                </c:pt>
                <c:pt idx="3799">
                  <c:v>41254.25</c:v>
                </c:pt>
                <c:pt idx="3800">
                  <c:v>41254.270833333336</c:v>
                </c:pt>
                <c:pt idx="3801">
                  <c:v>41254.291666666664</c:v>
                </c:pt>
                <c:pt idx="3802">
                  <c:v>41254.3125</c:v>
                </c:pt>
                <c:pt idx="3803">
                  <c:v>41254.333333333336</c:v>
                </c:pt>
                <c:pt idx="3804">
                  <c:v>41254.354166666664</c:v>
                </c:pt>
                <c:pt idx="3805">
                  <c:v>41254.375</c:v>
                </c:pt>
                <c:pt idx="3806">
                  <c:v>41254.395833333336</c:v>
                </c:pt>
                <c:pt idx="3807">
                  <c:v>41254.416666666664</c:v>
                </c:pt>
                <c:pt idx="3808">
                  <c:v>41254.4375</c:v>
                </c:pt>
                <c:pt idx="3809">
                  <c:v>41254.458333333336</c:v>
                </c:pt>
                <c:pt idx="3810">
                  <c:v>41254.479166666664</c:v>
                </c:pt>
                <c:pt idx="3811">
                  <c:v>41254.5</c:v>
                </c:pt>
                <c:pt idx="3812">
                  <c:v>41254.520833333336</c:v>
                </c:pt>
                <c:pt idx="3813">
                  <c:v>41254.541666666664</c:v>
                </c:pt>
                <c:pt idx="3814">
                  <c:v>41254.5625</c:v>
                </c:pt>
                <c:pt idx="3815">
                  <c:v>41254.583333333336</c:v>
                </c:pt>
                <c:pt idx="3816">
                  <c:v>41254.604166666664</c:v>
                </c:pt>
                <c:pt idx="3817">
                  <c:v>41254.625</c:v>
                </c:pt>
                <c:pt idx="3818">
                  <c:v>41254.645833333336</c:v>
                </c:pt>
                <c:pt idx="3819">
                  <c:v>41254.666666666664</c:v>
                </c:pt>
                <c:pt idx="3820">
                  <c:v>41254.6875</c:v>
                </c:pt>
                <c:pt idx="3821">
                  <c:v>41254.708333333336</c:v>
                </c:pt>
                <c:pt idx="3822">
                  <c:v>41254.729166666664</c:v>
                </c:pt>
                <c:pt idx="3823">
                  <c:v>41254.75</c:v>
                </c:pt>
                <c:pt idx="3824">
                  <c:v>41254.770833333336</c:v>
                </c:pt>
                <c:pt idx="3825">
                  <c:v>41254.791666666664</c:v>
                </c:pt>
                <c:pt idx="3826">
                  <c:v>41254.8125</c:v>
                </c:pt>
                <c:pt idx="3827">
                  <c:v>41254.833333333336</c:v>
                </c:pt>
                <c:pt idx="3828">
                  <c:v>41254.854166666664</c:v>
                </c:pt>
                <c:pt idx="3829">
                  <c:v>41254.875</c:v>
                </c:pt>
                <c:pt idx="3830">
                  <c:v>41254.895833333336</c:v>
                </c:pt>
                <c:pt idx="3831">
                  <c:v>41254.916666666664</c:v>
                </c:pt>
                <c:pt idx="3832">
                  <c:v>41254.9375</c:v>
                </c:pt>
                <c:pt idx="3833">
                  <c:v>41254.958333333336</c:v>
                </c:pt>
                <c:pt idx="3834">
                  <c:v>41254.979166666664</c:v>
                </c:pt>
                <c:pt idx="3835">
                  <c:v>41255</c:v>
                </c:pt>
                <c:pt idx="3836">
                  <c:v>41255.020833333336</c:v>
                </c:pt>
                <c:pt idx="3837">
                  <c:v>41255.041666666664</c:v>
                </c:pt>
                <c:pt idx="3838">
                  <c:v>41255.0625</c:v>
                </c:pt>
                <c:pt idx="3839">
                  <c:v>41255.083333333336</c:v>
                </c:pt>
                <c:pt idx="3840">
                  <c:v>41255.104166666664</c:v>
                </c:pt>
                <c:pt idx="3841">
                  <c:v>41255.125</c:v>
                </c:pt>
                <c:pt idx="3842">
                  <c:v>41255.145833333336</c:v>
                </c:pt>
                <c:pt idx="3843">
                  <c:v>41255.166666666664</c:v>
                </c:pt>
                <c:pt idx="3844">
                  <c:v>41255.1875</c:v>
                </c:pt>
                <c:pt idx="3845">
                  <c:v>41255.208333333336</c:v>
                </c:pt>
                <c:pt idx="3846">
                  <c:v>41255.229166666664</c:v>
                </c:pt>
                <c:pt idx="3847">
                  <c:v>41255.25</c:v>
                </c:pt>
                <c:pt idx="3848">
                  <c:v>41255.270833333336</c:v>
                </c:pt>
                <c:pt idx="3849">
                  <c:v>41255.291666666664</c:v>
                </c:pt>
                <c:pt idx="3850">
                  <c:v>41255.3125</c:v>
                </c:pt>
                <c:pt idx="3851">
                  <c:v>41255.333333333336</c:v>
                </c:pt>
                <c:pt idx="3852">
                  <c:v>41255.354166666664</c:v>
                </c:pt>
                <c:pt idx="3853">
                  <c:v>41255.375</c:v>
                </c:pt>
                <c:pt idx="3854">
                  <c:v>41255.395833333336</c:v>
                </c:pt>
                <c:pt idx="3855">
                  <c:v>41255.416666666664</c:v>
                </c:pt>
                <c:pt idx="3856">
                  <c:v>41255.4375</c:v>
                </c:pt>
                <c:pt idx="3857">
                  <c:v>41255.458333333336</c:v>
                </c:pt>
                <c:pt idx="3858">
                  <c:v>41255.479166666664</c:v>
                </c:pt>
                <c:pt idx="3859">
                  <c:v>41255.5</c:v>
                </c:pt>
                <c:pt idx="3860">
                  <c:v>41255.520833333336</c:v>
                </c:pt>
                <c:pt idx="3861">
                  <c:v>41255.541666666664</c:v>
                </c:pt>
                <c:pt idx="3862">
                  <c:v>41255.5625</c:v>
                </c:pt>
                <c:pt idx="3863">
                  <c:v>41255.583333333336</c:v>
                </c:pt>
                <c:pt idx="3864">
                  <c:v>41255.604166666664</c:v>
                </c:pt>
                <c:pt idx="3865">
                  <c:v>41255.625</c:v>
                </c:pt>
                <c:pt idx="3866">
                  <c:v>41255.645833333336</c:v>
                </c:pt>
                <c:pt idx="3867">
                  <c:v>41255.666666666664</c:v>
                </c:pt>
                <c:pt idx="3868">
                  <c:v>41255.6875</c:v>
                </c:pt>
                <c:pt idx="3869">
                  <c:v>41255.708333333336</c:v>
                </c:pt>
                <c:pt idx="3870">
                  <c:v>41255.729166666664</c:v>
                </c:pt>
                <c:pt idx="3871">
                  <c:v>41255.75</c:v>
                </c:pt>
                <c:pt idx="3872">
                  <c:v>41255.770833333336</c:v>
                </c:pt>
                <c:pt idx="3873">
                  <c:v>41255.791666666664</c:v>
                </c:pt>
                <c:pt idx="3874">
                  <c:v>41255.8125</c:v>
                </c:pt>
                <c:pt idx="3875">
                  <c:v>41255.833333333336</c:v>
                </c:pt>
                <c:pt idx="3876">
                  <c:v>41255.854166666664</c:v>
                </c:pt>
                <c:pt idx="3877">
                  <c:v>41255.875</c:v>
                </c:pt>
                <c:pt idx="3878">
                  <c:v>41255.895833333336</c:v>
                </c:pt>
                <c:pt idx="3879">
                  <c:v>41255.916666666664</c:v>
                </c:pt>
                <c:pt idx="3880">
                  <c:v>41255.9375</c:v>
                </c:pt>
                <c:pt idx="3881">
                  <c:v>41255.958333333336</c:v>
                </c:pt>
                <c:pt idx="3882">
                  <c:v>41255.979166666664</c:v>
                </c:pt>
                <c:pt idx="3883">
                  <c:v>41256</c:v>
                </c:pt>
                <c:pt idx="3884">
                  <c:v>41256.020833333336</c:v>
                </c:pt>
                <c:pt idx="3885">
                  <c:v>41256.041666666664</c:v>
                </c:pt>
                <c:pt idx="3886">
                  <c:v>41256.0625</c:v>
                </c:pt>
                <c:pt idx="3887">
                  <c:v>41256.083333333336</c:v>
                </c:pt>
                <c:pt idx="3888">
                  <c:v>41256.104166666664</c:v>
                </c:pt>
                <c:pt idx="3889">
                  <c:v>41256.125</c:v>
                </c:pt>
                <c:pt idx="3890">
                  <c:v>41256.145833333336</c:v>
                </c:pt>
                <c:pt idx="3891">
                  <c:v>41256.166666666664</c:v>
                </c:pt>
                <c:pt idx="3892">
                  <c:v>41256.1875</c:v>
                </c:pt>
                <c:pt idx="3893">
                  <c:v>41256.208333333336</c:v>
                </c:pt>
                <c:pt idx="3894">
                  <c:v>41256.229166666664</c:v>
                </c:pt>
                <c:pt idx="3895">
                  <c:v>41256.25</c:v>
                </c:pt>
                <c:pt idx="3896">
                  <c:v>41256.270833333336</c:v>
                </c:pt>
                <c:pt idx="3897">
                  <c:v>41256.291666666664</c:v>
                </c:pt>
                <c:pt idx="3898">
                  <c:v>41256.3125</c:v>
                </c:pt>
                <c:pt idx="3899">
                  <c:v>41256.333333333336</c:v>
                </c:pt>
                <c:pt idx="3900">
                  <c:v>41256.354166666664</c:v>
                </c:pt>
                <c:pt idx="3901">
                  <c:v>41256.375</c:v>
                </c:pt>
                <c:pt idx="3902">
                  <c:v>41256.395833333336</c:v>
                </c:pt>
                <c:pt idx="3903">
                  <c:v>41256.416666666664</c:v>
                </c:pt>
                <c:pt idx="3904">
                  <c:v>41256.4375</c:v>
                </c:pt>
                <c:pt idx="3905">
                  <c:v>41256.458333333336</c:v>
                </c:pt>
                <c:pt idx="3906">
                  <c:v>41256.479166666664</c:v>
                </c:pt>
                <c:pt idx="3907">
                  <c:v>41256.5</c:v>
                </c:pt>
                <c:pt idx="3908">
                  <c:v>41256.520833333336</c:v>
                </c:pt>
                <c:pt idx="3909">
                  <c:v>41256.541666666664</c:v>
                </c:pt>
                <c:pt idx="3910">
                  <c:v>41256.5625</c:v>
                </c:pt>
                <c:pt idx="3911">
                  <c:v>41256.583333333336</c:v>
                </c:pt>
                <c:pt idx="3912">
                  <c:v>41256.604166666664</c:v>
                </c:pt>
                <c:pt idx="3913">
                  <c:v>41256.625</c:v>
                </c:pt>
                <c:pt idx="3914">
                  <c:v>41256.645833333336</c:v>
                </c:pt>
                <c:pt idx="3915">
                  <c:v>41256.666666666664</c:v>
                </c:pt>
                <c:pt idx="3916">
                  <c:v>41256.6875</c:v>
                </c:pt>
                <c:pt idx="3917">
                  <c:v>41256.708333333336</c:v>
                </c:pt>
                <c:pt idx="3918">
                  <c:v>41256.729166666664</c:v>
                </c:pt>
                <c:pt idx="3919">
                  <c:v>41256.75</c:v>
                </c:pt>
                <c:pt idx="3920">
                  <c:v>41256.770833333336</c:v>
                </c:pt>
                <c:pt idx="3921">
                  <c:v>41256.791666666664</c:v>
                </c:pt>
                <c:pt idx="3922">
                  <c:v>41256.8125</c:v>
                </c:pt>
                <c:pt idx="3923">
                  <c:v>41256.833333333336</c:v>
                </c:pt>
                <c:pt idx="3924">
                  <c:v>41256.854166666664</c:v>
                </c:pt>
                <c:pt idx="3925">
                  <c:v>41256.875</c:v>
                </c:pt>
                <c:pt idx="3926">
                  <c:v>41256.895833333336</c:v>
                </c:pt>
                <c:pt idx="3927">
                  <c:v>41256.916666666664</c:v>
                </c:pt>
                <c:pt idx="3928">
                  <c:v>41256.9375</c:v>
                </c:pt>
                <c:pt idx="3929">
                  <c:v>41256.958333333336</c:v>
                </c:pt>
                <c:pt idx="3930">
                  <c:v>41256.979166666664</c:v>
                </c:pt>
                <c:pt idx="3931">
                  <c:v>41257</c:v>
                </c:pt>
                <c:pt idx="3932">
                  <c:v>41257.020833333336</c:v>
                </c:pt>
                <c:pt idx="3933">
                  <c:v>41257.041666666664</c:v>
                </c:pt>
                <c:pt idx="3934">
                  <c:v>41257.0625</c:v>
                </c:pt>
                <c:pt idx="3935">
                  <c:v>41257.083333333336</c:v>
                </c:pt>
                <c:pt idx="3936">
                  <c:v>41257.104166666664</c:v>
                </c:pt>
                <c:pt idx="3937">
                  <c:v>41257.125</c:v>
                </c:pt>
                <c:pt idx="3938">
                  <c:v>41257.145833333336</c:v>
                </c:pt>
                <c:pt idx="3939">
                  <c:v>41257.166666666664</c:v>
                </c:pt>
                <c:pt idx="3940">
                  <c:v>41257.1875</c:v>
                </c:pt>
                <c:pt idx="3941">
                  <c:v>41257.208333333336</c:v>
                </c:pt>
                <c:pt idx="3942">
                  <c:v>41257.229166666664</c:v>
                </c:pt>
                <c:pt idx="3943">
                  <c:v>41257.25</c:v>
                </c:pt>
                <c:pt idx="3944">
                  <c:v>41257.270833333336</c:v>
                </c:pt>
                <c:pt idx="3945">
                  <c:v>41257.291666666664</c:v>
                </c:pt>
                <c:pt idx="3946">
                  <c:v>41257.3125</c:v>
                </c:pt>
                <c:pt idx="3947">
                  <c:v>41257.333333333336</c:v>
                </c:pt>
                <c:pt idx="3948">
                  <c:v>41257.354166666664</c:v>
                </c:pt>
                <c:pt idx="3949">
                  <c:v>41257.375</c:v>
                </c:pt>
                <c:pt idx="3950">
                  <c:v>41257.395833333336</c:v>
                </c:pt>
                <c:pt idx="3951">
                  <c:v>41257.416666666664</c:v>
                </c:pt>
                <c:pt idx="3952">
                  <c:v>41257.4375</c:v>
                </c:pt>
                <c:pt idx="3953">
                  <c:v>41257.458333333336</c:v>
                </c:pt>
                <c:pt idx="3954">
                  <c:v>41257.479166666664</c:v>
                </c:pt>
                <c:pt idx="3955">
                  <c:v>41257.5</c:v>
                </c:pt>
                <c:pt idx="3956">
                  <c:v>41257.520833333336</c:v>
                </c:pt>
                <c:pt idx="3957">
                  <c:v>41257.541666666664</c:v>
                </c:pt>
                <c:pt idx="3958">
                  <c:v>41257.5625</c:v>
                </c:pt>
                <c:pt idx="3959">
                  <c:v>41257.583333333336</c:v>
                </c:pt>
                <c:pt idx="3960">
                  <c:v>41257.604166666664</c:v>
                </c:pt>
                <c:pt idx="3961">
                  <c:v>41257.625</c:v>
                </c:pt>
                <c:pt idx="3962">
                  <c:v>41257.645833333336</c:v>
                </c:pt>
                <c:pt idx="3963">
                  <c:v>41257.666666666664</c:v>
                </c:pt>
                <c:pt idx="3964">
                  <c:v>41257.6875</c:v>
                </c:pt>
                <c:pt idx="3965">
                  <c:v>41257.708333333336</c:v>
                </c:pt>
                <c:pt idx="3966">
                  <c:v>41257.729166666664</c:v>
                </c:pt>
                <c:pt idx="3967">
                  <c:v>41257.75</c:v>
                </c:pt>
                <c:pt idx="3968">
                  <c:v>41257.770833333336</c:v>
                </c:pt>
                <c:pt idx="3969">
                  <c:v>41257.791666666664</c:v>
                </c:pt>
                <c:pt idx="3970">
                  <c:v>41257.8125</c:v>
                </c:pt>
                <c:pt idx="3971">
                  <c:v>41257.833333333336</c:v>
                </c:pt>
                <c:pt idx="3972">
                  <c:v>41257.854166666664</c:v>
                </c:pt>
                <c:pt idx="3973">
                  <c:v>41257.875</c:v>
                </c:pt>
                <c:pt idx="3974">
                  <c:v>41257.895833333336</c:v>
                </c:pt>
                <c:pt idx="3975">
                  <c:v>41257.916666666664</c:v>
                </c:pt>
                <c:pt idx="3976">
                  <c:v>41257.9375</c:v>
                </c:pt>
                <c:pt idx="3977">
                  <c:v>41257.958333333336</c:v>
                </c:pt>
                <c:pt idx="3978">
                  <c:v>41257.979166666664</c:v>
                </c:pt>
                <c:pt idx="3979">
                  <c:v>41258</c:v>
                </c:pt>
                <c:pt idx="3980">
                  <c:v>41258.020833333336</c:v>
                </c:pt>
                <c:pt idx="3981">
                  <c:v>41258.041666666664</c:v>
                </c:pt>
                <c:pt idx="3982">
                  <c:v>41258.0625</c:v>
                </c:pt>
                <c:pt idx="3983">
                  <c:v>41258.083333333336</c:v>
                </c:pt>
                <c:pt idx="3984">
                  <c:v>41258.104166666664</c:v>
                </c:pt>
                <c:pt idx="3985">
                  <c:v>41258.125</c:v>
                </c:pt>
                <c:pt idx="3986">
                  <c:v>41258.145833333336</c:v>
                </c:pt>
                <c:pt idx="3987">
                  <c:v>41258.166666666664</c:v>
                </c:pt>
                <c:pt idx="3988">
                  <c:v>41258.1875</c:v>
                </c:pt>
                <c:pt idx="3989">
                  <c:v>41258.208333333336</c:v>
                </c:pt>
                <c:pt idx="3990">
                  <c:v>41258.229166666664</c:v>
                </c:pt>
                <c:pt idx="3991">
                  <c:v>41258.25</c:v>
                </c:pt>
                <c:pt idx="3992">
                  <c:v>41258.270833333336</c:v>
                </c:pt>
                <c:pt idx="3993">
                  <c:v>41258.291666666664</c:v>
                </c:pt>
                <c:pt idx="3994">
                  <c:v>41258.3125</c:v>
                </c:pt>
                <c:pt idx="3995">
                  <c:v>41258.333333333336</c:v>
                </c:pt>
                <c:pt idx="3996">
                  <c:v>41258.354166666664</c:v>
                </c:pt>
                <c:pt idx="3997">
                  <c:v>41258.375</c:v>
                </c:pt>
                <c:pt idx="3998">
                  <c:v>41258.395833333336</c:v>
                </c:pt>
                <c:pt idx="3999">
                  <c:v>41258.416666666664</c:v>
                </c:pt>
                <c:pt idx="4000">
                  <c:v>41258.4375</c:v>
                </c:pt>
                <c:pt idx="4001">
                  <c:v>41258.458333333336</c:v>
                </c:pt>
                <c:pt idx="4002">
                  <c:v>41258.479166666664</c:v>
                </c:pt>
                <c:pt idx="4003">
                  <c:v>41258.5</c:v>
                </c:pt>
                <c:pt idx="4004">
                  <c:v>41258.520833333336</c:v>
                </c:pt>
                <c:pt idx="4005">
                  <c:v>41258.541666666664</c:v>
                </c:pt>
                <c:pt idx="4006">
                  <c:v>41258.5625</c:v>
                </c:pt>
                <c:pt idx="4007">
                  <c:v>41258.583333333336</c:v>
                </c:pt>
                <c:pt idx="4008">
                  <c:v>41258.604166666664</c:v>
                </c:pt>
                <c:pt idx="4009">
                  <c:v>41258.625</c:v>
                </c:pt>
                <c:pt idx="4010">
                  <c:v>41258.645833333336</c:v>
                </c:pt>
                <c:pt idx="4011">
                  <c:v>41258.666666666664</c:v>
                </c:pt>
                <c:pt idx="4012">
                  <c:v>41258.6875</c:v>
                </c:pt>
                <c:pt idx="4013">
                  <c:v>41258.708333333336</c:v>
                </c:pt>
                <c:pt idx="4014">
                  <c:v>41258.729166666664</c:v>
                </c:pt>
                <c:pt idx="4015">
                  <c:v>41258.75</c:v>
                </c:pt>
                <c:pt idx="4016">
                  <c:v>41258.770833333336</c:v>
                </c:pt>
                <c:pt idx="4017">
                  <c:v>41258.791666666664</c:v>
                </c:pt>
                <c:pt idx="4018">
                  <c:v>41258.8125</c:v>
                </c:pt>
                <c:pt idx="4019">
                  <c:v>41258.833333333336</c:v>
                </c:pt>
                <c:pt idx="4020">
                  <c:v>41258.854166666664</c:v>
                </c:pt>
                <c:pt idx="4021">
                  <c:v>41258.875</c:v>
                </c:pt>
                <c:pt idx="4022">
                  <c:v>41258.895833333336</c:v>
                </c:pt>
                <c:pt idx="4023">
                  <c:v>41258.916666666664</c:v>
                </c:pt>
                <c:pt idx="4024">
                  <c:v>41258.9375</c:v>
                </c:pt>
                <c:pt idx="4025">
                  <c:v>41258.958333333336</c:v>
                </c:pt>
                <c:pt idx="4026">
                  <c:v>41258.979166666664</c:v>
                </c:pt>
                <c:pt idx="4027">
                  <c:v>41259</c:v>
                </c:pt>
                <c:pt idx="4028">
                  <c:v>41259.020833333336</c:v>
                </c:pt>
                <c:pt idx="4029">
                  <c:v>41259.041666666664</c:v>
                </c:pt>
                <c:pt idx="4030">
                  <c:v>41259.0625</c:v>
                </c:pt>
                <c:pt idx="4031">
                  <c:v>41259.083333333336</c:v>
                </c:pt>
                <c:pt idx="4032">
                  <c:v>41259.104166666664</c:v>
                </c:pt>
                <c:pt idx="4033">
                  <c:v>41259.125</c:v>
                </c:pt>
                <c:pt idx="4034">
                  <c:v>41259.145833333336</c:v>
                </c:pt>
                <c:pt idx="4035">
                  <c:v>41259.166666666664</c:v>
                </c:pt>
                <c:pt idx="4036">
                  <c:v>41259.1875</c:v>
                </c:pt>
                <c:pt idx="4037">
                  <c:v>41259.208333333336</c:v>
                </c:pt>
                <c:pt idx="4038">
                  <c:v>41259.229166666664</c:v>
                </c:pt>
                <c:pt idx="4039">
                  <c:v>41259.25</c:v>
                </c:pt>
                <c:pt idx="4040">
                  <c:v>41259.270833333336</c:v>
                </c:pt>
                <c:pt idx="4041">
                  <c:v>41259.291666666664</c:v>
                </c:pt>
                <c:pt idx="4042">
                  <c:v>41259.3125</c:v>
                </c:pt>
                <c:pt idx="4043">
                  <c:v>41259.333333333336</c:v>
                </c:pt>
                <c:pt idx="4044">
                  <c:v>41259.354166666664</c:v>
                </c:pt>
                <c:pt idx="4045">
                  <c:v>41259.375</c:v>
                </c:pt>
                <c:pt idx="4046">
                  <c:v>41259.395833333336</c:v>
                </c:pt>
                <c:pt idx="4047">
                  <c:v>41259.416666666664</c:v>
                </c:pt>
                <c:pt idx="4048">
                  <c:v>41259.4375</c:v>
                </c:pt>
                <c:pt idx="4049">
                  <c:v>41259.458333333336</c:v>
                </c:pt>
                <c:pt idx="4050">
                  <c:v>41259.479166666664</c:v>
                </c:pt>
                <c:pt idx="4051">
                  <c:v>41259.5</c:v>
                </c:pt>
                <c:pt idx="4052">
                  <c:v>41259.520833333336</c:v>
                </c:pt>
                <c:pt idx="4053">
                  <c:v>41259.541666666664</c:v>
                </c:pt>
                <c:pt idx="4054">
                  <c:v>41259.5625</c:v>
                </c:pt>
                <c:pt idx="4055">
                  <c:v>41259.583333333336</c:v>
                </c:pt>
                <c:pt idx="4056">
                  <c:v>41259.604166666664</c:v>
                </c:pt>
                <c:pt idx="4057">
                  <c:v>41259.625</c:v>
                </c:pt>
                <c:pt idx="4058">
                  <c:v>41259.645833333336</c:v>
                </c:pt>
                <c:pt idx="4059">
                  <c:v>41259.666666666664</c:v>
                </c:pt>
                <c:pt idx="4060">
                  <c:v>41259.6875</c:v>
                </c:pt>
                <c:pt idx="4061">
                  <c:v>41259.708333333336</c:v>
                </c:pt>
                <c:pt idx="4062">
                  <c:v>41259.729166666664</c:v>
                </c:pt>
                <c:pt idx="4063">
                  <c:v>41259.75</c:v>
                </c:pt>
                <c:pt idx="4064">
                  <c:v>41259.770833333336</c:v>
                </c:pt>
                <c:pt idx="4065">
                  <c:v>41259.791666666664</c:v>
                </c:pt>
                <c:pt idx="4066">
                  <c:v>41259.8125</c:v>
                </c:pt>
                <c:pt idx="4067">
                  <c:v>41259.833333333336</c:v>
                </c:pt>
                <c:pt idx="4068">
                  <c:v>41259.854166666664</c:v>
                </c:pt>
                <c:pt idx="4069">
                  <c:v>41259.875</c:v>
                </c:pt>
                <c:pt idx="4070">
                  <c:v>41259.895833333336</c:v>
                </c:pt>
                <c:pt idx="4071">
                  <c:v>41259.916666666664</c:v>
                </c:pt>
                <c:pt idx="4072">
                  <c:v>41259.9375</c:v>
                </c:pt>
                <c:pt idx="4073">
                  <c:v>41259.958333333336</c:v>
                </c:pt>
                <c:pt idx="4074">
                  <c:v>41259.979166666664</c:v>
                </c:pt>
                <c:pt idx="4075">
                  <c:v>41260</c:v>
                </c:pt>
                <c:pt idx="4076">
                  <c:v>41260.020833333336</c:v>
                </c:pt>
                <c:pt idx="4077">
                  <c:v>41260.041666666664</c:v>
                </c:pt>
                <c:pt idx="4078">
                  <c:v>41260.0625</c:v>
                </c:pt>
                <c:pt idx="4079">
                  <c:v>41260.083333333336</c:v>
                </c:pt>
                <c:pt idx="4080">
                  <c:v>41260.104166666664</c:v>
                </c:pt>
                <c:pt idx="4081">
                  <c:v>41260.125</c:v>
                </c:pt>
                <c:pt idx="4082">
                  <c:v>41260.145833333336</c:v>
                </c:pt>
                <c:pt idx="4083">
                  <c:v>41260.166666666664</c:v>
                </c:pt>
                <c:pt idx="4084">
                  <c:v>41260.1875</c:v>
                </c:pt>
                <c:pt idx="4085">
                  <c:v>41260.208333333336</c:v>
                </c:pt>
                <c:pt idx="4086">
                  <c:v>41260.229166666664</c:v>
                </c:pt>
                <c:pt idx="4087">
                  <c:v>41260.25</c:v>
                </c:pt>
                <c:pt idx="4088">
                  <c:v>41260.270833333336</c:v>
                </c:pt>
                <c:pt idx="4089">
                  <c:v>41260.291666666664</c:v>
                </c:pt>
                <c:pt idx="4090">
                  <c:v>41260.3125</c:v>
                </c:pt>
                <c:pt idx="4091">
                  <c:v>41260.333333333336</c:v>
                </c:pt>
                <c:pt idx="4092">
                  <c:v>41260.354166666664</c:v>
                </c:pt>
                <c:pt idx="4093">
                  <c:v>41260.375</c:v>
                </c:pt>
                <c:pt idx="4094">
                  <c:v>41260.395833333336</c:v>
                </c:pt>
                <c:pt idx="4095">
                  <c:v>41260.416666666664</c:v>
                </c:pt>
                <c:pt idx="4096">
                  <c:v>41260.4375</c:v>
                </c:pt>
                <c:pt idx="4097">
                  <c:v>41260.458333333336</c:v>
                </c:pt>
                <c:pt idx="4098">
                  <c:v>41260.479166666664</c:v>
                </c:pt>
                <c:pt idx="4099">
                  <c:v>41260.5</c:v>
                </c:pt>
                <c:pt idx="4100">
                  <c:v>41260.520833333336</c:v>
                </c:pt>
                <c:pt idx="4101">
                  <c:v>41260.541666666664</c:v>
                </c:pt>
                <c:pt idx="4102">
                  <c:v>41260.5625</c:v>
                </c:pt>
                <c:pt idx="4103">
                  <c:v>41260.583333333336</c:v>
                </c:pt>
                <c:pt idx="4104">
                  <c:v>41260.604166666664</c:v>
                </c:pt>
                <c:pt idx="4105">
                  <c:v>41260.625</c:v>
                </c:pt>
                <c:pt idx="4106">
                  <c:v>41260.645833333336</c:v>
                </c:pt>
                <c:pt idx="4107">
                  <c:v>41260.666666666664</c:v>
                </c:pt>
                <c:pt idx="4108">
                  <c:v>41260.6875</c:v>
                </c:pt>
                <c:pt idx="4109">
                  <c:v>41260.708333333336</c:v>
                </c:pt>
                <c:pt idx="4110">
                  <c:v>41260.729166666664</c:v>
                </c:pt>
                <c:pt idx="4111">
                  <c:v>41260.75</c:v>
                </c:pt>
                <c:pt idx="4112">
                  <c:v>41260.770833333336</c:v>
                </c:pt>
                <c:pt idx="4113">
                  <c:v>41260.791666666664</c:v>
                </c:pt>
                <c:pt idx="4114">
                  <c:v>41260.8125</c:v>
                </c:pt>
                <c:pt idx="4115">
                  <c:v>41260.833333333336</c:v>
                </c:pt>
                <c:pt idx="4116">
                  <c:v>41260.854166666664</c:v>
                </c:pt>
                <c:pt idx="4117">
                  <c:v>41260.875</c:v>
                </c:pt>
                <c:pt idx="4118">
                  <c:v>41260.895833333336</c:v>
                </c:pt>
                <c:pt idx="4119">
                  <c:v>41260.916666666664</c:v>
                </c:pt>
                <c:pt idx="4120">
                  <c:v>41260.9375</c:v>
                </c:pt>
                <c:pt idx="4121">
                  <c:v>41260.958333333336</c:v>
                </c:pt>
                <c:pt idx="4122">
                  <c:v>41260.979166666664</c:v>
                </c:pt>
                <c:pt idx="4123">
                  <c:v>41261</c:v>
                </c:pt>
                <c:pt idx="4124">
                  <c:v>41261.020833333336</c:v>
                </c:pt>
                <c:pt idx="4125">
                  <c:v>41261.041666666664</c:v>
                </c:pt>
                <c:pt idx="4126">
                  <c:v>41261.0625</c:v>
                </c:pt>
                <c:pt idx="4127">
                  <c:v>41261.083333333336</c:v>
                </c:pt>
                <c:pt idx="4128">
                  <c:v>41261.104166666664</c:v>
                </c:pt>
                <c:pt idx="4129">
                  <c:v>41261.125</c:v>
                </c:pt>
                <c:pt idx="4130">
                  <c:v>41261.145833333336</c:v>
                </c:pt>
                <c:pt idx="4131">
                  <c:v>41261.166666666664</c:v>
                </c:pt>
                <c:pt idx="4132">
                  <c:v>41261.1875</c:v>
                </c:pt>
                <c:pt idx="4133">
                  <c:v>41261.208333333336</c:v>
                </c:pt>
                <c:pt idx="4134">
                  <c:v>41261.229166666664</c:v>
                </c:pt>
                <c:pt idx="4135">
                  <c:v>41261.25</c:v>
                </c:pt>
                <c:pt idx="4136">
                  <c:v>41261.270833333336</c:v>
                </c:pt>
                <c:pt idx="4137">
                  <c:v>41261.291666666664</c:v>
                </c:pt>
                <c:pt idx="4138">
                  <c:v>41261.3125</c:v>
                </c:pt>
                <c:pt idx="4139">
                  <c:v>41261.333333333336</c:v>
                </c:pt>
                <c:pt idx="4140">
                  <c:v>41261.354166666664</c:v>
                </c:pt>
                <c:pt idx="4141">
                  <c:v>41261.375</c:v>
                </c:pt>
                <c:pt idx="4142">
                  <c:v>41261.395833333336</c:v>
                </c:pt>
                <c:pt idx="4143">
                  <c:v>41261.416666666664</c:v>
                </c:pt>
                <c:pt idx="4144">
                  <c:v>41261.4375</c:v>
                </c:pt>
                <c:pt idx="4145">
                  <c:v>41261.458333333336</c:v>
                </c:pt>
                <c:pt idx="4146">
                  <c:v>41261.479166666664</c:v>
                </c:pt>
                <c:pt idx="4147">
                  <c:v>41261.5</c:v>
                </c:pt>
                <c:pt idx="4148">
                  <c:v>41261.520833333336</c:v>
                </c:pt>
                <c:pt idx="4149">
                  <c:v>41261.541666666664</c:v>
                </c:pt>
                <c:pt idx="4150">
                  <c:v>41261.5625</c:v>
                </c:pt>
                <c:pt idx="4151">
                  <c:v>41261.583333333336</c:v>
                </c:pt>
                <c:pt idx="4152">
                  <c:v>41261.604166666664</c:v>
                </c:pt>
                <c:pt idx="4153">
                  <c:v>41261.625</c:v>
                </c:pt>
                <c:pt idx="4154">
                  <c:v>41261.645833333336</c:v>
                </c:pt>
                <c:pt idx="4155">
                  <c:v>41261.666666666664</c:v>
                </c:pt>
                <c:pt idx="4156">
                  <c:v>41261.6875</c:v>
                </c:pt>
                <c:pt idx="4157">
                  <c:v>41261.708333333336</c:v>
                </c:pt>
                <c:pt idx="4158">
                  <c:v>41261.729166666664</c:v>
                </c:pt>
                <c:pt idx="4159">
                  <c:v>41261.75</c:v>
                </c:pt>
                <c:pt idx="4160">
                  <c:v>41261.770833333336</c:v>
                </c:pt>
                <c:pt idx="4161">
                  <c:v>41261.791666666664</c:v>
                </c:pt>
                <c:pt idx="4162">
                  <c:v>41261.8125</c:v>
                </c:pt>
                <c:pt idx="4163">
                  <c:v>41261.833333333336</c:v>
                </c:pt>
                <c:pt idx="4164">
                  <c:v>41261.854166666664</c:v>
                </c:pt>
                <c:pt idx="4165">
                  <c:v>41261.875</c:v>
                </c:pt>
                <c:pt idx="4166">
                  <c:v>41261.895833333336</c:v>
                </c:pt>
                <c:pt idx="4167">
                  <c:v>41261.916666666664</c:v>
                </c:pt>
                <c:pt idx="4168">
                  <c:v>41261.9375</c:v>
                </c:pt>
                <c:pt idx="4169">
                  <c:v>41261.958333333336</c:v>
                </c:pt>
                <c:pt idx="4170">
                  <c:v>41261.979166666664</c:v>
                </c:pt>
                <c:pt idx="4171">
                  <c:v>41262</c:v>
                </c:pt>
                <c:pt idx="4172">
                  <c:v>41262.020833333336</c:v>
                </c:pt>
                <c:pt idx="4173">
                  <c:v>41262.041666666664</c:v>
                </c:pt>
                <c:pt idx="4174">
                  <c:v>41262.0625</c:v>
                </c:pt>
                <c:pt idx="4175">
                  <c:v>41262.083333333336</c:v>
                </c:pt>
                <c:pt idx="4176">
                  <c:v>41262.104166666664</c:v>
                </c:pt>
                <c:pt idx="4177">
                  <c:v>41262.125</c:v>
                </c:pt>
                <c:pt idx="4178">
                  <c:v>41262.145833333336</c:v>
                </c:pt>
                <c:pt idx="4179">
                  <c:v>41262.166666666664</c:v>
                </c:pt>
                <c:pt idx="4180">
                  <c:v>41262.1875</c:v>
                </c:pt>
                <c:pt idx="4181">
                  <c:v>41262.208333333336</c:v>
                </c:pt>
                <c:pt idx="4182">
                  <c:v>41262.229166666664</c:v>
                </c:pt>
                <c:pt idx="4183">
                  <c:v>41262.25</c:v>
                </c:pt>
                <c:pt idx="4184">
                  <c:v>41262.270833333336</c:v>
                </c:pt>
                <c:pt idx="4185">
                  <c:v>41262.291666666664</c:v>
                </c:pt>
                <c:pt idx="4186">
                  <c:v>41262.3125</c:v>
                </c:pt>
                <c:pt idx="4187">
                  <c:v>41262.333333333336</c:v>
                </c:pt>
                <c:pt idx="4188">
                  <c:v>41262.354166666664</c:v>
                </c:pt>
                <c:pt idx="4189">
                  <c:v>41262.375</c:v>
                </c:pt>
                <c:pt idx="4190">
                  <c:v>41262.395833333336</c:v>
                </c:pt>
                <c:pt idx="4191">
                  <c:v>41262.416666666664</c:v>
                </c:pt>
                <c:pt idx="4192">
                  <c:v>41262.4375</c:v>
                </c:pt>
                <c:pt idx="4193">
                  <c:v>41262.458333333336</c:v>
                </c:pt>
                <c:pt idx="4194">
                  <c:v>41262.479166666664</c:v>
                </c:pt>
                <c:pt idx="4195">
                  <c:v>41262.5</c:v>
                </c:pt>
                <c:pt idx="4196">
                  <c:v>41262.520833333336</c:v>
                </c:pt>
                <c:pt idx="4197">
                  <c:v>41262.541666666664</c:v>
                </c:pt>
                <c:pt idx="4198">
                  <c:v>41262.5625</c:v>
                </c:pt>
                <c:pt idx="4199">
                  <c:v>41262.583333333336</c:v>
                </c:pt>
                <c:pt idx="4200">
                  <c:v>41262.604166666664</c:v>
                </c:pt>
                <c:pt idx="4201">
                  <c:v>41262.625</c:v>
                </c:pt>
                <c:pt idx="4202">
                  <c:v>41262.645833333336</c:v>
                </c:pt>
                <c:pt idx="4203">
                  <c:v>41262.666666666664</c:v>
                </c:pt>
                <c:pt idx="4204">
                  <c:v>41262.6875</c:v>
                </c:pt>
                <c:pt idx="4205">
                  <c:v>41262.708333333336</c:v>
                </c:pt>
                <c:pt idx="4206">
                  <c:v>41262.729166666664</c:v>
                </c:pt>
                <c:pt idx="4207">
                  <c:v>41262.75</c:v>
                </c:pt>
                <c:pt idx="4208">
                  <c:v>41262.770833333336</c:v>
                </c:pt>
                <c:pt idx="4209">
                  <c:v>41262.791666666664</c:v>
                </c:pt>
                <c:pt idx="4210">
                  <c:v>41262.8125</c:v>
                </c:pt>
                <c:pt idx="4211">
                  <c:v>41262.833333333336</c:v>
                </c:pt>
                <c:pt idx="4212">
                  <c:v>41262.854166666664</c:v>
                </c:pt>
                <c:pt idx="4213">
                  <c:v>41262.875</c:v>
                </c:pt>
                <c:pt idx="4214">
                  <c:v>41262.895833333336</c:v>
                </c:pt>
                <c:pt idx="4215">
                  <c:v>41262.916666666664</c:v>
                </c:pt>
                <c:pt idx="4216">
                  <c:v>41262.9375</c:v>
                </c:pt>
                <c:pt idx="4217">
                  <c:v>41262.958333333336</c:v>
                </c:pt>
                <c:pt idx="4218">
                  <c:v>41262.979166666664</c:v>
                </c:pt>
                <c:pt idx="4219">
                  <c:v>41263</c:v>
                </c:pt>
                <c:pt idx="4220">
                  <c:v>41263.020833333336</c:v>
                </c:pt>
                <c:pt idx="4221">
                  <c:v>41263.041666666664</c:v>
                </c:pt>
                <c:pt idx="4222">
                  <c:v>41263.0625</c:v>
                </c:pt>
                <c:pt idx="4223">
                  <c:v>41263.083333333336</c:v>
                </c:pt>
                <c:pt idx="4224">
                  <c:v>41263.104166666664</c:v>
                </c:pt>
                <c:pt idx="4225">
                  <c:v>41263.125</c:v>
                </c:pt>
                <c:pt idx="4226">
                  <c:v>41263.145833333336</c:v>
                </c:pt>
                <c:pt idx="4227">
                  <c:v>41263.166666666664</c:v>
                </c:pt>
                <c:pt idx="4228">
                  <c:v>41263.1875</c:v>
                </c:pt>
                <c:pt idx="4229">
                  <c:v>41263.208333333336</c:v>
                </c:pt>
                <c:pt idx="4230">
                  <c:v>41263.229166666664</c:v>
                </c:pt>
                <c:pt idx="4231">
                  <c:v>41263.25</c:v>
                </c:pt>
                <c:pt idx="4232">
                  <c:v>41263.270833333336</c:v>
                </c:pt>
                <c:pt idx="4233">
                  <c:v>41263.291666666664</c:v>
                </c:pt>
                <c:pt idx="4234">
                  <c:v>41263.3125</c:v>
                </c:pt>
                <c:pt idx="4235">
                  <c:v>41263.333333333336</c:v>
                </c:pt>
                <c:pt idx="4236">
                  <c:v>41263.354166666664</c:v>
                </c:pt>
                <c:pt idx="4237">
                  <c:v>41263.375</c:v>
                </c:pt>
                <c:pt idx="4238">
                  <c:v>41263.395833333336</c:v>
                </c:pt>
                <c:pt idx="4239">
                  <c:v>41263.416666666664</c:v>
                </c:pt>
                <c:pt idx="4240">
                  <c:v>41263.4375</c:v>
                </c:pt>
                <c:pt idx="4241">
                  <c:v>41263.458333333336</c:v>
                </c:pt>
                <c:pt idx="4242">
                  <c:v>41263.479166666664</c:v>
                </c:pt>
                <c:pt idx="4243">
                  <c:v>41263.5</c:v>
                </c:pt>
                <c:pt idx="4244">
                  <c:v>41263.520833333336</c:v>
                </c:pt>
                <c:pt idx="4245">
                  <c:v>41263.541666666664</c:v>
                </c:pt>
                <c:pt idx="4246">
                  <c:v>41263.5625</c:v>
                </c:pt>
                <c:pt idx="4247">
                  <c:v>41263.583333333336</c:v>
                </c:pt>
                <c:pt idx="4248">
                  <c:v>41263.604166666664</c:v>
                </c:pt>
                <c:pt idx="4249">
                  <c:v>41263.625</c:v>
                </c:pt>
                <c:pt idx="4250">
                  <c:v>41263.645833333336</c:v>
                </c:pt>
                <c:pt idx="4251">
                  <c:v>41263.666666666664</c:v>
                </c:pt>
                <c:pt idx="4252">
                  <c:v>41263.6875</c:v>
                </c:pt>
                <c:pt idx="4253">
                  <c:v>41263.708333333336</c:v>
                </c:pt>
                <c:pt idx="4254">
                  <c:v>41263.729166666664</c:v>
                </c:pt>
                <c:pt idx="4255">
                  <c:v>41263.75</c:v>
                </c:pt>
                <c:pt idx="4256">
                  <c:v>41263.770833333336</c:v>
                </c:pt>
                <c:pt idx="4257">
                  <c:v>41263.791666666664</c:v>
                </c:pt>
                <c:pt idx="4258">
                  <c:v>41263.8125</c:v>
                </c:pt>
                <c:pt idx="4259">
                  <c:v>41263.833333333336</c:v>
                </c:pt>
                <c:pt idx="4260">
                  <c:v>41263.854166666664</c:v>
                </c:pt>
                <c:pt idx="4261">
                  <c:v>41263.875</c:v>
                </c:pt>
                <c:pt idx="4262">
                  <c:v>41263.895833333336</c:v>
                </c:pt>
                <c:pt idx="4263">
                  <c:v>41263.916666666664</c:v>
                </c:pt>
                <c:pt idx="4264">
                  <c:v>41263.9375</c:v>
                </c:pt>
                <c:pt idx="4265">
                  <c:v>41263.958333333336</c:v>
                </c:pt>
                <c:pt idx="4266">
                  <c:v>41263.979166666664</c:v>
                </c:pt>
                <c:pt idx="4267">
                  <c:v>41264</c:v>
                </c:pt>
                <c:pt idx="4268">
                  <c:v>41264.020833333336</c:v>
                </c:pt>
                <c:pt idx="4269">
                  <c:v>41264.041666666664</c:v>
                </c:pt>
                <c:pt idx="4270">
                  <c:v>41264.0625</c:v>
                </c:pt>
                <c:pt idx="4271">
                  <c:v>41264.083333333336</c:v>
                </c:pt>
                <c:pt idx="4272">
                  <c:v>41264.104166666664</c:v>
                </c:pt>
                <c:pt idx="4273">
                  <c:v>41264.125</c:v>
                </c:pt>
                <c:pt idx="4274">
                  <c:v>41264.145833333336</c:v>
                </c:pt>
                <c:pt idx="4275">
                  <c:v>41264.166666666664</c:v>
                </c:pt>
                <c:pt idx="4276">
                  <c:v>41264.1875</c:v>
                </c:pt>
                <c:pt idx="4277">
                  <c:v>41264.208333333336</c:v>
                </c:pt>
                <c:pt idx="4278">
                  <c:v>41264.229166666664</c:v>
                </c:pt>
                <c:pt idx="4279">
                  <c:v>41264.25</c:v>
                </c:pt>
                <c:pt idx="4280">
                  <c:v>41264.270833333336</c:v>
                </c:pt>
                <c:pt idx="4281">
                  <c:v>41264.291666666664</c:v>
                </c:pt>
                <c:pt idx="4282">
                  <c:v>41264.3125</c:v>
                </c:pt>
                <c:pt idx="4283">
                  <c:v>41264.333333333336</c:v>
                </c:pt>
                <c:pt idx="4284">
                  <c:v>41264.354166666664</c:v>
                </c:pt>
                <c:pt idx="4285">
                  <c:v>41264.375</c:v>
                </c:pt>
                <c:pt idx="4286">
                  <c:v>41264.395833333336</c:v>
                </c:pt>
                <c:pt idx="4287">
                  <c:v>41264.416666666664</c:v>
                </c:pt>
                <c:pt idx="4288">
                  <c:v>41264.4375</c:v>
                </c:pt>
                <c:pt idx="4289">
                  <c:v>41264.458333333336</c:v>
                </c:pt>
                <c:pt idx="4290">
                  <c:v>41264.479166666664</c:v>
                </c:pt>
                <c:pt idx="4291">
                  <c:v>41264.5</c:v>
                </c:pt>
                <c:pt idx="4292">
                  <c:v>41264.520833333336</c:v>
                </c:pt>
                <c:pt idx="4293">
                  <c:v>41264.541666666664</c:v>
                </c:pt>
                <c:pt idx="4294">
                  <c:v>41264.5625</c:v>
                </c:pt>
                <c:pt idx="4295">
                  <c:v>41264.583333333336</c:v>
                </c:pt>
                <c:pt idx="4296">
                  <c:v>41264.604166666664</c:v>
                </c:pt>
                <c:pt idx="4297">
                  <c:v>41264.625</c:v>
                </c:pt>
                <c:pt idx="4298">
                  <c:v>41264.645833333336</c:v>
                </c:pt>
                <c:pt idx="4299">
                  <c:v>41264.666666666664</c:v>
                </c:pt>
                <c:pt idx="4300">
                  <c:v>41264.6875</c:v>
                </c:pt>
                <c:pt idx="4301">
                  <c:v>41264.708333333336</c:v>
                </c:pt>
                <c:pt idx="4302">
                  <c:v>41264.729166666664</c:v>
                </c:pt>
                <c:pt idx="4303">
                  <c:v>41264.75</c:v>
                </c:pt>
                <c:pt idx="4304">
                  <c:v>41264.770833333336</c:v>
                </c:pt>
                <c:pt idx="4305">
                  <c:v>41264.791666666664</c:v>
                </c:pt>
                <c:pt idx="4306">
                  <c:v>41264.8125</c:v>
                </c:pt>
                <c:pt idx="4307">
                  <c:v>41264.833333333336</c:v>
                </c:pt>
                <c:pt idx="4308">
                  <c:v>41264.854166666664</c:v>
                </c:pt>
                <c:pt idx="4309">
                  <c:v>41264.875</c:v>
                </c:pt>
                <c:pt idx="4310">
                  <c:v>41264.895833333336</c:v>
                </c:pt>
                <c:pt idx="4311">
                  <c:v>41264.916666666664</c:v>
                </c:pt>
                <c:pt idx="4312">
                  <c:v>41264.9375</c:v>
                </c:pt>
                <c:pt idx="4313">
                  <c:v>41264.958333333336</c:v>
                </c:pt>
                <c:pt idx="4314">
                  <c:v>41264.979166666664</c:v>
                </c:pt>
                <c:pt idx="4315">
                  <c:v>41265</c:v>
                </c:pt>
                <c:pt idx="4316">
                  <c:v>41265.020833333336</c:v>
                </c:pt>
                <c:pt idx="4317">
                  <c:v>41265.041666666664</c:v>
                </c:pt>
                <c:pt idx="4318">
                  <c:v>41265.0625</c:v>
                </c:pt>
                <c:pt idx="4319">
                  <c:v>41265.083333333336</c:v>
                </c:pt>
                <c:pt idx="4320">
                  <c:v>41265.104166666664</c:v>
                </c:pt>
                <c:pt idx="4321">
                  <c:v>41265.125</c:v>
                </c:pt>
                <c:pt idx="4322">
                  <c:v>41265.145833333336</c:v>
                </c:pt>
                <c:pt idx="4323">
                  <c:v>41265.166666666664</c:v>
                </c:pt>
                <c:pt idx="4324">
                  <c:v>41265.1875</c:v>
                </c:pt>
                <c:pt idx="4325">
                  <c:v>41265.208333333336</c:v>
                </c:pt>
                <c:pt idx="4326">
                  <c:v>41265.229166666664</c:v>
                </c:pt>
                <c:pt idx="4327">
                  <c:v>41265.25</c:v>
                </c:pt>
                <c:pt idx="4328">
                  <c:v>41265.270833333336</c:v>
                </c:pt>
                <c:pt idx="4329">
                  <c:v>41265.291666666664</c:v>
                </c:pt>
                <c:pt idx="4330">
                  <c:v>41265.3125</c:v>
                </c:pt>
                <c:pt idx="4331">
                  <c:v>41265.333333333336</c:v>
                </c:pt>
                <c:pt idx="4332">
                  <c:v>41265.354166666664</c:v>
                </c:pt>
                <c:pt idx="4333">
                  <c:v>41265.375</c:v>
                </c:pt>
                <c:pt idx="4334">
                  <c:v>41265.395833333336</c:v>
                </c:pt>
                <c:pt idx="4335">
                  <c:v>41265.416666666664</c:v>
                </c:pt>
                <c:pt idx="4336">
                  <c:v>41265.4375</c:v>
                </c:pt>
                <c:pt idx="4337">
                  <c:v>41265.458333333336</c:v>
                </c:pt>
                <c:pt idx="4338">
                  <c:v>41265.479166666664</c:v>
                </c:pt>
                <c:pt idx="4339">
                  <c:v>41265.5</c:v>
                </c:pt>
                <c:pt idx="4340">
                  <c:v>41265.520833333336</c:v>
                </c:pt>
                <c:pt idx="4341">
                  <c:v>41265.541666666664</c:v>
                </c:pt>
                <c:pt idx="4342">
                  <c:v>41265.5625</c:v>
                </c:pt>
                <c:pt idx="4343">
                  <c:v>41265.583333333336</c:v>
                </c:pt>
                <c:pt idx="4344">
                  <c:v>41265.604166666664</c:v>
                </c:pt>
                <c:pt idx="4345">
                  <c:v>41265.625</c:v>
                </c:pt>
                <c:pt idx="4346">
                  <c:v>41265.645833333336</c:v>
                </c:pt>
                <c:pt idx="4347">
                  <c:v>41265.666666666664</c:v>
                </c:pt>
                <c:pt idx="4348">
                  <c:v>41265.6875</c:v>
                </c:pt>
                <c:pt idx="4349">
                  <c:v>41265.708333333336</c:v>
                </c:pt>
                <c:pt idx="4350">
                  <c:v>41265.729166666664</c:v>
                </c:pt>
                <c:pt idx="4351">
                  <c:v>41265.75</c:v>
                </c:pt>
                <c:pt idx="4352">
                  <c:v>41265.770833333336</c:v>
                </c:pt>
                <c:pt idx="4353">
                  <c:v>41265.791666666664</c:v>
                </c:pt>
                <c:pt idx="4354">
                  <c:v>41265.8125</c:v>
                </c:pt>
                <c:pt idx="4355">
                  <c:v>41265.833333333336</c:v>
                </c:pt>
                <c:pt idx="4356">
                  <c:v>41265.854166666664</c:v>
                </c:pt>
                <c:pt idx="4357">
                  <c:v>41265.875</c:v>
                </c:pt>
                <c:pt idx="4358">
                  <c:v>41265.895833333336</c:v>
                </c:pt>
                <c:pt idx="4359">
                  <c:v>41265.916666666664</c:v>
                </c:pt>
                <c:pt idx="4360">
                  <c:v>41265.9375</c:v>
                </c:pt>
                <c:pt idx="4361">
                  <c:v>41265.958333333336</c:v>
                </c:pt>
                <c:pt idx="4362">
                  <c:v>41265.979166666664</c:v>
                </c:pt>
                <c:pt idx="4363">
                  <c:v>41266</c:v>
                </c:pt>
                <c:pt idx="4364">
                  <c:v>41266.020833333336</c:v>
                </c:pt>
                <c:pt idx="4365">
                  <c:v>41266.041666666664</c:v>
                </c:pt>
                <c:pt idx="4366">
                  <c:v>41266.0625</c:v>
                </c:pt>
                <c:pt idx="4367">
                  <c:v>41266.083333333336</c:v>
                </c:pt>
                <c:pt idx="4368">
                  <c:v>41266.104166666664</c:v>
                </c:pt>
                <c:pt idx="4369">
                  <c:v>41266.125</c:v>
                </c:pt>
                <c:pt idx="4370">
                  <c:v>41266.145833333336</c:v>
                </c:pt>
                <c:pt idx="4371">
                  <c:v>41266.166666666664</c:v>
                </c:pt>
                <c:pt idx="4372">
                  <c:v>41266.1875</c:v>
                </c:pt>
                <c:pt idx="4373">
                  <c:v>41266.208333333336</c:v>
                </c:pt>
                <c:pt idx="4374">
                  <c:v>41266.229166666664</c:v>
                </c:pt>
                <c:pt idx="4375">
                  <c:v>41266.25</c:v>
                </c:pt>
                <c:pt idx="4376">
                  <c:v>41266.270833333336</c:v>
                </c:pt>
                <c:pt idx="4377">
                  <c:v>41266.291666666664</c:v>
                </c:pt>
                <c:pt idx="4378">
                  <c:v>41266.3125</c:v>
                </c:pt>
                <c:pt idx="4379">
                  <c:v>41266.333333333336</c:v>
                </c:pt>
                <c:pt idx="4380">
                  <c:v>41266.354166666664</c:v>
                </c:pt>
                <c:pt idx="4381">
                  <c:v>41266.375</c:v>
                </c:pt>
                <c:pt idx="4382">
                  <c:v>41266.395833333336</c:v>
                </c:pt>
                <c:pt idx="4383">
                  <c:v>41266.416666666664</c:v>
                </c:pt>
                <c:pt idx="4384">
                  <c:v>41266.4375</c:v>
                </c:pt>
                <c:pt idx="4385">
                  <c:v>41266.458333333336</c:v>
                </c:pt>
                <c:pt idx="4386">
                  <c:v>41266.479166666664</c:v>
                </c:pt>
                <c:pt idx="4387">
                  <c:v>41266.5</c:v>
                </c:pt>
                <c:pt idx="4388">
                  <c:v>41266.520833333336</c:v>
                </c:pt>
                <c:pt idx="4389">
                  <c:v>41266.541666666664</c:v>
                </c:pt>
                <c:pt idx="4390">
                  <c:v>41266.5625</c:v>
                </c:pt>
                <c:pt idx="4391">
                  <c:v>41266.583333333336</c:v>
                </c:pt>
                <c:pt idx="4392">
                  <c:v>41266.604166666664</c:v>
                </c:pt>
                <c:pt idx="4393">
                  <c:v>41266.625</c:v>
                </c:pt>
                <c:pt idx="4394">
                  <c:v>41266.645833333336</c:v>
                </c:pt>
                <c:pt idx="4395">
                  <c:v>41266.666666666664</c:v>
                </c:pt>
                <c:pt idx="4396">
                  <c:v>41266.6875</c:v>
                </c:pt>
                <c:pt idx="4397">
                  <c:v>41266.708333333336</c:v>
                </c:pt>
                <c:pt idx="4398">
                  <c:v>41266.729166666664</c:v>
                </c:pt>
                <c:pt idx="4399">
                  <c:v>41266.75</c:v>
                </c:pt>
                <c:pt idx="4400">
                  <c:v>41266.770833333336</c:v>
                </c:pt>
                <c:pt idx="4401">
                  <c:v>41266.791666666664</c:v>
                </c:pt>
                <c:pt idx="4402">
                  <c:v>41266.8125</c:v>
                </c:pt>
                <c:pt idx="4403">
                  <c:v>41266.833333333336</c:v>
                </c:pt>
                <c:pt idx="4404">
                  <c:v>41266.854166666664</c:v>
                </c:pt>
                <c:pt idx="4405">
                  <c:v>41266.875</c:v>
                </c:pt>
                <c:pt idx="4406">
                  <c:v>41266.895833333336</c:v>
                </c:pt>
                <c:pt idx="4407">
                  <c:v>41266.916666666664</c:v>
                </c:pt>
                <c:pt idx="4408">
                  <c:v>41266.9375</c:v>
                </c:pt>
                <c:pt idx="4409">
                  <c:v>41266.958333333336</c:v>
                </c:pt>
                <c:pt idx="4410">
                  <c:v>41266.979166666664</c:v>
                </c:pt>
                <c:pt idx="4411">
                  <c:v>41267</c:v>
                </c:pt>
                <c:pt idx="4412">
                  <c:v>41267.020833333336</c:v>
                </c:pt>
                <c:pt idx="4413">
                  <c:v>41267.041666666664</c:v>
                </c:pt>
                <c:pt idx="4414">
                  <c:v>41267.0625</c:v>
                </c:pt>
                <c:pt idx="4415">
                  <c:v>41267.083333333336</c:v>
                </c:pt>
                <c:pt idx="4416">
                  <c:v>41267.104166666664</c:v>
                </c:pt>
                <c:pt idx="4417">
                  <c:v>41267.125</c:v>
                </c:pt>
                <c:pt idx="4418">
                  <c:v>41267.145833333336</c:v>
                </c:pt>
                <c:pt idx="4419">
                  <c:v>41267.166666666664</c:v>
                </c:pt>
                <c:pt idx="4420">
                  <c:v>41267.1875</c:v>
                </c:pt>
                <c:pt idx="4421">
                  <c:v>41267.208333333336</c:v>
                </c:pt>
                <c:pt idx="4422">
                  <c:v>41267.229166666664</c:v>
                </c:pt>
                <c:pt idx="4423">
                  <c:v>41267.25</c:v>
                </c:pt>
                <c:pt idx="4424">
                  <c:v>41267.270833333336</c:v>
                </c:pt>
                <c:pt idx="4425">
                  <c:v>41267.291666666664</c:v>
                </c:pt>
                <c:pt idx="4426">
                  <c:v>41267.3125</c:v>
                </c:pt>
                <c:pt idx="4427">
                  <c:v>41267.333333333336</c:v>
                </c:pt>
                <c:pt idx="4428">
                  <c:v>41267.354166666664</c:v>
                </c:pt>
                <c:pt idx="4429">
                  <c:v>41267.375</c:v>
                </c:pt>
                <c:pt idx="4430">
                  <c:v>41267.395833333336</c:v>
                </c:pt>
                <c:pt idx="4431">
                  <c:v>41267.416666666664</c:v>
                </c:pt>
                <c:pt idx="4432">
                  <c:v>41267.4375</c:v>
                </c:pt>
                <c:pt idx="4433">
                  <c:v>41267.458333333336</c:v>
                </c:pt>
                <c:pt idx="4434">
                  <c:v>41267.479166666664</c:v>
                </c:pt>
                <c:pt idx="4435">
                  <c:v>41267.5</c:v>
                </c:pt>
                <c:pt idx="4436">
                  <c:v>41267.520833333336</c:v>
                </c:pt>
                <c:pt idx="4437">
                  <c:v>41267.541666666664</c:v>
                </c:pt>
                <c:pt idx="4438">
                  <c:v>41267.5625</c:v>
                </c:pt>
                <c:pt idx="4439">
                  <c:v>41267.583333333336</c:v>
                </c:pt>
                <c:pt idx="4440">
                  <c:v>41267.604166666664</c:v>
                </c:pt>
                <c:pt idx="4441">
                  <c:v>41267.625</c:v>
                </c:pt>
                <c:pt idx="4442">
                  <c:v>41267.645833333336</c:v>
                </c:pt>
                <c:pt idx="4443">
                  <c:v>41267.666666666664</c:v>
                </c:pt>
                <c:pt idx="4444">
                  <c:v>41267.6875</c:v>
                </c:pt>
                <c:pt idx="4445">
                  <c:v>41267.708333333336</c:v>
                </c:pt>
                <c:pt idx="4446">
                  <c:v>41267.729166666664</c:v>
                </c:pt>
                <c:pt idx="4447">
                  <c:v>41267.75</c:v>
                </c:pt>
                <c:pt idx="4448">
                  <c:v>41267.770833333336</c:v>
                </c:pt>
                <c:pt idx="4449">
                  <c:v>41267.791666666664</c:v>
                </c:pt>
                <c:pt idx="4450">
                  <c:v>41267.8125</c:v>
                </c:pt>
                <c:pt idx="4451">
                  <c:v>41267.833333333336</c:v>
                </c:pt>
                <c:pt idx="4452">
                  <c:v>41267.854166666664</c:v>
                </c:pt>
                <c:pt idx="4453">
                  <c:v>41267.875</c:v>
                </c:pt>
                <c:pt idx="4454">
                  <c:v>41267.895833333336</c:v>
                </c:pt>
                <c:pt idx="4455">
                  <c:v>41267.916666666664</c:v>
                </c:pt>
                <c:pt idx="4456">
                  <c:v>41267.9375</c:v>
                </c:pt>
                <c:pt idx="4457">
                  <c:v>41267.958333333336</c:v>
                </c:pt>
                <c:pt idx="4458">
                  <c:v>41267.979166666664</c:v>
                </c:pt>
                <c:pt idx="4459">
                  <c:v>41268</c:v>
                </c:pt>
                <c:pt idx="4460">
                  <c:v>41268.020833333336</c:v>
                </c:pt>
                <c:pt idx="4461">
                  <c:v>41268.041666666664</c:v>
                </c:pt>
                <c:pt idx="4462">
                  <c:v>41268.0625</c:v>
                </c:pt>
                <c:pt idx="4463">
                  <c:v>41268.083333333336</c:v>
                </c:pt>
                <c:pt idx="4464">
                  <c:v>41268.104166666664</c:v>
                </c:pt>
                <c:pt idx="4465">
                  <c:v>41268.125</c:v>
                </c:pt>
                <c:pt idx="4466">
                  <c:v>41268.145833333336</c:v>
                </c:pt>
                <c:pt idx="4467">
                  <c:v>41268.166666666664</c:v>
                </c:pt>
                <c:pt idx="4468">
                  <c:v>41268.1875</c:v>
                </c:pt>
                <c:pt idx="4469">
                  <c:v>41268.208333333336</c:v>
                </c:pt>
                <c:pt idx="4470">
                  <c:v>41268.229166666664</c:v>
                </c:pt>
                <c:pt idx="4471">
                  <c:v>41268.25</c:v>
                </c:pt>
                <c:pt idx="4472">
                  <c:v>41268.270833333336</c:v>
                </c:pt>
                <c:pt idx="4473">
                  <c:v>41268.291666666664</c:v>
                </c:pt>
                <c:pt idx="4474">
                  <c:v>41268.3125</c:v>
                </c:pt>
                <c:pt idx="4475">
                  <c:v>41268.333333333336</c:v>
                </c:pt>
                <c:pt idx="4476">
                  <c:v>41268.354166666664</c:v>
                </c:pt>
                <c:pt idx="4477">
                  <c:v>41268.375</c:v>
                </c:pt>
                <c:pt idx="4478">
                  <c:v>41268.395833333336</c:v>
                </c:pt>
                <c:pt idx="4479">
                  <c:v>41268.416666666664</c:v>
                </c:pt>
                <c:pt idx="4480">
                  <c:v>41268.4375</c:v>
                </c:pt>
                <c:pt idx="4481">
                  <c:v>41268.458333333336</c:v>
                </c:pt>
                <c:pt idx="4482">
                  <c:v>41268.479166666664</c:v>
                </c:pt>
                <c:pt idx="4483">
                  <c:v>41268.5</c:v>
                </c:pt>
                <c:pt idx="4484">
                  <c:v>41268.520833333336</c:v>
                </c:pt>
                <c:pt idx="4485">
                  <c:v>41268.541666666664</c:v>
                </c:pt>
                <c:pt idx="4486">
                  <c:v>41268.5625</c:v>
                </c:pt>
                <c:pt idx="4487">
                  <c:v>41268.583333333336</c:v>
                </c:pt>
                <c:pt idx="4488">
                  <c:v>41268.604166666664</c:v>
                </c:pt>
                <c:pt idx="4489">
                  <c:v>41268.625</c:v>
                </c:pt>
                <c:pt idx="4490">
                  <c:v>41268.645833333336</c:v>
                </c:pt>
                <c:pt idx="4491">
                  <c:v>41268.666666666664</c:v>
                </c:pt>
                <c:pt idx="4492">
                  <c:v>41268.6875</c:v>
                </c:pt>
                <c:pt idx="4493">
                  <c:v>41268.708333333336</c:v>
                </c:pt>
                <c:pt idx="4494">
                  <c:v>41268.729166666664</c:v>
                </c:pt>
                <c:pt idx="4495">
                  <c:v>41268.75</c:v>
                </c:pt>
                <c:pt idx="4496">
                  <c:v>41268.770833333336</c:v>
                </c:pt>
                <c:pt idx="4497">
                  <c:v>41268.791666666664</c:v>
                </c:pt>
                <c:pt idx="4498">
                  <c:v>41268.8125</c:v>
                </c:pt>
                <c:pt idx="4499">
                  <c:v>41268.833333333336</c:v>
                </c:pt>
                <c:pt idx="4500">
                  <c:v>41268.854166666664</c:v>
                </c:pt>
                <c:pt idx="4501">
                  <c:v>41268.875</c:v>
                </c:pt>
                <c:pt idx="4502">
                  <c:v>41268.895833333336</c:v>
                </c:pt>
                <c:pt idx="4503">
                  <c:v>41268.916666666664</c:v>
                </c:pt>
                <c:pt idx="4504">
                  <c:v>41268.9375</c:v>
                </c:pt>
                <c:pt idx="4505">
                  <c:v>41268.958333333336</c:v>
                </c:pt>
                <c:pt idx="4506">
                  <c:v>41268.979166666664</c:v>
                </c:pt>
                <c:pt idx="4507">
                  <c:v>41269</c:v>
                </c:pt>
                <c:pt idx="4508">
                  <c:v>41269.020833333336</c:v>
                </c:pt>
                <c:pt idx="4509">
                  <c:v>41269.041666666664</c:v>
                </c:pt>
                <c:pt idx="4510">
                  <c:v>41269.0625</c:v>
                </c:pt>
                <c:pt idx="4511">
                  <c:v>41269.083333333336</c:v>
                </c:pt>
                <c:pt idx="4512">
                  <c:v>41269.104166666664</c:v>
                </c:pt>
                <c:pt idx="4513">
                  <c:v>41269.125</c:v>
                </c:pt>
                <c:pt idx="4514">
                  <c:v>41269.145833333336</c:v>
                </c:pt>
                <c:pt idx="4515">
                  <c:v>41269.166666666664</c:v>
                </c:pt>
                <c:pt idx="4516">
                  <c:v>41269.1875</c:v>
                </c:pt>
                <c:pt idx="4517">
                  <c:v>41269.208333333336</c:v>
                </c:pt>
                <c:pt idx="4518">
                  <c:v>41269.229166666664</c:v>
                </c:pt>
                <c:pt idx="4519">
                  <c:v>41269.25</c:v>
                </c:pt>
                <c:pt idx="4520">
                  <c:v>41269.270833333336</c:v>
                </c:pt>
                <c:pt idx="4521">
                  <c:v>41269.291666666664</c:v>
                </c:pt>
                <c:pt idx="4522">
                  <c:v>41269.3125</c:v>
                </c:pt>
                <c:pt idx="4523">
                  <c:v>41269.333333333336</c:v>
                </c:pt>
                <c:pt idx="4524">
                  <c:v>41269.354166666664</c:v>
                </c:pt>
                <c:pt idx="4525">
                  <c:v>41269.375</c:v>
                </c:pt>
                <c:pt idx="4526">
                  <c:v>41269.395833333336</c:v>
                </c:pt>
                <c:pt idx="4527">
                  <c:v>41269.416666666664</c:v>
                </c:pt>
                <c:pt idx="4528">
                  <c:v>41269.4375</c:v>
                </c:pt>
                <c:pt idx="4529">
                  <c:v>41269.458333333336</c:v>
                </c:pt>
                <c:pt idx="4530">
                  <c:v>41269.479166666664</c:v>
                </c:pt>
                <c:pt idx="4531">
                  <c:v>41269.5</c:v>
                </c:pt>
                <c:pt idx="4532">
                  <c:v>41269.520833333336</c:v>
                </c:pt>
                <c:pt idx="4533">
                  <c:v>41269.541666666664</c:v>
                </c:pt>
                <c:pt idx="4534">
                  <c:v>41269.5625</c:v>
                </c:pt>
                <c:pt idx="4535">
                  <c:v>41269.583333333336</c:v>
                </c:pt>
                <c:pt idx="4536">
                  <c:v>41269.604166666664</c:v>
                </c:pt>
                <c:pt idx="4537">
                  <c:v>41269.625</c:v>
                </c:pt>
                <c:pt idx="4538">
                  <c:v>41269.645833333336</c:v>
                </c:pt>
                <c:pt idx="4539">
                  <c:v>41269.666666666664</c:v>
                </c:pt>
                <c:pt idx="4540">
                  <c:v>41269.6875</c:v>
                </c:pt>
                <c:pt idx="4541">
                  <c:v>41269.708333333336</c:v>
                </c:pt>
                <c:pt idx="4542">
                  <c:v>41269.729166666664</c:v>
                </c:pt>
                <c:pt idx="4543">
                  <c:v>41269.75</c:v>
                </c:pt>
                <c:pt idx="4544">
                  <c:v>41269.770833333336</c:v>
                </c:pt>
                <c:pt idx="4545">
                  <c:v>41269.791666666664</c:v>
                </c:pt>
                <c:pt idx="4546">
                  <c:v>41269.8125</c:v>
                </c:pt>
                <c:pt idx="4547">
                  <c:v>41269.833333333336</c:v>
                </c:pt>
                <c:pt idx="4548">
                  <c:v>41269.854166666664</c:v>
                </c:pt>
                <c:pt idx="4549">
                  <c:v>41269.875</c:v>
                </c:pt>
                <c:pt idx="4550">
                  <c:v>41269.895833333336</c:v>
                </c:pt>
                <c:pt idx="4551">
                  <c:v>41269.916666666664</c:v>
                </c:pt>
                <c:pt idx="4552">
                  <c:v>41269.9375</c:v>
                </c:pt>
                <c:pt idx="4553">
                  <c:v>41269.958333333336</c:v>
                </c:pt>
                <c:pt idx="4554">
                  <c:v>41269.979166666664</c:v>
                </c:pt>
                <c:pt idx="4555">
                  <c:v>41270</c:v>
                </c:pt>
                <c:pt idx="4556">
                  <c:v>41270.020833333336</c:v>
                </c:pt>
                <c:pt idx="4557">
                  <c:v>41270.041666666664</c:v>
                </c:pt>
                <c:pt idx="4558">
                  <c:v>41270.0625</c:v>
                </c:pt>
                <c:pt idx="4559">
                  <c:v>41270.083333333336</c:v>
                </c:pt>
                <c:pt idx="4560">
                  <c:v>41270.104166666664</c:v>
                </c:pt>
                <c:pt idx="4561">
                  <c:v>41270.125</c:v>
                </c:pt>
                <c:pt idx="4562">
                  <c:v>41270.145833333336</c:v>
                </c:pt>
                <c:pt idx="4563">
                  <c:v>41270.166666666664</c:v>
                </c:pt>
                <c:pt idx="4564">
                  <c:v>41270.1875</c:v>
                </c:pt>
                <c:pt idx="4565">
                  <c:v>41270.208333333336</c:v>
                </c:pt>
                <c:pt idx="4566">
                  <c:v>41270.229166666664</c:v>
                </c:pt>
                <c:pt idx="4567">
                  <c:v>41270.25</c:v>
                </c:pt>
                <c:pt idx="4568">
                  <c:v>41270.270833333336</c:v>
                </c:pt>
                <c:pt idx="4569">
                  <c:v>41270.291666666664</c:v>
                </c:pt>
                <c:pt idx="4570">
                  <c:v>41270.3125</c:v>
                </c:pt>
                <c:pt idx="4571">
                  <c:v>41270.333333333336</c:v>
                </c:pt>
                <c:pt idx="4572">
                  <c:v>41270.354166666664</c:v>
                </c:pt>
                <c:pt idx="4573">
                  <c:v>41270.375</c:v>
                </c:pt>
                <c:pt idx="4574">
                  <c:v>41270.395833333336</c:v>
                </c:pt>
                <c:pt idx="4575">
                  <c:v>41270.416666666664</c:v>
                </c:pt>
                <c:pt idx="4576">
                  <c:v>41270.4375</c:v>
                </c:pt>
                <c:pt idx="4577">
                  <c:v>41270.458333333336</c:v>
                </c:pt>
                <c:pt idx="4578">
                  <c:v>41270.479166666664</c:v>
                </c:pt>
                <c:pt idx="4579">
                  <c:v>41270.5</c:v>
                </c:pt>
                <c:pt idx="4580">
                  <c:v>41270.520833333336</c:v>
                </c:pt>
                <c:pt idx="4581">
                  <c:v>41270.541666666664</c:v>
                </c:pt>
                <c:pt idx="4582">
                  <c:v>41270.5625</c:v>
                </c:pt>
                <c:pt idx="4583">
                  <c:v>41270.583333333336</c:v>
                </c:pt>
                <c:pt idx="4584">
                  <c:v>41270.604166666664</c:v>
                </c:pt>
                <c:pt idx="4585">
                  <c:v>41270.625</c:v>
                </c:pt>
                <c:pt idx="4586">
                  <c:v>41270.645833333336</c:v>
                </c:pt>
                <c:pt idx="4587">
                  <c:v>41270.666666666664</c:v>
                </c:pt>
                <c:pt idx="4588">
                  <c:v>41270.6875</c:v>
                </c:pt>
                <c:pt idx="4589">
                  <c:v>41270.708333333336</c:v>
                </c:pt>
                <c:pt idx="4590">
                  <c:v>41270.729166666664</c:v>
                </c:pt>
                <c:pt idx="4591">
                  <c:v>41270.75</c:v>
                </c:pt>
                <c:pt idx="4592">
                  <c:v>41270.770833333336</c:v>
                </c:pt>
                <c:pt idx="4593">
                  <c:v>41270.791666666664</c:v>
                </c:pt>
                <c:pt idx="4594">
                  <c:v>41270.8125</c:v>
                </c:pt>
                <c:pt idx="4595">
                  <c:v>41270.833333333336</c:v>
                </c:pt>
                <c:pt idx="4596">
                  <c:v>41270.854166666664</c:v>
                </c:pt>
                <c:pt idx="4597">
                  <c:v>41270.875</c:v>
                </c:pt>
                <c:pt idx="4598">
                  <c:v>41270.895833333336</c:v>
                </c:pt>
                <c:pt idx="4599">
                  <c:v>41270.916666666664</c:v>
                </c:pt>
                <c:pt idx="4600">
                  <c:v>41270.9375</c:v>
                </c:pt>
                <c:pt idx="4601">
                  <c:v>41270.958333333336</c:v>
                </c:pt>
                <c:pt idx="4602">
                  <c:v>41270.979166666664</c:v>
                </c:pt>
                <c:pt idx="4603">
                  <c:v>41271</c:v>
                </c:pt>
                <c:pt idx="4604">
                  <c:v>41271.020833333336</c:v>
                </c:pt>
                <c:pt idx="4605">
                  <c:v>41271.041666666664</c:v>
                </c:pt>
                <c:pt idx="4606">
                  <c:v>41271.0625</c:v>
                </c:pt>
                <c:pt idx="4607">
                  <c:v>41271.083333333336</c:v>
                </c:pt>
                <c:pt idx="4608">
                  <c:v>41271.104166666664</c:v>
                </c:pt>
                <c:pt idx="4609">
                  <c:v>41271.125</c:v>
                </c:pt>
                <c:pt idx="4610">
                  <c:v>41271.145833333336</c:v>
                </c:pt>
                <c:pt idx="4611">
                  <c:v>41271.166666666664</c:v>
                </c:pt>
                <c:pt idx="4612">
                  <c:v>41271.1875</c:v>
                </c:pt>
                <c:pt idx="4613">
                  <c:v>41271.208333333336</c:v>
                </c:pt>
                <c:pt idx="4614">
                  <c:v>41271.229166666664</c:v>
                </c:pt>
                <c:pt idx="4615">
                  <c:v>41271.25</c:v>
                </c:pt>
                <c:pt idx="4616">
                  <c:v>41271.270833333336</c:v>
                </c:pt>
                <c:pt idx="4617">
                  <c:v>41271.291666666664</c:v>
                </c:pt>
                <c:pt idx="4618">
                  <c:v>41271.3125</c:v>
                </c:pt>
                <c:pt idx="4619">
                  <c:v>41271.333333333336</c:v>
                </c:pt>
                <c:pt idx="4620">
                  <c:v>41271.354166666664</c:v>
                </c:pt>
                <c:pt idx="4621">
                  <c:v>41271.375</c:v>
                </c:pt>
                <c:pt idx="4622">
                  <c:v>41271.395833333336</c:v>
                </c:pt>
                <c:pt idx="4623">
                  <c:v>41271.416666666664</c:v>
                </c:pt>
                <c:pt idx="4624">
                  <c:v>41271.4375</c:v>
                </c:pt>
                <c:pt idx="4625">
                  <c:v>41271.458333333336</c:v>
                </c:pt>
                <c:pt idx="4626">
                  <c:v>41271.479166666664</c:v>
                </c:pt>
                <c:pt idx="4627">
                  <c:v>41271.5</c:v>
                </c:pt>
                <c:pt idx="4628">
                  <c:v>41271.520833333336</c:v>
                </c:pt>
                <c:pt idx="4629">
                  <c:v>41271.541666666664</c:v>
                </c:pt>
                <c:pt idx="4630">
                  <c:v>41271.5625</c:v>
                </c:pt>
                <c:pt idx="4631">
                  <c:v>41271.583333333336</c:v>
                </c:pt>
                <c:pt idx="4632">
                  <c:v>41271.604166666664</c:v>
                </c:pt>
                <c:pt idx="4633">
                  <c:v>41271.625</c:v>
                </c:pt>
                <c:pt idx="4634">
                  <c:v>41271.645833333336</c:v>
                </c:pt>
                <c:pt idx="4635">
                  <c:v>41271.666666666664</c:v>
                </c:pt>
                <c:pt idx="4636">
                  <c:v>41271.6875</c:v>
                </c:pt>
                <c:pt idx="4637">
                  <c:v>41271.708333333336</c:v>
                </c:pt>
                <c:pt idx="4638">
                  <c:v>41271.729166666664</c:v>
                </c:pt>
                <c:pt idx="4639">
                  <c:v>41271.75</c:v>
                </c:pt>
                <c:pt idx="4640">
                  <c:v>41271.770833333336</c:v>
                </c:pt>
                <c:pt idx="4641">
                  <c:v>41271.791666666664</c:v>
                </c:pt>
                <c:pt idx="4642">
                  <c:v>41271.8125</c:v>
                </c:pt>
                <c:pt idx="4643">
                  <c:v>41271.833333333336</c:v>
                </c:pt>
                <c:pt idx="4644">
                  <c:v>41271.854166666664</c:v>
                </c:pt>
                <c:pt idx="4645">
                  <c:v>41271.875</c:v>
                </c:pt>
                <c:pt idx="4646">
                  <c:v>41271.895833333336</c:v>
                </c:pt>
                <c:pt idx="4647">
                  <c:v>41271.916666666664</c:v>
                </c:pt>
                <c:pt idx="4648">
                  <c:v>41271.9375</c:v>
                </c:pt>
                <c:pt idx="4649">
                  <c:v>41271.958333333336</c:v>
                </c:pt>
                <c:pt idx="4650">
                  <c:v>41271.979166666664</c:v>
                </c:pt>
                <c:pt idx="4651">
                  <c:v>41272</c:v>
                </c:pt>
                <c:pt idx="4652">
                  <c:v>41272.020833333336</c:v>
                </c:pt>
                <c:pt idx="4653">
                  <c:v>41272.041666666664</c:v>
                </c:pt>
                <c:pt idx="4654">
                  <c:v>41272.0625</c:v>
                </c:pt>
                <c:pt idx="4655">
                  <c:v>41272.083333333336</c:v>
                </c:pt>
                <c:pt idx="4656">
                  <c:v>41272.104166666664</c:v>
                </c:pt>
                <c:pt idx="4657">
                  <c:v>41272.125</c:v>
                </c:pt>
                <c:pt idx="4658">
                  <c:v>41272.145833333336</c:v>
                </c:pt>
                <c:pt idx="4659">
                  <c:v>41272.166666666664</c:v>
                </c:pt>
                <c:pt idx="4660">
                  <c:v>41272.1875</c:v>
                </c:pt>
                <c:pt idx="4661">
                  <c:v>41272.208333333336</c:v>
                </c:pt>
                <c:pt idx="4662">
                  <c:v>41272.229166666664</c:v>
                </c:pt>
                <c:pt idx="4663">
                  <c:v>41272.25</c:v>
                </c:pt>
                <c:pt idx="4664">
                  <c:v>41272.270833333336</c:v>
                </c:pt>
                <c:pt idx="4665">
                  <c:v>41272.291666666664</c:v>
                </c:pt>
                <c:pt idx="4666">
                  <c:v>41272.3125</c:v>
                </c:pt>
                <c:pt idx="4667">
                  <c:v>41272.333333333336</c:v>
                </c:pt>
                <c:pt idx="4668">
                  <c:v>41272.354166666664</c:v>
                </c:pt>
                <c:pt idx="4669">
                  <c:v>41272.375</c:v>
                </c:pt>
                <c:pt idx="4670">
                  <c:v>41272.395833333336</c:v>
                </c:pt>
                <c:pt idx="4671">
                  <c:v>41272.416666666664</c:v>
                </c:pt>
                <c:pt idx="4672">
                  <c:v>41272.4375</c:v>
                </c:pt>
                <c:pt idx="4673">
                  <c:v>41272.458333333336</c:v>
                </c:pt>
                <c:pt idx="4674">
                  <c:v>41272.479166666664</c:v>
                </c:pt>
                <c:pt idx="4675">
                  <c:v>41272.5</c:v>
                </c:pt>
                <c:pt idx="4676">
                  <c:v>41272.520833333336</c:v>
                </c:pt>
                <c:pt idx="4677">
                  <c:v>41272.541666666664</c:v>
                </c:pt>
                <c:pt idx="4678">
                  <c:v>41272.5625</c:v>
                </c:pt>
                <c:pt idx="4679">
                  <c:v>41272.583333333336</c:v>
                </c:pt>
                <c:pt idx="4680">
                  <c:v>41272.604166666664</c:v>
                </c:pt>
                <c:pt idx="4681">
                  <c:v>41272.625</c:v>
                </c:pt>
                <c:pt idx="4682">
                  <c:v>41272.645833333336</c:v>
                </c:pt>
                <c:pt idx="4683">
                  <c:v>41272.666666666664</c:v>
                </c:pt>
                <c:pt idx="4684">
                  <c:v>41272.6875</c:v>
                </c:pt>
                <c:pt idx="4685">
                  <c:v>41272.708333333336</c:v>
                </c:pt>
                <c:pt idx="4686">
                  <c:v>41272.729166666664</c:v>
                </c:pt>
                <c:pt idx="4687">
                  <c:v>41272.75</c:v>
                </c:pt>
                <c:pt idx="4688">
                  <c:v>41272.770833333336</c:v>
                </c:pt>
                <c:pt idx="4689">
                  <c:v>41272.791666666664</c:v>
                </c:pt>
                <c:pt idx="4690">
                  <c:v>41272.8125</c:v>
                </c:pt>
                <c:pt idx="4691">
                  <c:v>41272.833333333336</c:v>
                </c:pt>
                <c:pt idx="4692">
                  <c:v>41272.854166666664</c:v>
                </c:pt>
                <c:pt idx="4693">
                  <c:v>41272.875</c:v>
                </c:pt>
                <c:pt idx="4694">
                  <c:v>41272.895833333336</c:v>
                </c:pt>
                <c:pt idx="4695">
                  <c:v>41272.916666666664</c:v>
                </c:pt>
                <c:pt idx="4696">
                  <c:v>41272.9375</c:v>
                </c:pt>
                <c:pt idx="4697">
                  <c:v>41272.958333333336</c:v>
                </c:pt>
                <c:pt idx="4698">
                  <c:v>41272.979166666664</c:v>
                </c:pt>
                <c:pt idx="4699">
                  <c:v>41273</c:v>
                </c:pt>
                <c:pt idx="4700">
                  <c:v>41273.020833333336</c:v>
                </c:pt>
                <c:pt idx="4701">
                  <c:v>41273.041666666664</c:v>
                </c:pt>
                <c:pt idx="4702">
                  <c:v>41273.0625</c:v>
                </c:pt>
                <c:pt idx="4703">
                  <c:v>41273.083333333336</c:v>
                </c:pt>
                <c:pt idx="4704">
                  <c:v>41273.104166666664</c:v>
                </c:pt>
                <c:pt idx="4705">
                  <c:v>41273.125</c:v>
                </c:pt>
                <c:pt idx="4706">
                  <c:v>41273.145833333336</c:v>
                </c:pt>
                <c:pt idx="4707">
                  <c:v>41273.166666666664</c:v>
                </c:pt>
                <c:pt idx="4708">
                  <c:v>41273.1875</c:v>
                </c:pt>
                <c:pt idx="4709">
                  <c:v>41273.208333333336</c:v>
                </c:pt>
                <c:pt idx="4710">
                  <c:v>41273.229166666664</c:v>
                </c:pt>
                <c:pt idx="4711">
                  <c:v>41273.25</c:v>
                </c:pt>
                <c:pt idx="4712">
                  <c:v>41273.270833333336</c:v>
                </c:pt>
                <c:pt idx="4713">
                  <c:v>41273.291666666664</c:v>
                </c:pt>
                <c:pt idx="4714">
                  <c:v>41273.3125</c:v>
                </c:pt>
                <c:pt idx="4715">
                  <c:v>41273.333333333336</c:v>
                </c:pt>
                <c:pt idx="4716">
                  <c:v>41273.354166666664</c:v>
                </c:pt>
                <c:pt idx="4717">
                  <c:v>41273.375</c:v>
                </c:pt>
                <c:pt idx="4718">
                  <c:v>41273.395833333336</c:v>
                </c:pt>
                <c:pt idx="4719">
                  <c:v>41273.416666666664</c:v>
                </c:pt>
                <c:pt idx="4720">
                  <c:v>41273.4375</c:v>
                </c:pt>
                <c:pt idx="4721">
                  <c:v>41273.458333333336</c:v>
                </c:pt>
                <c:pt idx="4722">
                  <c:v>41273.479166666664</c:v>
                </c:pt>
                <c:pt idx="4723">
                  <c:v>41273.5</c:v>
                </c:pt>
                <c:pt idx="4724">
                  <c:v>41273.520833333336</c:v>
                </c:pt>
                <c:pt idx="4725">
                  <c:v>41273.541666666664</c:v>
                </c:pt>
                <c:pt idx="4726">
                  <c:v>41273.5625</c:v>
                </c:pt>
                <c:pt idx="4727">
                  <c:v>41273.583333333336</c:v>
                </c:pt>
                <c:pt idx="4728">
                  <c:v>41273.604166666664</c:v>
                </c:pt>
                <c:pt idx="4729">
                  <c:v>41273.625</c:v>
                </c:pt>
                <c:pt idx="4730">
                  <c:v>41273.645833333336</c:v>
                </c:pt>
                <c:pt idx="4731">
                  <c:v>41273.666666666664</c:v>
                </c:pt>
                <c:pt idx="4732">
                  <c:v>41273.6875</c:v>
                </c:pt>
                <c:pt idx="4733">
                  <c:v>41273.708333333336</c:v>
                </c:pt>
                <c:pt idx="4734">
                  <c:v>41273.729166666664</c:v>
                </c:pt>
                <c:pt idx="4735">
                  <c:v>41273.75</c:v>
                </c:pt>
                <c:pt idx="4736">
                  <c:v>41273.770833333336</c:v>
                </c:pt>
                <c:pt idx="4737">
                  <c:v>41273.791666666664</c:v>
                </c:pt>
                <c:pt idx="4738">
                  <c:v>41273.8125</c:v>
                </c:pt>
                <c:pt idx="4739">
                  <c:v>41273.833333333336</c:v>
                </c:pt>
                <c:pt idx="4740">
                  <c:v>41273.854166666664</c:v>
                </c:pt>
                <c:pt idx="4741">
                  <c:v>41273.875</c:v>
                </c:pt>
                <c:pt idx="4742">
                  <c:v>41273.895833333336</c:v>
                </c:pt>
                <c:pt idx="4743">
                  <c:v>41273.916666666664</c:v>
                </c:pt>
                <c:pt idx="4744">
                  <c:v>41273.9375</c:v>
                </c:pt>
                <c:pt idx="4745">
                  <c:v>41273.958333333336</c:v>
                </c:pt>
                <c:pt idx="4746">
                  <c:v>41273.979166666664</c:v>
                </c:pt>
                <c:pt idx="4747">
                  <c:v>41274</c:v>
                </c:pt>
                <c:pt idx="4748">
                  <c:v>41274.020833333336</c:v>
                </c:pt>
                <c:pt idx="4749">
                  <c:v>41274.041666666664</c:v>
                </c:pt>
                <c:pt idx="4750">
                  <c:v>41274.0625</c:v>
                </c:pt>
                <c:pt idx="4751">
                  <c:v>41274.083333333336</c:v>
                </c:pt>
                <c:pt idx="4752">
                  <c:v>41274.104166666664</c:v>
                </c:pt>
                <c:pt idx="4753">
                  <c:v>41274.125</c:v>
                </c:pt>
                <c:pt idx="4754">
                  <c:v>41274.145833333336</c:v>
                </c:pt>
                <c:pt idx="4755">
                  <c:v>41274.166666666664</c:v>
                </c:pt>
                <c:pt idx="4756">
                  <c:v>41274.1875</c:v>
                </c:pt>
                <c:pt idx="4757">
                  <c:v>41274.208333333336</c:v>
                </c:pt>
                <c:pt idx="4758">
                  <c:v>41274.229166666664</c:v>
                </c:pt>
                <c:pt idx="4759">
                  <c:v>41274.25</c:v>
                </c:pt>
                <c:pt idx="4760">
                  <c:v>41274.270833333336</c:v>
                </c:pt>
                <c:pt idx="4761">
                  <c:v>41274.291666666664</c:v>
                </c:pt>
                <c:pt idx="4762">
                  <c:v>41274.3125</c:v>
                </c:pt>
                <c:pt idx="4763">
                  <c:v>41274.333333333336</c:v>
                </c:pt>
                <c:pt idx="4764">
                  <c:v>41274.354166666664</c:v>
                </c:pt>
                <c:pt idx="4765">
                  <c:v>41274.375</c:v>
                </c:pt>
                <c:pt idx="4766">
                  <c:v>41274.395833333336</c:v>
                </c:pt>
                <c:pt idx="4767">
                  <c:v>41274.416666666664</c:v>
                </c:pt>
                <c:pt idx="4768">
                  <c:v>41274.4375</c:v>
                </c:pt>
                <c:pt idx="4769">
                  <c:v>41274.458333333336</c:v>
                </c:pt>
                <c:pt idx="4770">
                  <c:v>41274.479166666664</c:v>
                </c:pt>
                <c:pt idx="4771">
                  <c:v>41274.5</c:v>
                </c:pt>
                <c:pt idx="4772">
                  <c:v>41274.520833333336</c:v>
                </c:pt>
                <c:pt idx="4773">
                  <c:v>41274.541666666664</c:v>
                </c:pt>
                <c:pt idx="4774">
                  <c:v>41274.5625</c:v>
                </c:pt>
                <c:pt idx="4775">
                  <c:v>41274.583333333336</c:v>
                </c:pt>
                <c:pt idx="4776">
                  <c:v>41274.604166666664</c:v>
                </c:pt>
                <c:pt idx="4777">
                  <c:v>41274.625</c:v>
                </c:pt>
                <c:pt idx="4778">
                  <c:v>41274.645833333336</c:v>
                </c:pt>
                <c:pt idx="4779">
                  <c:v>41274.666666666664</c:v>
                </c:pt>
                <c:pt idx="4780">
                  <c:v>41274.6875</c:v>
                </c:pt>
                <c:pt idx="4781">
                  <c:v>41274.708333333336</c:v>
                </c:pt>
                <c:pt idx="4782">
                  <c:v>41274.729166666664</c:v>
                </c:pt>
                <c:pt idx="4783">
                  <c:v>41274.75</c:v>
                </c:pt>
                <c:pt idx="4784">
                  <c:v>41274.770833333336</c:v>
                </c:pt>
                <c:pt idx="4785">
                  <c:v>41274.791666666664</c:v>
                </c:pt>
                <c:pt idx="4786">
                  <c:v>41274.8125</c:v>
                </c:pt>
                <c:pt idx="4787">
                  <c:v>41274.833333333336</c:v>
                </c:pt>
                <c:pt idx="4788">
                  <c:v>41274.854166666664</c:v>
                </c:pt>
                <c:pt idx="4789">
                  <c:v>41274.875</c:v>
                </c:pt>
                <c:pt idx="4790">
                  <c:v>41274.895833333336</c:v>
                </c:pt>
                <c:pt idx="4791">
                  <c:v>41274.916666666664</c:v>
                </c:pt>
                <c:pt idx="4792">
                  <c:v>41274.9375</c:v>
                </c:pt>
                <c:pt idx="4793">
                  <c:v>41274.958333333336</c:v>
                </c:pt>
                <c:pt idx="4794">
                  <c:v>41274.979166666664</c:v>
                </c:pt>
                <c:pt idx="4795">
                  <c:v>41275</c:v>
                </c:pt>
                <c:pt idx="4796">
                  <c:v>41275.020833333336</c:v>
                </c:pt>
                <c:pt idx="4797">
                  <c:v>41275.041666666664</c:v>
                </c:pt>
                <c:pt idx="4798">
                  <c:v>41275.0625</c:v>
                </c:pt>
                <c:pt idx="4799">
                  <c:v>41275.083333333336</c:v>
                </c:pt>
                <c:pt idx="4800">
                  <c:v>41275.104166666664</c:v>
                </c:pt>
                <c:pt idx="4801">
                  <c:v>41275.125</c:v>
                </c:pt>
                <c:pt idx="4802">
                  <c:v>41275.145833333336</c:v>
                </c:pt>
                <c:pt idx="4803">
                  <c:v>41275.166666666664</c:v>
                </c:pt>
                <c:pt idx="4804">
                  <c:v>41275.1875</c:v>
                </c:pt>
                <c:pt idx="4805">
                  <c:v>41275.208333333336</c:v>
                </c:pt>
                <c:pt idx="4806">
                  <c:v>41275.229166666664</c:v>
                </c:pt>
                <c:pt idx="4807">
                  <c:v>41275.25</c:v>
                </c:pt>
                <c:pt idx="4808">
                  <c:v>41275.270833333336</c:v>
                </c:pt>
                <c:pt idx="4809">
                  <c:v>41275.291666666664</c:v>
                </c:pt>
                <c:pt idx="4810">
                  <c:v>41275.3125</c:v>
                </c:pt>
                <c:pt idx="4811">
                  <c:v>41275.333333333336</c:v>
                </c:pt>
                <c:pt idx="4812">
                  <c:v>41275.354166666664</c:v>
                </c:pt>
                <c:pt idx="4813">
                  <c:v>41275.375</c:v>
                </c:pt>
                <c:pt idx="4814">
                  <c:v>41275.395833333336</c:v>
                </c:pt>
                <c:pt idx="4815">
                  <c:v>41275.416666666664</c:v>
                </c:pt>
                <c:pt idx="4816">
                  <c:v>41275.4375</c:v>
                </c:pt>
                <c:pt idx="4817">
                  <c:v>41275.458333333336</c:v>
                </c:pt>
                <c:pt idx="4818">
                  <c:v>41275.479166666664</c:v>
                </c:pt>
                <c:pt idx="4819">
                  <c:v>41275.5</c:v>
                </c:pt>
                <c:pt idx="4820">
                  <c:v>41275.520833333336</c:v>
                </c:pt>
                <c:pt idx="4821">
                  <c:v>41275.541666666664</c:v>
                </c:pt>
                <c:pt idx="4822">
                  <c:v>41275.5625</c:v>
                </c:pt>
                <c:pt idx="4823">
                  <c:v>41275.583333333336</c:v>
                </c:pt>
                <c:pt idx="4824">
                  <c:v>41275.604166666664</c:v>
                </c:pt>
                <c:pt idx="4825">
                  <c:v>41275.625</c:v>
                </c:pt>
                <c:pt idx="4826">
                  <c:v>41275.645833333336</c:v>
                </c:pt>
                <c:pt idx="4827">
                  <c:v>41275.666666666664</c:v>
                </c:pt>
                <c:pt idx="4828">
                  <c:v>41275.6875</c:v>
                </c:pt>
                <c:pt idx="4829">
                  <c:v>41275.708333333336</c:v>
                </c:pt>
                <c:pt idx="4830">
                  <c:v>41275.729166666664</c:v>
                </c:pt>
                <c:pt idx="4831">
                  <c:v>41275.75</c:v>
                </c:pt>
                <c:pt idx="4832">
                  <c:v>41275.770833333336</c:v>
                </c:pt>
                <c:pt idx="4833">
                  <c:v>41275.791666666664</c:v>
                </c:pt>
                <c:pt idx="4834">
                  <c:v>41275.8125</c:v>
                </c:pt>
                <c:pt idx="4835">
                  <c:v>41275.833333333336</c:v>
                </c:pt>
                <c:pt idx="4836">
                  <c:v>41275.854166666664</c:v>
                </c:pt>
                <c:pt idx="4837">
                  <c:v>41275.875</c:v>
                </c:pt>
                <c:pt idx="4838">
                  <c:v>41275.895833333336</c:v>
                </c:pt>
                <c:pt idx="4839">
                  <c:v>41275.916666666664</c:v>
                </c:pt>
                <c:pt idx="4840">
                  <c:v>41275.9375</c:v>
                </c:pt>
                <c:pt idx="4841">
                  <c:v>41275.958333333336</c:v>
                </c:pt>
                <c:pt idx="4842">
                  <c:v>41275.979166666664</c:v>
                </c:pt>
                <c:pt idx="4843">
                  <c:v>41276</c:v>
                </c:pt>
                <c:pt idx="4844">
                  <c:v>41276.020833333336</c:v>
                </c:pt>
                <c:pt idx="4845">
                  <c:v>41276.041666666664</c:v>
                </c:pt>
                <c:pt idx="4846">
                  <c:v>41276.0625</c:v>
                </c:pt>
                <c:pt idx="4847">
                  <c:v>41276.083333333336</c:v>
                </c:pt>
                <c:pt idx="4848">
                  <c:v>41276.104166666664</c:v>
                </c:pt>
                <c:pt idx="4849">
                  <c:v>41276.125</c:v>
                </c:pt>
                <c:pt idx="4850">
                  <c:v>41276.145833333336</c:v>
                </c:pt>
                <c:pt idx="4851">
                  <c:v>41276.166666666664</c:v>
                </c:pt>
                <c:pt idx="4852">
                  <c:v>41276.1875</c:v>
                </c:pt>
                <c:pt idx="4853">
                  <c:v>41276.208333333336</c:v>
                </c:pt>
                <c:pt idx="4854">
                  <c:v>41276.229166666664</c:v>
                </c:pt>
                <c:pt idx="4855">
                  <c:v>41276.25</c:v>
                </c:pt>
                <c:pt idx="4856">
                  <c:v>41276.270833333336</c:v>
                </c:pt>
                <c:pt idx="4857">
                  <c:v>41276.291666666664</c:v>
                </c:pt>
                <c:pt idx="4858">
                  <c:v>41276.3125</c:v>
                </c:pt>
                <c:pt idx="4859">
                  <c:v>41276.333333333336</c:v>
                </c:pt>
                <c:pt idx="4860">
                  <c:v>41276.354166666664</c:v>
                </c:pt>
                <c:pt idx="4861">
                  <c:v>41276.375</c:v>
                </c:pt>
                <c:pt idx="4862">
                  <c:v>41276.395833333336</c:v>
                </c:pt>
                <c:pt idx="4863">
                  <c:v>41276.416666666664</c:v>
                </c:pt>
                <c:pt idx="4864">
                  <c:v>41276.4375</c:v>
                </c:pt>
                <c:pt idx="4865">
                  <c:v>41276.458333333336</c:v>
                </c:pt>
                <c:pt idx="4866">
                  <c:v>41276.479166666664</c:v>
                </c:pt>
                <c:pt idx="4867">
                  <c:v>41276.5</c:v>
                </c:pt>
                <c:pt idx="4868">
                  <c:v>41276.520833333336</c:v>
                </c:pt>
                <c:pt idx="4869">
                  <c:v>41276.541666666664</c:v>
                </c:pt>
                <c:pt idx="4870">
                  <c:v>41276.5625</c:v>
                </c:pt>
                <c:pt idx="4871">
                  <c:v>41276.583333333336</c:v>
                </c:pt>
                <c:pt idx="4872">
                  <c:v>41276.604166666664</c:v>
                </c:pt>
                <c:pt idx="4873">
                  <c:v>41276.625</c:v>
                </c:pt>
                <c:pt idx="4874">
                  <c:v>41276.645833333336</c:v>
                </c:pt>
                <c:pt idx="4875">
                  <c:v>41276.666666666664</c:v>
                </c:pt>
                <c:pt idx="4876">
                  <c:v>41276.6875</c:v>
                </c:pt>
                <c:pt idx="4877">
                  <c:v>41276.708333333336</c:v>
                </c:pt>
                <c:pt idx="4878">
                  <c:v>41276.729166666664</c:v>
                </c:pt>
                <c:pt idx="4879">
                  <c:v>41276.75</c:v>
                </c:pt>
                <c:pt idx="4880">
                  <c:v>41276.770833333336</c:v>
                </c:pt>
                <c:pt idx="4881">
                  <c:v>41276.791666666664</c:v>
                </c:pt>
                <c:pt idx="4882">
                  <c:v>41276.8125</c:v>
                </c:pt>
                <c:pt idx="4883">
                  <c:v>41276.833333333336</c:v>
                </c:pt>
                <c:pt idx="4884">
                  <c:v>41276.854166666664</c:v>
                </c:pt>
                <c:pt idx="4885">
                  <c:v>41276.875</c:v>
                </c:pt>
                <c:pt idx="4886">
                  <c:v>41276.895833333336</c:v>
                </c:pt>
                <c:pt idx="4887">
                  <c:v>41276.916666666664</c:v>
                </c:pt>
                <c:pt idx="4888">
                  <c:v>41276.9375</c:v>
                </c:pt>
                <c:pt idx="4889">
                  <c:v>41276.958333333336</c:v>
                </c:pt>
                <c:pt idx="4890">
                  <c:v>41276.979166666664</c:v>
                </c:pt>
                <c:pt idx="4891">
                  <c:v>41277</c:v>
                </c:pt>
                <c:pt idx="4892">
                  <c:v>41277.020833333336</c:v>
                </c:pt>
                <c:pt idx="4893">
                  <c:v>41277.041666666664</c:v>
                </c:pt>
                <c:pt idx="4894">
                  <c:v>41277.0625</c:v>
                </c:pt>
                <c:pt idx="4895">
                  <c:v>41277.083333333336</c:v>
                </c:pt>
                <c:pt idx="4896">
                  <c:v>41277.104166666664</c:v>
                </c:pt>
                <c:pt idx="4897">
                  <c:v>41277.125</c:v>
                </c:pt>
                <c:pt idx="4898">
                  <c:v>41277.145833333336</c:v>
                </c:pt>
                <c:pt idx="4899">
                  <c:v>41277.166666666664</c:v>
                </c:pt>
                <c:pt idx="4900">
                  <c:v>41277.1875</c:v>
                </c:pt>
                <c:pt idx="4901">
                  <c:v>41277.208333333336</c:v>
                </c:pt>
                <c:pt idx="4902">
                  <c:v>41277.229166666664</c:v>
                </c:pt>
                <c:pt idx="4903">
                  <c:v>41277.25</c:v>
                </c:pt>
                <c:pt idx="4904">
                  <c:v>41277.270833333336</c:v>
                </c:pt>
                <c:pt idx="4905">
                  <c:v>41277.291666666664</c:v>
                </c:pt>
                <c:pt idx="4906">
                  <c:v>41277.3125</c:v>
                </c:pt>
                <c:pt idx="4907">
                  <c:v>41277.333333333336</c:v>
                </c:pt>
                <c:pt idx="4908">
                  <c:v>41277.354166666664</c:v>
                </c:pt>
                <c:pt idx="4909">
                  <c:v>41277.375</c:v>
                </c:pt>
                <c:pt idx="4910">
                  <c:v>41277.395833333336</c:v>
                </c:pt>
                <c:pt idx="4911">
                  <c:v>41277.416666666664</c:v>
                </c:pt>
                <c:pt idx="4912">
                  <c:v>41277.4375</c:v>
                </c:pt>
                <c:pt idx="4913">
                  <c:v>41277.458333333336</c:v>
                </c:pt>
                <c:pt idx="4914">
                  <c:v>41277.479166666664</c:v>
                </c:pt>
                <c:pt idx="4915">
                  <c:v>41277.5</c:v>
                </c:pt>
                <c:pt idx="4916">
                  <c:v>41277.520833333336</c:v>
                </c:pt>
                <c:pt idx="4917">
                  <c:v>41277.541666666664</c:v>
                </c:pt>
                <c:pt idx="4918">
                  <c:v>41277.5625</c:v>
                </c:pt>
                <c:pt idx="4919">
                  <c:v>41277.583333333336</c:v>
                </c:pt>
                <c:pt idx="4920">
                  <c:v>41277.604166666664</c:v>
                </c:pt>
                <c:pt idx="4921">
                  <c:v>41277.625</c:v>
                </c:pt>
                <c:pt idx="4922">
                  <c:v>41277.645833333336</c:v>
                </c:pt>
                <c:pt idx="4923">
                  <c:v>41277.666666666664</c:v>
                </c:pt>
                <c:pt idx="4924">
                  <c:v>41277.6875</c:v>
                </c:pt>
                <c:pt idx="4925">
                  <c:v>41277.708333333336</c:v>
                </c:pt>
                <c:pt idx="4926">
                  <c:v>41277.729166666664</c:v>
                </c:pt>
                <c:pt idx="4927">
                  <c:v>41277.75</c:v>
                </c:pt>
                <c:pt idx="4928">
                  <c:v>41277.770833333336</c:v>
                </c:pt>
                <c:pt idx="4929">
                  <c:v>41277.791666666664</c:v>
                </c:pt>
                <c:pt idx="4930">
                  <c:v>41277.8125</c:v>
                </c:pt>
                <c:pt idx="4931">
                  <c:v>41277.833333333336</c:v>
                </c:pt>
                <c:pt idx="4932">
                  <c:v>41277.854166666664</c:v>
                </c:pt>
                <c:pt idx="4933">
                  <c:v>41277.875</c:v>
                </c:pt>
                <c:pt idx="4934">
                  <c:v>41277.895833333336</c:v>
                </c:pt>
                <c:pt idx="4935">
                  <c:v>41277.916666666664</c:v>
                </c:pt>
                <c:pt idx="4936">
                  <c:v>41277.9375</c:v>
                </c:pt>
                <c:pt idx="4937">
                  <c:v>41277.958333333336</c:v>
                </c:pt>
                <c:pt idx="4938">
                  <c:v>41277.979166666664</c:v>
                </c:pt>
                <c:pt idx="4939">
                  <c:v>41278</c:v>
                </c:pt>
                <c:pt idx="4940">
                  <c:v>41278.020833333336</c:v>
                </c:pt>
                <c:pt idx="4941">
                  <c:v>41278.041666666664</c:v>
                </c:pt>
                <c:pt idx="4942">
                  <c:v>41278.0625</c:v>
                </c:pt>
                <c:pt idx="4943">
                  <c:v>41278.083333333336</c:v>
                </c:pt>
                <c:pt idx="4944">
                  <c:v>41278.104166666664</c:v>
                </c:pt>
                <c:pt idx="4945">
                  <c:v>41278.125</c:v>
                </c:pt>
                <c:pt idx="4946">
                  <c:v>41278.145833333336</c:v>
                </c:pt>
                <c:pt idx="4947">
                  <c:v>41278.166666666664</c:v>
                </c:pt>
                <c:pt idx="4948">
                  <c:v>41278.1875</c:v>
                </c:pt>
                <c:pt idx="4949">
                  <c:v>41278.208333333336</c:v>
                </c:pt>
                <c:pt idx="4950">
                  <c:v>41278.229166666664</c:v>
                </c:pt>
                <c:pt idx="4951">
                  <c:v>41278.25</c:v>
                </c:pt>
                <c:pt idx="4952">
                  <c:v>41278.270833333336</c:v>
                </c:pt>
                <c:pt idx="4953">
                  <c:v>41278.291666666664</c:v>
                </c:pt>
                <c:pt idx="4954">
                  <c:v>41278.3125</c:v>
                </c:pt>
                <c:pt idx="4955">
                  <c:v>41278.333333333336</c:v>
                </c:pt>
                <c:pt idx="4956">
                  <c:v>41278.354166666664</c:v>
                </c:pt>
                <c:pt idx="4957">
                  <c:v>41278.375</c:v>
                </c:pt>
                <c:pt idx="4958">
                  <c:v>41278.395833333336</c:v>
                </c:pt>
                <c:pt idx="4959">
                  <c:v>41278.416666666664</c:v>
                </c:pt>
                <c:pt idx="4960">
                  <c:v>41278.4375</c:v>
                </c:pt>
                <c:pt idx="4961">
                  <c:v>41278.458333333336</c:v>
                </c:pt>
                <c:pt idx="4962">
                  <c:v>41278.479166666664</c:v>
                </c:pt>
                <c:pt idx="4963">
                  <c:v>41278.5</c:v>
                </c:pt>
                <c:pt idx="4964">
                  <c:v>41278.520833333336</c:v>
                </c:pt>
                <c:pt idx="4965">
                  <c:v>41278.541666666664</c:v>
                </c:pt>
                <c:pt idx="4966">
                  <c:v>41278.5625</c:v>
                </c:pt>
                <c:pt idx="4967">
                  <c:v>41278.583333333336</c:v>
                </c:pt>
                <c:pt idx="4968">
                  <c:v>41278.604166666664</c:v>
                </c:pt>
                <c:pt idx="4969">
                  <c:v>41278.625</c:v>
                </c:pt>
                <c:pt idx="4970">
                  <c:v>41278.645833333336</c:v>
                </c:pt>
                <c:pt idx="4971">
                  <c:v>41278.666666666664</c:v>
                </c:pt>
                <c:pt idx="4972">
                  <c:v>41278.6875</c:v>
                </c:pt>
                <c:pt idx="4973">
                  <c:v>41278.708333333336</c:v>
                </c:pt>
                <c:pt idx="4974">
                  <c:v>41278.729166666664</c:v>
                </c:pt>
                <c:pt idx="4975">
                  <c:v>41278.75</c:v>
                </c:pt>
                <c:pt idx="4976">
                  <c:v>41278.770833333336</c:v>
                </c:pt>
                <c:pt idx="4977">
                  <c:v>41278.791666666664</c:v>
                </c:pt>
                <c:pt idx="4978">
                  <c:v>41278.8125</c:v>
                </c:pt>
                <c:pt idx="4979">
                  <c:v>41278.833333333336</c:v>
                </c:pt>
                <c:pt idx="4980">
                  <c:v>41278.854166666664</c:v>
                </c:pt>
                <c:pt idx="4981">
                  <c:v>41278.875</c:v>
                </c:pt>
                <c:pt idx="4982">
                  <c:v>41278.895833333336</c:v>
                </c:pt>
                <c:pt idx="4983">
                  <c:v>41278.916666666664</c:v>
                </c:pt>
                <c:pt idx="4984">
                  <c:v>41278.9375</c:v>
                </c:pt>
                <c:pt idx="4985">
                  <c:v>41278.958333333336</c:v>
                </c:pt>
                <c:pt idx="4986">
                  <c:v>41278.979166666664</c:v>
                </c:pt>
                <c:pt idx="4987">
                  <c:v>41279</c:v>
                </c:pt>
                <c:pt idx="4988">
                  <c:v>41279.020833333336</c:v>
                </c:pt>
                <c:pt idx="4989">
                  <c:v>41279.041666666664</c:v>
                </c:pt>
                <c:pt idx="4990">
                  <c:v>41279.0625</c:v>
                </c:pt>
                <c:pt idx="4991">
                  <c:v>41279.083333333336</c:v>
                </c:pt>
                <c:pt idx="4992">
                  <c:v>41279.104166666664</c:v>
                </c:pt>
                <c:pt idx="4993">
                  <c:v>41279.125</c:v>
                </c:pt>
                <c:pt idx="4994">
                  <c:v>41279.145833333336</c:v>
                </c:pt>
                <c:pt idx="4995">
                  <c:v>41279.166666666664</c:v>
                </c:pt>
                <c:pt idx="4996">
                  <c:v>41279.1875</c:v>
                </c:pt>
                <c:pt idx="4997">
                  <c:v>41279.208333333336</c:v>
                </c:pt>
                <c:pt idx="4998">
                  <c:v>41279.229166666664</c:v>
                </c:pt>
                <c:pt idx="4999">
                  <c:v>41279.25</c:v>
                </c:pt>
                <c:pt idx="5000">
                  <c:v>41279.270833333336</c:v>
                </c:pt>
                <c:pt idx="5001">
                  <c:v>41279.291666666664</c:v>
                </c:pt>
                <c:pt idx="5002">
                  <c:v>41279.3125</c:v>
                </c:pt>
                <c:pt idx="5003">
                  <c:v>41279.333333333336</c:v>
                </c:pt>
                <c:pt idx="5004">
                  <c:v>41279.354166666664</c:v>
                </c:pt>
                <c:pt idx="5005">
                  <c:v>41279.375</c:v>
                </c:pt>
                <c:pt idx="5006">
                  <c:v>41279.395833333336</c:v>
                </c:pt>
                <c:pt idx="5007">
                  <c:v>41279.416666666664</c:v>
                </c:pt>
                <c:pt idx="5008">
                  <c:v>41279.4375</c:v>
                </c:pt>
                <c:pt idx="5009">
                  <c:v>41279.458333333336</c:v>
                </c:pt>
                <c:pt idx="5010">
                  <c:v>41279.479166666664</c:v>
                </c:pt>
                <c:pt idx="5011">
                  <c:v>41279.5</c:v>
                </c:pt>
                <c:pt idx="5012">
                  <c:v>41279.520833333336</c:v>
                </c:pt>
                <c:pt idx="5013">
                  <c:v>41279.541666666664</c:v>
                </c:pt>
                <c:pt idx="5014">
                  <c:v>41279.5625</c:v>
                </c:pt>
                <c:pt idx="5015">
                  <c:v>41279.583333333336</c:v>
                </c:pt>
                <c:pt idx="5016">
                  <c:v>41279.604166666664</c:v>
                </c:pt>
                <c:pt idx="5017">
                  <c:v>41279.625</c:v>
                </c:pt>
                <c:pt idx="5018">
                  <c:v>41279.645833333336</c:v>
                </c:pt>
                <c:pt idx="5019">
                  <c:v>41279.666666666664</c:v>
                </c:pt>
                <c:pt idx="5020">
                  <c:v>41279.6875</c:v>
                </c:pt>
                <c:pt idx="5021">
                  <c:v>41279.708333333336</c:v>
                </c:pt>
                <c:pt idx="5022">
                  <c:v>41279.729166666664</c:v>
                </c:pt>
                <c:pt idx="5023">
                  <c:v>41279.75</c:v>
                </c:pt>
                <c:pt idx="5024">
                  <c:v>41279.770833333336</c:v>
                </c:pt>
                <c:pt idx="5025">
                  <c:v>41279.791666666664</c:v>
                </c:pt>
                <c:pt idx="5026">
                  <c:v>41279.8125</c:v>
                </c:pt>
                <c:pt idx="5027">
                  <c:v>41279.833333333336</c:v>
                </c:pt>
                <c:pt idx="5028">
                  <c:v>41279.854166666664</c:v>
                </c:pt>
                <c:pt idx="5029">
                  <c:v>41279.875</c:v>
                </c:pt>
                <c:pt idx="5030">
                  <c:v>41279.895833333336</c:v>
                </c:pt>
                <c:pt idx="5031">
                  <c:v>41279.916666666664</c:v>
                </c:pt>
                <c:pt idx="5032">
                  <c:v>41279.9375</c:v>
                </c:pt>
                <c:pt idx="5033">
                  <c:v>41279.958333333336</c:v>
                </c:pt>
                <c:pt idx="5034">
                  <c:v>41279.979166666664</c:v>
                </c:pt>
                <c:pt idx="5035">
                  <c:v>41280</c:v>
                </c:pt>
                <c:pt idx="5036">
                  <c:v>41280.020833333336</c:v>
                </c:pt>
                <c:pt idx="5037">
                  <c:v>41280.041666666664</c:v>
                </c:pt>
                <c:pt idx="5038">
                  <c:v>41280.0625</c:v>
                </c:pt>
                <c:pt idx="5039">
                  <c:v>41280.083333333336</c:v>
                </c:pt>
                <c:pt idx="5040">
                  <c:v>41280.104166666664</c:v>
                </c:pt>
                <c:pt idx="5041">
                  <c:v>41280.125</c:v>
                </c:pt>
                <c:pt idx="5042">
                  <c:v>41280.145833333336</c:v>
                </c:pt>
                <c:pt idx="5043">
                  <c:v>41280.166666666664</c:v>
                </c:pt>
                <c:pt idx="5044">
                  <c:v>41280.1875</c:v>
                </c:pt>
                <c:pt idx="5045">
                  <c:v>41280.208333333336</c:v>
                </c:pt>
                <c:pt idx="5046">
                  <c:v>41280.229166666664</c:v>
                </c:pt>
                <c:pt idx="5047">
                  <c:v>41280.25</c:v>
                </c:pt>
                <c:pt idx="5048">
                  <c:v>41280.270833333336</c:v>
                </c:pt>
                <c:pt idx="5049">
                  <c:v>41280.291666666664</c:v>
                </c:pt>
                <c:pt idx="5050">
                  <c:v>41280.3125</c:v>
                </c:pt>
                <c:pt idx="5051">
                  <c:v>41280.333333333336</c:v>
                </c:pt>
                <c:pt idx="5052">
                  <c:v>41280.354166666664</c:v>
                </c:pt>
                <c:pt idx="5053">
                  <c:v>41280.375</c:v>
                </c:pt>
                <c:pt idx="5054">
                  <c:v>41280.395833333336</c:v>
                </c:pt>
                <c:pt idx="5055">
                  <c:v>41280.416666666664</c:v>
                </c:pt>
                <c:pt idx="5056">
                  <c:v>41280.4375</c:v>
                </c:pt>
                <c:pt idx="5057">
                  <c:v>41280.458333333336</c:v>
                </c:pt>
                <c:pt idx="5058">
                  <c:v>41280.479166666664</c:v>
                </c:pt>
                <c:pt idx="5059">
                  <c:v>41280.5</c:v>
                </c:pt>
                <c:pt idx="5060">
                  <c:v>41280.520833333336</c:v>
                </c:pt>
                <c:pt idx="5061">
                  <c:v>41280.541666666664</c:v>
                </c:pt>
                <c:pt idx="5062">
                  <c:v>41280.5625</c:v>
                </c:pt>
                <c:pt idx="5063">
                  <c:v>41280.583333333336</c:v>
                </c:pt>
                <c:pt idx="5064">
                  <c:v>41280.604166666664</c:v>
                </c:pt>
                <c:pt idx="5065">
                  <c:v>41280.625</c:v>
                </c:pt>
                <c:pt idx="5066">
                  <c:v>41280.645833333336</c:v>
                </c:pt>
                <c:pt idx="5067">
                  <c:v>41280.666666666664</c:v>
                </c:pt>
                <c:pt idx="5068">
                  <c:v>41280.6875</c:v>
                </c:pt>
                <c:pt idx="5069">
                  <c:v>41280.708333333336</c:v>
                </c:pt>
                <c:pt idx="5070">
                  <c:v>41280.729166666664</c:v>
                </c:pt>
                <c:pt idx="5071">
                  <c:v>41280.75</c:v>
                </c:pt>
                <c:pt idx="5072">
                  <c:v>41280.770833333336</c:v>
                </c:pt>
                <c:pt idx="5073">
                  <c:v>41280.791666666664</c:v>
                </c:pt>
                <c:pt idx="5074">
                  <c:v>41280.8125</c:v>
                </c:pt>
                <c:pt idx="5075">
                  <c:v>41280.833333333336</c:v>
                </c:pt>
                <c:pt idx="5076">
                  <c:v>41280.854166666664</c:v>
                </c:pt>
                <c:pt idx="5077">
                  <c:v>41280.875</c:v>
                </c:pt>
                <c:pt idx="5078">
                  <c:v>41280.895833333336</c:v>
                </c:pt>
                <c:pt idx="5079">
                  <c:v>41280.916666666664</c:v>
                </c:pt>
                <c:pt idx="5080">
                  <c:v>41280.9375</c:v>
                </c:pt>
                <c:pt idx="5081">
                  <c:v>41280.958333333336</c:v>
                </c:pt>
                <c:pt idx="5082">
                  <c:v>41280.979166666664</c:v>
                </c:pt>
                <c:pt idx="5083">
                  <c:v>41281</c:v>
                </c:pt>
                <c:pt idx="5084">
                  <c:v>41281.020833333336</c:v>
                </c:pt>
                <c:pt idx="5085">
                  <c:v>41281.041666666664</c:v>
                </c:pt>
                <c:pt idx="5086">
                  <c:v>41281.0625</c:v>
                </c:pt>
                <c:pt idx="5087">
                  <c:v>41281.083333333336</c:v>
                </c:pt>
                <c:pt idx="5088">
                  <c:v>41281.104166666664</c:v>
                </c:pt>
                <c:pt idx="5089">
                  <c:v>41281.125</c:v>
                </c:pt>
                <c:pt idx="5090">
                  <c:v>41281.145833333336</c:v>
                </c:pt>
                <c:pt idx="5091">
                  <c:v>41281.166666666664</c:v>
                </c:pt>
                <c:pt idx="5092">
                  <c:v>41281.1875</c:v>
                </c:pt>
                <c:pt idx="5093">
                  <c:v>41281.208333333336</c:v>
                </c:pt>
                <c:pt idx="5094">
                  <c:v>41281.229166666664</c:v>
                </c:pt>
                <c:pt idx="5095">
                  <c:v>41281.25</c:v>
                </c:pt>
                <c:pt idx="5096">
                  <c:v>41281.270833333336</c:v>
                </c:pt>
                <c:pt idx="5097">
                  <c:v>41281.291666666664</c:v>
                </c:pt>
                <c:pt idx="5098">
                  <c:v>41281.3125</c:v>
                </c:pt>
                <c:pt idx="5099">
                  <c:v>41281.333333333336</c:v>
                </c:pt>
                <c:pt idx="5100">
                  <c:v>41281.354166666664</c:v>
                </c:pt>
                <c:pt idx="5101">
                  <c:v>41281.375</c:v>
                </c:pt>
                <c:pt idx="5102">
                  <c:v>41281.395833333336</c:v>
                </c:pt>
                <c:pt idx="5103">
                  <c:v>41281.416666666664</c:v>
                </c:pt>
                <c:pt idx="5104">
                  <c:v>41281.4375</c:v>
                </c:pt>
                <c:pt idx="5105">
                  <c:v>41281.458333333336</c:v>
                </c:pt>
                <c:pt idx="5106">
                  <c:v>41281.479166666664</c:v>
                </c:pt>
                <c:pt idx="5107">
                  <c:v>41281.5</c:v>
                </c:pt>
                <c:pt idx="5108">
                  <c:v>41281.520833333336</c:v>
                </c:pt>
                <c:pt idx="5109">
                  <c:v>41281.541666666664</c:v>
                </c:pt>
                <c:pt idx="5110">
                  <c:v>41281.5625</c:v>
                </c:pt>
                <c:pt idx="5111">
                  <c:v>41281.583333333336</c:v>
                </c:pt>
                <c:pt idx="5112">
                  <c:v>41281.604166666664</c:v>
                </c:pt>
                <c:pt idx="5113">
                  <c:v>41281.625</c:v>
                </c:pt>
                <c:pt idx="5114">
                  <c:v>41281.645833333336</c:v>
                </c:pt>
                <c:pt idx="5115">
                  <c:v>41281.666666666664</c:v>
                </c:pt>
                <c:pt idx="5116">
                  <c:v>41281.6875</c:v>
                </c:pt>
                <c:pt idx="5117">
                  <c:v>41281.708333333336</c:v>
                </c:pt>
                <c:pt idx="5118">
                  <c:v>41281.729166666664</c:v>
                </c:pt>
                <c:pt idx="5119">
                  <c:v>41281.75</c:v>
                </c:pt>
                <c:pt idx="5120">
                  <c:v>41281.770833333336</c:v>
                </c:pt>
                <c:pt idx="5121">
                  <c:v>41281.791666666664</c:v>
                </c:pt>
                <c:pt idx="5122">
                  <c:v>41281.8125</c:v>
                </c:pt>
                <c:pt idx="5123">
                  <c:v>41281.833333333336</c:v>
                </c:pt>
                <c:pt idx="5124">
                  <c:v>41281.854166666664</c:v>
                </c:pt>
                <c:pt idx="5125">
                  <c:v>41281.875</c:v>
                </c:pt>
                <c:pt idx="5126">
                  <c:v>41281.895833333336</c:v>
                </c:pt>
                <c:pt idx="5127">
                  <c:v>41281.916666666664</c:v>
                </c:pt>
                <c:pt idx="5128">
                  <c:v>41281.9375</c:v>
                </c:pt>
                <c:pt idx="5129">
                  <c:v>41281.958333333336</c:v>
                </c:pt>
                <c:pt idx="5130">
                  <c:v>41281.979166666664</c:v>
                </c:pt>
                <c:pt idx="5131">
                  <c:v>41282</c:v>
                </c:pt>
                <c:pt idx="5132">
                  <c:v>41282.020833333336</c:v>
                </c:pt>
                <c:pt idx="5133">
                  <c:v>41282.041666666664</c:v>
                </c:pt>
                <c:pt idx="5134">
                  <c:v>41282.0625</c:v>
                </c:pt>
                <c:pt idx="5135">
                  <c:v>41282.083333333336</c:v>
                </c:pt>
                <c:pt idx="5136">
                  <c:v>41282.104166666664</c:v>
                </c:pt>
                <c:pt idx="5137">
                  <c:v>41282.125</c:v>
                </c:pt>
                <c:pt idx="5138">
                  <c:v>41282.145833333336</c:v>
                </c:pt>
                <c:pt idx="5139">
                  <c:v>41282.166666666664</c:v>
                </c:pt>
                <c:pt idx="5140">
                  <c:v>41282.1875</c:v>
                </c:pt>
                <c:pt idx="5141">
                  <c:v>41282.208333333336</c:v>
                </c:pt>
                <c:pt idx="5142">
                  <c:v>41282.229166666664</c:v>
                </c:pt>
                <c:pt idx="5143">
                  <c:v>41282.25</c:v>
                </c:pt>
                <c:pt idx="5144">
                  <c:v>41282.270833333336</c:v>
                </c:pt>
                <c:pt idx="5145">
                  <c:v>41282.291666666664</c:v>
                </c:pt>
                <c:pt idx="5146">
                  <c:v>41282.3125</c:v>
                </c:pt>
                <c:pt idx="5147">
                  <c:v>41282.333333333336</c:v>
                </c:pt>
                <c:pt idx="5148">
                  <c:v>41282.354166666664</c:v>
                </c:pt>
                <c:pt idx="5149">
                  <c:v>41282.375</c:v>
                </c:pt>
                <c:pt idx="5150">
                  <c:v>41282.395833333336</c:v>
                </c:pt>
                <c:pt idx="5151">
                  <c:v>41282.416666666664</c:v>
                </c:pt>
                <c:pt idx="5152">
                  <c:v>41282.4375</c:v>
                </c:pt>
                <c:pt idx="5153">
                  <c:v>41282.458333333336</c:v>
                </c:pt>
                <c:pt idx="5154">
                  <c:v>41282.479166666664</c:v>
                </c:pt>
                <c:pt idx="5155">
                  <c:v>41282.5</c:v>
                </c:pt>
                <c:pt idx="5156">
                  <c:v>41282.520833333336</c:v>
                </c:pt>
                <c:pt idx="5157">
                  <c:v>41282.541666666664</c:v>
                </c:pt>
                <c:pt idx="5158">
                  <c:v>41282.5625</c:v>
                </c:pt>
                <c:pt idx="5159">
                  <c:v>41282.583333333336</c:v>
                </c:pt>
                <c:pt idx="5160">
                  <c:v>41282.604166666664</c:v>
                </c:pt>
                <c:pt idx="5161">
                  <c:v>41282.625</c:v>
                </c:pt>
                <c:pt idx="5162">
                  <c:v>41282.645833333336</c:v>
                </c:pt>
                <c:pt idx="5163">
                  <c:v>41282.666666666664</c:v>
                </c:pt>
                <c:pt idx="5164">
                  <c:v>41282.6875</c:v>
                </c:pt>
                <c:pt idx="5165">
                  <c:v>41282.708333333336</c:v>
                </c:pt>
                <c:pt idx="5166">
                  <c:v>41282.729166666664</c:v>
                </c:pt>
                <c:pt idx="5167">
                  <c:v>41282.75</c:v>
                </c:pt>
                <c:pt idx="5168">
                  <c:v>41282.770833333336</c:v>
                </c:pt>
                <c:pt idx="5169">
                  <c:v>41282.791666666664</c:v>
                </c:pt>
                <c:pt idx="5170">
                  <c:v>41282.8125</c:v>
                </c:pt>
                <c:pt idx="5171">
                  <c:v>41282.833333333336</c:v>
                </c:pt>
                <c:pt idx="5172">
                  <c:v>41282.854166666664</c:v>
                </c:pt>
                <c:pt idx="5173">
                  <c:v>41282.875</c:v>
                </c:pt>
                <c:pt idx="5174">
                  <c:v>41282.895833333336</c:v>
                </c:pt>
                <c:pt idx="5175">
                  <c:v>41282.916666666664</c:v>
                </c:pt>
                <c:pt idx="5176">
                  <c:v>41282.9375</c:v>
                </c:pt>
                <c:pt idx="5177">
                  <c:v>41282.958333333336</c:v>
                </c:pt>
                <c:pt idx="5178">
                  <c:v>41282.979166666664</c:v>
                </c:pt>
                <c:pt idx="5179">
                  <c:v>41283</c:v>
                </c:pt>
                <c:pt idx="5180">
                  <c:v>41283.020833333336</c:v>
                </c:pt>
                <c:pt idx="5181">
                  <c:v>41283.041666666664</c:v>
                </c:pt>
                <c:pt idx="5182">
                  <c:v>41283.0625</c:v>
                </c:pt>
                <c:pt idx="5183">
                  <c:v>41283.083333333336</c:v>
                </c:pt>
                <c:pt idx="5184">
                  <c:v>41283.104166666664</c:v>
                </c:pt>
                <c:pt idx="5185">
                  <c:v>41283.125</c:v>
                </c:pt>
                <c:pt idx="5186">
                  <c:v>41283.145833333336</c:v>
                </c:pt>
                <c:pt idx="5187">
                  <c:v>41283.166666666664</c:v>
                </c:pt>
                <c:pt idx="5188">
                  <c:v>41283.1875</c:v>
                </c:pt>
                <c:pt idx="5189">
                  <c:v>41283.208333333336</c:v>
                </c:pt>
                <c:pt idx="5190">
                  <c:v>41283.229166666664</c:v>
                </c:pt>
                <c:pt idx="5191">
                  <c:v>41283.25</c:v>
                </c:pt>
                <c:pt idx="5192">
                  <c:v>41283.270833333336</c:v>
                </c:pt>
                <c:pt idx="5193">
                  <c:v>41283.291666666664</c:v>
                </c:pt>
                <c:pt idx="5194">
                  <c:v>41283.3125</c:v>
                </c:pt>
                <c:pt idx="5195">
                  <c:v>41283.333333333336</c:v>
                </c:pt>
                <c:pt idx="5196">
                  <c:v>41283.354166666664</c:v>
                </c:pt>
                <c:pt idx="5197">
                  <c:v>41283.375</c:v>
                </c:pt>
                <c:pt idx="5198">
                  <c:v>41283.395833333336</c:v>
                </c:pt>
                <c:pt idx="5199">
                  <c:v>41283.416666666664</c:v>
                </c:pt>
                <c:pt idx="5200">
                  <c:v>41283.4375</c:v>
                </c:pt>
                <c:pt idx="5201">
                  <c:v>41283.458333333336</c:v>
                </c:pt>
                <c:pt idx="5202">
                  <c:v>41283.479166666664</c:v>
                </c:pt>
                <c:pt idx="5203">
                  <c:v>41283.5</c:v>
                </c:pt>
                <c:pt idx="5204">
                  <c:v>41283.520833333336</c:v>
                </c:pt>
                <c:pt idx="5205">
                  <c:v>41283.541666666664</c:v>
                </c:pt>
                <c:pt idx="5206">
                  <c:v>41283.5625</c:v>
                </c:pt>
                <c:pt idx="5207">
                  <c:v>41283.583333333336</c:v>
                </c:pt>
                <c:pt idx="5208">
                  <c:v>41283.604166666664</c:v>
                </c:pt>
                <c:pt idx="5209">
                  <c:v>41283.625</c:v>
                </c:pt>
                <c:pt idx="5210">
                  <c:v>41283.645833333336</c:v>
                </c:pt>
                <c:pt idx="5211">
                  <c:v>41283.666666666664</c:v>
                </c:pt>
                <c:pt idx="5212">
                  <c:v>41283.6875</c:v>
                </c:pt>
                <c:pt idx="5213">
                  <c:v>41283.708333333336</c:v>
                </c:pt>
                <c:pt idx="5214">
                  <c:v>41283.729166666664</c:v>
                </c:pt>
                <c:pt idx="5215">
                  <c:v>41283.75</c:v>
                </c:pt>
                <c:pt idx="5216">
                  <c:v>41283.770833333336</c:v>
                </c:pt>
                <c:pt idx="5217">
                  <c:v>41283.791666666664</c:v>
                </c:pt>
                <c:pt idx="5218">
                  <c:v>41283.8125</c:v>
                </c:pt>
                <c:pt idx="5219">
                  <c:v>41283.833333333336</c:v>
                </c:pt>
                <c:pt idx="5220">
                  <c:v>41283.854166666664</c:v>
                </c:pt>
                <c:pt idx="5221">
                  <c:v>41283.875</c:v>
                </c:pt>
                <c:pt idx="5222">
                  <c:v>41283.895833333336</c:v>
                </c:pt>
                <c:pt idx="5223">
                  <c:v>41283.916666666664</c:v>
                </c:pt>
                <c:pt idx="5224">
                  <c:v>41283.9375</c:v>
                </c:pt>
                <c:pt idx="5225">
                  <c:v>41283.958333333336</c:v>
                </c:pt>
                <c:pt idx="5226">
                  <c:v>41283.979166666664</c:v>
                </c:pt>
                <c:pt idx="5227">
                  <c:v>41284</c:v>
                </c:pt>
                <c:pt idx="5228">
                  <c:v>41284.020833333336</c:v>
                </c:pt>
                <c:pt idx="5229">
                  <c:v>41284.041666666664</c:v>
                </c:pt>
                <c:pt idx="5230">
                  <c:v>41284.0625</c:v>
                </c:pt>
                <c:pt idx="5231">
                  <c:v>41284.083333333336</c:v>
                </c:pt>
                <c:pt idx="5232">
                  <c:v>41284.104166666664</c:v>
                </c:pt>
                <c:pt idx="5233">
                  <c:v>41284.125</c:v>
                </c:pt>
                <c:pt idx="5234">
                  <c:v>41284.145833333336</c:v>
                </c:pt>
                <c:pt idx="5235">
                  <c:v>41284.166666666664</c:v>
                </c:pt>
                <c:pt idx="5236">
                  <c:v>41284.1875</c:v>
                </c:pt>
                <c:pt idx="5237">
                  <c:v>41284.208333333336</c:v>
                </c:pt>
                <c:pt idx="5238">
                  <c:v>41284.229166666664</c:v>
                </c:pt>
                <c:pt idx="5239">
                  <c:v>41284.25</c:v>
                </c:pt>
                <c:pt idx="5240">
                  <c:v>41284.270833333336</c:v>
                </c:pt>
                <c:pt idx="5241">
                  <c:v>41284.291666666664</c:v>
                </c:pt>
                <c:pt idx="5242">
                  <c:v>41284.3125</c:v>
                </c:pt>
                <c:pt idx="5243">
                  <c:v>41284.333333333336</c:v>
                </c:pt>
                <c:pt idx="5244">
                  <c:v>41284.354166666664</c:v>
                </c:pt>
                <c:pt idx="5245">
                  <c:v>41284.375</c:v>
                </c:pt>
                <c:pt idx="5246">
                  <c:v>41284.395833333336</c:v>
                </c:pt>
                <c:pt idx="5247">
                  <c:v>41284.416666666664</c:v>
                </c:pt>
                <c:pt idx="5248">
                  <c:v>41284.4375</c:v>
                </c:pt>
                <c:pt idx="5249">
                  <c:v>41284.458333333336</c:v>
                </c:pt>
                <c:pt idx="5250">
                  <c:v>41284.479166666664</c:v>
                </c:pt>
                <c:pt idx="5251">
                  <c:v>41284.5</c:v>
                </c:pt>
                <c:pt idx="5252">
                  <c:v>41284.520833333336</c:v>
                </c:pt>
                <c:pt idx="5253">
                  <c:v>41284.541666666664</c:v>
                </c:pt>
                <c:pt idx="5254">
                  <c:v>41284.5625</c:v>
                </c:pt>
                <c:pt idx="5255">
                  <c:v>41284.583333333336</c:v>
                </c:pt>
                <c:pt idx="5256">
                  <c:v>41284.604166666664</c:v>
                </c:pt>
                <c:pt idx="5257">
                  <c:v>41284.625</c:v>
                </c:pt>
                <c:pt idx="5258">
                  <c:v>41284.645833333336</c:v>
                </c:pt>
                <c:pt idx="5259">
                  <c:v>41284.666666666664</c:v>
                </c:pt>
                <c:pt idx="5260">
                  <c:v>41284.6875</c:v>
                </c:pt>
                <c:pt idx="5261">
                  <c:v>41284.708333333336</c:v>
                </c:pt>
                <c:pt idx="5262">
                  <c:v>41284.729166666664</c:v>
                </c:pt>
                <c:pt idx="5263">
                  <c:v>41284.75</c:v>
                </c:pt>
                <c:pt idx="5264">
                  <c:v>41284.770833333336</c:v>
                </c:pt>
                <c:pt idx="5265">
                  <c:v>41284.791666666664</c:v>
                </c:pt>
                <c:pt idx="5266">
                  <c:v>41284.8125</c:v>
                </c:pt>
                <c:pt idx="5267">
                  <c:v>41284.833333333336</c:v>
                </c:pt>
                <c:pt idx="5268">
                  <c:v>41284.854166666664</c:v>
                </c:pt>
                <c:pt idx="5269">
                  <c:v>41284.875</c:v>
                </c:pt>
                <c:pt idx="5270">
                  <c:v>41284.895833333336</c:v>
                </c:pt>
                <c:pt idx="5271">
                  <c:v>41284.916666666664</c:v>
                </c:pt>
                <c:pt idx="5272">
                  <c:v>41284.9375</c:v>
                </c:pt>
                <c:pt idx="5273">
                  <c:v>41284.958333333336</c:v>
                </c:pt>
                <c:pt idx="5274">
                  <c:v>41284.979166666664</c:v>
                </c:pt>
                <c:pt idx="5275">
                  <c:v>41285</c:v>
                </c:pt>
                <c:pt idx="5276">
                  <c:v>41285.020833333336</c:v>
                </c:pt>
                <c:pt idx="5277">
                  <c:v>41285.041666666664</c:v>
                </c:pt>
                <c:pt idx="5278">
                  <c:v>41285.0625</c:v>
                </c:pt>
                <c:pt idx="5279">
                  <c:v>41285.083333333336</c:v>
                </c:pt>
                <c:pt idx="5280">
                  <c:v>41285.104166666664</c:v>
                </c:pt>
                <c:pt idx="5281">
                  <c:v>41285.125</c:v>
                </c:pt>
                <c:pt idx="5282">
                  <c:v>41285.145833333336</c:v>
                </c:pt>
                <c:pt idx="5283">
                  <c:v>41285.166666666664</c:v>
                </c:pt>
                <c:pt idx="5284">
                  <c:v>41285.1875</c:v>
                </c:pt>
                <c:pt idx="5285">
                  <c:v>41285.208333333336</c:v>
                </c:pt>
                <c:pt idx="5286">
                  <c:v>41285.229166666664</c:v>
                </c:pt>
                <c:pt idx="5287">
                  <c:v>41285.25</c:v>
                </c:pt>
                <c:pt idx="5288">
                  <c:v>41285.270833333336</c:v>
                </c:pt>
                <c:pt idx="5289">
                  <c:v>41285.291666666664</c:v>
                </c:pt>
                <c:pt idx="5290">
                  <c:v>41285.3125</c:v>
                </c:pt>
                <c:pt idx="5291">
                  <c:v>41285.333333333336</c:v>
                </c:pt>
                <c:pt idx="5292">
                  <c:v>41285.354166666664</c:v>
                </c:pt>
                <c:pt idx="5293">
                  <c:v>41285.375</c:v>
                </c:pt>
                <c:pt idx="5294">
                  <c:v>41285.395833333336</c:v>
                </c:pt>
                <c:pt idx="5295">
                  <c:v>41285.416666666664</c:v>
                </c:pt>
                <c:pt idx="5296">
                  <c:v>41285.4375</c:v>
                </c:pt>
                <c:pt idx="5297">
                  <c:v>41285.458333333336</c:v>
                </c:pt>
                <c:pt idx="5298">
                  <c:v>41285.479166666664</c:v>
                </c:pt>
                <c:pt idx="5299">
                  <c:v>41285.5</c:v>
                </c:pt>
                <c:pt idx="5300">
                  <c:v>41285.520833333336</c:v>
                </c:pt>
                <c:pt idx="5301">
                  <c:v>41285.541666666664</c:v>
                </c:pt>
                <c:pt idx="5302">
                  <c:v>41285.5625</c:v>
                </c:pt>
                <c:pt idx="5303">
                  <c:v>41285.583333333336</c:v>
                </c:pt>
                <c:pt idx="5304">
                  <c:v>41285.604166666664</c:v>
                </c:pt>
                <c:pt idx="5305">
                  <c:v>41285.625</c:v>
                </c:pt>
                <c:pt idx="5306">
                  <c:v>41285.645833333336</c:v>
                </c:pt>
                <c:pt idx="5307">
                  <c:v>41285.666666666664</c:v>
                </c:pt>
                <c:pt idx="5308">
                  <c:v>41285.6875</c:v>
                </c:pt>
                <c:pt idx="5309">
                  <c:v>41285.708333333336</c:v>
                </c:pt>
                <c:pt idx="5310">
                  <c:v>41285.729166666664</c:v>
                </c:pt>
                <c:pt idx="5311">
                  <c:v>41285.75</c:v>
                </c:pt>
                <c:pt idx="5312">
                  <c:v>41285.770833333336</c:v>
                </c:pt>
                <c:pt idx="5313">
                  <c:v>41285.791666666664</c:v>
                </c:pt>
                <c:pt idx="5314">
                  <c:v>41285.8125</c:v>
                </c:pt>
                <c:pt idx="5315">
                  <c:v>41285.833333333336</c:v>
                </c:pt>
                <c:pt idx="5316">
                  <c:v>41285.854166666664</c:v>
                </c:pt>
                <c:pt idx="5317">
                  <c:v>41285.875</c:v>
                </c:pt>
                <c:pt idx="5318">
                  <c:v>41285.895833333336</c:v>
                </c:pt>
                <c:pt idx="5319">
                  <c:v>41285.916666666664</c:v>
                </c:pt>
                <c:pt idx="5320">
                  <c:v>41285.9375</c:v>
                </c:pt>
                <c:pt idx="5321">
                  <c:v>41285.958333333336</c:v>
                </c:pt>
                <c:pt idx="5322">
                  <c:v>41285.979166666664</c:v>
                </c:pt>
                <c:pt idx="5323">
                  <c:v>41286</c:v>
                </c:pt>
                <c:pt idx="5324">
                  <c:v>41286.020833333336</c:v>
                </c:pt>
                <c:pt idx="5325">
                  <c:v>41286.041666666664</c:v>
                </c:pt>
                <c:pt idx="5326">
                  <c:v>41286.0625</c:v>
                </c:pt>
                <c:pt idx="5327">
                  <c:v>41286.083333333336</c:v>
                </c:pt>
                <c:pt idx="5328">
                  <c:v>41286.104166666664</c:v>
                </c:pt>
                <c:pt idx="5329">
                  <c:v>41286.125</c:v>
                </c:pt>
                <c:pt idx="5330">
                  <c:v>41286.145833333336</c:v>
                </c:pt>
                <c:pt idx="5331">
                  <c:v>41286.166666666664</c:v>
                </c:pt>
                <c:pt idx="5332">
                  <c:v>41286.1875</c:v>
                </c:pt>
                <c:pt idx="5333">
                  <c:v>41286.208333333336</c:v>
                </c:pt>
                <c:pt idx="5334">
                  <c:v>41286.229166666664</c:v>
                </c:pt>
                <c:pt idx="5335">
                  <c:v>41286.25</c:v>
                </c:pt>
                <c:pt idx="5336">
                  <c:v>41286.270833333336</c:v>
                </c:pt>
                <c:pt idx="5337">
                  <c:v>41286.291666666664</c:v>
                </c:pt>
                <c:pt idx="5338">
                  <c:v>41286.3125</c:v>
                </c:pt>
                <c:pt idx="5339">
                  <c:v>41286.333333333336</c:v>
                </c:pt>
                <c:pt idx="5340">
                  <c:v>41286.354166666664</c:v>
                </c:pt>
                <c:pt idx="5341">
                  <c:v>41286.375</c:v>
                </c:pt>
                <c:pt idx="5342">
                  <c:v>41286.395833333336</c:v>
                </c:pt>
                <c:pt idx="5343">
                  <c:v>41286.416666666664</c:v>
                </c:pt>
                <c:pt idx="5344">
                  <c:v>41286.4375</c:v>
                </c:pt>
                <c:pt idx="5345">
                  <c:v>41286.458333333336</c:v>
                </c:pt>
                <c:pt idx="5346">
                  <c:v>41286.479166666664</c:v>
                </c:pt>
                <c:pt idx="5347">
                  <c:v>41286.5</c:v>
                </c:pt>
                <c:pt idx="5348">
                  <c:v>41286.520833333336</c:v>
                </c:pt>
                <c:pt idx="5349">
                  <c:v>41286.541666666664</c:v>
                </c:pt>
                <c:pt idx="5350">
                  <c:v>41286.5625</c:v>
                </c:pt>
                <c:pt idx="5351">
                  <c:v>41286.583333333336</c:v>
                </c:pt>
                <c:pt idx="5352">
                  <c:v>41286.604166666664</c:v>
                </c:pt>
                <c:pt idx="5353">
                  <c:v>41286.625</c:v>
                </c:pt>
                <c:pt idx="5354">
                  <c:v>41286.645833333336</c:v>
                </c:pt>
                <c:pt idx="5355">
                  <c:v>41286.666666666664</c:v>
                </c:pt>
                <c:pt idx="5356">
                  <c:v>41286.6875</c:v>
                </c:pt>
                <c:pt idx="5357">
                  <c:v>41286.708333333336</c:v>
                </c:pt>
                <c:pt idx="5358">
                  <c:v>41286.729166666664</c:v>
                </c:pt>
                <c:pt idx="5359">
                  <c:v>41286.75</c:v>
                </c:pt>
                <c:pt idx="5360">
                  <c:v>41286.770833333336</c:v>
                </c:pt>
                <c:pt idx="5361">
                  <c:v>41286.791666666664</c:v>
                </c:pt>
                <c:pt idx="5362">
                  <c:v>41286.8125</c:v>
                </c:pt>
                <c:pt idx="5363">
                  <c:v>41286.833333333336</c:v>
                </c:pt>
                <c:pt idx="5364">
                  <c:v>41286.854166666664</c:v>
                </c:pt>
                <c:pt idx="5365">
                  <c:v>41286.875</c:v>
                </c:pt>
                <c:pt idx="5366">
                  <c:v>41286.895833333336</c:v>
                </c:pt>
                <c:pt idx="5367">
                  <c:v>41286.916666666664</c:v>
                </c:pt>
                <c:pt idx="5368">
                  <c:v>41286.9375</c:v>
                </c:pt>
                <c:pt idx="5369">
                  <c:v>41286.958333333336</c:v>
                </c:pt>
                <c:pt idx="5370">
                  <c:v>41286.979166666664</c:v>
                </c:pt>
                <c:pt idx="5371">
                  <c:v>41287</c:v>
                </c:pt>
                <c:pt idx="5372">
                  <c:v>41287.020833333336</c:v>
                </c:pt>
                <c:pt idx="5373">
                  <c:v>41287.041666666664</c:v>
                </c:pt>
                <c:pt idx="5374">
                  <c:v>41287.0625</c:v>
                </c:pt>
                <c:pt idx="5375">
                  <c:v>41287.083333333336</c:v>
                </c:pt>
                <c:pt idx="5376">
                  <c:v>41287.104166666664</c:v>
                </c:pt>
                <c:pt idx="5377">
                  <c:v>41287.125</c:v>
                </c:pt>
                <c:pt idx="5378">
                  <c:v>41287.145833333336</c:v>
                </c:pt>
                <c:pt idx="5379">
                  <c:v>41287.166666666664</c:v>
                </c:pt>
                <c:pt idx="5380">
                  <c:v>41287.1875</c:v>
                </c:pt>
                <c:pt idx="5381">
                  <c:v>41287.208333333336</c:v>
                </c:pt>
                <c:pt idx="5382">
                  <c:v>41287.229166666664</c:v>
                </c:pt>
                <c:pt idx="5383">
                  <c:v>41287.25</c:v>
                </c:pt>
                <c:pt idx="5384">
                  <c:v>41287.270833333336</c:v>
                </c:pt>
                <c:pt idx="5385">
                  <c:v>41287.291666666664</c:v>
                </c:pt>
                <c:pt idx="5386">
                  <c:v>41287.3125</c:v>
                </c:pt>
                <c:pt idx="5387">
                  <c:v>41287.333333333336</c:v>
                </c:pt>
                <c:pt idx="5388">
                  <c:v>41287.354166666664</c:v>
                </c:pt>
                <c:pt idx="5389">
                  <c:v>41287.375</c:v>
                </c:pt>
                <c:pt idx="5390">
                  <c:v>41287.395833333336</c:v>
                </c:pt>
                <c:pt idx="5391">
                  <c:v>41287.416666666664</c:v>
                </c:pt>
                <c:pt idx="5392">
                  <c:v>41287.4375</c:v>
                </c:pt>
                <c:pt idx="5393">
                  <c:v>41287.458333333336</c:v>
                </c:pt>
                <c:pt idx="5394">
                  <c:v>41287.479166666664</c:v>
                </c:pt>
                <c:pt idx="5395">
                  <c:v>41287.5</c:v>
                </c:pt>
                <c:pt idx="5396">
                  <c:v>41287.520833333336</c:v>
                </c:pt>
                <c:pt idx="5397">
                  <c:v>41287.541666666664</c:v>
                </c:pt>
                <c:pt idx="5398">
                  <c:v>41287.5625</c:v>
                </c:pt>
                <c:pt idx="5399">
                  <c:v>41287.583333333336</c:v>
                </c:pt>
                <c:pt idx="5400">
                  <c:v>41287.604166666664</c:v>
                </c:pt>
                <c:pt idx="5401">
                  <c:v>41287.625</c:v>
                </c:pt>
                <c:pt idx="5402">
                  <c:v>41287.645833333336</c:v>
                </c:pt>
                <c:pt idx="5403">
                  <c:v>41287.666666666664</c:v>
                </c:pt>
                <c:pt idx="5404">
                  <c:v>41287.6875</c:v>
                </c:pt>
                <c:pt idx="5405">
                  <c:v>41287.708333333336</c:v>
                </c:pt>
                <c:pt idx="5406">
                  <c:v>41287.729166666664</c:v>
                </c:pt>
                <c:pt idx="5407">
                  <c:v>41287.75</c:v>
                </c:pt>
                <c:pt idx="5408">
                  <c:v>41287.770833333336</c:v>
                </c:pt>
                <c:pt idx="5409">
                  <c:v>41287.791666666664</c:v>
                </c:pt>
                <c:pt idx="5410">
                  <c:v>41287.8125</c:v>
                </c:pt>
                <c:pt idx="5411">
                  <c:v>41287.833333333336</c:v>
                </c:pt>
                <c:pt idx="5412">
                  <c:v>41287.854166666664</c:v>
                </c:pt>
                <c:pt idx="5413">
                  <c:v>41287.875</c:v>
                </c:pt>
                <c:pt idx="5414">
                  <c:v>41287.895833333336</c:v>
                </c:pt>
                <c:pt idx="5415">
                  <c:v>41287.916666666664</c:v>
                </c:pt>
                <c:pt idx="5416">
                  <c:v>41287.9375</c:v>
                </c:pt>
                <c:pt idx="5417">
                  <c:v>41287.958333333336</c:v>
                </c:pt>
                <c:pt idx="5418">
                  <c:v>41287.979166666664</c:v>
                </c:pt>
                <c:pt idx="5419">
                  <c:v>41288</c:v>
                </c:pt>
                <c:pt idx="5420">
                  <c:v>41288.020833333336</c:v>
                </c:pt>
                <c:pt idx="5421">
                  <c:v>41288.041666666664</c:v>
                </c:pt>
                <c:pt idx="5422">
                  <c:v>41288.0625</c:v>
                </c:pt>
                <c:pt idx="5423">
                  <c:v>41288.083333333336</c:v>
                </c:pt>
                <c:pt idx="5424">
                  <c:v>41288.104166666664</c:v>
                </c:pt>
                <c:pt idx="5425">
                  <c:v>41288.125</c:v>
                </c:pt>
                <c:pt idx="5426">
                  <c:v>41288.145833333336</c:v>
                </c:pt>
                <c:pt idx="5427">
                  <c:v>41288.166666666664</c:v>
                </c:pt>
                <c:pt idx="5428">
                  <c:v>41288.1875</c:v>
                </c:pt>
                <c:pt idx="5429">
                  <c:v>41288.208333333336</c:v>
                </c:pt>
                <c:pt idx="5430">
                  <c:v>41288.229166666664</c:v>
                </c:pt>
                <c:pt idx="5431">
                  <c:v>41288.25</c:v>
                </c:pt>
                <c:pt idx="5432">
                  <c:v>41288.270833333336</c:v>
                </c:pt>
                <c:pt idx="5433">
                  <c:v>41288.291666666664</c:v>
                </c:pt>
                <c:pt idx="5434">
                  <c:v>41288.3125</c:v>
                </c:pt>
                <c:pt idx="5435">
                  <c:v>41288.333333333336</c:v>
                </c:pt>
                <c:pt idx="5436">
                  <c:v>41288.354166666664</c:v>
                </c:pt>
                <c:pt idx="5437">
                  <c:v>41288.375</c:v>
                </c:pt>
                <c:pt idx="5438">
                  <c:v>41288.395833333336</c:v>
                </c:pt>
                <c:pt idx="5439">
                  <c:v>41288.416666666664</c:v>
                </c:pt>
                <c:pt idx="5440">
                  <c:v>41288.4375</c:v>
                </c:pt>
                <c:pt idx="5441">
                  <c:v>41288.458333333336</c:v>
                </c:pt>
                <c:pt idx="5442">
                  <c:v>41288.479166666664</c:v>
                </c:pt>
                <c:pt idx="5443">
                  <c:v>41288.5</c:v>
                </c:pt>
                <c:pt idx="5444">
                  <c:v>41288.520833333336</c:v>
                </c:pt>
                <c:pt idx="5445">
                  <c:v>41288.541666666664</c:v>
                </c:pt>
                <c:pt idx="5446">
                  <c:v>41288.5625</c:v>
                </c:pt>
                <c:pt idx="5447">
                  <c:v>41288.583333333336</c:v>
                </c:pt>
                <c:pt idx="5448">
                  <c:v>41288.604166666664</c:v>
                </c:pt>
                <c:pt idx="5449">
                  <c:v>41288.625</c:v>
                </c:pt>
                <c:pt idx="5450">
                  <c:v>41288.645833333336</c:v>
                </c:pt>
                <c:pt idx="5451">
                  <c:v>41288.666666666664</c:v>
                </c:pt>
                <c:pt idx="5452">
                  <c:v>41288.6875</c:v>
                </c:pt>
                <c:pt idx="5453">
                  <c:v>41288.708333333336</c:v>
                </c:pt>
                <c:pt idx="5454">
                  <c:v>41288.729166666664</c:v>
                </c:pt>
                <c:pt idx="5455">
                  <c:v>41288.75</c:v>
                </c:pt>
                <c:pt idx="5456">
                  <c:v>41288.770833333336</c:v>
                </c:pt>
                <c:pt idx="5457">
                  <c:v>41288.791666666664</c:v>
                </c:pt>
                <c:pt idx="5458">
                  <c:v>41288.8125</c:v>
                </c:pt>
                <c:pt idx="5459">
                  <c:v>41288.833333333336</c:v>
                </c:pt>
                <c:pt idx="5460">
                  <c:v>41288.854166666664</c:v>
                </c:pt>
                <c:pt idx="5461">
                  <c:v>41288.875</c:v>
                </c:pt>
                <c:pt idx="5462">
                  <c:v>41288.895833333336</c:v>
                </c:pt>
                <c:pt idx="5463">
                  <c:v>41288.916666666664</c:v>
                </c:pt>
                <c:pt idx="5464">
                  <c:v>41288.9375</c:v>
                </c:pt>
                <c:pt idx="5465">
                  <c:v>41288.958333333336</c:v>
                </c:pt>
                <c:pt idx="5466">
                  <c:v>41288.979166666664</c:v>
                </c:pt>
                <c:pt idx="5467">
                  <c:v>41289</c:v>
                </c:pt>
                <c:pt idx="5468">
                  <c:v>41289.020833333336</c:v>
                </c:pt>
                <c:pt idx="5469">
                  <c:v>41289.041666666664</c:v>
                </c:pt>
                <c:pt idx="5470">
                  <c:v>41289.0625</c:v>
                </c:pt>
                <c:pt idx="5471">
                  <c:v>41289.083333333336</c:v>
                </c:pt>
                <c:pt idx="5472">
                  <c:v>41289.104166666664</c:v>
                </c:pt>
                <c:pt idx="5473">
                  <c:v>41289.125</c:v>
                </c:pt>
                <c:pt idx="5474">
                  <c:v>41289.145833333336</c:v>
                </c:pt>
                <c:pt idx="5475">
                  <c:v>41289.166666666664</c:v>
                </c:pt>
                <c:pt idx="5476">
                  <c:v>41289.1875</c:v>
                </c:pt>
                <c:pt idx="5477">
                  <c:v>41289.208333333336</c:v>
                </c:pt>
                <c:pt idx="5478">
                  <c:v>41289.229166666664</c:v>
                </c:pt>
                <c:pt idx="5479">
                  <c:v>41289.25</c:v>
                </c:pt>
                <c:pt idx="5480">
                  <c:v>41289.270833333336</c:v>
                </c:pt>
                <c:pt idx="5481">
                  <c:v>41289.291666666664</c:v>
                </c:pt>
                <c:pt idx="5482">
                  <c:v>41289.3125</c:v>
                </c:pt>
                <c:pt idx="5483">
                  <c:v>41289.333333333336</c:v>
                </c:pt>
                <c:pt idx="5484">
                  <c:v>41289.354166666664</c:v>
                </c:pt>
                <c:pt idx="5485">
                  <c:v>41289.375</c:v>
                </c:pt>
                <c:pt idx="5486">
                  <c:v>41289.395833333336</c:v>
                </c:pt>
                <c:pt idx="5487">
                  <c:v>41289.416666666664</c:v>
                </c:pt>
                <c:pt idx="5488">
                  <c:v>41289.4375</c:v>
                </c:pt>
                <c:pt idx="5489">
                  <c:v>41289.458333333336</c:v>
                </c:pt>
                <c:pt idx="5490">
                  <c:v>41289.479166666664</c:v>
                </c:pt>
                <c:pt idx="5491">
                  <c:v>41289.5</c:v>
                </c:pt>
                <c:pt idx="5492">
                  <c:v>41289.520833333336</c:v>
                </c:pt>
                <c:pt idx="5493">
                  <c:v>41289.541666666664</c:v>
                </c:pt>
                <c:pt idx="5494">
                  <c:v>41289.5625</c:v>
                </c:pt>
                <c:pt idx="5495">
                  <c:v>41289.583333333336</c:v>
                </c:pt>
                <c:pt idx="5496">
                  <c:v>41289.604166666664</c:v>
                </c:pt>
                <c:pt idx="5497">
                  <c:v>41289.625</c:v>
                </c:pt>
                <c:pt idx="5498">
                  <c:v>41289.645833333336</c:v>
                </c:pt>
                <c:pt idx="5499">
                  <c:v>41289.666666666664</c:v>
                </c:pt>
                <c:pt idx="5500">
                  <c:v>41289.6875</c:v>
                </c:pt>
                <c:pt idx="5501">
                  <c:v>41289.708333333336</c:v>
                </c:pt>
                <c:pt idx="5502">
                  <c:v>41289.729166666664</c:v>
                </c:pt>
                <c:pt idx="5503">
                  <c:v>41289.75</c:v>
                </c:pt>
                <c:pt idx="5504">
                  <c:v>41289.770833333336</c:v>
                </c:pt>
                <c:pt idx="5505">
                  <c:v>41289.791666666664</c:v>
                </c:pt>
                <c:pt idx="5506">
                  <c:v>41289.8125</c:v>
                </c:pt>
                <c:pt idx="5507">
                  <c:v>41289.833333333336</c:v>
                </c:pt>
                <c:pt idx="5508">
                  <c:v>41289.854166666664</c:v>
                </c:pt>
                <c:pt idx="5509">
                  <c:v>41289.875</c:v>
                </c:pt>
                <c:pt idx="5510">
                  <c:v>41289.895833333336</c:v>
                </c:pt>
                <c:pt idx="5511">
                  <c:v>41289.916666666664</c:v>
                </c:pt>
                <c:pt idx="5512">
                  <c:v>41289.9375</c:v>
                </c:pt>
                <c:pt idx="5513">
                  <c:v>41289.958333333336</c:v>
                </c:pt>
                <c:pt idx="5514">
                  <c:v>41289.979166666664</c:v>
                </c:pt>
                <c:pt idx="5515">
                  <c:v>41290</c:v>
                </c:pt>
                <c:pt idx="5516">
                  <c:v>41290.020833333336</c:v>
                </c:pt>
                <c:pt idx="5517">
                  <c:v>41290.041666666664</c:v>
                </c:pt>
                <c:pt idx="5518">
                  <c:v>41290.0625</c:v>
                </c:pt>
                <c:pt idx="5519">
                  <c:v>41290.083333333336</c:v>
                </c:pt>
                <c:pt idx="5520">
                  <c:v>41290.104166666664</c:v>
                </c:pt>
                <c:pt idx="5521">
                  <c:v>41290.125</c:v>
                </c:pt>
                <c:pt idx="5522">
                  <c:v>41290.145833333336</c:v>
                </c:pt>
                <c:pt idx="5523">
                  <c:v>41290.166666666664</c:v>
                </c:pt>
                <c:pt idx="5524">
                  <c:v>41290.1875</c:v>
                </c:pt>
                <c:pt idx="5525">
                  <c:v>41290.208333333336</c:v>
                </c:pt>
                <c:pt idx="5526">
                  <c:v>41290.229166666664</c:v>
                </c:pt>
                <c:pt idx="5527">
                  <c:v>41290.25</c:v>
                </c:pt>
                <c:pt idx="5528">
                  <c:v>41290.270833333336</c:v>
                </c:pt>
                <c:pt idx="5529">
                  <c:v>41290.291666666664</c:v>
                </c:pt>
                <c:pt idx="5530">
                  <c:v>41290.3125</c:v>
                </c:pt>
                <c:pt idx="5531">
                  <c:v>41290.333333333336</c:v>
                </c:pt>
                <c:pt idx="5532">
                  <c:v>41290.354166666664</c:v>
                </c:pt>
                <c:pt idx="5533">
                  <c:v>41290.375</c:v>
                </c:pt>
                <c:pt idx="5534">
                  <c:v>41290.395833333336</c:v>
                </c:pt>
                <c:pt idx="5535">
                  <c:v>41290.416666666664</c:v>
                </c:pt>
                <c:pt idx="5536">
                  <c:v>41290.4375</c:v>
                </c:pt>
                <c:pt idx="5537">
                  <c:v>41290.458333333336</c:v>
                </c:pt>
                <c:pt idx="5538">
                  <c:v>41290.479166666664</c:v>
                </c:pt>
                <c:pt idx="5539">
                  <c:v>41290.5</c:v>
                </c:pt>
                <c:pt idx="5540">
                  <c:v>41290.520833333336</c:v>
                </c:pt>
                <c:pt idx="5541">
                  <c:v>41290.541666666664</c:v>
                </c:pt>
                <c:pt idx="5542">
                  <c:v>41290.5625</c:v>
                </c:pt>
                <c:pt idx="5543">
                  <c:v>41290.583333333336</c:v>
                </c:pt>
                <c:pt idx="5544">
                  <c:v>41290.604166666664</c:v>
                </c:pt>
                <c:pt idx="5545">
                  <c:v>41290.625</c:v>
                </c:pt>
                <c:pt idx="5546">
                  <c:v>41290.645833333336</c:v>
                </c:pt>
                <c:pt idx="5547">
                  <c:v>41290.666666666664</c:v>
                </c:pt>
                <c:pt idx="5548">
                  <c:v>41290.6875</c:v>
                </c:pt>
                <c:pt idx="5549">
                  <c:v>41290.708333333336</c:v>
                </c:pt>
                <c:pt idx="5550">
                  <c:v>41290.729166666664</c:v>
                </c:pt>
                <c:pt idx="5551">
                  <c:v>41290.75</c:v>
                </c:pt>
                <c:pt idx="5552">
                  <c:v>41290.770833333336</c:v>
                </c:pt>
                <c:pt idx="5553">
                  <c:v>41290.791666666664</c:v>
                </c:pt>
                <c:pt idx="5554">
                  <c:v>41290.8125</c:v>
                </c:pt>
                <c:pt idx="5555">
                  <c:v>41290.833333333336</c:v>
                </c:pt>
                <c:pt idx="5556">
                  <c:v>41290.854166666664</c:v>
                </c:pt>
                <c:pt idx="5557">
                  <c:v>41290.875</c:v>
                </c:pt>
                <c:pt idx="5558">
                  <c:v>41290.895833333336</c:v>
                </c:pt>
                <c:pt idx="5559">
                  <c:v>41290.916666666664</c:v>
                </c:pt>
                <c:pt idx="5560">
                  <c:v>41290.9375</c:v>
                </c:pt>
                <c:pt idx="5561">
                  <c:v>41290.958333333336</c:v>
                </c:pt>
                <c:pt idx="5562">
                  <c:v>41290.979166666664</c:v>
                </c:pt>
                <c:pt idx="5563">
                  <c:v>41291</c:v>
                </c:pt>
                <c:pt idx="5564">
                  <c:v>41291.020833333336</c:v>
                </c:pt>
                <c:pt idx="5565">
                  <c:v>41291.041666666664</c:v>
                </c:pt>
                <c:pt idx="5566">
                  <c:v>41291.0625</c:v>
                </c:pt>
                <c:pt idx="5567">
                  <c:v>41291.083333333336</c:v>
                </c:pt>
                <c:pt idx="5568">
                  <c:v>41291.104166666664</c:v>
                </c:pt>
                <c:pt idx="5569">
                  <c:v>41291.125</c:v>
                </c:pt>
                <c:pt idx="5570">
                  <c:v>41291.145833333336</c:v>
                </c:pt>
                <c:pt idx="5571">
                  <c:v>41291.166666666664</c:v>
                </c:pt>
                <c:pt idx="5572">
                  <c:v>41291.1875</c:v>
                </c:pt>
                <c:pt idx="5573">
                  <c:v>41291.208333333336</c:v>
                </c:pt>
                <c:pt idx="5574">
                  <c:v>41291.229166666664</c:v>
                </c:pt>
                <c:pt idx="5575">
                  <c:v>41291.25</c:v>
                </c:pt>
                <c:pt idx="5576">
                  <c:v>41291.270833333336</c:v>
                </c:pt>
                <c:pt idx="5577">
                  <c:v>41291.291666666664</c:v>
                </c:pt>
                <c:pt idx="5578">
                  <c:v>41291.3125</c:v>
                </c:pt>
                <c:pt idx="5579">
                  <c:v>41291.333333333336</c:v>
                </c:pt>
                <c:pt idx="5580">
                  <c:v>41291.354166666664</c:v>
                </c:pt>
                <c:pt idx="5581">
                  <c:v>41291.375</c:v>
                </c:pt>
                <c:pt idx="5582">
                  <c:v>41291.395833333336</c:v>
                </c:pt>
                <c:pt idx="5583">
                  <c:v>41291.416666666664</c:v>
                </c:pt>
                <c:pt idx="5584">
                  <c:v>41291.4375</c:v>
                </c:pt>
                <c:pt idx="5585">
                  <c:v>41291.458333333336</c:v>
                </c:pt>
                <c:pt idx="5586">
                  <c:v>41291.479166666664</c:v>
                </c:pt>
                <c:pt idx="5587">
                  <c:v>41291.5</c:v>
                </c:pt>
                <c:pt idx="5588">
                  <c:v>41291.520833333336</c:v>
                </c:pt>
                <c:pt idx="5589">
                  <c:v>41291.541666666664</c:v>
                </c:pt>
                <c:pt idx="5590">
                  <c:v>41291.5625</c:v>
                </c:pt>
                <c:pt idx="5591">
                  <c:v>41291.583333333336</c:v>
                </c:pt>
                <c:pt idx="5592">
                  <c:v>41291.604166666664</c:v>
                </c:pt>
                <c:pt idx="5593">
                  <c:v>41291.625</c:v>
                </c:pt>
                <c:pt idx="5594">
                  <c:v>41291.645833333336</c:v>
                </c:pt>
                <c:pt idx="5595">
                  <c:v>41291.666666666664</c:v>
                </c:pt>
                <c:pt idx="5596">
                  <c:v>41291.6875</c:v>
                </c:pt>
                <c:pt idx="5597">
                  <c:v>41291.708333333336</c:v>
                </c:pt>
                <c:pt idx="5598">
                  <c:v>41291.729166666664</c:v>
                </c:pt>
                <c:pt idx="5599">
                  <c:v>41291.75</c:v>
                </c:pt>
                <c:pt idx="5600">
                  <c:v>41291.770833333336</c:v>
                </c:pt>
                <c:pt idx="5601">
                  <c:v>41291.791666666664</c:v>
                </c:pt>
                <c:pt idx="5602">
                  <c:v>41291.8125</c:v>
                </c:pt>
                <c:pt idx="5603">
                  <c:v>41291.833333333336</c:v>
                </c:pt>
                <c:pt idx="5604">
                  <c:v>41291.854166666664</c:v>
                </c:pt>
                <c:pt idx="5605">
                  <c:v>41291.875</c:v>
                </c:pt>
                <c:pt idx="5606">
                  <c:v>41291.895833333336</c:v>
                </c:pt>
                <c:pt idx="5607">
                  <c:v>41291.916666666664</c:v>
                </c:pt>
                <c:pt idx="5608">
                  <c:v>41291.9375</c:v>
                </c:pt>
                <c:pt idx="5609">
                  <c:v>41291.958333333336</c:v>
                </c:pt>
                <c:pt idx="5610">
                  <c:v>41291.979166666664</c:v>
                </c:pt>
                <c:pt idx="5611">
                  <c:v>41292</c:v>
                </c:pt>
                <c:pt idx="5612">
                  <c:v>41292.020833333336</c:v>
                </c:pt>
                <c:pt idx="5613">
                  <c:v>41292.041666666664</c:v>
                </c:pt>
                <c:pt idx="5614">
                  <c:v>41292.0625</c:v>
                </c:pt>
                <c:pt idx="5615">
                  <c:v>41292.083333333336</c:v>
                </c:pt>
                <c:pt idx="5616">
                  <c:v>41292.104166666664</c:v>
                </c:pt>
                <c:pt idx="5617">
                  <c:v>41292.125</c:v>
                </c:pt>
                <c:pt idx="5618">
                  <c:v>41292.145833333336</c:v>
                </c:pt>
                <c:pt idx="5619">
                  <c:v>41292.166666666664</c:v>
                </c:pt>
                <c:pt idx="5620">
                  <c:v>41292.1875</c:v>
                </c:pt>
                <c:pt idx="5621">
                  <c:v>41292.208333333336</c:v>
                </c:pt>
                <c:pt idx="5622">
                  <c:v>41292.229166666664</c:v>
                </c:pt>
                <c:pt idx="5623">
                  <c:v>41292.25</c:v>
                </c:pt>
                <c:pt idx="5624">
                  <c:v>41292.270833333336</c:v>
                </c:pt>
                <c:pt idx="5625">
                  <c:v>41292.291666666664</c:v>
                </c:pt>
                <c:pt idx="5626">
                  <c:v>41292.3125</c:v>
                </c:pt>
                <c:pt idx="5627">
                  <c:v>41292.333333333336</c:v>
                </c:pt>
                <c:pt idx="5628">
                  <c:v>41292.354166666664</c:v>
                </c:pt>
                <c:pt idx="5629">
                  <c:v>41292.375</c:v>
                </c:pt>
                <c:pt idx="5630">
                  <c:v>41292.395833333336</c:v>
                </c:pt>
                <c:pt idx="5631">
                  <c:v>41292.416666666664</c:v>
                </c:pt>
                <c:pt idx="5632">
                  <c:v>41292.4375</c:v>
                </c:pt>
                <c:pt idx="5633">
                  <c:v>41292.458333333336</c:v>
                </c:pt>
                <c:pt idx="5634">
                  <c:v>41292.479166666664</c:v>
                </c:pt>
                <c:pt idx="5635">
                  <c:v>41292.5</c:v>
                </c:pt>
                <c:pt idx="5636">
                  <c:v>41292.520833333336</c:v>
                </c:pt>
                <c:pt idx="5637">
                  <c:v>41292.541666666664</c:v>
                </c:pt>
                <c:pt idx="5638">
                  <c:v>41292.5625</c:v>
                </c:pt>
                <c:pt idx="5639">
                  <c:v>41292.583333333336</c:v>
                </c:pt>
                <c:pt idx="5640">
                  <c:v>41292.604166666664</c:v>
                </c:pt>
                <c:pt idx="5641">
                  <c:v>41292.625</c:v>
                </c:pt>
                <c:pt idx="5642">
                  <c:v>41292.645833333336</c:v>
                </c:pt>
                <c:pt idx="5643">
                  <c:v>41292.666666666664</c:v>
                </c:pt>
                <c:pt idx="5644">
                  <c:v>41292.6875</c:v>
                </c:pt>
                <c:pt idx="5645">
                  <c:v>41292.708333333336</c:v>
                </c:pt>
                <c:pt idx="5646">
                  <c:v>41292.729166666664</c:v>
                </c:pt>
                <c:pt idx="5647">
                  <c:v>41292.75</c:v>
                </c:pt>
                <c:pt idx="5648">
                  <c:v>41292.770833333336</c:v>
                </c:pt>
                <c:pt idx="5649">
                  <c:v>41292.791666666664</c:v>
                </c:pt>
                <c:pt idx="5650">
                  <c:v>41292.8125</c:v>
                </c:pt>
                <c:pt idx="5651">
                  <c:v>41292.833333333336</c:v>
                </c:pt>
                <c:pt idx="5652">
                  <c:v>41292.854166666664</c:v>
                </c:pt>
                <c:pt idx="5653">
                  <c:v>41292.875</c:v>
                </c:pt>
                <c:pt idx="5654">
                  <c:v>41292.895833333336</c:v>
                </c:pt>
                <c:pt idx="5655">
                  <c:v>41292.916666666664</c:v>
                </c:pt>
                <c:pt idx="5656">
                  <c:v>41292.9375</c:v>
                </c:pt>
                <c:pt idx="5657">
                  <c:v>41292.958333333336</c:v>
                </c:pt>
                <c:pt idx="5658">
                  <c:v>41292.979166666664</c:v>
                </c:pt>
                <c:pt idx="5659">
                  <c:v>41293</c:v>
                </c:pt>
                <c:pt idx="5660">
                  <c:v>41293.020833333336</c:v>
                </c:pt>
                <c:pt idx="5661">
                  <c:v>41293.041666666664</c:v>
                </c:pt>
                <c:pt idx="5662">
                  <c:v>41293.0625</c:v>
                </c:pt>
                <c:pt idx="5663">
                  <c:v>41293.083333333336</c:v>
                </c:pt>
                <c:pt idx="5664">
                  <c:v>41293.104166666664</c:v>
                </c:pt>
                <c:pt idx="5665">
                  <c:v>41293.125</c:v>
                </c:pt>
                <c:pt idx="5666">
                  <c:v>41293.145833333336</c:v>
                </c:pt>
                <c:pt idx="5667">
                  <c:v>41293.166666666664</c:v>
                </c:pt>
                <c:pt idx="5668">
                  <c:v>41293.1875</c:v>
                </c:pt>
                <c:pt idx="5669">
                  <c:v>41293.208333333336</c:v>
                </c:pt>
                <c:pt idx="5670">
                  <c:v>41293.229166666664</c:v>
                </c:pt>
                <c:pt idx="5671">
                  <c:v>41293.25</c:v>
                </c:pt>
                <c:pt idx="5672">
                  <c:v>41293.270833333336</c:v>
                </c:pt>
                <c:pt idx="5673">
                  <c:v>41293.291666666664</c:v>
                </c:pt>
                <c:pt idx="5674">
                  <c:v>41293.3125</c:v>
                </c:pt>
                <c:pt idx="5675">
                  <c:v>41293.333333333336</c:v>
                </c:pt>
                <c:pt idx="5676">
                  <c:v>41293.354166666664</c:v>
                </c:pt>
                <c:pt idx="5677">
                  <c:v>41293.375</c:v>
                </c:pt>
                <c:pt idx="5678">
                  <c:v>41293.395833333336</c:v>
                </c:pt>
                <c:pt idx="5679">
                  <c:v>41293.416666666664</c:v>
                </c:pt>
                <c:pt idx="5680">
                  <c:v>41293.4375</c:v>
                </c:pt>
                <c:pt idx="5681">
                  <c:v>41293.458333333336</c:v>
                </c:pt>
                <c:pt idx="5682">
                  <c:v>41293.479166666664</c:v>
                </c:pt>
                <c:pt idx="5683">
                  <c:v>41293.5</c:v>
                </c:pt>
                <c:pt idx="5684">
                  <c:v>41293.520833333336</c:v>
                </c:pt>
                <c:pt idx="5685">
                  <c:v>41293.541666666664</c:v>
                </c:pt>
                <c:pt idx="5686">
                  <c:v>41293.5625</c:v>
                </c:pt>
                <c:pt idx="5687">
                  <c:v>41293.583333333336</c:v>
                </c:pt>
                <c:pt idx="5688">
                  <c:v>41293.604166666664</c:v>
                </c:pt>
                <c:pt idx="5689">
                  <c:v>41293.625</c:v>
                </c:pt>
                <c:pt idx="5690">
                  <c:v>41293.645833333336</c:v>
                </c:pt>
                <c:pt idx="5691">
                  <c:v>41293.666666666664</c:v>
                </c:pt>
                <c:pt idx="5692">
                  <c:v>41293.6875</c:v>
                </c:pt>
                <c:pt idx="5693">
                  <c:v>41293.708333333336</c:v>
                </c:pt>
                <c:pt idx="5694">
                  <c:v>41293.729166666664</c:v>
                </c:pt>
                <c:pt idx="5695">
                  <c:v>41293.75</c:v>
                </c:pt>
                <c:pt idx="5696">
                  <c:v>41293.770833333336</c:v>
                </c:pt>
                <c:pt idx="5697">
                  <c:v>41293.791666666664</c:v>
                </c:pt>
                <c:pt idx="5698">
                  <c:v>41293.8125</c:v>
                </c:pt>
                <c:pt idx="5699">
                  <c:v>41293.833333333336</c:v>
                </c:pt>
                <c:pt idx="5700">
                  <c:v>41293.854166666664</c:v>
                </c:pt>
                <c:pt idx="5701">
                  <c:v>41293.875</c:v>
                </c:pt>
                <c:pt idx="5702">
                  <c:v>41293.895833333336</c:v>
                </c:pt>
                <c:pt idx="5703">
                  <c:v>41293.916666666664</c:v>
                </c:pt>
                <c:pt idx="5704">
                  <c:v>41293.9375</c:v>
                </c:pt>
                <c:pt idx="5705">
                  <c:v>41293.958333333336</c:v>
                </c:pt>
                <c:pt idx="5706">
                  <c:v>41293.979166666664</c:v>
                </c:pt>
                <c:pt idx="5707">
                  <c:v>41294</c:v>
                </c:pt>
                <c:pt idx="5708">
                  <c:v>41294.020833333336</c:v>
                </c:pt>
                <c:pt idx="5709">
                  <c:v>41294.041666666664</c:v>
                </c:pt>
                <c:pt idx="5710">
                  <c:v>41294.0625</c:v>
                </c:pt>
                <c:pt idx="5711">
                  <c:v>41294.083333333336</c:v>
                </c:pt>
                <c:pt idx="5712">
                  <c:v>41294.104166666664</c:v>
                </c:pt>
                <c:pt idx="5713">
                  <c:v>41294.125</c:v>
                </c:pt>
                <c:pt idx="5714">
                  <c:v>41294.145833333336</c:v>
                </c:pt>
                <c:pt idx="5715">
                  <c:v>41294.166666666664</c:v>
                </c:pt>
                <c:pt idx="5716">
                  <c:v>41294.1875</c:v>
                </c:pt>
                <c:pt idx="5717">
                  <c:v>41294.208333333336</c:v>
                </c:pt>
                <c:pt idx="5718">
                  <c:v>41294.229166666664</c:v>
                </c:pt>
                <c:pt idx="5719">
                  <c:v>41294.25</c:v>
                </c:pt>
                <c:pt idx="5720">
                  <c:v>41294.270833333336</c:v>
                </c:pt>
                <c:pt idx="5721">
                  <c:v>41294.291666666664</c:v>
                </c:pt>
                <c:pt idx="5722">
                  <c:v>41294.3125</c:v>
                </c:pt>
                <c:pt idx="5723">
                  <c:v>41294.333333333336</c:v>
                </c:pt>
                <c:pt idx="5724">
                  <c:v>41294.354166666664</c:v>
                </c:pt>
                <c:pt idx="5725">
                  <c:v>41294.375</c:v>
                </c:pt>
                <c:pt idx="5726">
                  <c:v>41294.395833333336</c:v>
                </c:pt>
                <c:pt idx="5727">
                  <c:v>41294.416666666664</c:v>
                </c:pt>
                <c:pt idx="5728">
                  <c:v>41294.4375</c:v>
                </c:pt>
                <c:pt idx="5729">
                  <c:v>41294.458333333336</c:v>
                </c:pt>
                <c:pt idx="5730">
                  <c:v>41294.479166666664</c:v>
                </c:pt>
                <c:pt idx="5731">
                  <c:v>41294.5</c:v>
                </c:pt>
                <c:pt idx="5732">
                  <c:v>41294.520833333336</c:v>
                </c:pt>
                <c:pt idx="5733">
                  <c:v>41294.541666666664</c:v>
                </c:pt>
                <c:pt idx="5734">
                  <c:v>41294.5625</c:v>
                </c:pt>
                <c:pt idx="5735">
                  <c:v>41294.583333333336</c:v>
                </c:pt>
                <c:pt idx="5736">
                  <c:v>41294.604166666664</c:v>
                </c:pt>
                <c:pt idx="5737">
                  <c:v>41294.625</c:v>
                </c:pt>
                <c:pt idx="5738">
                  <c:v>41294.645833333336</c:v>
                </c:pt>
                <c:pt idx="5739">
                  <c:v>41294.666666666664</c:v>
                </c:pt>
                <c:pt idx="5740">
                  <c:v>41294.6875</c:v>
                </c:pt>
                <c:pt idx="5741">
                  <c:v>41294.708333333336</c:v>
                </c:pt>
                <c:pt idx="5742">
                  <c:v>41294.729166666664</c:v>
                </c:pt>
                <c:pt idx="5743">
                  <c:v>41294.75</c:v>
                </c:pt>
                <c:pt idx="5744">
                  <c:v>41294.770833333336</c:v>
                </c:pt>
                <c:pt idx="5745">
                  <c:v>41294.791666666664</c:v>
                </c:pt>
                <c:pt idx="5746">
                  <c:v>41294.8125</c:v>
                </c:pt>
                <c:pt idx="5747">
                  <c:v>41294.833333333336</c:v>
                </c:pt>
                <c:pt idx="5748">
                  <c:v>41294.854166666664</c:v>
                </c:pt>
                <c:pt idx="5749">
                  <c:v>41294.875</c:v>
                </c:pt>
                <c:pt idx="5750">
                  <c:v>41294.895833333336</c:v>
                </c:pt>
                <c:pt idx="5751">
                  <c:v>41294.916666666664</c:v>
                </c:pt>
                <c:pt idx="5752">
                  <c:v>41294.9375</c:v>
                </c:pt>
                <c:pt idx="5753">
                  <c:v>41294.958333333336</c:v>
                </c:pt>
                <c:pt idx="5754">
                  <c:v>41294.979166666664</c:v>
                </c:pt>
                <c:pt idx="5755">
                  <c:v>41295</c:v>
                </c:pt>
                <c:pt idx="5756">
                  <c:v>41295.020833333336</c:v>
                </c:pt>
                <c:pt idx="5757">
                  <c:v>41295.041666666664</c:v>
                </c:pt>
                <c:pt idx="5758">
                  <c:v>41295.0625</c:v>
                </c:pt>
                <c:pt idx="5759">
                  <c:v>41295.083333333336</c:v>
                </c:pt>
                <c:pt idx="5760">
                  <c:v>41295.104166666664</c:v>
                </c:pt>
                <c:pt idx="5761">
                  <c:v>41295.125</c:v>
                </c:pt>
                <c:pt idx="5762">
                  <c:v>41295.145833333336</c:v>
                </c:pt>
                <c:pt idx="5763">
                  <c:v>41295.166666666664</c:v>
                </c:pt>
                <c:pt idx="5764">
                  <c:v>41295.1875</c:v>
                </c:pt>
                <c:pt idx="5765">
                  <c:v>41295.208333333336</c:v>
                </c:pt>
                <c:pt idx="5766">
                  <c:v>41295.229166666664</c:v>
                </c:pt>
                <c:pt idx="5767">
                  <c:v>41295.25</c:v>
                </c:pt>
                <c:pt idx="5768">
                  <c:v>41295.270833333336</c:v>
                </c:pt>
                <c:pt idx="5769">
                  <c:v>41295.291666666664</c:v>
                </c:pt>
                <c:pt idx="5770">
                  <c:v>41295.3125</c:v>
                </c:pt>
                <c:pt idx="5771">
                  <c:v>41295.333333333336</c:v>
                </c:pt>
                <c:pt idx="5772">
                  <c:v>41295.354166666664</c:v>
                </c:pt>
                <c:pt idx="5773">
                  <c:v>41295.375</c:v>
                </c:pt>
                <c:pt idx="5774">
                  <c:v>41295.395833333336</c:v>
                </c:pt>
                <c:pt idx="5775">
                  <c:v>41295.416666666664</c:v>
                </c:pt>
                <c:pt idx="5776">
                  <c:v>41295.4375</c:v>
                </c:pt>
                <c:pt idx="5777">
                  <c:v>41295.458333333336</c:v>
                </c:pt>
                <c:pt idx="5778">
                  <c:v>41295.479166666664</c:v>
                </c:pt>
                <c:pt idx="5779">
                  <c:v>41295.5</c:v>
                </c:pt>
                <c:pt idx="5780">
                  <c:v>41295.520833333336</c:v>
                </c:pt>
                <c:pt idx="5781">
                  <c:v>41295.541666666664</c:v>
                </c:pt>
                <c:pt idx="5782">
                  <c:v>41295.5625</c:v>
                </c:pt>
                <c:pt idx="5783">
                  <c:v>41295.583333333336</c:v>
                </c:pt>
                <c:pt idx="5784">
                  <c:v>41295.604166666664</c:v>
                </c:pt>
                <c:pt idx="5785">
                  <c:v>41295.625</c:v>
                </c:pt>
                <c:pt idx="5786">
                  <c:v>41295.645833333336</c:v>
                </c:pt>
                <c:pt idx="5787">
                  <c:v>41295.666666666664</c:v>
                </c:pt>
                <c:pt idx="5788">
                  <c:v>41295.6875</c:v>
                </c:pt>
                <c:pt idx="5789">
                  <c:v>41295.708333333336</c:v>
                </c:pt>
                <c:pt idx="5790">
                  <c:v>41295.729166666664</c:v>
                </c:pt>
                <c:pt idx="5791">
                  <c:v>41295.75</c:v>
                </c:pt>
                <c:pt idx="5792">
                  <c:v>41295.770833333336</c:v>
                </c:pt>
                <c:pt idx="5793">
                  <c:v>41295.791666666664</c:v>
                </c:pt>
                <c:pt idx="5794">
                  <c:v>41295.8125</c:v>
                </c:pt>
                <c:pt idx="5795">
                  <c:v>41295.833333333336</c:v>
                </c:pt>
                <c:pt idx="5796">
                  <c:v>41295.854166666664</c:v>
                </c:pt>
                <c:pt idx="5797">
                  <c:v>41295.875</c:v>
                </c:pt>
                <c:pt idx="5798">
                  <c:v>41295.895833333336</c:v>
                </c:pt>
                <c:pt idx="5799">
                  <c:v>41295.916666666664</c:v>
                </c:pt>
                <c:pt idx="5800">
                  <c:v>41295.9375</c:v>
                </c:pt>
                <c:pt idx="5801">
                  <c:v>41295.958333333336</c:v>
                </c:pt>
                <c:pt idx="5802">
                  <c:v>41295.979166666664</c:v>
                </c:pt>
                <c:pt idx="5803">
                  <c:v>41296</c:v>
                </c:pt>
                <c:pt idx="5804">
                  <c:v>41296.020833333336</c:v>
                </c:pt>
                <c:pt idx="5805">
                  <c:v>41296.041666666664</c:v>
                </c:pt>
                <c:pt idx="5806">
                  <c:v>41296.0625</c:v>
                </c:pt>
                <c:pt idx="5807">
                  <c:v>41296.083333333336</c:v>
                </c:pt>
                <c:pt idx="5808">
                  <c:v>41296.104166666664</c:v>
                </c:pt>
                <c:pt idx="5809">
                  <c:v>41296.125</c:v>
                </c:pt>
                <c:pt idx="5810">
                  <c:v>41296.145833333336</c:v>
                </c:pt>
                <c:pt idx="5811">
                  <c:v>41296.166666666664</c:v>
                </c:pt>
                <c:pt idx="5812">
                  <c:v>41296.1875</c:v>
                </c:pt>
                <c:pt idx="5813">
                  <c:v>41296.208333333336</c:v>
                </c:pt>
                <c:pt idx="5814">
                  <c:v>41296.229166666664</c:v>
                </c:pt>
                <c:pt idx="5815">
                  <c:v>41296.25</c:v>
                </c:pt>
                <c:pt idx="5816">
                  <c:v>41296.270833333336</c:v>
                </c:pt>
                <c:pt idx="5817">
                  <c:v>41296.291666666664</c:v>
                </c:pt>
                <c:pt idx="5818">
                  <c:v>41296.3125</c:v>
                </c:pt>
                <c:pt idx="5819">
                  <c:v>41296.333333333336</c:v>
                </c:pt>
                <c:pt idx="5820">
                  <c:v>41296.354166666664</c:v>
                </c:pt>
                <c:pt idx="5821">
                  <c:v>41296.375</c:v>
                </c:pt>
                <c:pt idx="5822">
                  <c:v>41296.395833333336</c:v>
                </c:pt>
                <c:pt idx="5823">
                  <c:v>41296.416666666664</c:v>
                </c:pt>
                <c:pt idx="5824">
                  <c:v>41296.4375</c:v>
                </c:pt>
                <c:pt idx="5825">
                  <c:v>41296.458333333336</c:v>
                </c:pt>
                <c:pt idx="5826">
                  <c:v>41296.479166666664</c:v>
                </c:pt>
                <c:pt idx="5827">
                  <c:v>41296.5</c:v>
                </c:pt>
                <c:pt idx="5828">
                  <c:v>41296.520833333336</c:v>
                </c:pt>
                <c:pt idx="5829">
                  <c:v>41296.541666666664</c:v>
                </c:pt>
                <c:pt idx="5830">
                  <c:v>41296.5625</c:v>
                </c:pt>
                <c:pt idx="5831">
                  <c:v>41296.583333333336</c:v>
                </c:pt>
                <c:pt idx="5832">
                  <c:v>41296.604166666664</c:v>
                </c:pt>
                <c:pt idx="5833">
                  <c:v>41296.625</c:v>
                </c:pt>
                <c:pt idx="5834">
                  <c:v>41296.645833333336</c:v>
                </c:pt>
                <c:pt idx="5835">
                  <c:v>41296.666666666664</c:v>
                </c:pt>
                <c:pt idx="5836">
                  <c:v>41296.6875</c:v>
                </c:pt>
                <c:pt idx="5837">
                  <c:v>41296.708333333336</c:v>
                </c:pt>
                <c:pt idx="5838">
                  <c:v>41296.729166666664</c:v>
                </c:pt>
                <c:pt idx="5839">
                  <c:v>41296.75</c:v>
                </c:pt>
                <c:pt idx="5840">
                  <c:v>41296.770833333336</c:v>
                </c:pt>
                <c:pt idx="5841">
                  <c:v>41296.791666666664</c:v>
                </c:pt>
                <c:pt idx="5842">
                  <c:v>41296.8125</c:v>
                </c:pt>
                <c:pt idx="5843">
                  <c:v>41296.833333333336</c:v>
                </c:pt>
                <c:pt idx="5844">
                  <c:v>41296.854166666664</c:v>
                </c:pt>
                <c:pt idx="5845">
                  <c:v>41296.875</c:v>
                </c:pt>
                <c:pt idx="5846">
                  <c:v>41296.895833333336</c:v>
                </c:pt>
                <c:pt idx="5847">
                  <c:v>41296.916666666664</c:v>
                </c:pt>
                <c:pt idx="5848">
                  <c:v>41296.9375</c:v>
                </c:pt>
                <c:pt idx="5849">
                  <c:v>41296.958333333336</c:v>
                </c:pt>
                <c:pt idx="5850">
                  <c:v>41296.979166666664</c:v>
                </c:pt>
                <c:pt idx="5851">
                  <c:v>41297</c:v>
                </c:pt>
                <c:pt idx="5852">
                  <c:v>41297.020833333336</c:v>
                </c:pt>
                <c:pt idx="5853">
                  <c:v>41297.041666666664</c:v>
                </c:pt>
                <c:pt idx="5854">
                  <c:v>41297.0625</c:v>
                </c:pt>
                <c:pt idx="5855">
                  <c:v>41297.083333333336</c:v>
                </c:pt>
                <c:pt idx="5856">
                  <c:v>41297.104166666664</c:v>
                </c:pt>
                <c:pt idx="5857">
                  <c:v>41297.125</c:v>
                </c:pt>
                <c:pt idx="5858">
                  <c:v>41297.145833333336</c:v>
                </c:pt>
                <c:pt idx="5859">
                  <c:v>41297.166666666664</c:v>
                </c:pt>
                <c:pt idx="5860">
                  <c:v>41297.1875</c:v>
                </c:pt>
                <c:pt idx="5861">
                  <c:v>41297.208333333336</c:v>
                </c:pt>
                <c:pt idx="5862">
                  <c:v>41297.229166666664</c:v>
                </c:pt>
                <c:pt idx="5863">
                  <c:v>41297.25</c:v>
                </c:pt>
                <c:pt idx="5864">
                  <c:v>41297.270833333336</c:v>
                </c:pt>
                <c:pt idx="5865">
                  <c:v>41297.291666666664</c:v>
                </c:pt>
                <c:pt idx="5866">
                  <c:v>41297.3125</c:v>
                </c:pt>
                <c:pt idx="5867">
                  <c:v>41297.333333333336</c:v>
                </c:pt>
                <c:pt idx="5868">
                  <c:v>41297.354166666664</c:v>
                </c:pt>
                <c:pt idx="5869">
                  <c:v>41297.375</c:v>
                </c:pt>
                <c:pt idx="5870">
                  <c:v>41297.395833333336</c:v>
                </c:pt>
                <c:pt idx="5871">
                  <c:v>41297.416666666664</c:v>
                </c:pt>
                <c:pt idx="5872">
                  <c:v>41297.4375</c:v>
                </c:pt>
                <c:pt idx="5873">
                  <c:v>41297.458333333336</c:v>
                </c:pt>
                <c:pt idx="5874">
                  <c:v>41297.479166666664</c:v>
                </c:pt>
                <c:pt idx="5875">
                  <c:v>41297.5</c:v>
                </c:pt>
                <c:pt idx="5876">
                  <c:v>41297.520833333336</c:v>
                </c:pt>
                <c:pt idx="5877">
                  <c:v>41297.541666666664</c:v>
                </c:pt>
                <c:pt idx="5878">
                  <c:v>41297.5625</c:v>
                </c:pt>
                <c:pt idx="5879">
                  <c:v>41297.583333333336</c:v>
                </c:pt>
                <c:pt idx="5880">
                  <c:v>41297.604166666664</c:v>
                </c:pt>
                <c:pt idx="5881">
                  <c:v>41297.625</c:v>
                </c:pt>
                <c:pt idx="5882">
                  <c:v>41297.645833333336</c:v>
                </c:pt>
                <c:pt idx="5883">
                  <c:v>41297.666666666664</c:v>
                </c:pt>
                <c:pt idx="5884">
                  <c:v>41297.6875</c:v>
                </c:pt>
                <c:pt idx="5885">
                  <c:v>41297.708333333336</c:v>
                </c:pt>
                <c:pt idx="5886">
                  <c:v>41297.729166666664</c:v>
                </c:pt>
                <c:pt idx="5887">
                  <c:v>41297.75</c:v>
                </c:pt>
                <c:pt idx="5888">
                  <c:v>41297.770833333336</c:v>
                </c:pt>
                <c:pt idx="5889">
                  <c:v>41297.791666666664</c:v>
                </c:pt>
                <c:pt idx="5890">
                  <c:v>41297.8125</c:v>
                </c:pt>
                <c:pt idx="5891">
                  <c:v>41297.833333333336</c:v>
                </c:pt>
                <c:pt idx="5892">
                  <c:v>41297.854166666664</c:v>
                </c:pt>
                <c:pt idx="5893">
                  <c:v>41297.875</c:v>
                </c:pt>
                <c:pt idx="5894">
                  <c:v>41297.895833333336</c:v>
                </c:pt>
                <c:pt idx="5895">
                  <c:v>41297.916666666664</c:v>
                </c:pt>
                <c:pt idx="5896">
                  <c:v>41297.9375</c:v>
                </c:pt>
                <c:pt idx="5897">
                  <c:v>41297.958333333336</c:v>
                </c:pt>
                <c:pt idx="5898">
                  <c:v>41297.979166666664</c:v>
                </c:pt>
                <c:pt idx="5899">
                  <c:v>41298</c:v>
                </c:pt>
                <c:pt idx="5900">
                  <c:v>41298.020833333336</c:v>
                </c:pt>
                <c:pt idx="5901">
                  <c:v>41298.041666666664</c:v>
                </c:pt>
                <c:pt idx="5902">
                  <c:v>41298.0625</c:v>
                </c:pt>
                <c:pt idx="5903">
                  <c:v>41298.083333333336</c:v>
                </c:pt>
                <c:pt idx="5904">
                  <c:v>41298.104166666664</c:v>
                </c:pt>
                <c:pt idx="5905">
                  <c:v>41298.125</c:v>
                </c:pt>
                <c:pt idx="5906">
                  <c:v>41298.145833333336</c:v>
                </c:pt>
                <c:pt idx="5907">
                  <c:v>41298.166666666664</c:v>
                </c:pt>
                <c:pt idx="5908">
                  <c:v>41298.1875</c:v>
                </c:pt>
                <c:pt idx="5909">
                  <c:v>41298.208333333336</c:v>
                </c:pt>
                <c:pt idx="5910">
                  <c:v>41298.229166666664</c:v>
                </c:pt>
                <c:pt idx="5911">
                  <c:v>41298.25</c:v>
                </c:pt>
                <c:pt idx="5912">
                  <c:v>41298.270833333336</c:v>
                </c:pt>
                <c:pt idx="5913">
                  <c:v>41298.291666666664</c:v>
                </c:pt>
                <c:pt idx="5914">
                  <c:v>41298.3125</c:v>
                </c:pt>
                <c:pt idx="5915">
                  <c:v>41298.333333333336</c:v>
                </c:pt>
                <c:pt idx="5916">
                  <c:v>41298.354166666664</c:v>
                </c:pt>
                <c:pt idx="5917">
                  <c:v>41298.375</c:v>
                </c:pt>
                <c:pt idx="5918">
                  <c:v>41298.395833333336</c:v>
                </c:pt>
                <c:pt idx="5919">
                  <c:v>41298.416666666664</c:v>
                </c:pt>
                <c:pt idx="5920">
                  <c:v>41298.4375</c:v>
                </c:pt>
                <c:pt idx="5921">
                  <c:v>41298.458333333336</c:v>
                </c:pt>
                <c:pt idx="5922">
                  <c:v>41298.479166666664</c:v>
                </c:pt>
                <c:pt idx="5923">
                  <c:v>41298.5</c:v>
                </c:pt>
                <c:pt idx="5924">
                  <c:v>41298.520833333336</c:v>
                </c:pt>
                <c:pt idx="5925">
                  <c:v>41298.541666666664</c:v>
                </c:pt>
                <c:pt idx="5926">
                  <c:v>41298.5625</c:v>
                </c:pt>
                <c:pt idx="5927">
                  <c:v>41298.583333333336</c:v>
                </c:pt>
                <c:pt idx="5928">
                  <c:v>41298.604166666664</c:v>
                </c:pt>
                <c:pt idx="5929">
                  <c:v>41298.625</c:v>
                </c:pt>
                <c:pt idx="5930">
                  <c:v>41298.645833333336</c:v>
                </c:pt>
                <c:pt idx="5931">
                  <c:v>41298.666666666664</c:v>
                </c:pt>
                <c:pt idx="5932">
                  <c:v>41298.6875</c:v>
                </c:pt>
                <c:pt idx="5933">
                  <c:v>41298.708333333336</c:v>
                </c:pt>
                <c:pt idx="5934">
                  <c:v>41298.729166666664</c:v>
                </c:pt>
                <c:pt idx="5935">
                  <c:v>41298.75</c:v>
                </c:pt>
                <c:pt idx="5936">
                  <c:v>41298.770833333336</c:v>
                </c:pt>
                <c:pt idx="5937">
                  <c:v>41298.791666666664</c:v>
                </c:pt>
                <c:pt idx="5938">
                  <c:v>41298.8125</c:v>
                </c:pt>
                <c:pt idx="5939">
                  <c:v>41298.833333333336</c:v>
                </c:pt>
                <c:pt idx="5940">
                  <c:v>41298.854166666664</c:v>
                </c:pt>
                <c:pt idx="5941">
                  <c:v>41298.875</c:v>
                </c:pt>
                <c:pt idx="5942">
                  <c:v>41298.895833333336</c:v>
                </c:pt>
                <c:pt idx="5943">
                  <c:v>41298.916666666664</c:v>
                </c:pt>
                <c:pt idx="5944">
                  <c:v>41298.9375</c:v>
                </c:pt>
                <c:pt idx="5945">
                  <c:v>41298.958333333336</c:v>
                </c:pt>
                <c:pt idx="5946">
                  <c:v>41298.979166666664</c:v>
                </c:pt>
                <c:pt idx="5947">
                  <c:v>41299</c:v>
                </c:pt>
                <c:pt idx="5948">
                  <c:v>41299.020833333336</c:v>
                </c:pt>
                <c:pt idx="5949">
                  <c:v>41299.041666666664</c:v>
                </c:pt>
                <c:pt idx="5950">
                  <c:v>41299.0625</c:v>
                </c:pt>
                <c:pt idx="5951">
                  <c:v>41299.083333333336</c:v>
                </c:pt>
                <c:pt idx="5952">
                  <c:v>41299.104166666664</c:v>
                </c:pt>
                <c:pt idx="5953">
                  <c:v>41299.125</c:v>
                </c:pt>
                <c:pt idx="5954">
                  <c:v>41299.145833333336</c:v>
                </c:pt>
                <c:pt idx="5955">
                  <c:v>41299.166666666664</c:v>
                </c:pt>
                <c:pt idx="5956">
                  <c:v>41299.1875</c:v>
                </c:pt>
                <c:pt idx="5957">
                  <c:v>41299.208333333336</c:v>
                </c:pt>
                <c:pt idx="5958">
                  <c:v>41299.229166666664</c:v>
                </c:pt>
                <c:pt idx="5959">
                  <c:v>41299.25</c:v>
                </c:pt>
                <c:pt idx="5960">
                  <c:v>41299.270833333336</c:v>
                </c:pt>
                <c:pt idx="5961">
                  <c:v>41299.291666666664</c:v>
                </c:pt>
                <c:pt idx="5962">
                  <c:v>41299.3125</c:v>
                </c:pt>
                <c:pt idx="5963">
                  <c:v>41299.333333333336</c:v>
                </c:pt>
                <c:pt idx="5964">
                  <c:v>41299.354166666664</c:v>
                </c:pt>
                <c:pt idx="5965">
                  <c:v>41299.375</c:v>
                </c:pt>
                <c:pt idx="5966">
                  <c:v>41299.395833333336</c:v>
                </c:pt>
                <c:pt idx="5967">
                  <c:v>41299.416666666664</c:v>
                </c:pt>
                <c:pt idx="5968">
                  <c:v>41299.4375</c:v>
                </c:pt>
                <c:pt idx="5969">
                  <c:v>41299.458333333336</c:v>
                </c:pt>
                <c:pt idx="5970">
                  <c:v>41299.479166666664</c:v>
                </c:pt>
                <c:pt idx="5971">
                  <c:v>41299.5</c:v>
                </c:pt>
                <c:pt idx="5972">
                  <c:v>41299.520833333336</c:v>
                </c:pt>
                <c:pt idx="5973">
                  <c:v>41299.541666666664</c:v>
                </c:pt>
                <c:pt idx="5974">
                  <c:v>41299.5625</c:v>
                </c:pt>
                <c:pt idx="5975">
                  <c:v>41299.583333333336</c:v>
                </c:pt>
                <c:pt idx="5976">
                  <c:v>41299.604166666664</c:v>
                </c:pt>
                <c:pt idx="5977">
                  <c:v>41299.625</c:v>
                </c:pt>
                <c:pt idx="5978">
                  <c:v>41299.645833333336</c:v>
                </c:pt>
                <c:pt idx="5979">
                  <c:v>41299.666666666664</c:v>
                </c:pt>
                <c:pt idx="5980">
                  <c:v>41299.6875</c:v>
                </c:pt>
                <c:pt idx="5981">
                  <c:v>41299.708333333336</c:v>
                </c:pt>
                <c:pt idx="5982">
                  <c:v>41299.729166666664</c:v>
                </c:pt>
                <c:pt idx="5983">
                  <c:v>41299.75</c:v>
                </c:pt>
                <c:pt idx="5984">
                  <c:v>41299.770833333336</c:v>
                </c:pt>
                <c:pt idx="5985">
                  <c:v>41299.791666666664</c:v>
                </c:pt>
                <c:pt idx="5986">
                  <c:v>41299.8125</c:v>
                </c:pt>
                <c:pt idx="5987">
                  <c:v>41299.833333333336</c:v>
                </c:pt>
                <c:pt idx="5988">
                  <c:v>41299.854166666664</c:v>
                </c:pt>
                <c:pt idx="5989">
                  <c:v>41299.875</c:v>
                </c:pt>
                <c:pt idx="5990">
                  <c:v>41299.895833333336</c:v>
                </c:pt>
                <c:pt idx="5991">
                  <c:v>41299.916666666664</c:v>
                </c:pt>
                <c:pt idx="5992">
                  <c:v>41299.9375</c:v>
                </c:pt>
                <c:pt idx="5993">
                  <c:v>41299.958333333336</c:v>
                </c:pt>
                <c:pt idx="5994">
                  <c:v>41299.979166666664</c:v>
                </c:pt>
                <c:pt idx="5995">
                  <c:v>41300</c:v>
                </c:pt>
                <c:pt idx="5996">
                  <c:v>41300.020833333336</c:v>
                </c:pt>
                <c:pt idx="5997">
                  <c:v>41300.041666666664</c:v>
                </c:pt>
                <c:pt idx="5998">
                  <c:v>41300.0625</c:v>
                </c:pt>
                <c:pt idx="5999">
                  <c:v>41300.083333333336</c:v>
                </c:pt>
                <c:pt idx="6000">
                  <c:v>41300.104166666664</c:v>
                </c:pt>
                <c:pt idx="6001">
                  <c:v>41300.125</c:v>
                </c:pt>
                <c:pt idx="6002">
                  <c:v>41300.145833333336</c:v>
                </c:pt>
                <c:pt idx="6003">
                  <c:v>41300.166666666664</c:v>
                </c:pt>
                <c:pt idx="6004">
                  <c:v>41300.1875</c:v>
                </c:pt>
                <c:pt idx="6005">
                  <c:v>41300.208333333336</c:v>
                </c:pt>
                <c:pt idx="6006">
                  <c:v>41300.229166666664</c:v>
                </c:pt>
                <c:pt idx="6007">
                  <c:v>41300.25</c:v>
                </c:pt>
                <c:pt idx="6008">
                  <c:v>41300.270833333336</c:v>
                </c:pt>
                <c:pt idx="6009">
                  <c:v>41300.291666666664</c:v>
                </c:pt>
                <c:pt idx="6010">
                  <c:v>41300.3125</c:v>
                </c:pt>
                <c:pt idx="6011">
                  <c:v>41300.333333333336</c:v>
                </c:pt>
                <c:pt idx="6012">
                  <c:v>41300.354166666664</c:v>
                </c:pt>
                <c:pt idx="6013">
                  <c:v>41300.375</c:v>
                </c:pt>
                <c:pt idx="6014">
                  <c:v>41300.395833333336</c:v>
                </c:pt>
                <c:pt idx="6015">
                  <c:v>41300.416666666664</c:v>
                </c:pt>
                <c:pt idx="6016">
                  <c:v>41300.4375</c:v>
                </c:pt>
                <c:pt idx="6017">
                  <c:v>41300.458333333336</c:v>
                </c:pt>
                <c:pt idx="6018">
                  <c:v>41300.479166666664</c:v>
                </c:pt>
                <c:pt idx="6019">
                  <c:v>41300.5</c:v>
                </c:pt>
                <c:pt idx="6020">
                  <c:v>41300.520833333336</c:v>
                </c:pt>
                <c:pt idx="6021">
                  <c:v>41300.541666666664</c:v>
                </c:pt>
                <c:pt idx="6022">
                  <c:v>41300.5625</c:v>
                </c:pt>
                <c:pt idx="6023">
                  <c:v>41300.583333333336</c:v>
                </c:pt>
                <c:pt idx="6024">
                  <c:v>41300.604166666664</c:v>
                </c:pt>
                <c:pt idx="6025">
                  <c:v>41300.625</c:v>
                </c:pt>
                <c:pt idx="6026">
                  <c:v>41300.645833333336</c:v>
                </c:pt>
                <c:pt idx="6027">
                  <c:v>41300.666666666664</c:v>
                </c:pt>
                <c:pt idx="6028">
                  <c:v>41300.6875</c:v>
                </c:pt>
                <c:pt idx="6029">
                  <c:v>41300.708333333336</c:v>
                </c:pt>
                <c:pt idx="6030">
                  <c:v>41300.729166666664</c:v>
                </c:pt>
                <c:pt idx="6031">
                  <c:v>41300.75</c:v>
                </c:pt>
                <c:pt idx="6032">
                  <c:v>41300.770833333336</c:v>
                </c:pt>
                <c:pt idx="6033">
                  <c:v>41300.791666666664</c:v>
                </c:pt>
                <c:pt idx="6034">
                  <c:v>41300.8125</c:v>
                </c:pt>
                <c:pt idx="6035">
                  <c:v>41300.833333333336</c:v>
                </c:pt>
                <c:pt idx="6036">
                  <c:v>41300.854166666664</c:v>
                </c:pt>
                <c:pt idx="6037">
                  <c:v>41300.875</c:v>
                </c:pt>
                <c:pt idx="6038">
                  <c:v>41300.895833333336</c:v>
                </c:pt>
                <c:pt idx="6039">
                  <c:v>41300.916666666664</c:v>
                </c:pt>
                <c:pt idx="6040">
                  <c:v>41300.9375</c:v>
                </c:pt>
                <c:pt idx="6041">
                  <c:v>41300.958333333336</c:v>
                </c:pt>
                <c:pt idx="6042">
                  <c:v>41300.979166666664</c:v>
                </c:pt>
                <c:pt idx="6043">
                  <c:v>41301</c:v>
                </c:pt>
                <c:pt idx="6044">
                  <c:v>41301.020833333336</c:v>
                </c:pt>
                <c:pt idx="6045">
                  <c:v>41301.041666666664</c:v>
                </c:pt>
                <c:pt idx="6046">
                  <c:v>41301.0625</c:v>
                </c:pt>
                <c:pt idx="6047">
                  <c:v>41301.083333333336</c:v>
                </c:pt>
                <c:pt idx="6048">
                  <c:v>41301.104166666664</c:v>
                </c:pt>
                <c:pt idx="6049">
                  <c:v>41301.125</c:v>
                </c:pt>
                <c:pt idx="6050">
                  <c:v>41301.145833333336</c:v>
                </c:pt>
                <c:pt idx="6051">
                  <c:v>41301.166666666664</c:v>
                </c:pt>
                <c:pt idx="6052">
                  <c:v>41301.1875</c:v>
                </c:pt>
                <c:pt idx="6053">
                  <c:v>41301.208333333336</c:v>
                </c:pt>
                <c:pt idx="6054">
                  <c:v>41301.229166666664</c:v>
                </c:pt>
                <c:pt idx="6055">
                  <c:v>41301.25</c:v>
                </c:pt>
                <c:pt idx="6056">
                  <c:v>41301.270833333336</c:v>
                </c:pt>
                <c:pt idx="6057">
                  <c:v>41301.291666666664</c:v>
                </c:pt>
                <c:pt idx="6058">
                  <c:v>41301.3125</c:v>
                </c:pt>
                <c:pt idx="6059">
                  <c:v>41301.333333333336</c:v>
                </c:pt>
                <c:pt idx="6060">
                  <c:v>41301.354166666664</c:v>
                </c:pt>
                <c:pt idx="6061">
                  <c:v>41301.375</c:v>
                </c:pt>
                <c:pt idx="6062">
                  <c:v>41301.395833333336</c:v>
                </c:pt>
                <c:pt idx="6063">
                  <c:v>41301.416666666664</c:v>
                </c:pt>
                <c:pt idx="6064">
                  <c:v>41301.4375</c:v>
                </c:pt>
                <c:pt idx="6065">
                  <c:v>41301.458333333336</c:v>
                </c:pt>
                <c:pt idx="6066">
                  <c:v>41301.479166666664</c:v>
                </c:pt>
                <c:pt idx="6067">
                  <c:v>41301.5</c:v>
                </c:pt>
                <c:pt idx="6068">
                  <c:v>41301.520833333336</c:v>
                </c:pt>
                <c:pt idx="6069">
                  <c:v>41301.541666666664</c:v>
                </c:pt>
                <c:pt idx="6070">
                  <c:v>41301.5625</c:v>
                </c:pt>
                <c:pt idx="6071">
                  <c:v>41301.583333333336</c:v>
                </c:pt>
                <c:pt idx="6072">
                  <c:v>41301.604166666664</c:v>
                </c:pt>
                <c:pt idx="6073">
                  <c:v>41301.625</c:v>
                </c:pt>
                <c:pt idx="6074">
                  <c:v>41301.645833333336</c:v>
                </c:pt>
                <c:pt idx="6075">
                  <c:v>41301.666666666664</c:v>
                </c:pt>
                <c:pt idx="6076">
                  <c:v>41301.6875</c:v>
                </c:pt>
                <c:pt idx="6077">
                  <c:v>41301.708333333336</c:v>
                </c:pt>
                <c:pt idx="6078">
                  <c:v>41301.729166666664</c:v>
                </c:pt>
                <c:pt idx="6079">
                  <c:v>41301.75</c:v>
                </c:pt>
                <c:pt idx="6080">
                  <c:v>41301.770833333336</c:v>
                </c:pt>
                <c:pt idx="6081">
                  <c:v>41301.791666666664</c:v>
                </c:pt>
                <c:pt idx="6082">
                  <c:v>41301.8125</c:v>
                </c:pt>
                <c:pt idx="6083">
                  <c:v>41301.833333333336</c:v>
                </c:pt>
                <c:pt idx="6084">
                  <c:v>41301.854166666664</c:v>
                </c:pt>
                <c:pt idx="6085">
                  <c:v>41301.875</c:v>
                </c:pt>
                <c:pt idx="6086">
                  <c:v>41301.895833333336</c:v>
                </c:pt>
                <c:pt idx="6087">
                  <c:v>41301.916666666664</c:v>
                </c:pt>
                <c:pt idx="6088">
                  <c:v>41301.9375</c:v>
                </c:pt>
                <c:pt idx="6089">
                  <c:v>41301.958333333336</c:v>
                </c:pt>
                <c:pt idx="6090">
                  <c:v>41301.979166666664</c:v>
                </c:pt>
                <c:pt idx="6091">
                  <c:v>41302</c:v>
                </c:pt>
                <c:pt idx="6092">
                  <c:v>41302.020833333336</c:v>
                </c:pt>
                <c:pt idx="6093">
                  <c:v>41302.041666666664</c:v>
                </c:pt>
                <c:pt idx="6094">
                  <c:v>41302.0625</c:v>
                </c:pt>
                <c:pt idx="6095">
                  <c:v>41302.083333333336</c:v>
                </c:pt>
                <c:pt idx="6096">
                  <c:v>41302.104166666664</c:v>
                </c:pt>
                <c:pt idx="6097">
                  <c:v>41302.125</c:v>
                </c:pt>
                <c:pt idx="6098">
                  <c:v>41302.145833333336</c:v>
                </c:pt>
                <c:pt idx="6099">
                  <c:v>41302.166666666664</c:v>
                </c:pt>
                <c:pt idx="6100">
                  <c:v>41302.1875</c:v>
                </c:pt>
                <c:pt idx="6101">
                  <c:v>41302.208333333336</c:v>
                </c:pt>
                <c:pt idx="6102">
                  <c:v>41302.229166666664</c:v>
                </c:pt>
                <c:pt idx="6103">
                  <c:v>41302.25</c:v>
                </c:pt>
                <c:pt idx="6104">
                  <c:v>41302.270833333336</c:v>
                </c:pt>
                <c:pt idx="6105">
                  <c:v>41302.291666666664</c:v>
                </c:pt>
                <c:pt idx="6106">
                  <c:v>41302.3125</c:v>
                </c:pt>
                <c:pt idx="6107">
                  <c:v>41302.333333333336</c:v>
                </c:pt>
                <c:pt idx="6108">
                  <c:v>41302.354166666664</c:v>
                </c:pt>
                <c:pt idx="6109">
                  <c:v>41302.375</c:v>
                </c:pt>
                <c:pt idx="6110">
                  <c:v>41302.395833333336</c:v>
                </c:pt>
                <c:pt idx="6111">
                  <c:v>41302.416666666664</c:v>
                </c:pt>
                <c:pt idx="6112">
                  <c:v>41302.4375</c:v>
                </c:pt>
                <c:pt idx="6113">
                  <c:v>41302.458333333336</c:v>
                </c:pt>
                <c:pt idx="6114">
                  <c:v>41302.479166666664</c:v>
                </c:pt>
                <c:pt idx="6115">
                  <c:v>41302.5</c:v>
                </c:pt>
                <c:pt idx="6116">
                  <c:v>41302.520833333336</c:v>
                </c:pt>
                <c:pt idx="6117">
                  <c:v>41302.541666666664</c:v>
                </c:pt>
                <c:pt idx="6118">
                  <c:v>41302.5625</c:v>
                </c:pt>
                <c:pt idx="6119">
                  <c:v>41302.583333333336</c:v>
                </c:pt>
                <c:pt idx="6120">
                  <c:v>41302.604166666664</c:v>
                </c:pt>
                <c:pt idx="6121">
                  <c:v>41302.625</c:v>
                </c:pt>
                <c:pt idx="6122">
                  <c:v>41302.645833333336</c:v>
                </c:pt>
                <c:pt idx="6123">
                  <c:v>41302.666666666664</c:v>
                </c:pt>
                <c:pt idx="6124">
                  <c:v>41302.6875</c:v>
                </c:pt>
                <c:pt idx="6125">
                  <c:v>41302.708333333336</c:v>
                </c:pt>
                <c:pt idx="6126">
                  <c:v>41302.729166666664</c:v>
                </c:pt>
                <c:pt idx="6127">
                  <c:v>41302.75</c:v>
                </c:pt>
                <c:pt idx="6128">
                  <c:v>41302.770833333336</c:v>
                </c:pt>
                <c:pt idx="6129">
                  <c:v>41302.791666666664</c:v>
                </c:pt>
                <c:pt idx="6130">
                  <c:v>41302.8125</c:v>
                </c:pt>
                <c:pt idx="6131">
                  <c:v>41302.833333333336</c:v>
                </c:pt>
                <c:pt idx="6132">
                  <c:v>41302.854166666664</c:v>
                </c:pt>
                <c:pt idx="6133">
                  <c:v>41302.875</c:v>
                </c:pt>
                <c:pt idx="6134">
                  <c:v>41302.895833333336</c:v>
                </c:pt>
                <c:pt idx="6135">
                  <c:v>41302.916666666664</c:v>
                </c:pt>
                <c:pt idx="6136">
                  <c:v>41302.9375</c:v>
                </c:pt>
                <c:pt idx="6137">
                  <c:v>41302.958333333336</c:v>
                </c:pt>
                <c:pt idx="6138">
                  <c:v>41302.979166666664</c:v>
                </c:pt>
                <c:pt idx="6139">
                  <c:v>41303</c:v>
                </c:pt>
                <c:pt idx="6140">
                  <c:v>41303.020833333336</c:v>
                </c:pt>
                <c:pt idx="6141">
                  <c:v>41303.041666666664</c:v>
                </c:pt>
                <c:pt idx="6142">
                  <c:v>41303.0625</c:v>
                </c:pt>
                <c:pt idx="6143">
                  <c:v>41303.083333333336</c:v>
                </c:pt>
                <c:pt idx="6144">
                  <c:v>41303.104166666664</c:v>
                </c:pt>
                <c:pt idx="6145">
                  <c:v>41303.125</c:v>
                </c:pt>
                <c:pt idx="6146">
                  <c:v>41303.145833333336</c:v>
                </c:pt>
                <c:pt idx="6147">
                  <c:v>41303.166666666664</c:v>
                </c:pt>
                <c:pt idx="6148">
                  <c:v>41303.1875</c:v>
                </c:pt>
                <c:pt idx="6149">
                  <c:v>41303.208333333336</c:v>
                </c:pt>
                <c:pt idx="6150">
                  <c:v>41303.229166666664</c:v>
                </c:pt>
                <c:pt idx="6151">
                  <c:v>41303.25</c:v>
                </c:pt>
                <c:pt idx="6152">
                  <c:v>41303.270833333336</c:v>
                </c:pt>
                <c:pt idx="6153">
                  <c:v>41303.291666666664</c:v>
                </c:pt>
                <c:pt idx="6154">
                  <c:v>41303.3125</c:v>
                </c:pt>
                <c:pt idx="6155">
                  <c:v>41303.333333333336</c:v>
                </c:pt>
                <c:pt idx="6156">
                  <c:v>41303.354166666664</c:v>
                </c:pt>
                <c:pt idx="6157">
                  <c:v>41303.375</c:v>
                </c:pt>
                <c:pt idx="6158">
                  <c:v>41303.395833333336</c:v>
                </c:pt>
                <c:pt idx="6159">
                  <c:v>41303.416666666664</c:v>
                </c:pt>
                <c:pt idx="6160">
                  <c:v>41303.4375</c:v>
                </c:pt>
                <c:pt idx="6161">
                  <c:v>41303.458333333336</c:v>
                </c:pt>
                <c:pt idx="6162">
                  <c:v>41303.479166666664</c:v>
                </c:pt>
                <c:pt idx="6163">
                  <c:v>41303.5</c:v>
                </c:pt>
                <c:pt idx="6164">
                  <c:v>41303.520833333336</c:v>
                </c:pt>
                <c:pt idx="6165">
                  <c:v>41303.541666666664</c:v>
                </c:pt>
                <c:pt idx="6166">
                  <c:v>41303.5625</c:v>
                </c:pt>
                <c:pt idx="6167">
                  <c:v>41303.583333333336</c:v>
                </c:pt>
                <c:pt idx="6168">
                  <c:v>41303.604166666664</c:v>
                </c:pt>
                <c:pt idx="6169">
                  <c:v>41303.625</c:v>
                </c:pt>
                <c:pt idx="6170">
                  <c:v>41303.645833333336</c:v>
                </c:pt>
                <c:pt idx="6171">
                  <c:v>41303.666666666664</c:v>
                </c:pt>
                <c:pt idx="6172">
                  <c:v>41303.6875</c:v>
                </c:pt>
                <c:pt idx="6173">
                  <c:v>41303.708333333336</c:v>
                </c:pt>
                <c:pt idx="6174">
                  <c:v>41303.729166666664</c:v>
                </c:pt>
                <c:pt idx="6175">
                  <c:v>41303.75</c:v>
                </c:pt>
                <c:pt idx="6176">
                  <c:v>41303.770833333336</c:v>
                </c:pt>
                <c:pt idx="6177">
                  <c:v>41303.791666666664</c:v>
                </c:pt>
                <c:pt idx="6178">
                  <c:v>41303.8125</c:v>
                </c:pt>
                <c:pt idx="6179">
                  <c:v>41303.833333333336</c:v>
                </c:pt>
                <c:pt idx="6180">
                  <c:v>41303.854166666664</c:v>
                </c:pt>
                <c:pt idx="6181">
                  <c:v>41303.875</c:v>
                </c:pt>
                <c:pt idx="6182">
                  <c:v>41303.895833333336</c:v>
                </c:pt>
                <c:pt idx="6183">
                  <c:v>41303.916666666664</c:v>
                </c:pt>
                <c:pt idx="6184">
                  <c:v>41303.9375</c:v>
                </c:pt>
                <c:pt idx="6185">
                  <c:v>41303.958333333336</c:v>
                </c:pt>
                <c:pt idx="6186">
                  <c:v>41303.979166666664</c:v>
                </c:pt>
                <c:pt idx="6187">
                  <c:v>41304</c:v>
                </c:pt>
                <c:pt idx="6188">
                  <c:v>41304.020833333336</c:v>
                </c:pt>
                <c:pt idx="6189">
                  <c:v>41304.041666666664</c:v>
                </c:pt>
                <c:pt idx="6190">
                  <c:v>41304.0625</c:v>
                </c:pt>
                <c:pt idx="6191">
                  <c:v>41304.083333333336</c:v>
                </c:pt>
                <c:pt idx="6192">
                  <c:v>41304.104166666664</c:v>
                </c:pt>
                <c:pt idx="6193">
                  <c:v>41304.125</c:v>
                </c:pt>
                <c:pt idx="6194">
                  <c:v>41304.145833333336</c:v>
                </c:pt>
                <c:pt idx="6195">
                  <c:v>41304.166666666664</c:v>
                </c:pt>
                <c:pt idx="6196">
                  <c:v>41304.1875</c:v>
                </c:pt>
                <c:pt idx="6197">
                  <c:v>41304.208333333336</c:v>
                </c:pt>
                <c:pt idx="6198">
                  <c:v>41304.229166666664</c:v>
                </c:pt>
                <c:pt idx="6199">
                  <c:v>41304.25</c:v>
                </c:pt>
                <c:pt idx="6200">
                  <c:v>41304.270833333336</c:v>
                </c:pt>
                <c:pt idx="6201">
                  <c:v>41304.291666666664</c:v>
                </c:pt>
                <c:pt idx="6202">
                  <c:v>41304.3125</c:v>
                </c:pt>
                <c:pt idx="6203">
                  <c:v>41304.333333333336</c:v>
                </c:pt>
                <c:pt idx="6204">
                  <c:v>41304.354166666664</c:v>
                </c:pt>
                <c:pt idx="6205">
                  <c:v>41304.375</c:v>
                </c:pt>
                <c:pt idx="6206">
                  <c:v>41304.395833333336</c:v>
                </c:pt>
                <c:pt idx="6207">
                  <c:v>41304.416666666664</c:v>
                </c:pt>
                <c:pt idx="6208">
                  <c:v>41304.4375</c:v>
                </c:pt>
                <c:pt idx="6209">
                  <c:v>41304.458333333336</c:v>
                </c:pt>
                <c:pt idx="6210">
                  <c:v>41304.479166666664</c:v>
                </c:pt>
                <c:pt idx="6211">
                  <c:v>41304.5</c:v>
                </c:pt>
                <c:pt idx="6212">
                  <c:v>41304.520833333336</c:v>
                </c:pt>
                <c:pt idx="6213">
                  <c:v>41304.541666666664</c:v>
                </c:pt>
                <c:pt idx="6214">
                  <c:v>41304.5625</c:v>
                </c:pt>
                <c:pt idx="6215">
                  <c:v>41304.583333333336</c:v>
                </c:pt>
                <c:pt idx="6216">
                  <c:v>41304.604166666664</c:v>
                </c:pt>
                <c:pt idx="6217">
                  <c:v>41304.625</c:v>
                </c:pt>
                <c:pt idx="6218">
                  <c:v>41304.645833333336</c:v>
                </c:pt>
                <c:pt idx="6219">
                  <c:v>41304.666666666664</c:v>
                </c:pt>
                <c:pt idx="6220">
                  <c:v>41304.6875</c:v>
                </c:pt>
                <c:pt idx="6221">
                  <c:v>41304.708333333336</c:v>
                </c:pt>
                <c:pt idx="6222">
                  <c:v>41304.729166666664</c:v>
                </c:pt>
                <c:pt idx="6223">
                  <c:v>41304.75</c:v>
                </c:pt>
                <c:pt idx="6224">
                  <c:v>41304.770833333336</c:v>
                </c:pt>
                <c:pt idx="6225">
                  <c:v>41304.791666666664</c:v>
                </c:pt>
                <c:pt idx="6226">
                  <c:v>41304.8125</c:v>
                </c:pt>
                <c:pt idx="6227">
                  <c:v>41304.833333333336</c:v>
                </c:pt>
                <c:pt idx="6228">
                  <c:v>41304.854166666664</c:v>
                </c:pt>
                <c:pt idx="6229">
                  <c:v>41304.875</c:v>
                </c:pt>
                <c:pt idx="6230">
                  <c:v>41304.895833333336</c:v>
                </c:pt>
                <c:pt idx="6231">
                  <c:v>41304.916666666664</c:v>
                </c:pt>
                <c:pt idx="6232">
                  <c:v>41304.9375</c:v>
                </c:pt>
                <c:pt idx="6233">
                  <c:v>41304.958333333336</c:v>
                </c:pt>
                <c:pt idx="6234">
                  <c:v>41304.979166666664</c:v>
                </c:pt>
                <c:pt idx="6235">
                  <c:v>41305</c:v>
                </c:pt>
                <c:pt idx="6236">
                  <c:v>41305.020833333336</c:v>
                </c:pt>
                <c:pt idx="6237">
                  <c:v>41305.041666666664</c:v>
                </c:pt>
                <c:pt idx="6238">
                  <c:v>41305.0625</c:v>
                </c:pt>
                <c:pt idx="6239">
                  <c:v>41305.083333333336</c:v>
                </c:pt>
                <c:pt idx="6240">
                  <c:v>41305.104166666664</c:v>
                </c:pt>
                <c:pt idx="6241">
                  <c:v>41305.125</c:v>
                </c:pt>
                <c:pt idx="6242">
                  <c:v>41305.145833333336</c:v>
                </c:pt>
                <c:pt idx="6243">
                  <c:v>41305.166666666664</c:v>
                </c:pt>
                <c:pt idx="6244">
                  <c:v>41305.1875</c:v>
                </c:pt>
                <c:pt idx="6245">
                  <c:v>41305.208333333336</c:v>
                </c:pt>
                <c:pt idx="6246">
                  <c:v>41305.229166666664</c:v>
                </c:pt>
                <c:pt idx="6247">
                  <c:v>41305.25</c:v>
                </c:pt>
                <c:pt idx="6248">
                  <c:v>41305.270833333336</c:v>
                </c:pt>
                <c:pt idx="6249">
                  <c:v>41305.291666666664</c:v>
                </c:pt>
                <c:pt idx="6250">
                  <c:v>41305.3125</c:v>
                </c:pt>
                <c:pt idx="6251">
                  <c:v>41305.333333333336</c:v>
                </c:pt>
                <c:pt idx="6252">
                  <c:v>41305.354166666664</c:v>
                </c:pt>
                <c:pt idx="6253">
                  <c:v>41305.375</c:v>
                </c:pt>
                <c:pt idx="6254">
                  <c:v>41305.395833333336</c:v>
                </c:pt>
                <c:pt idx="6255">
                  <c:v>41305.416666666664</c:v>
                </c:pt>
                <c:pt idx="6256">
                  <c:v>41305.4375</c:v>
                </c:pt>
                <c:pt idx="6257">
                  <c:v>41305.458333333336</c:v>
                </c:pt>
                <c:pt idx="6258">
                  <c:v>41305.479166666664</c:v>
                </c:pt>
                <c:pt idx="6259">
                  <c:v>41305.5</c:v>
                </c:pt>
                <c:pt idx="6260">
                  <c:v>41305.520833333336</c:v>
                </c:pt>
                <c:pt idx="6261">
                  <c:v>41305.541666666664</c:v>
                </c:pt>
                <c:pt idx="6262">
                  <c:v>41305.5625</c:v>
                </c:pt>
                <c:pt idx="6263">
                  <c:v>41305.583333333336</c:v>
                </c:pt>
                <c:pt idx="6264">
                  <c:v>41305.604166666664</c:v>
                </c:pt>
                <c:pt idx="6265">
                  <c:v>41305.625</c:v>
                </c:pt>
                <c:pt idx="6266">
                  <c:v>41305.645833333336</c:v>
                </c:pt>
                <c:pt idx="6267">
                  <c:v>41305.666666666664</c:v>
                </c:pt>
                <c:pt idx="6268">
                  <c:v>41305.6875</c:v>
                </c:pt>
                <c:pt idx="6269">
                  <c:v>41305.708333333336</c:v>
                </c:pt>
                <c:pt idx="6270">
                  <c:v>41305.729166666664</c:v>
                </c:pt>
                <c:pt idx="6271">
                  <c:v>41305.75</c:v>
                </c:pt>
                <c:pt idx="6272">
                  <c:v>41305.770833333336</c:v>
                </c:pt>
                <c:pt idx="6273">
                  <c:v>41305.791666666664</c:v>
                </c:pt>
                <c:pt idx="6274">
                  <c:v>41305.8125</c:v>
                </c:pt>
                <c:pt idx="6275">
                  <c:v>41305.833333333336</c:v>
                </c:pt>
                <c:pt idx="6276">
                  <c:v>41305.854166666664</c:v>
                </c:pt>
                <c:pt idx="6277">
                  <c:v>41305.875</c:v>
                </c:pt>
                <c:pt idx="6278">
                  <c:v>41305.895833333336</c:v>
                </c:pt>
                <c:pt idx="6279">
                  <c:v>41305.916666666664</c:v>
                </c:pt>
                <c:pt idx="6280">
                  <c:v>41305.9375</c:v>
                </c:pt>
                <c:pt idx="6281">
                  <c:v>41305.958333333336</c:v>
                </c:pt>
                <c:pt idx="6282">
                  <c:v>41305.979166666664</c:v>
                </c:pt>
                <c:pt idx="6283">
                  <c:v>41306</c:v>
                </c:pt>
                <c:pt idx="6284">
                  <c:v>41306.020833333336</c:v>
                </c:pt>
                <c:pt idx="6285">
                  <c:v>41306.041666666664</c:v>
                </c:pt>
                <c:pt idx="6286">
                  <c:v>41306.0625</c:v>
                </c:pt>
                <c:pt idx="6287">
                  <c:v>41306.083333333336</c:v>
                </c:pt>
                <c:pt idx="6288">
                  <c:v>41306.104166666664</c:v>
                </c:pt>
                <c:pt idx="6289">
                  <c:v>41306.125</c:v>
                </c:pt>
                <c:pt idx="6290">
                  <c:v>41306.145833333336</c:v>
                </c:pt>
                <c:pt idx="6291">
                  <c:v>41306.166666666664</c:v>
                </c:pt>
                <c:pt idx="6292">
                  <c:v>41306.1875</c:v>
                </c:pt>
                <c:pt idx="6293">
                  <c:v>41306.208333333336</c:v>
                </c:pt>
                <c:pt idx="6294">
                  <c:v>41306.229166666664</c:v>
                </c:pt>
                <c:pt idx="6295">
                  <c:v>41306.25</c:v>
                </c:pt>
                <c:pt idx="6296">
                  <c:v>41306.270833333336</c:v>
                </c:pt>
                <c:pt idx="6297">
                  <c:v>41306.291666666664</c:v>
                </c:pt>
                <c:pt idx="6298">
                  <c:v>41306.3125</c:v>
                </c:pt>
                <c:pt idx="6299">
                  <c:v>41306.333333333336</c:v>
                </c:pt>
                <c:pt idx="6300">
                  <c:v>41306.354166666664</c:v>
                </c:pt>
                <c:pt idx="6301">
                  <c:v>41306.375</c:v>
                </c:pt>
                <c:pt idx="6302">
                  <c:v>41306.395833333336</c:v>
                </c:pt>
                <c:pt idx="6303">
                  <c:v>41306.416666666664</c:v>
                </c:pt>
                <c:pt idx="6304">
                  <c:v>41306.4375</c:v>
                </c:pt>
                <c:pt idx="6305">
                  <c:v>41306.458333333336</c:v>
                </c:pt>
                <c:pt idx="6306">
                  <c:v>41306.479166666664</c:v>
                </c:pt>
                <c:pt idx="6307">
                  <c:v>41306.5</c:v>
                </c:pt>
                <c:pt idx="6308">
                  <c:v>41306.520833333336</c:v>
                </c:pt>
                <c:pt idx="6309">
                  <c:v>41306.541666666664</c:v>
                </c:pt>
                <c:pt idx="6310">
                  <c:v>41306.5625</c:v>
                </c:pt>
                <c:pt idx="6311">
                  <c:v>41306.583333333336</c:v>
                </c:pt>
                <c:pt idx="6312">
                  <c:v>41306.604166666664</c:v>
                </c:pt>
                <c:pt idx="6313">
                  <c:v>41306.625</c:v>
                </c:pt>
                <c:pt idx="6314">
                  <c:v>41306.645833333336</c:v>
                </c:pt>
                <c:pt idx="6315">
                  <c:v>41306.666666666664</c:v>
                </c:pt>
                <c:pt idx="6316">
                  <c:v>41306.6875</c:v>
                </c:pt>
                <c:pt idx="6317">
                  <c:v>41306.708333333336</c:v>
                </c:pt>
                <c:pt idx="6318">
                  <c:v>41306.729166666664</c:v>
                </c:pt>
                <c:pt idx="6319">
                  <c:v>41306.75</c:v>
                </c:pt>
                <c:pt idx="6320">
                  <c:v>41306.770833333336</c:v>
                </c:pt>
                <c:pt idx="6321">
                  <c:v>41306.791666666664</c:v>
                </c:pt>
                <c:pt idx="6322">
                  <c:v>41306.8125</c:v>
                </c:pt>
                <c:pt idx="6323">
                  <c:v>41306.833333333336</c:v>
                </c:pt>
                <c:pt idx="6324">
                  <c:v>41306.854166666664</c:v>
                </c:pt>
                <c:pt idx="6325">
                  <c:v>41306.875</c:v>
                </c:pt>
                <c:pt idx="6326">
                  <c:v>41306.895833333336</c:v>
                </c:pt>
                <c:pt idx="6327">
                  <c:v>41306.916666666664</c:v>
                </c:pt>
                <c:pt idx="6328">
                  <c:v>41306.9375</c:v>
                </c:pt>
                <c:pt idx="6329">
                  <c:v>41306.958333333336</c:v>
                </c:pt>
                <c:pt idx="6330">
                  <c:v>41306.979166666664</c:v>
                </c:pt>
                <c:pt idx="6331">
                  <c:v>41307</c:v>
                </c:pt>
                <c:pt idx="6332">
                  <c:v>41307.020833333336</c:v>
                </c:pt>
                <c:pt idx="6333">
                  <c:v>41307.041666666664</c:v>
                </c:pt>
                <c:pt idx="6334">
                  <c:v>41307.0625</c:v>
                </c:pt>
                <c:pt idx="6335">
                  <c:v>41307.083333333336</c:v>
                </c:pt>
                <c:pt idx="6336">
                  <c:v>41307.104166666664</c:v>
                </c:pt>
                <c:pt idx="6337">
                  <c:v>41307.125</c:v>
                </c:pt>
                <c:pt idx="6338">
                  <c:v>41307.145833333336</c:v>
                </c:pt>
                <c:pt idx="6339">
                  <c:v>41307.166666666664</c:v>
                </c:pt>
                <c:pt idx="6340">
                  <c:v>41307.1875</c:v>
                </c:pt>
                <c:pt idx="6341">
                  <c:v>41307.208333333336</c:v>
                </c:pt>
                <c:pt idx="6342">
                  <c:v>41307.229166666664</c:v>
                </c:pt>
                <c:pt idx="6343">
                  <c:v>41307.25</c:v>
                </c:pt>
                <c:pt idx="6344">
                  <c:v>41307.270833333336</c:v>
                </c:pt>
                <c:pt idx="6345">
                  <c:v>41307.291666666664</c:v>
                </c:pt>
                <c:pt idx="6346">
                  <c:v>41307.3125</c:v>
                </c:pt>
                <c:pt idx="6347">
                  <c:v>41307.333333333336</c:v>
                </c:pt>
                <c:pt idx="6348">
                  <c:v>41307.354166666664</c:v>
                </c:pt>
                <c:pt idx="6349">
                  <c:v>41307.375</c:v>
                </c:pt>
                <c:pt idx="6350">
                  <c:v>41307.395833333336</c:v>
                </c:pt>
                <c:pt idx="6351">
                  <c:v>41307.416666666664</c:v>
                </c:pt>
                <c:pt idx="6352">
                  <c:v>41307.4375</c:v>
                </c:pt>
                <c:pt idx="6353">
                  <c:v>41307.458333333336</c:v>
                </c:pt>
                <c:pt idx="6354">
                  <c:v>41307.479166666664</c:v>
                </c:pt>
                <c:pt idx="6355">
                  <c:v>41307.5</c:v>
                </c:pt>
                <c:pt idx="6356">
                  <c:v>41307.520833333336</c:v>
                </c:pt>
                <c:pt idx="6357">
                  <c:v>41307.541666666664</c:v>
                </c:pt>
                <c:pt idx="6358">
                  <c:v>41307.5625</c:v>
                </c:pt>
                <c:pt idx="6359">
                  <c:v>41307.583333333336</c:v>
                </c:pt>
                <c:pt idx="6360">
                  <c:v>41307.604166666664</c:v>
                </c:pt>
                <c:pt idx="6361">
                  <c:v>41307.625</c:v>
                </c:pt>
                <c:pt idx="6362">
                  <c:v>41307.645833333336</c:v>
                </c:pt>
                <c:pt idx="6363">
                  <c:v>41307.666666666664</c:v>
                </c:pt>
                <c:pt idx="6364">
                  <c:v>41307.6875</c:v>
                </c:pt>
                <c:pt idx="6365">
                  <c:v>41307.708333333336</c:v>
                </c:pt>
                <c:pt idx="6366">
                  <c:v>41307.729166666664</c:v>
                </c:pt>
                <c:pt idx="6367">
                  <c:v>41307.75</c:v>
                </c:pt>
                <c:pt idx="6368">
                  <c:v>41307.770833333336</c:v>
                </c:pt>
                <c:pt idx="6369">
                  <c:v>41307.791666666664</c:v>
                </c:pt>
                <c:pt idx="6370">
                  <c:v>41307.8125</c:v>
                </c:pt>
                <c:pt idx="6371">
                  <c:v>41307.833333333336</c:v>
                </c:pt>
                <c:pt idx="6372">
                  <c:v>41307.854166666664</c:v>
                </c:pt>
                <c:pt idx="6373">
                  <c:v>41307.875</c:v>
                </c:pt>
                <c:pt idx="6374">
                  <c:v>41307.895833333336</c:v>
                </c:pt>
                <c:pt idx="6375">
                  <c:v>41307.916666666664</c:v>
                </c:pt>
                <c:pt idx="6376">
                  <c:v>41307.9375</c:v>
                </c:pt>
                <c:pt idx="6377">
                  <c:v>41307.958333333336</c:v>
                </c:pt>
                <c:pt idx="6378">
                  <c:v>41307.979166666664</c:v>
                </c:pt>
                <c:pt idx="6379">
                  <c:v>41308</c:v>
                </c:pt>
                <c:pt idx="6380">
                  <c:v>41308.020833333336</c:v>
                </c:pt>
                <c:pt idx="6381">
                  <c:v>41308.041666666664</c:v>
                </c:pt>
                <c:pt idx="6382">
                  <c:v>41308.0625</c:v>
                </c:pt>
                <c:pt idx="6383">
                  <c:v>41308.083333333336</c:v>
                </c:pt>
                <c:pt idx="6384">
                  <c:v>41308.104166666664</c:v>
                </c:pt>
                <c:pt idx="6385">
                  <c:v>41308.125</c:v>
                </c:pt>
                <c:pt idx="6386">
                  <c:v>41308.145833333336</c:v>
                </c:pt>
                <c:pt idx="6387">
                  <c:v>41308.166666666664</c:v>
                </c:pt>
                <c:pt idx="6388">
                  <c:v>41308.1875</c:v>
                </c:pt>
                <c:pt idx="6389">
                  <c:v>41308.208333333336</c:v>
                </c:pt>
                <c:pt idx="6390">
                  <c:v>41308.229166666664</c:v>
                </c:pt>
                <c:pt idx="6391">
                  <c:v>41308.25</c:v>
                </c:pt>
                <c:pt idx="6392">
                  <c:v>41308.270833333336</c:v>
                </c:pt>
                <c:pt idx="6393">
                  <c:v>41308.291666666664</c:v>
                </c:pt>
                <c:pt idx="6394">
                  <c:v>41308.3125</c:v>
                </c:pt>
                <c:pt idx="6395">
                  <c:v>41308.333333333336</c:v>
                </c:pt>
                <c:pt idx="6396">
                  <c:v>41308.354166666664</c:v>
                </c:pt>
                <c:pt idx="6397">
                  <c:v>41308.375</c:v>
                </c:pt>
                <c:pt idx="6398">
                  <c:v>41308.395833333336</c:v>
                </c:pt>
                <c:pt idx="6399">
                  <c:v>41308.416666666664</c:v>
                </c:pt>
                <c:pt idx="6400">
                  <c:v>41308.4375</c:v>
                </c:pt>
                <c:pt idx="6401">
                  <c:v>41308.458333333336</c:v>
                </c:pt>
                <c:pt idx="6402">
                  <c:v>41308.479166666664</c:v>
                </c:pt>
                <c:pt idx="6403">
                  <c:v>41308.5</c:v>
                </c:pt>
                <c:pt idx="6404">
                  <c:v>41308.520833333336</c:v>
                </c:pt>
                <c:pt idx="6405">
                  <c:v>41308.541666666664</c:v>
                </c:pt>
                <c:pt idx="6406">
                  <c:v>41308.5625</c:v>
                </c:pt>
                <c:pt idx="6407">
                  <c:v>41308.583333333336</c:v>
                </c:pt>
                <c:pt idx="6408">
                  <c:v>41308.604166666664</c:v>
                </c:pt>
                <c:pt idx="6409">
                  <c:v>41308.625</c:v>
                </c:pt>
                <c:pt idx="6410">
                  <c:v>41308.645833333336</c:v>
                </c:pt>
                <c:pt idx="6411">
                  <c:v>41308.666666666664</c:v>
                </c:pt>
                <c:pt idx="6412">
                  <c:v>41308.6875</c:v>
                </c:pt>
                <c:pt idx="6413">
                  <c:v>41308.708333333336</c:v>
                </c:pt>
                <c:pt idx="6414">
                  <c:v>41308.729166666664</c:v>
                </c:pt>
                <c:pt idx="6415">
                  <c:v>41308.75</c:v>
                </c:pt>
                <c:pt idx="6416">
                  <c:v>41308.770833333336</c:v>
                </c:pt>
                <c:pt idx="6417">
                  <c:v>41308.791666666664</c:v>
                </c:pt>
                <c:pt idx="6418">
                  <c:v>41308.8125</c:v>
                </c:pt>
                <c:pt idx="6419">
                  <c:v>41308.833333333336</c:v>
                </c:pt>
                <c:pt idx="6420">
                  <c:v>41308.854166666664</c:v>
                </c:pt>
                <c:pt idx="6421">
                  <c:v>41308.875</c:v>
                </c:pt>
                <c:pt idx="6422">
                  <c:v>41308.895833333336</c:v>
                </c:pt>
                <c:pt idx="6423">
                  <c:v>41308.916666666664</c:v>
                </c:pt>
                <c:pt idx="6424">
                  <c:v>41308.9375</c:v>
                </c:pt>
                <c:pt idx="6425">
                  <c:v>41308.958333333336</c:v>
                </c:pt>
                <c:pt idx="6426">
                  <c:v>41308.979166666664</c:v>
                </c:pt>
                <c:pt idx="6427">
                  <c:v>41309</c:v>
                </c:pt>
                <c:pt idx="6428">
                  <c:v>41309.020833333336</c:v>
                </c:pt>
                <c:pt idx="6429">
                  <c:v>41309.041666666664</c:v>
                </c:pt>
                <c:pt idx="6430">
                  <c:v>41309.0625</c:v>
                </c:pt>
                <c:pt idx="6431">
                  <c:v>41309.083333333336</c:v>
                </c:pt>
                <c:pt idx="6432">
                  <c:v>41309.104166666664</c:v>
                </c:pt>
                <c:pt idx="6433">
                  <c:v>41309.125</c:v>
                </c:pt>
                <c:pt idx="6434">
                  <c:v>41309.145833333336</c:v>
                </c:pt>
                <c:pt idx="6435">
                  <c:v>41309.166666666664</c:v>
                </c:pt>
                <c:pt idx="6436">
                  <c:v>41309.1875</c:v>
                </c:pt>
                <c:pt idx="6437">
                  <c:v>41309.208333333336</c:v>
                </c:pt>
                <c:pt idx="6438">
                  <c:v>41309.229166666664</c:v>
                </c:pt>
                <c:pt idx="6439">
                  <c:v>41309.25</c:v>
                </c:pt>
                <c:pt idx="6440">
                  <c:v>41309.270833333336</c:v>
                </c:pt>
                <c:pt idx="6441">
                  <c:v>41309.291666666664</c:v>
                </c:pt>
                <c:pt idx="6442">
                  <c:v>41309.3125</c:v>
                </c:pt>
                <c:pt idx="6443">
                  <c:v>41309.333333333336</c:v>
                </c:pt>
                <c:pt idx="6444">
                  <c:v>41309.354166666664</c:v>
                </c:pt>
                <c:pt idx="6445">
                  <c:v>41309.375</c:v>
                </c:pt>
                <c:pt idx="6446">
                  <c:v>41309.395833333336</c:v>
                </c:pt>
                <c:pt idx="6447">
                  <c:v>41309.416666666664</c:v>
                </c:pt>
                <c:pt idx="6448">
                  <c:v>41309.4375</c:v>
                </c:pt>
                <c:pt idx="6449">
                  <c:v>41309.458333333336</c:v>
                </c:pt>
                <c:pt idx="6450">
                  <c:v>41309.479166666664</c:v>
                </c:pt>
                <c:pt idx="6451">
                  <c:v>41309.5</c:v>
                </c:pt>
                <c:pt idx="6452">
                  <c:v>41309.520833333336</c:v>
                </c:pt>
                <c:pt idx="6453">
                  <c:v>41309.541666666664</c:v>
                </c:pt>
                <c:pt idx="6454">
                  <c:v>41309.5625</c:v>
                </c:pt>
                <c:pt idx="6455">
                  <c:v>41309.583333333336</c:v>
                </c:pt>
                <c:pt idx="6456">
                  <c:v>41309.604166666664</c:v>
                </c:pt>
                <c:pt idx="6457">
                  <c:v>41309.625</c:v>
                </c:pt>
                <c:pt idx="6458">
                  <c:v>41309.645833333336</c:v>
                </c:pt>
                <c:pt idx="6459">
                  <c:v>41309.666666666664</c:v>
                </c:pt>
                <c:pt idx="6460">
                  <c:v>41309.6875</c:v>
                </c:pt>
                <c:pt idx="6461">
                  <c:v>41309.708333333336</c:v>
                </c:pt>
                <c:pt idx="6462">
                  <c:v>41309.729166666664</c:v>
                </c:pt>
                <c:pt idx="6463">
                  <c:v>41309.75</c:v>
                </c:pt>
                <c:pt idx="6464">
                  <c:v>41309.770833333336</c:v>
                </c:pt>
                <c:pt idx="6465">
                  <c:v>41309.791666666664</c:v>
                </c:pt>
                <c:pt idx="6466">
                  <c:v>41309.8125</c:v>
                </c:pt>
                <c:pt idx="6467">
                  <c:v>41309.833333333336</c:v>
                </c:pt>
                <c:pt idx="6468">
                  <c:v>41309.854166666664</c:v>
                </c:pt>
                <c:pt idx="6469">
                  <c:v>41309.875</c:v>
                </c:pt>
                <c:pt idx="6470">
                  <c:v>41309.895833333336</c:v>
                </c:pt>
                <c:pt idx="6471">
                  <c:v>41309.916666666664</c:v>
                </c:pt>
                <c:pt idx="6472">
                  <c:v>41309.9375</c:v>
                </c:pt>
                <c:pt idx="6473">
                  <c:v>41309.958333333336</c:v>
                </c:pt>
                <c:pt idx="6474">
                  <c:v>41309.979166666664</c:v>
                </c:pt>
                <c:pt idx="6475">
                  <c:v>41310</c:v>
                </c:pt>
                <c:pt idx="6476">
                  <c:v>41310.020833333336</c:v>
                </c:pt>
                <c:pt idx="6477">
                  <c:v>41310.041666666664</c:v>
                </c:pt>
                <c:pt idx="6478">
                  <c:v>41310.0625</c:v>
                </c:pt>
                <c:pt idx="6479">
                  <c:v>41310.083333333336</c:v>
                </c:pt>
                <c:pt idx="6480">
                  <c:v>41310.104166666664</c:v>
                </c:pt>
                <c:pt idx="6481">
                  <c:v>41310.125</c:v>
                </c:pt>
                <c:pt idx="6482">
                  <c:v>41310.145833333336</c:v>
                </c:pt>
                <c:pt idx="6483">
                  <c:v>41310.166666666664</c:v>
                </c:pt>
                <c:pt idx="6484">
                  <c:v>41310.1875</c:v>
                </c:pt>
                <c:pt idx="6485">
                  <c:v>41310.208333333336</c:v>
                </c:pt>
                <c:pt idx="6486">
                  <c:v>41310.229166666664</c:v>
                </c:pt>
                <c:pt idx="6487">
                  <c:v>41310.25</c:v>
                </c:pt>
                <c:pt idx="6488">
                  <c:v>41310.270833333336</c:v>
                </c:pt>
                <c:pt idx="6489">
                  <c:v>41310.291666666664</c:v>
                </c:pt>
                <c:pt idx="6490">
                  <c:v>41310.3125</c:v>
                </c:pt>
                <c:pt idx="6491">
                  <c:v>41310.333333333336</c:v>
                </c:pt>
                <c:pt idx="6492">
                  <c:v>41310.354166666664</c:v>
                </c:pt>
                <c:pt idx="6493">
                  <c:v>41310.375</c:v>
                </c:pt>
                <c:pt idx="6494">
                  <c:v>41310.395833333336</c:v>
                </c:pt>
                <c:pt idx="6495">
                  <c:v>41310.416666666664</c:v>
                </c:pt>
                <c:pt idx="6496">
                  <c:v>41310.4375</c:v>
                </c:pt>
                <c:pt idx="6497">
                  <c:v>41310.458333333336</c:v>
                </c:pt>
                <c:pt idx="6498">
                  <c:v>41310.479166666664</c:v>
                </c:pt>
                <c:pt idx="6499">
                  <c:v>41310.5</c:v>
                </c:pt>
                <c:pt idx="6500">
                  <c:v>41310.520833333336</c:v>
                </c:pt>
                <c:pt idx="6501">
                  <c:v>41310.541666666664</c:v>
                </c:pt>
                <c:pt idx="6502">
                  <c:v>41310.5625</c:v>
                </c:pt>
                <c:pt idx="6503">
                  <c:v>41310.583333333336</c:v>
                </c:pt>
                <c:pt idx="6504">
                  <c:v>41310.604166666664</c:v>
                </c:pt>
                <c:pt idx="6505">
                  <c:v>41310.625</c:v>
                </c:pt>
                <c:pt idx="6506">
                  <c:v>41310.645833333336</c:v>
                </c:pt>
                <c:pt idx="6507">
                  <c:v>41310.666666666664</c:v>
                </c:pt>
                <c:pt idx="6508">
                  <c:v>41310.6875</c:v>
                </c:pt>
                <c:pt idx="6509">
                  <c:v>41310.708333333336</c:v>
                </c:pt>
                <c:pt idx="6510">
                  <c:v>41310.729166666664</c:v>
                </c:pt>
                <c:pt idx="6511">
                  <c:v>41310.75</c:v>
                </c:pt>
                <c:pt idx="6512">
                  <c:v>41310.770833333336</c:v>
                </c:pt>
                <c:pt idx="6513">
                  <c:v>41310.791666666664</c:v>
                </c:pt>
                <c:pt idx="6514">
                  <c:v>41310.8125</c:v>
                </c:pt>
                <c:pt idx="6515">
                  <c:v>41310.833333333336</c:v>
                </c:pt>
                <c:pt idx="6516">
                  <c:v>41310.854166666664</c:v>
                </c:pt>
                <c:pt idx="6517">
                  <c:v>41310.875</c:v>
                </c:pt>
                <c:pt idx="6518">
                  <c:v>41310.895833333336</c:v>
                </c:pt>
                <c:pt idx="6519">
                  <c:v>41310.916666666664</c:v>
                </c:pt>
                <c:pt idx="6520">
                  <c:v>41310.9375</c:v>
                </c:pt>
                <c:pt idx="6521">
                  <c:v>41310.958333333336</c:v>
                </c:pt>
                <c:pt idx="6522">
                  <c:v>41310.979166666664</c:v>
                </c:pt>
                <c:pt idx="6523">
                  <c:v>41311</c:v>
                </c:pt>
                <c:pt idx="6524">
                  <c:v>41311.020833333336</c:v>
                </c:pt>
                <c:pt idx="6525">
                  <c:v>41311.041666666664</c:v>
                </c:pt>
                <c:pt idx="6526">
                  <c:v>41311.0625</c:v>
                </c:pt>
                <c:pt idx="6527">
                  <c:v>41311.083333333336</c:v>
                </c:pt>
                <c:pt idx="6528">
                  <c:v>41311.104166666664</c:v>
                </c:pt>
                <c:pt idx="6529">
                  <c:v>41311.125</c:v>
                </c:pt>
                <c:pt idx="6530">
                  <c:v>41311.145833333336</c:v>
                </c:pt>
                <c:pt idx="6531">
                  <c:v>41311.166666666664</c:v>
                </c:pt>
                <c:pt idx="6532">
                  <c:v>41311.1875</c:v>
                </c:pt>
                <c:pt idx="6533">
                  <c:v>41311.208333333336</c:v>
                </c:pt>
                <c:pt idx="6534">
                  <c:v>41311.229166666664</c:v>
                </c:pt>
                <c:pt idx="6535">
                  <c:v>41311.25</c:v>
                </c:pt>
                <c:pt idx="6536">
                  <c:v>41311.270833333336</c:v>
                </c:pt>
                <c:pt idx="6537">
                  <c:v>41311.291666666664</c:v>
                </c:pt>
                <c:pt idx="6538">
                  <c:v>41311.3125</c:v>
                </c:pt>
                <c:pt idx="6539">
                  <c:v>41311.333333333336</c:v>
                </c:pt>
                <c:pt idx="6540">
                  <c:v>41311.354166666664</c:v>
                </c:pt>
                <c:pt idx="6541">
                  <c:v>41311.375</c:v>
                </c:pt>
                <c:pt idx="6542">
                  <c:v>41311.395833333336</c:v>
                </c:pt>
                <c:pt idx="6543">
                  <c:v>41311.416666666664</c:v>
                </c:pt>
                <c:pt idx="6544">
                  <c:v>41311.4375</c:v>
                </c:pt>
                <c:pt idx="6545">
                  <c:v>41311.458333333336</c:v>
                </c:pt>
                <c:pt idx="6546">
                  <c:v>41311.479166666664</c:v>
                </c:pt>
                <c:pt idx="6547">
                  <c:v>41311.5</c:v>
                </c:pt>
                <c:pt idx="6548">
                  <c:v>41311.520833333336</c:v>
                </c:pt>
                <c:pt idx="6549">
                  <c:v>41311.541666666664</c:v>
                </c:pt>
                <c:pt idx="6550">
                  <c:v>41311.5625</c:v>
                </c:pt>
                <c:pt idx="6551">
                  <c:v>41311.583333333336</c:v>
                </c:pt>
                <c:pt idx="6552">
                  <c:v>41311.604166666664</c:v>
                </c:pt>
                <c:pt idx="6553">
                  <c:v>41311.625</c:v>
                </c:pt>
                <c:pt idx="6554">
                  <c:v>41311.645833333336</c:v>
                </c:pt>
                <c:pt idx="6555">
                  <c:v>41311.666666666664</c:v>
                </c:pt>
                <c:pt idx="6556">
                  <c:v>41311.6875</c:v>
                </c:pt>
                <c:pt idx="6557">
                  <c:v>41311.708333333336</c:v>
                </c:pt>
                <c:pt idx="6558">
                  <c:v>41311.729166666664</c:v>
                </c:pt>
                <c:pt idx="6559">
                  <c:v>41311.75</c:v>
                </c:pt>
                <c:pt idx="6560">
                  <c:v>41311.770833333336</c:v>
                </c:pt>
                <c:pt idx="6561">
                  <c:v>41311.791666666664</c:v>
                </c:pt>
                <c:pt idx="6562">
                  <c:v>41311.8125</c:v>
                </c:pt>
                <c:pt idx="6563">
                  <c:v>41311.833333333336</c:v>
                </c:pt>
                <c:pt idx="6564">
                  <c:v>41311.854166666664</c:v>
                </c:pt>
                <c:pt idx="6565">
                  <c:v>41311.875</c:v>
                </c:pt>
                <c:pt idx="6566">
                  <c:v>41311.895833333336</c:v>
                </c:pt>
                <c:pt idx="6567">
                  <c:v>41311.916666666664</c:v>
                </c:pt>
                <c:pt idx="6568">
                  <c:v>41311.9375</c:v>
                </c:pt>
                <c:pt idx="6569">
                  <c:v>41311.958333333336</c:v>
                </c:pt>
                <c:pt idx="6570">
                  <c:v>41311.979166666664</c:v>
                </c:pt>
                <c:pt idx="6571">
                  <c:v>41312</c:v>
                </c:pt>
                <c:pt idx="6572">
                  <c:v>41312.020833333336</c:v>
                </c:pt>
                <c:pt idx="6573">
                  <c:v>41312.041666666664</c:v>
                </c:pt>
                <c:pt idx="6574">
                  <c:v>41312.0625</c:v>
                </c:pt>
                <c:pt idx="6575">
                  <c:v>41312.083333333336</c:v>
                </c:pt>
                <c:pt idx="6576">
                  <c:v>41312.104166666664</c:v>
                </c:pt>
                <c:pt idx="6577">
                  <c:v>41312.125</c:v>
                </c:pt>
                <c:pt idx="6578">
                  <c:v>41312.145833333336</c:v>
                </c:pt>
                <c:pt idx="6579">
                  <c:v>41312.166666666664</c:v>
                </c:pt>
                <c:pt idx="6580">
                  <c:v>41312.1875</c:v>
                </c:pt>
                <c:pt idx="6581">
                  <c:v>41312.208333333336</c:v>
                </c:pt>
                <c:pt idx="6582">
                  <c:v>41312.229166666664</c:v>
                </c:pt>
                <c:pt idx="6583">
                  <c:v>41312.25</c:v>
                </c:pt>
                <c:pt idx="6584">
                  <c:v>41312.270833333336</c:v>
                </c:pt>
                <c:pt idx="6585">
                  <c:v>41312.291666666664</c:v>
                </c:pt>
                <c:pt idx="6586">
                  <c:v>41312.3125</c:v>
                </c:pt>
                <c:pt idx="6587">
                  <c:v>41312.333333333336</c:v>
                </c:pt>
                <c:pt idx="6588">
                  <c:v>41312.354166666664</c:v>
                </c:pt>
                <c:pt idx="6589">
                  <c:v>41312.375</c:v>
                </c:pt>
                <c:pt idx="6590">
                  <c:v>41312.395833333336</c:v>
                </c:pt>
                <c:pt idx="6591">
                  <c:v>41312.416666666664</c:v>
                </c:pt>
                <c:pt idx="6592">
                  <c:v>41312.4375</c:v>
                </c:pt>
                <c:pt idx="6593">
                  <c:v>41312.458333333336</c:v>
                </c:pt>
                <c:pt idx="6594">
                  <c:v>41312.479166666664</c:v>
                </c:pt>
                <c:pt idx="6595">
                  <c:v>41312.5</c:v>
                </c:pt>
                <c:pt idx="6596">
                  <c:v>41312.520833333336</c:v>
                </c:pt>
                <c:pt idx="6597">
                  <c:v>41312.541666666664</c:v>
                </c:pt>
                <c:pt idx="6598">
                  <c:v>41312.5625</c:v>
                </c:pt>
                <c:pt idx="6599">
                  <c:v>41312.583333333336</c:v>
                </c:pt>
                <c:pt idx="6600">
                  <c:v>41312.604166666664</c:v>
                </c:pt>
                <c:pt idx="6601">
                  <c:v>41312.625</c:v>
                </c:pt>
                <c:pt idx="6602">
                  <c:v>41312.645833333336</c:v>
                </c:pt>
                <c:pt idx="6603">
                  <c:v>41312.666666666664</c:v>
                </c:pt>
                <c:pt idx="6604">
                  <c:v>41312.6875</c:v>
                </c:pt>
                <c:pt idx="6605">
                  <c:v>41312.708333333336</c:v>
                </c:pt>
                <c:pt idx="6606">
                  <c:v>41312.729166666664</c:v>
                </c:pt>
                <c:pt idx="6607">
                  <c:v>41312.75</c:v>
                </c:pt>
                <c:pt idx="6608">
                  <c:v>41312.770833333336</c:v>
                </c:pt>
                <c:pt idx="6609">
                  <c:v>41312.791666666664</c:v>
                </c:pt>
                <c:pt idx="6610">
                  <c:v>41312.8125</c:v>
                </c:pt>
                <c:pt idx="6611">
                  <c:v>41312.833333333336</c:v>
                </c:pt>
                <c:pt idx="6612">
                  <c:v>41312.854166666664</c:v>
                </c:pt>
                <c:pt idx="6613">
                  <c:v>41312.875</c:v>
                </c:pt>
                <c:pt idx="6614">
                  <c:v>41312.895833333336</c:v>
                </c:pt>
                <c:pt idx="6615">
                  <c:v>41312.916666666664</c:v>
                </c:pt>
                <c:pt idx="6616">
                  <c:v>41312.9375</c:v>
                </c:pt>
                <c:pt idx="6617">
                  <c:v>41312.958333333336</c:v>
                </c:pt>
                <c:pt idx="6618">
                  <c:v>41312.979166666664</c:v>
                </c:pt>
                <c:pt idx="6619">
                  <c:v>41313</c:v>
                </c:pt>
                <c:pt idx="6620">
                  <c:v>41313.020833333336</c:v>
                </c:pt>
                <c:pt idx="6621">
                  <c:v>41313.041666666664</c:v>
                </c:pt>
                <c:pt idx="6622">
                  <c:v>41313.0625</c:v>
                </c:pt>
                <c:pt idx="6623">
                  <c:v>41313.083333333336</c:v>
                </c:pt>
                <c:pt idx="6624">
                  <c:v>41313.104166666664</c:v>
                </c:pt>
                <c:pt idx="6625">
                  <c:v>41313.125</c:v>
                </c:pt>
                <c:pt idx="6626">
                  <c:v>41313.145833333336</c:v>
                </c:pt>
                <c:pt idx="6627">
                  <c:v>41313.166666666664</c:v>
                </c:pt>
                <c:pt idx="6628">
                  <c:v>41313.1875</c:v>
                </c:pt>
                <c:pt idx="6629">
                  <c:v>41313.208333333336</c:v>
                </c:pt>
                <c:pt idx="6630">
                  <c:v>41313.229166666664</c:v>
                </c:pt>
                <c:pt idx="6631">
                  <c:v>41313.25</c:v>
                </c:pt>
                <c:pt idx="6632">
                  <c:v>41313.270833333336</c:v>
                </c:pt>
                <c:pt idx="6633">
                  <c:v>41313.291666666664</c:v>
                </c:pt>
                <c:pt idx="6634">
                  <c:v>41313.3125</c:v>
                </c:pt>
                <c:pt idx="6635">
                  <c:v>41313.333333333336</c:v>
                </c:pt>
                <c:pt idx="6636">
                  <c:v>41313.354166666664</c:v>
                </c:pt>
                <c:pt idx="6637">
                  <c:v>41313.375</c:v>
                </c:pt>
                <c:pt idx="6638">
                  <c:v>41313.395833333336</c:v>
                </c:pt>
                <c:pt idx="6639">
                  <c:v>41313.416666666664</c:v>
                </c:pt>
                <c:pt idx="6640">
                  <c:v>41313.4375</c:v>
                </c:pt>
                <c:pt idx="6641">
                  <c:v>41313.458333333336</c:v>
                </c:pt>
                <c:pt idx="6642">
                  <c:v>41313.479166666664</c:v>
                </c:pt>
                <c:pt idx="6643">
                  <c:v>41313.5</c:v>
                </c:pt>
                <c:pt idx="6644">
                  <c:v>41313.520833333336</c:v>
                </c:pt>
                <c:pt idx="6645">
                  <c:v>41313.541666666664</c:v>
                </c:pt>
                <c:pt idx="6646">
                  <c:v>41313.5625</c:v>
                </c:pt>
                <c:pt idx="6647">
                  <c:v>41313.583333333336</c:v>
                </c:pt>
                <c:pt idx="6648">
                  <c:v>41313.604166666664</c:v>
                </c:pt>
                <c:pt idx="6649">
                  <c:v>41313.625</c:v>
                </c:pt>
                <c:pt idx="6650">
                  <c:v>41313.645833333336</c:v>
                </c:pt>
                <c:pt idx="6651">
                  <c:v>41313.666666666664</c:v>
                </c:pt>
                <c:pt idx="6652">
                  <c:v>41313.6875</c:v>
                </c:pt>
                <c:pt idx="6653">
                  <c:v>41313.708333333336</c:v>
                </c:pt>
                <c:pt idx="6654">
                  <c:v>41313.729166666664</c:v>
                </c:pt>
                <c:pt idx="6655">
                  <c:v>41313.75</c:v>
                </c:pt>
                <c:pt idx="6656">
                  <c:v>41313.770833333336</c:v>
                </c:pt>
                <c:pt idx="6657">
                  <c:v>41313.791666666664</c:v>
                </c:pt>
                <c:pt idx="6658">
                  <c:v>41313.8125</c:v>
                </c:pt>
                <c:pt idx="6659">
                  <c:v>41313.833333333336</c:v>
                </c:pt>
                <c:pt idx="6660">
                  <c:v>41313.854166666664</c:v>
                </c:pt>
                <c:pt idx="6661">
                  <c:v>41313.875</c:v>
                </c:pt>
                <c:pt idx="6662">
                  <c:v>41313.895833333336</c:v>
                </c:pt>
                <c:pt idx="6663">
                  <c:v>41313.916666666664</c:v>
                </c:pt>
                <c:pt idx="6664">
                  <c:v>41313.9375</c:v>
                </c:pt>
                <c:pt idx="6665">
                  <c:v>41313.958333333336</c:v>
                </c:pt>
                <c:pt idx="6666">
                  <c:v>41313.979166666664</c:v>
                </c:pt>
                <c:pt idx="6667">
                  <c:v>41314</c:v>
                </c:pt>
                <c:pt idx="6668">
                  <c:v>41314.020833333336</c:v>
                </c:pt>
                <c:pt idx="6669">
                  <c:v>41314.041666666664</c:v>
                </c:pt>
                <c:pt idx="6670">
                  <c:v>41314.0625</c:v>
                </c:pt>
                <c:pt idx="6671">
                  <c:v>41314.083333333336</c:v>
                </c:pt>
                <c:pt idx="6672">
                  <c:v>41314.104166666664</c:v>
                </c:pt>
                <c:pt idx="6673">
                  <c:v>41314.125</c:v>
                </c:pt>
                <c:pt idx="6674">
                  <c:v>41314.145833333336</c:v>
                </c:pt>
                <c:pt idx="6675">
                  <c:v>41314.166666666664</c:v>
                </c:pt>
                <c:pt idx="6676">
                  <c:v>41314.1875</c:v>
                </c:pt>
                <c:pt idx="6677">
                  <c:v>41314.208333333336</c:v>
                </c:pt>
                <c:pt idx="6678">
                  <c:v>41314.229166666664</c:v>
                </c:pt>
                <c:pt idx="6679">
                  <c:v>41314.25</c:v>
                </c:pt>
                <c:pt idx="6680">
                  <c:v>41314.270833333336</c:v>
                </c:pt>
                <c:pt idx="6681">
                  <c:v>41314.291666666664</c:v>
                </c:pt>
                <c:pt idx="6682">
                  <c:v>41314.3125</c:v>
                </c:pt>
                <c:pt idx="6683">
                  <c:v>41314.333333333336</c:v>
                </c:pt>
                <c:pt idx="6684">
                  <c:v>41314.354166666664</c:v>
                </c:pt>
                <c:pt idx="6685">
                  <c:v>41314.375</c:v>
                </c:pt>
                <c:pt idx="6686">
                  <c:v>41314.395833333336</c:v>
                </c:pt>
                <c:pt idx="6687">
                  <c:v>41314.416666666664</c:v>
                </c:pt>
                <c:pt idx="6688">
                  <c:v>41314.4375</c:v>
                </c:pt>
                <c:pt idx="6689">
                  <c:v>41314.458333333336</c:v>
                </c:pt>
                <c:pt idx="6690">
                  <c:v>41314.479166666664</c:v>
                </c:pt>
                <c:pt idx="6691">
                  <c:v>41314.5</c:v>
                </c:pt>
                <c:pt idx="6692">
                  <c:v>41314.520833333336</c:v>
                </c:pt>
                <c:pt idx="6693">
                  <c:v>41314.541666666664</c:v>
                </c:pt>
                <c:pt idx="6694">
                  <c:v>41314.5625</c:v>
                </c:pt>
                <c:pt idx="6695">
                  <c:v>41314.583333333336</c:v>
                </c:pt>
                <c:pt idx="6696">
                  <c:v>41314.604166666664</c:v>
                </c:pt>
                <c:pt idx="6697">
                  <c:v>41314.625</c:v>
                </c:pt>
                <c:pt idx="6698">
                  <c:v>41314.645833333336</c:v>
                </c:pt>
                <c:pt idx="6699">
                  <c:v>41314.666666666664</c:v>
                </c:pt>
                <c:pt idx="6700">
                  <c:v>41314.6875</c:v>
                </c:pt>
                <c:pt idx="6701">
                  <c:v>41314.708333333336</c:v>
                </c:pt>
                <c:pt idx="6702">
                  <c:v>41314.729166666664</c:v>
                </c:pt>
                <c:pt idx="6703">
                  <c:v>41314.75</c:v>
                </c:pt>
                <c:pt idx="6704">
                  <c:v>41314.770833333336</c:v>
                </c:pt>
                <c:pt idx="6705">
                  <c:v>41314.791666666664</c:v>
                </c:pt>
                <c:pt idx="6706">
                  <c:v>41314.8125</c:v>
                </c:pt>
                <c:pt idx="6707">
                  <c:v>41314.833333333336</c:v>
                </c:pt>
                <c:pt idx="6708">
                  <c:v>41314.854166666664</c:v>
                </c:pt>
                <c:pt idx="6709">
                  <c:v>41314.875</c:v>
                </c:pt>
                <c:pt idx="6710">
                  <c:v>41314.895833333336</c:v>
                </c:pt>
                <c:pt idx="6711">
                  <c:v>41314.916666666664</c:v>
                </c:pt>
                <c:pt idx="6712">
                  <c:v>41314.9375</c:v>
                </c:pt>
                <c:pt idx="6713">
                  <c:v>41314.958333333336</c:v>
                </c:pt>
                <c:pt idx="6714">
                  <c:v>41314.979166666664</c:v>
                </c:pt>
                <c:pt idx="6715">
                  <c:v>41315</c:v>
                </c:pt>
                <c:pt idx="6716">
                  <c:v>41315.020833333336</c:v>
                </c:pt>
                <c:pt idx="6717">
                  <c:v>41315.041666666664</c:v>
                </c:pt>
                <c:pt idx="6718">
                  <c:v>41315.0625</c:v>
                </c:pt>
                <c:pt idx="6719">
                  <c:v>41315.083333333336</c:v>
                </c:pt>
                <c:pt idx="6720">
                  <c:v>41315.104166666664</c:v>
                </c:pt>
                <c:pt idx="6721">
                  <c:v>41315.125</c:v>
                </c:pt>
                <c:pt idx="6722">
                  <c:v>41315.145833333336</c:v>
                </c:pt>
                <c:pt idx="6723">
                  <c:v>41315.166666666664</c:v>
                </c:pt>
                <c:pt idx="6724">
                  <c:v>41315.1875</c:v>
                </c:pt>
                <c:pt idx="6725">
                  <c:v>41315.208333333336</c:v>
                </c:pt>
                <c:pt idx="6726">
                  <c:v>41315.229166666664</c:v>
                </c:pt>
                <c:pt idx="6727">
                  <c:v>41315.25</c:v>
                </c:pt>
                <c:pt idx="6728">
                  <c:v>41315.270833333336</c:v>
                </c:pt>
                <c:pt idx="6729">
                  <c:v>41315.291666666664</c:v>
                </c:pt>
                <c:pt idx="6730">
                  <c:v>41315.3125</c:v>
                </c:pt>
                <c:pt idx="6731">
                  <c:v>41315.333333333336</c:v>
                </c:pt>
                <c:pt idx="6732">
                  <c:v>41315.354166666664</c:v>
                </c:pt>
                <c:pt idx="6733">
                  <c:v>41315.375</c:v>
                </c:pt>
                <c:pt idx="6734">
                  <c:v>41315.395833333336</c:v>
                </c:pt>
                <c:pt idx="6735">
                  <c:v>41315.416666666664</c:v>
                </c:pt>
                <c:pt idx="6736">
                  <c:v>41315.4375</c:v>
                </c:pt>
                <c:pt idx="6737">
                  <c:v>41315.458333333336</c:v>
                </c:pt>
                <c:pt idx="6738">
                  <c:v>41315.479166666664</c:v>
                </c:pt>
                <c:pt idx="6739">
                  <c:v>41315.5</c:v>
                </c:pt>
                <c:pt idx="6740">
                  <c:v>41315.520833333336</c:v>
                </c:pt>
                <c:pt idx="6741">
                  <c:v>41315.541666666664</c:v>
                </c:pt>
                <c:pt idx="6742">
                  <c:v>41315.5625</c:v>
                </c:pt>
                <c:pt idx="6743">
                  <c:v>41315.583333333336</c:v>
                </c:pt>
                <c:pt idx="6744">
                  <c:v>41315.604166666664</c:v>
                </c:pt>
                <c:pt idx="6745">
                  <c:v>41315.625</c:v>
                </c:pt>
                <c:pt idx="6746">
                  <c:v>41315.645833333336</c:v>
                </c:pt>
                <c:pt idx="6747">
                  <c:v>41315.666666666664</c:v>
                </c:pt>
                <c:pt idx="6748">
                  <c:v>41315.6875</c:v>
                </c:pt>
                <c:pt idx="6749">
                  <c:v>41315.708333333336</c:v>
                </c:pt>
                <c:pt idx="6750">
                  <c:v>41315.729166666664</c:v>
                </c:pt>
                <c:pt idx="6751">
                  <c:v>41315.75</c:v>
                </c:pt>
                <c:pt idx="6752">
                  <c:v>41315.770833333336</c:v>
                </c:pt>
                <c:pt idx="6753">
                  <c:v>41315.791666666664</c:v>
                </c:pt>
                <c:pt idx="6754">
                  <c:v>41315.8125</c:v>
                </c:pt>
                <c:pt idx="6755">
                  <c:v>41315.833333333336</c:v>
                </c:pt>
                <c:pt idx="6756">
                  <c:v>41315.854166666664</c:v>
                </c:pt>
                <c:pt idx="6757">
                  <c:v>41315.875</c:v>
                </c:pt>
                <c:pt idx="6758">
                  <c:v>41315.895833333336</c:v>
                </c:pt>
                <c:pt idx="6759">
                  <c:v>41315.916666666664</c:v>
                </c:pt>
                <c:pt idx="6760">
                  <c:v>41315.9375</c:v>
                </c:pt>
                <c:pt idx="6761">
                  <c:v>41315.958333333336</c:v>
                </c:pt>
                <c:pt idx="6762">
                  <c:v>41315.979166666664</c:v>
                </c:pt>
                <c:pt idx="6763">
                  <c:v>41316</c:v>
                </c:pt>
                <c:pt idx="6764">
                  <c:v>41316.020833333336</c:v>
                </c:pt>
                <c:pt idx="6765">
                  <c:v>41316.041666666664</c:v>
                </c:pt>
                <c:pt idx="6766">
                  <c:v>41316.0625</c:v>
                </c:pt>
                <c:pt idx="6767">
                  <c:v>41316.083333333336</c:v>
                </c:pt>
                <c:pt idx="6768">
                  <c:v>41316.104166666664</c:v>
                </c:pt>
                <c:pt idx="6769">
                  <c:v>41316.125</c:v>
                </c:pt>
                <c:pt idx="6770">
                  <c:v>41316.145833333336</c:v>
                </c:pt>
                <c:pt idx="6771">
                  <c:v>41316.166666666664</c:v>
                </c:pt>
                <c:pt idx="6772">
                  <c:v>41316.1875</c:v>
                </c:pt>
                <c:pt idx="6773">
                  <c:v>41316.208333333336</c:v>
                </c:pt>
                <c:pt idx="6774">
                  <c:v>41316.229166666664</c:v>
                </c:pt>
                <c:pt idx="6775">
                  <c:v>41316.25</c:v>
                </c:pt>
                <c:pt idx="6776">
                  <c:v>41316.270833333336</c:v>
                </c:pt>
                <c:pt idx="6777">
                  <c:v>41316.291666666664</c:v>
                </c:pt>
                <c:pt idx="6778">
                  <c:v>41316.3125</c:v>
                </c:pt>
                <c:pt idx="6779">
                  <c:v>41316.333333333336</c:v>
                </c:pt>
                <c:pt idx="6780">
                  <c:v>41316.354166666664</c:v>
                </c:pt>
                <c:pt idx="6781">
                  <c:v>41316.375</c:v>
                </c:pt>
                <c:pt idx="6782">
                  <c:v>41316.395833333336</c:v>
                </c:pt>
                <c:pt idx="6783">
                  <c:v>41316.416666666664</c:v>
                </c:pt>
                <c:pt idx="6784">
                  <c:v>41316.4375</c:v>
                </c:pt>
                <c:pt idx="6785">
                  <c:v>41316.458333333336</c:v>
                </c:pt>
                <c:pt idx="6786">
                  <c:v>41316.479166666664</c:v>
                </c:pt>
                <c:pt idx="6787">
                  <c:v>41316.5</c:v>
                </c:pt>
                <c:pt idx="6788">
                  <c:v>41316.520833333336</c:v>
                </c:pt>
                <c:pt idx="6789">
                  <c:v>41316.541666666664</c:v>
                </c:pt>
                <c:pt idx="6790">
                  <c:v>41316.5625</c:v>
                </c:pt>
                <c:pt idx="6791">
                  <c:v>41316.583333333336</c:v>
                </c:pt>
                <c:pt idx="6792">
                  <c:v>41316.604166666664</c:v>
                </c:pt>
                <c:pt idx="6793">
                  <c:v>41316.625</c:v>
                </c:pt>
                <c:pt idx="6794">
                  <c:v>41316.645833333336</c:v>
                </c:pt>
                <c:pt idx="6795">
                  <c:v>41316.666666666664</c:v>
                </c:pt>
                <c:pt idx="6796">
                  <c:v>41316.6875</c:v>
                </c:pt>
                <c:pt idx="6797">
                  <c:v>41316.708333333336</c:v>
                </c:pt>
                <c:pt idx="6798">
                  <c:v>41316.729166666664</c:v>
                </c:pt>
                <c:pt idx="6799">
                  <c:v>41316.75</c:v>
                </c:pt>
                <c:pt idx="6800">
                  <c:v>41316.770833333336</c:v>
                </c:pt>
                <c:pt idx="6801">
                  <c:v>41316.791666666664</c:v>
                </c:pt>
                <c:pt idx="6802">
                  <c:v>41316.8125</c:v>
                </c:pt>
                <c:pt idx="6803">
                  <c:v>41316.833333333336</c:v>
                </c:pt>
                <c:pt idx="6804">
                  <c:v>41316.854166666664</c:v>
                </c:pt>
                <c:pt idx="6805">
                  <c:v>41316.875</c:v>
                </c:pt>
                <c:pt idx="6806">
                  <c:v>41316.895833333336</c:v>
                </c:pt>
                <c:pt idx="6807">
                  <c:v>41316.916666666664</c:v>
                </c:pt>
                <c:pt idx="6808">
                  <c:v>41316.9375</c:v>
                </c:pt>
                <c:pt idx="6809">
                  <c:v>41316.958333333336</c:v>
                </c:pt>
                <c:pt idx="6810">
                  <c:v>41316.979166666664</c:v>
                </c:pt>
                <c:pt idx="6811">
                  <c:v>41317</c:v>
                </c:pt>
                <c:pt idx="6812">
                  <c:v>41317.020833333336</c:v>
                </c:pt>
                <c:pt idx="6813">
                  <c:v>41317.041666666664</c:v>
                </c:pt>
                <c:pt idx="6814">
                  <c:v>41317.0625</c:v>
                </c:pt>
                <c:pt idx="6815">
                  <c:v>41317.083333333336</c:v>
                </c:pt>
                <c:pt idx="6816">
                  <c:v>41317.104166666664</c:v>
                </c:pt>
                <c:pt idx="6817">
                  <c:v>41317.125</c:v>
                </c:pt>
                <c:pt idx="6818">
                  <c:v>41317.145833333336</c:v>
                </c:pt>
                <c:pt idx="6819">
                  <c:v>41317.166666666664</c:v>
                </c:pt>
                <c:pt idx="6820">
                  <c:v>41317.1875</c:v>
                </c:pt>
                <c:pt idx="6821">
                  <c:v>41317.208333333336</c:v>
                </c:pt>
                <c:pt idx="6822">
                  <c:v>41317.229166666664</c:v>
                </c:pt>
                <c:pt idx="6823">
                  <c:v>41317.25</c:v>
                </c:pt>
                <c:pt idx="6824">
                  <c:v>41317.270833333336</c:v>
                </c:pt>
                <c:pt idx="6825">
                  <c:v>41317.291666666664</c:v>
                </c:pt>
                <c:pt idx="6826">
                  <c:v>41317.3125</c:v>
                </c:pt>
                <c:pt idx="6827">
                  <c:v>41317.333333333336</c:v>
                </c:pt>
                <c:pt idx="6828">
                  <c:v>41317.354166666664</c:v>
                </c:pt>
                <c:pt idx="6829">
                  <c:v>41317.375</c:v>
                </c:pt>
                <c:pt idx="6830">
                  <c:v>41317.395833333336</c:v>
                </c:pt>
                <c:pt idx="6831">
                  <c:v>41317.416666666664</c:v>
                </c:pt>
                <c:pt idx="6832">
                  <c:v>41317.4375</c:v>
                </c:pt>
                <c:pt idx="6833">
                  <c:v>41317.458333333336</c:v>
                </c:pt>
                <c:pt idx="6834">
                  <c:v>41317.479166666664</c:v>
                </c:pt>
                <c:pt idx="6835">
                  <c:v>41317.5</c:v>
                </c:pt>
                <c:pt idx="6836">
                  <c:v>41317.520833333336</c:v>
                </c:pt>
                <c:pt idx="6837">
                  <c:v>41317.541666666664</c:v>
                </c:pt>
                <c:pt idx="6838">
                  <c:v>41317.5625</c:v>
                </c:pt>
                <c:pt idx="6839">
                  <c:v>41317.583333333336</c:v>
                </c:pt>
                <c:pt idx="6840">
                  <c:v>41317.604166666664</c:v>
                </c:pt>
                <c:pt idx="6841">
                  <c:v>41317.625</c:v>
                </c:pt>
                <c:pt idx="6842">
                  <c:v>41317.645833333336</c:v>
                </c:pt>
                <c:pt idx="6843">
                  <c:v>41317.666666666664</c:v>
                </c:pt>
                <c:pt idx="6844">
                  <c:v>41317.6875</c:v>
                </c:pt>
                <c:pt idx="6845">
                  <c:v>41317.708333333336</c:v>
                </c:pt>
                <c:pt idx="6846">
                  <c:v>41317.729166666664</c:v>
                </c:pt>
                <c:pt idx="6847">
                  <c:v>41317.75</c:v>
                </c:pt>
                <c:pt idx="6848">
                  <c:v>41317.770833333336</c:v>
                </c:pt>
                <c:pt idx="6849">
                  <c:v>41317.791666666664</c:v>
                </c:pt>
                <c:pt idx="6850">
                  <c:v>41317.8125</c:v>
                </c:pt>
                <c:pt idx="6851">
                  <c:v>41317.833333333336</c:v>
                </c:pt>
                <c:pt idx="6852">
                  <c:v>41317.854166666664</c:v>
                </c:pt>
                <c:pt idx="6853">
                  <c:v>41317.875</c:v>
                </c:pt>
                <c:pt idx="6854">
                  <c:v>41317.895833333336</c:v>
                </c:pt>
                <c:pt idx="6855">
                  <c:v>41317.916666666664</c:v>
                </c:pt>
                <c:pt idx="6856">
                  <c:v>41317.9375</c:v>
                </c:pt>
                <c:pt idx="6857">
                  <c:v>41317.958333333336</c:v>
                </c:pt>
                <c:pt idx="6858">
                  <c:v>41317.979166666664</c:v>
                </c:pt>
                <c:pt idx="6859">
                  <c:v>41318</c:v>
                </c:pt>
                <c:pt idx="6860">
                  <c:v>41318.020833333336</c:v>
                </c:pt>
                <c:pt idx="6861">
                  <c:v>41318.041666666664</c:v>
                </c:pt>
                <c:pt idx="6862">
                  <c:v>41318.0625</c:v>
                </c:pt>
                <c:pt idx="6863">
                  <c:v>41318.083333333336</c:v>
                </c:pt>
                <c:pt idx="6864">
                  <c:v>41318.104166666664</c:v>
                </c:pt>
                <c:pt idx="6865">
                  <c:v>41318.125</c:v>
                </c:pt>
                <c:pt idx="6866">
                  <c:v>41318.145833333336</c:v>
                </c:pt>
                <c:pt idx="6867">
                  <c:v>41318.166666666664</c:v>
                </c:pt>
                <c:pt idx="6868">
                  <c:v>41318.1875</c:v>
                </c:pt>
                <c:pt idx="6869">
                  <c:v>41318.208333333336</c:v>
                </c:pt>
                <c:pt idx="6870">
                  <c:v>41318.229166666664</c:v>
                </c:pt>
                <c:pt idx="6871">
                  <c:v>41318.25</c:v>
                </c:pt>
                <c:pt idx="6872">
                  <c:v>41318.270833333336</c:v>
                </c:pt>
                <c:pt idx="6873">
                  <c:v>41318.291666666664</c:v>
                </c:pt>
                <c:pt idx="6874">
                  <c:v>41318.3125</c:v>
                </c:pt>
                <c:pt idx="6875">
                  <c:v>41318.333333333336</c:v>
                </c:pt>
                <c:pt idx="6876">
                  <c:v>41318.354166666664</c:v>
                </c:pt>
                <c:pt idx="6877">
                  <c:v>41318.375</c:v>
                </c:pt>
                <c:pt idx="6878">
                  <c:v>41318.395833333336</c:v>
                </c:pt>
                <c:pt idx="6879">
                  <c:v>41318.416666666664</c:v>
                </c:pt>
                <c:pt idx="6880">
                  <c:v>41318.4375</c:v>
                </c:pt>
                <c:pt idx="6881">
                  <c:v>41318.458333333336</c:v>
                </c:pt>
                <c:pt idx="6882">
                  <c:v>41318.479166666664</c:v>
                </c:pt>
                <c:pt idx="6883">
                  <c:v>41318.5</c:v>
                </c:pt>
                <c:pt idx="6884">
                  <c:v>41318.520833333336</c:v>
                </c:pt>
                <c:pt idx="6885">
                  <c:v>41318.541666666664</c:v>
                </c:pt>
                <c:pt idx="6886">
                  <c:v>41318.5625</c:v>
                </c:pt>
                <c:pt idx="6887">
                  <c:v>41318.583333333336</c:v>
                </c:pt>
                <c:pt idx="6888">
                  <c:v>41318.604166666664</c:v>
                </c:pt>
                <c:pt idx="6889">
                  <c:v>41318.625</c:v>
                </c:pt>
                <c:pt idx="6890">
                  <c:v>41318.645833333336</c:v>
                </c:pt>
                <c:pt idx="6891">
                  <c:v>41318.666666666664</c:v>
                </c:pt>
                <c:pt idx="6892">
                  <c:v>41318.6875</c:v>
                </c:pt>
                <c:pt idx="6893">
                  <c:v>41318.708333333336</c:v>
                </c:pt>
                <c:pt idx="6894">
                  <c:v>41318.729166666664</c:v>
                </c:pt>
                <c:pt idx="6895">
                  <c:v>41318.75</c:v>
                </c:pt>
                <c:pt idx="6896">
                  <c:v>41318.770833333336</c:v>
                </c:pt>
                <c:pt idx="6897">
                  <c:v>41318.791666666664</c:v>
                </c:pt>
                <c:pt idx="6898">
                  <c:v>41318.8125</c:v>
                </c:pt>
                <c:pt idx="6899">
                  <c:v>41318.833333333336</c:v>
                </c:pt>
                <c:pt idx="6900">
                  <c:v>41318.854166666664</c:v>
                </c:pt>
                <c:pt idx="6901">
                  <c:v>41318.875</c:v>
                </c:pt>
                <c:pt idx="6902">
                  <c:v>41318.895833333336</c:v>
                </c:pt>
                <c:pt idx="6903">
                  <c:v>41318.916666666664</c:v>
                </c:pt>
                <c:pt idx="6904">
                  <c:v>41318.9375</c:v>
                </c:pt>
                <c:pt idx="6905">
                  <c:v>41318.958333333336</c:v>
                </c:pt>
                <c:pt idx="6906">
                  <c:v>41318.979166666664</c:v>
                </c:pt>
                <c:pt idx="6907">
                  <c:v>41319</c:v>
                </c:pt>
                <c:pt idx="6908">
                  <c:v>41319.020833333336</c:v>
                </c:pt>
                <c:pt idx="6909">
                  <c:v>41319.041666666664</c:v>
                </c:pt>
                <c:pt idx="6910">
                  <c:v>41319.0625</c:v>
                </c:pt>
                <c:pt idx="6911">
                  <c:v>41319.083333333336</c:v>
                </c:pt>
                <c:pt idx="6912">
                  <c:v>41319.104166666664</c:v>
                </c:pt>
                <c:pt idx="6913">
                  <c:v>41319.125</c:v>
                </c:pt>
                <c:pt idx="6914">
                  <c:v>41319.145833333336</c:v>
                </c:pt>
                <c:pt idx="6915">
                  <c:v>41319.166666666664</c:v>
                </c:pt>
                <c:pt idx="6916">
                  <c:v>41319.1875</c:v>
                </c:pt>
                <c:pt idx="6917">
                  <c:v>41319.208333333336</c:v>
                </c:pt>
                <c:pt idx="6918">
                  <c:v>41319.229166666664</c:v>
                </c:pt>
                <c:pt idx="6919">
                  <c:v>41319.25</c:v>
                </c:pt>
                <c:pt idx="6920">
                  <c:v>41319.270833333336</c:v>
                </c:pt>
                <c:pt idx="6921">
                  <c:v>41319.291666666664</c:v>
                </c:pt>
                <c:pt idx="6922">
                  <c:v>41319.3125</c:v>
                </c:pt>
                <c:pt idx="6923">
                  <c:v>41319.333333333336</c:v>
                </c:pt>
                <c:pt idx="6924">
                  <c:v>41319.354166666664</c:v>
                </c:pt>
                <c:pt idx="6925">
                  <c:v>41319.375</c:v>
                </c:pt>
                <c:pt idx="6926">
                  <c:v>41319.395833333336</c:v>
                </c:pt>
                <c:pt idx="6927">
                  <c:v>41319.416666666664</c:v>
                </c:pt>
                <c:pt idx="6928">
                  <c:v>41319.4375</c:v>
                </c:pt>
                <c:pt idx="6929">
                  <c:v>41319.458333333336</c:v>
                </c:pt>
                <c:pt idx="6930">
                  <c:v>41319.479166666664</c:v>
                </c:pt>
                <c:pt idx="6931">
                  <c:v>41319.5</c:v>
                </c:pt>
                <c:pt idx="6932">
                  <c:v>41319.520833333336</c:v>
                </c:pt>
                <c:pt idx="6933">
                  <c:v>41319.541666666664</c:v>
                </c:pt>
                <c:pt idx="6934">
                  <c:v>41319.5625</c:v>
                </c:pt>
                <c:pt idx="6935">
                  <c:v>41319.583333333336</c:v>
                </c:pt>
                <c:pt idx="6936">
                  <c:v>41319.604166666664</c:v>
                </c:pt>
                <c:pt idx="6937">
                  <c:v>41319.625</c:v>
                </c:pt>
                <c:pt idx="6938">
                  <c:v>41319.645833333336</c:v>
                </c:pt>
                <c:pt idx="6939">
                  <c:v>41319.666666666664</c:v>
                </c:pt>
                <c:pt idx="6940">
                  <c:v>41319.6875</c:v>
                </c:pt>
                <c:pt idx="6941">
                  <c:v>41319.708333333336</c:v>
                </c:pt>
                <c:pt idx="6942">
                  <c:v>41319.729166666664</c:v>
                </c:pt>
                <c:pt idx="6943">
                  <c:v>41319.75</c:v>
                </c:pt>
                <c:pt idx="6944">
                  <c:v>41319.770833333336</c:v>
                </c:pt>
                <c:pt idx="6945">
                  <c:v>41319.791666666664</c:v>
                </c:pt>
                <c:pt idx="6946">
                  <c:v>41319.8125</c:v>
                </c:pt>
                <c:pt idx="6947">
                  <c:v>41319.833333333336</c:v>
                </c:pt>
                <c:pt idx="6948">
                  <c:v>41319.854166666664</c:v>
                </c:pt>
                <c:pt idx="6949">
                  <c:v>41319.875</c:v>
                </c:pt>
                <c:pt idx="6950">
                  <c:v>41319.895833333336</c:v>
                </c:pt>
                <c:pt idx="6951">
                  <c:v>41319.916666666664</c:v>
                </c:pt>
                <c:pt idx="6952">
                  <c:v>41319.9375</c:v>
                </c:pt>
                <c:pt idx="6953">
                  <c:v>41319.958333333336</c:v>
                </c:pt>
                <c:pt idx="6954">
                  <c:v>41319.979166666664</c:v>
                </c:pt>
                <c:pt idx="6955">
                  <c:v>41320</c:v>
                </c:pt>
                <c:pt idx="6956">
                  <c:v>41320.020833333336</c:v>
                </c:pt>
                <c:pt idx="6957">
                  <c:v>41320.041666666664</c:v>
                </c:pt>
                <c:pt idx="6958">
                  <c:v>41320.0625</c:v>
                </c:pt>
                <c:pt idx="6959">
                  <c:v>41320.083333333336</c:v>
                </c:pt>
                <c:pt idx="6960">
                  <c:v>41320.104166666664</c:v>
                </c:pt>
                <c:pt idx="6961">
                  <c:v>41320.125</c:v>
                </c:pt>
                <c:pt idx="6962">
                  <c:v>41320.145833333336</c:v>
                </c:pt>
                <c:pt idx="6963">
                  <c:v>41320.166666666664</c:v>
                </c:pt>
                <c:pt idx="6964">
                  <c:v>41320.1875</c:v>
                </c:pt>
                <c:pt idx="6965">
                  <c:v>41320.208333333336</c:v>
                </c:pt>
                <c:pt idx="6966">
                  <c:v>41320.229166666664</c:v>
                </c:pt>
                <c:pt idx="6967">
                  <c:v>41320.25</c:v>
                </c:pt>
                <c:pt idx="6968">
                  <c:v>41320.270833333336</c:v>
                </c:pt>
                <c:pt idx="6969">
                  <c:v>41320.291666666664</c:v>
                </c:pt>
                <c:pt idx="6970">
                  <c:v>41320.3125</c:v>
                </c:pt>
                <c:pt idx="6971">
                  <c:v>41320.333333333336</c:v>
                </c:pt>
                <c:pt idx="6972">
                  <c:v>41320.354166666664</c:v>
                </c:pt>
                <c:pt idx="6973">
                  <c:v>41320.375</c:v>
                </c:pt>
                <c:pt idx="6974">
                  <c:v>41320.395833333336</c:v>
                </c:pt>
                <c:pt idx="6975">
                  <c:v>41320.416666666664</c:v>
                </c:pt>
                <c:pt idx="6976">
                  <c:v>41320.4375</c:v>
                </c:pt>
                <c:pt idx="6977">
                  <c:v>41320.458333333336</c:v>
                </c:pt>
                <c:pt idx="6978">
                  <c:v>41320.479166666664</c:v>
                </c:pt>
                <c:pt idx="6979">
                  <c:v>41320.5</c:v>
                </c:pt>
                <c:pt idx="6980">
                  <c:v>41320.520833333336</c:v>
                </c:pt>
                <c:pt idx="6981">
                  <c:v>41320.541666666664</c:v>
                </c:pt>
                <c:pt idx="6982">
                  <c:v>41320.5625</c:v>
                </c:pt>
                <c:pt idx="6983">
                  <c:v>41320.583333333336</c:v>
                </c:pt>
                <c:pt idx="6984">
                  <c:v>41320.604166666664</c:v>
                </c:pt>
                <c:pt idx="6985">
                  <c:v>41320.625</c:v>
                </c:pt>
                <c:pt idx="6986">
                  <c:v>41320.645833333336</c:v>
                </c:pt>
                <c:pt idx="6987">
                  <c:v>41320.666666666664</c:v>
                </c:pt>
                <c:pt idx="6988">
                  <c:v>41320.6875</c:v>
                </c:pt>
                <c:pt idx="6989">
                  <c:v>41320.708333333336</c:v>
                </c:pt>
                <c:pt idx="6990">
                  <c:v>41320.729166666664</c:v>
                </c:pt>
                <c:pt idx="6991">
                  <c:v>41320.75</c:v>
                </c:pt>
                <c:pt idx="6992">
                  <c:v>41320.770833333336</c:v>
                </c:pt>
                <c:pt idx="6993">
                  <c:v>41320.791666666664</c:v>
                </c:pt>
                <c:pt idx="6994">
                  <c:v>41320.8125</c:v>
                </c:pt>
                <c:pt idx="6995">
                  <c:v>41320.833333333336</c:v>
                </c:pt>
                <c:pt idx="6996">
                  <c:v>41320.854166666664</c:v>
                </c:pt>
                <c:pt idx="6997">
                  <c:v>41320.875</c:v>
                </c:pt>
                <c:pt idx="6998">
                  <c:v>41320.895833333336</c:v>
                </c:pt>
                <c:pt idx="6999">
                  <c:v>41320.916666666664</c:v>
                </c:pt>
                <c:pt idx="7000">
                  <c:v>41320.9375</c:v>
                </c:pt>
                <c:pt idx="7001">
                  <c:v>41320.958333333336</c:v>
                </c:pt>
                <c:pt idx="7002">
                  <c:v>41320.979166666664</c:v>
                </c:pt>
                <c:pt idx="7003">
                  <c:v>41321</c:v>
                </c:pt>
                <c:pt idx="7004">
                  <c:v>41321.020833333336</c:v>
                </c:pt>
                <c:pt idx="7005">
                  <c:v>41321.041666666664</c:v>
                </c:pt>
                <c:pt idx="7006">
                  <c:v>41321.0625</c:v>
                </c:pt>
                <c:pt idx="7007">
                  <c:v>41321.083333333336</c:v>
                </c:pt>
                <c:pt idx="7008">
                  <c:v>41321.104166666664</c:v>
                </c:pt>
                <c:pt idx="7009">
                  <c:v>41321.125</c:v>
                </c:pt>
                <c:pt idx="7010">
                  <c:v>41321.145833333336</c:v>
                </c:pt>
                <c:pt idx="7011">
                  <c:v>41321.166666666664</c:v>
                </c:pt>
                <c:pt idx="7012">
                  <c:v>41321.1875</c:v>
                </c:pt>
                <c:pt idx="7013">
                  <c:v>41321.208333333336</c:v>
                </c:pt>
                <c:pt idx="7014">
                  <c:v>41321.229166666664</c:v>
                </c:pt>
                <c:pt idx="7015">
                  <c:v>41321.25</c:v>
                </c:pt>
                <c:pt idx="7016">
                  <c:v>41321.270833333336</c:v>
                </c:pt>
                <c:pt idx="7017">
                  <c:v>41321.291666666664</c:v>
                </c:pt>
                <c:pt idx="7018">
                  <c:v>41321.3125</c:v>
                </c:pt>
                <c:pt idx="7019">
                  <c:v>41321.333333333336</c:v>
                </c:pt>
                <c:pt idx="7020">
                  <c:v>41321.354166666664</c:v>
                </c:pt>
                <c:pt idx="7021">
                  <c:v>41321.375</c:v>
                </c:pt>
                <c:pt idx="7022">
                  <c:v>41321.395833333336</c:v>
                </c:pt>
                <c:pt idx="7023">
                  <c:v>41321.416666666664</c:v>
                </c:pt>
                <c:pt idx="7024">
                  <c:v>41321.4375</c:v>
                </c:pt>
                <c:pt idx="7025">
                  <c:v>41321.458333333336</c:v>
                </c:pt>
                <c:pt idx="7026">
                  <c:v>41321.479166666664</c:v>
                </c:pt>
                <c:pt idx="7027">
                  <c:v>41321.5</c:v>
                </c:pt>
                <c:pt idx="7028">
                  <c:v>41321.520833333336</c:v>
                </c:pt>
                <c:pt idx="7029">
                  <c:v>41321.541666666664</c:v>
                </c:pt>
                <c:pt idx="7030">
                  <c:v>41321.5625</c:v>
                </c:pt>
                <c:pt idx="7031">
                  <c:v>41321.583333333336</c:v>
                </c:pt>
                <c:pt idx="7032">
                  <c:v>41321.604166666664</c:v>
                </c:pt>
                <c:pt idx="7033">
                  <c:v>41321.625</c:v>
                </c:pt>
                <c:pt idx="7034">
                  <c:v>41321.645833333336</c:v>
                </c:pt>
                <c:pt idx="7035">
                  <c:v>41321.666666666664</c:v>
                </c:pt>
                <c:pt idx="7036">
                  <c:v>41321.6875</c:v>
                </c:pt>
                <c:pt idx="7037">
                  <c:v>41321.708333333336</c:v>
                </c:pt>
                <c:pt idx="7038">
                  <c:v>41321.729166666664</c:v>
                </c:pt>
                <c:pt idx="7039">
                  <c:v>41321.75</c:v>
                </c:pt>
                <c:pt idx="7040">
                  <c:v>41321.770833333336</c:v>
                </c:pt>
                <c:pt idx="7041">
                  <c:v>41321.791666666664</c:v>
                </c:pt>
                <c:pt idx="7042">
                  <c:v>41321.8125</c:v>
                </c:pt>
                <c:pt idx="7043">
                  <c:v>41321.833333333336</c:v>
                </c:pt>
                <c:pt idx="7044">
                  <c:v>41321.854166666664</c:v>
                </c:pt>
                <c:pt idx="7045">
                  <c:v>41321.875</c:v>
                </c:pt>
                <c:pt idx="7046">
                  <c:v>41321.895833333336</c:v>
                </c:pt>
                <c:pt idx="7047">
                  <c:v>41321.916666666664</c:v>
                </c:pt>
                <c:pt idx="7048">
                  <c:v>41321.9375</c:v>
                </c:pt>
                <c:pt idx="7049">
                  <c:v>41321.958333333336</c:v>
                </c:pt>
                <c:pt idx="7050">
                  <c:v>41321.979166666664</c:v>
                </c:pt>
                <c:pt idx="7051">
                  <c:v>41322</c:v>
                </c:pt>
                <c:pt idx="7052">
                  <c:v>41322.020833333336</c:v>
                </c:pt>
                <c:pt idx="7053">
                  <c:v>41322.041666666664</c:v>
                </c:pt>
                <c:pt idx="7054">
                  <c:v>41322.0625</c:v>
                </c:pt>
                <c:pt idx="7055">
                  <c:v>41322.083333333336</c:v>
                </c:pt>
                <c:pt idx="7056">
                  <c:v>41322.104166666664</c:v>
                </c:pt>
                <c:pt idx="7057">
                  <c:v>41322.125</c:v>
                </c:pt>
                <c:pt idx="7058">
                  <c:v>41322.145833333336</c:v>
                </c:pt>
                <c:pt idx="7059">
                  <c:v>41322.166666666664</c:v>
                </c:pt>
                <c:pt idx="7060">
                  <c:v>41322.1875</c:v>
                </c:pt>
                <c:pt idx="7061">
                  <c:v>41322.208333333336</c:v>
                </c:pt>
                <c:pt idx="7062">
                  <c:v>41322.229166666664</c:v>
                </c:pt>
                <c:pt idx="7063">
                  <c:v>41322.25</c:v>
                </c:pt>
                <c:pt idx="7064">
                  <c:v>41322.270833333336</c:v>
                </c:pt>
                <c:pt idx="7065">
                  <c:v>41322.291666666664</c:v>
                </c:pt>
                <c:pt idx="7066">
                  <c:v>41322.3125</c:v>
                </c:pt>
                <c:pt idx="7067">
                  <c:v>41322.333333333336</c:v>
                </c:pt>
                <c:pt idx="7068">
                  <c:v>41322.354166666664</c:v>
                </c:pt>
                <c:pt idx="7069">
                  <c:v>41322.375</c:v>
                </c:pt>
                <c:pt idx="7070">
                  <c:v>41322.395833333336</c:v>
                </c:pt>
                <c:pt idx="7071">
                  <c:v>41322.416666666664</c:v>
                </c:pt>
                <c:pt idx="7072">
                  <c:v>41322.4375</c:v>
                </c:pt>
                <c:pt idx="7073">
                  <c:v>41322.458333333336</c:v>
                </c:pt>
                <c:pt idx="7074">
                  <c:v>41322.479166666664</c:v>
                </c:pt>
                <c:pt idx="7075">
                  <c:v>41322.5</c:v>
                </c:pt>
                <c:pt idx="7076">
                  <c:v>41322.520833333336</c:v>
                </c:pt>
                <c:pt idx="7077">
                  <c:v>41322.541666666664</c:v>
                </c:pt>
                <c:pt idx="7078">
                  <c:v>41322.5625</c:v>
                </c:pt>
                <c:pt idx="7079">
                  <c:v>41322.583333333336</c:v>
                </c:pt>
                <c:pt idx="7080">
                  <c:v>41322.604166666664</c:v>
                </c:pt>
                <c:pt idx="7081">
                  <c:v>41322.625</c:v>
                </c:pt>
                <c:pt idx="7082">
                  <c:v>41322.645833333336</c:v>
                </c:pt>
                <c:pt idx="7083">
                  <c:v>41322.666666666664</c:v>
                </c:pt>
                <c:pt idx="7084">
                  <c:v>41322.6875</c:v>
                </c:pt>
                <c:pt idx="7085">
                  <c:v>41322.708333333336</c:v>
                </c:pt>
                <c:pt idx="7086">
                  <c:v>41322.729166666664</c:v>
                </c:pt>
                <c:pt idx="7087">
                  <c:v>41322.75</c:v>
                </c:pt>
                <c:pt idx="7088">
                  <c:v>41322.770833333336</c:v>
                </c:pt>
                <c:pt idx="7089">
                  <c:v>41322.791666666664</c:v>
                </c:pt>
                <c:pt idx="7090">
                  <c:v>41322.8125</c:v>
                </c:pt>
                <c:pt idx="7091">
                  <c:v>41322.833333333336</c:v>
                </c:pt>
                <c:pt idx="7092">
                  <c:v>41322.854166666664</c:v>
                </c:pt>
                <c:pt idx="7093">
                  <c:v>41322.875</c:v>
                </c:pt>
                <c:pt idx="7094">
                  <c:v>41322.895833333336</c:v>
                </c:pt>
                <c:pt idx="7095">
                  <c:v>41322.916666666664</c:v>
                </c:pt>
                <c:pt idx="7096">
                  <c:v>41322.9375</c:v>
                </c:pt>
                <c:pt idx="7097">
                  <c:v>41322.958333333336</c:v>
                </c:pt>
                <c:pt idx="7098">
                  <c:v>41322.979166666664</c:v>
                </c:pt>
                <c:pt idx="7099">
                  <c:v>41323</c:v>
                </c:pt>
                <c:pt idx="7100">
                  <c:v>41323.020833333336</c:v>
                </c:pt>
                <c:pt idx="7101">
                  <c:v>41323.041666666664</c:v>
                </c:pt>
                <c:pt idx="7102">
                  <c:v>41323.0625</c:v>
                </c:pt>
                <c:pt idx="7103">
                  <c:v>41323.083333333336</c:v>
                </c:pt>
                <c:pt idx="7104">
                  <c:v>41323.104166666664</c:v>
                </c:pt>
                <c:pt idx="7105">
                  <c:v>41323.125</c:v>
                </c:pt>
                <c:pt idx="7106">
                  <c:v>41323.145833333336</c:v>
                </c:pt>
                <c:pt idx="7107">
                  <c:v>41323.166666666664</c:v>
                </c:pt>
                <c:pt idx="7108">
                  <c:v>41323.1875</c:v>
                </c:pt>
                <c:pt idx="7109">
                  <c:v>41323.208333333336</c:v>
                </c:pt>
                <c:pt idx="7110">
                  <c:v>41323.229166666664</c:v>
                </c:pt>
                <c:pt idx="7111">
                  <c:v>41323.25</c:v>
                </c:pt>
                <c:pt idx="7112">
                  <c:v>41323.270833333336</c:v>
                </c:pt>
                <c:pt idx="7113">
                  <c:v>41323.291666666664</c:v>
                </c:pt>
                <c:pt idx="7114">
                  <c:v>41323.3125</c:v>
                </c:pt>
                <c:pt idx="7115">
                  <c:v>41323.333333333336</c:v>
                </c:pt>
                <c:pt idx="7116">
                  <c:v>41323.354166666664</c:v>
                </c:pt>
                <c:pt idx="7117">
                  <c:v>41323.375</c:v>
                </c:pt>
                <c:pt idx="7118">
                  <c:v>41323.395833333336</c:v>
                </c:pt>
                <c:pt idx="7119">
                  <c:v>41323.416666666664</c:v>
                </c:pt>
                <c:pt idx="7120">
                  <c:v>41323.4375</c:v>
                </c:pt>
                <c:pt idx="7121">
                  <c:v>41323.458333333336</c:v>
                </c:pt>
                <c:pt idx="7122">
                  <c:v>41323.479166666664</c:v>
                </c:pt>
                <c:pt idx="7123">
                  <c:v>41323.5</c:v>
                </c:pt>
                <c:pt idx="7124">
                  <c:v>41323.520833333336</c:v>
                </c:pt>
                <c:pt idx="7125">
                  <c:v>41323.541666666664</c:v>
                </c:pt>
                <c:pt idx="7126">
                  <c:v>41323.5625</c:v>
                </c:pt>
                <c:pt idx="7127">
                  <c:v>41323.583333333336</c:v>
                </c:pt>
                <c:pt idx="7128">
                  <c:v>41323.604166666664</c:v>
                </c:pt>
                <c:pt idx="7129">
                  <c:v>41323.625</c:v>
                </c:pt>
                <c:pt idx="7130">
                  <c:v>41323.645833333336</c:v>
                </c:pt>
                <c:pt idx="7131">
                  <c:v>41323.666666666664</c:v>
                </c:pt>
                <c:pt idx="7132">
                  <c:v>41323.6875</c:v>
                </c:pt>
                <c:pt idx="7133">
                  <c:v>41323.708333333336</c:v>
                </c:pt>
                <c:pt idx="7134">
                  <c:v>41323.729166666664</c:v>
                </c:pt>
                <c:pt idx="7135">
                  <c:v>41323.75</c:v>
                </c:pt>
                <c:pt idx="7136">
                  <c:v>41323.770833333336</c:v>
                </c:pt>
                <c:pt idx="7137">
                  <c:v>41323.791666666664</c:v>
                </c:pt>
                <c:pt idx="7138">
                  <c:v>41323.8125</c:v>
                </c:pt>
                <c:pt idx="7139">
                  <c:v>41323.833333333336</c:v>
                </c:pt>
                <c:pt idx="7140">
                  <c:v>41323.854166666664</c:v>
                </c:pt>
                <c:pt idx="7141">
                  <c:v>41323.875</c:v>
                </c:pt>
                <c:pt idx="7142">
                  <c:v>41323.895833333336</c:v>
                </c:pt>
                <c:pt idx="7143">
                  <c:v>41323.916666666664</c:v>
                </c:pt>
                <c:pt idx="7144">
                  <c:v>41323.9375</c:v>
                </c:pt>
                <c:pt idx="7145">
                  <c:v>41323.958333333336</c:v>
                </c:pt>
                <c:pt idx="7146">
                  <c:v>41323.979166666664</c:v>
                </c:pt>
                <c:pt idx="7147">
                  <c:v>41324</c:v>
                </c:pt>
                <c:pt idx="7148">
                  <c:v>41324.020833333336</c:v>
                </c:pt>
                <c:pt idx="7149">
                  <c:v>41324.041666666664</c:v>
                </c:pt>
                <c:pt idx="7150">
                  <c:v>41324.0625</c:v>
                </c:pt>
                <c:pt idx="7151">
                  <c:v>41324.083333333336</c:v>
                </c:pt>
                <c:pt idx="7152">
                  <c:v>41324.104166666664</c:v>
                </c:pt>
                <c:pt idx="7153">
                  <c:v>41324.125</c:v>
                </c:pt>
                <c:pt idx="7154">
                  <c:v>41324.145833333336</c:v>
                </c:pt>
                <c:pt idx="7155">
                  <c:v>41324.166666666664</c:v>
                </c:pt>
                <c:pt idx="7156">
                  <c:v>41324.1875</c:v>
                </c:pt>
                <c:pt idx="7157">
                  <c:v>41324.208333333336</c:v>
                </c:pt>
                <c:pt idx="7158">
                  <c:v>41324.229166666664</c:v>
                </c:pt>
                <c:pt idx="7159">
                  <c:v>41324.25</c:v>
                </c:pt>
                <c:pt idx="7160">
                  <c:v>41324.270833333336</c:v>
                </c:pt>
                <c:pt idx="7161">
                  <c:v>41324.291666666664</c:v>
                </c:pt>
                <c:pt idx="7162">
                  <c:v>41324.3125</c:v>
                </c:pt>
                <c:pt idx="7163">
                  <c:v>41324.333333333336</c:v>
                </c:pt>
                <c:pt idx="7164">
                  <c:v>41324.354166666664</c:v>
                </c:pt>
                <c:pt idx="7165">
                  <c:v>41324.375</c:v>
                </c:pt>
                <c:pt idx="7166">
                  <c:v>41324.395833333336</c:v>
                </c:pt>
                <c:pt idx="7167">
                  <c:v>41324.416666666664</c:v>
                </c:pt>
                <c:pt idx="7168">
                  <c:v>41324.4375</c:v>
                </c:pt>
                <c:pt idx="7169">
                  <c:v>41324.458333333336</c:v>
                </c:pt>
                <c:pt idx="7170">
                  <c:v>41324.479166666664</c:v>
                </c:pt>
                <c:pt idx="7171">
                  <c:v>41324.5</c:v>
                </c:pt>
                <c:pt idx="7172">
                  <c:v>41324.520833333336</c:v>
                </c:pt>
                <c:pt idx="7173">
                  <c:v>41324.541666666664</c:v>
                </c:pt>
                <c:pt idx="7174">
                  <c:v>41324.5625</c:v>
                </c:pt>
                <c:pt idx="7175">
                  <c:v>41324.583333333336</c:v>
                </c:pt>
                <c:pt idx="7176">
                  <c:v>41324.604166666664</c:v>
                </c:pt>
                <c:pt idx="7177">
                  <c:v>41324.625</c:v>
                </c:pt>
                <c:pt idx="7178">
                  <c:v>41324.645833333336</c:v>
                </c:pt>
                <c:pt idx="7179">
                  <c:v>41324.666666666664</c:v>
                </c:pt>
                <c:pt idx="7180">
                  <c:v>41324.6875</c:v>
                </c:pt>
                <c:pt idx="7181">
                  <c:v>41324.708333333336</c:v>
                </c:pt>
                <c:pt idx="7182">
                  <c:v>41324.729166666664</c:v>
                </c:pt>
                <c:pt idx="7183">
                  <c:v>41324.75</c:v>
                </c:pt>
                <c:pt idx="7184">
                  <c:v>41324.770833333336</c:v>
                </c:pt>
                <c:pt idx="7185">
                  <c:v>41324.791666666664</c:v>
                </c:pt>
                <c:pt idx="7186">
                  <c:v>41324.8125</c:v>
                </c:pt>
                <c:pt idx="7187">
                  <c:v>41324.833333333336</c:v>
                </c:pt>
                <c:pt idx="7188">
                  <c:v>41324.854166666664</c:v>
                </c:pt>
                <c:pt idx="7189">
                  <c:v>41324.875</c:v>
                </c:pt>
                <c:pt idx="7190">
                  <c:v>41324.895833333336</c:v>
                </c:pt>
                <c:pt idx="7191">
                  <c:v>41324.916666666664</c:v>
                </c:pt>
                <c:pt idx="7192">
                  <c:v>41324.9375</c:v>
                </c:pt>
                <c:pt idx="7193">
                  <c:v>41324.958333333336</c:v>
                </c:pt>
                <c:pt idx="7194">
                  <c:v>41324.979166666664</c:v>
                </c:pt>
                <c:pt idx="7195">
                  <c:v>41325</c:v>
                </c:pt>
                <c:pt idx="7196">
                  <c:v>41325.020833333336</c:v>
                </c:pt>
                <c:pt idx="7197">
                  <c:v>41325.041666666664</c:v>
                </c:pt>
                <c:pt idx="7198">
                  <c:v>41325.0625</c:v>
                </c:pt>
                <c:pt idx="7199">
                  <c:v>41325.083333333336</c:v>
                </c:pt>
                <c:pt idx="7200">
                  <c:v>41325.104166666664</c:v>
                </c:pt>
                <c:pt idx="7201">
                  <c:v>41325.125</c:v>
                </c:pt>
                <c:pt idx="7202">
                  <c:v>41325.145833333336</c:v>
                </c:pt>
                <c:pt idx="7203">
                  <c:v>41325.166666666664</c:v>
                </c:pt>
                <c:pt idx="7204">
                  <c:v>41325.1875</c:v>
                </c:pt>
                <c:pt idx="7205">
                  <c:v>41325.208333333336</c:v>
                </c:pt>
                <c:pt idx="7206">
                  <c:v>41325.229166666664</c:v>
                </c:pt>
                <c:pt idx="7207">
                  <c:v>41325.25</c:v>
                </c:pt>
                <c:pt idx="7208">
                  <c:v>41325.270833333336</c:v>
                </c:pt>
                <c:pt idx="7209">
                  <c:v>41325.291666666664</c:v>
                </c:pt>
                <c:pt idx="7210">
                  <c:v>41325.3125</c:v>
                </c:pt>
                <c:pt idx="7211">
                  <c:v>41325.333333333336</c:v>
                </c:pt>
                <c:pt idx="7212">
                  <c:v>41325.354166666664</c:v>
                </c:pt>
                <c:pt idx="7213">
                  <c:v>41325.375</c:v>
                </c:pt>
                <c:pt idx="7214">
                  <c:v>41325.395833333336</c:v>
                </c:pt>
                <c:pt idx="7215">
                  <c:v>41325.416666666664</c:v>
                </c:pt>
                <c:pt idx="7216">
                  <c:v>41325.4375</c:v>
                </c:pt>
                <c:pt idx="7217">
                  <c:v>41325.458333333336</c:v>
                </c:pt>
                <c:pt idx="7218">
                  <c:v>41325.479166666664</c:v>
                </c:pt>
                <c:pt idx="7219">
                  <c:v>41325.5</c:v>
                </c:pt>
                <c:pt idx="7220">
                  <c:v>41325.520833333336</c:v>
                </c:pt>
                <c:pt idx="7221">
                  <c:v>41325.541666666664</c:v>
                </c:pt>
                <c:pt idx="7222">
                  <c:v>41325.5625</c:v>
                </c:pt>
                <c:pt idx="7223">
                  <c:v>41325.583333333336</c:v>
                </c:pt>
                <c:pt idx="7224">
                  <c:v>41325.604166666664</c:v>
                </c:pt>
                <c:pt idx="7225">
                  <c:v>41325.625</c:v>
                </c:pt>
                <c:pt idx="7226">
                  <c:v>41325.645833333336</c:v>
                </c:pt>
                <c:pt idx="7227">
                  <c:v>41325.666666666664</c:v>
                </c:pt>
                <c:pt idx="7228">
                  <c:v>41325.6875</c:v>
                </c:pt>
                <c:pt idx="7229">
                  <c:v>41325.708333333336</c:v>
                </c:pt>
                <c:pt idx="7230">
                  <c:v>41325.729166666664</c:v>
                </c:pt>
                <c:pt idx="7231">
                  <c:v>41325.75</c:v>
                </c:pt>
                <c:pt idx="7232">
                  <c:v>41325.770833333336</c:v>
                </c:pt>
                <c:pt idx="7233">
                  <c:v>41325.791666666664</c:v>
                </c:pt>
                <c:pt idx="7234">
                  <c:v>41325.8125</c:v>
                </c:pt>
                <c:pt idx="7235">
                  <c:v>41325.833333333336</c:v>
                </c:pt>
                <c:pt idx="7236">
                  <c:v>41325.854166666664</c:v>
                </c:pt>
                <c:pt idx="7237">
                  <c:v>41325.875</c:v>
                </c:pt>
                <c:pt idx="7238">
                  <c:v>41325.895833333336</c:v>
                </c:pt>
                <c:pt idx="7239">
                  <c:v>41325.916666666664</c:v>
                </c:pt>
                <c:pt idx="7240">
                  <c:v>41325.9375</c:v>
                </c:pt>
                <c:pt idx="7241">
                  <c:v>41325.958333333336</c:v>
                </c:pt>
                <c:pt idx="7242">
                  <c:v>41325.979166666664</c:v>
                </c:pt>
                <c:pt idx="7243">
                  <c:v>41326</c:v>
                </c:pt>
                <c:pt idx="7244">
                  <c:v>41326.020833333336</c:v>
                </c:pt>
                <c:pt idx="7245">
                  <c:v>41326.041666666664</c:v>
                </c:pt>
                <c:pt idx="7246">
                  <c:v>41326.0625</c:v>
                </c:pt>
                <c:pt idx="7247">
                  <c:v>41326.083333333336</c:v>
                </c:pt>
                <c:pt idx="7248">
                  <c:v>41326.104166666664</c:v>
                </c:pt>
                <c:pt idx="7249">
                  <c:v>41326.125</c:v>
                </c:pt>
                <c:pt idx="7250">
                  <c:v>41326.145833333336</c:v>
                </c:pt>
                <c:pt idx="7251">
                  <c:v>41326.166666666664</c:v>
                </c:pt>
                <c:pt idx="7252">
                  <c:v>41326.1875</c:v>
                </c:pt>
                <c:pt idx="7253">
                  <c:v>41326.208333333336</c:v>
                </c:pt>
                <c:pt idx="7254">
                  <c:v>41326.229166666664</c:v>
                </c:pt>
                <c:pt idx="7255">
                  <c:v>41326.25</c:v>
                </c:pt>
                <c:pt idx="7256">
                  <c:v>41326.270833333336</c:v>
                </c:pt>
                <c:pt idx="7257">
                  <c:v>41326.291666666664</c:v>
                </c:pt>
                <c:pt idx="7258">
                  <c:v>41326.3125</c:v>
                </c:pt>
                <c:pt idx="7259">
                  <c:v>41326.333333333336</c:v>
                </c:pt>
                <c:pt idx="7260">
                  <c:v>41326.354166666664</c:v>
                </c:pt>
                <c:pt idx="7261">
                  <c:v>41326.375</c:v>
                </c:pt>
                <c:pt idx="7262">
                  <c:v>41326.395833333336</c:v>
                </c:pt>
                <c:pt idx="7263">
                  <c:v>41326.416666666664</c:v>
                </c:pt>
                <c:pt idx="7264">
                  <c:v>41326.4375</c:v>
                </c:pt>
                <c:pt idx="7265">
                  <c:v>41326.458333333336</c:v>
                </c:pt>
                <c:pt idx="7266">
                  <c:v>41326.479166666664</c:v>
                </c:pt>
                <c:pt idx="7267">
                  <c:v>41326.5</c:v>
                </c:pt>
                <c:pt idx="7268">
                  <c:v>41326.520833333336</c:v>
                </c:pt>
                <c:pt idx="7269">
                  <c:v>41326.541666666664</c:v>
                </c:pt>
                <c:pt idx="7270">
                  <c:v>41326.5625</c:v>
                </c:pt>
                <c:pt idx="7271">
                  <c:v>41326.583333333336</c:v>
                </c:pt>
                <c:pt idx="7272">
                  <c:v>41326.604166666664</c:v>
                </c:pt>
                <c:pt idx="7273">
                  <c:v>41326.625</c:v>
                </c:pt>
                <c:pt idx="7274">
                  <c:v>41326.645833333336</c:v>
                </c:pt>
                <c:pt idx="7275">
                  <c:v>41326.666666666664</c:v>
                </c:pt>
                <c:pt idx="7276">
                  <c:v>41326.6875</c:v>
                </c:pt>
                <c:pt idx="7277">
                  <c:v>41326.708333333336</c:v>
                </c:pt>
                <c:pt idx="7278">
                  <c:v>41326.729166666664</c:v>
                </c:pt>
                <c:pt idx="7279">
                  <c:v>41326.75</c:v>
                </c:pt>
                <c:pt idx="7280">
                  <c:v>41326.770833333336</c:v>
                </c:pt>
                <c:pt idx="7281">
                  <c:v>41326.791666666664</c:v>
                </c:pt>
                <c:pt idx="7282">
                  <c:v>41326.8125</c:v>
                </c:pt>
                <c:pt idx="7283">
                  <c:v>41326.833333333336</c:v>
                </c:pt>
                <c:pt idx="7284">
                  <c:v>41326.854166666664</c:v>
                </c:pt>
                <c:pt idx="7285">
                  <c:v>41326.875</c:v>
                </c:pt>
                <c:pt idx="7286">
                  <c:v>41326.895833333336</c:v>
                </c:pt>
                <c:pt idx="7287">
                  <c:v>41326.916666666664</c:v>
                </c:pt>
                <c:pt idx="7288">
                  <c:v>41326.9375</c:v>
                </c:pt>
                <c:pt idx="7289">
                  <c:v>41326.958333333336</c:v>
                </c:pt>
                <c:pt idx="7290">
                  <c:v>41326.979166666664</c:v>
                </c:pt>
                <c:pt idx="7291">
                  <c:v>41327</c:v>
                </c:pt>
                <c:pt idx="7292">
                  <c:v>41327.020833333336</c:v>
                </c:pt>
                <c:pt idx="7293">
                  <c:v>41327.041666666664</c:v>
                </c:pt>
                <c:pt idx="7294">
                  <c:v>41327.0625</c:v>
                </c:pt>
                <c:pt idx="7295">
                  <c:v>41327.083333333336</c:v>
                </c:pt>
                <c:pt idx="7296">
                  <c:v>41327.104166666664</c:v>
                </c:pt>
                <c:pt idx="7297">
                  <c:v>41327.125</c:v>
                </c:pt>
                <c:pt idx="7298">
                  <c:v>41327.145833333336</c:v>
                </c:pt>
                <c:pt idx="7299">
                  <c:v>41327.166666666664</c:v>
                </c:pt>
                <c:pt idx="7300">
                  <c:v>41327.1875</c:v>
                </c:pt>
                <c:pt idx="7301">
                  <c:v>41327.208333333336</c:v>
                </c:pt>
                <c:pt idx="7302">
                  <c:v>41327.229166666664</c:v>
                </c:pt>
                <c:pt idx="7303">
                  <c:v>41327.25</c:v>
                </c:pt>
                <c:pt idx="7304">
                  <c:v>41327.270833333336</c:v>
                </c:pt>
                <c:pt idx="7305">
                  <c:v>41327.291666666664</c:v>
                </c:pt>
                <c:pt idx="7306">
                  <c:v>41327.3125</c:v>
                </c:pt>
                <c:pt idx="7307">
                  <c:v>41327.333333333336</c:v>
                </c:pt>
                <c:pt idx="7308">
                  <c:v>41327.354166666664</c:v>
                </c:pt>
                <c:pt idx="7309">
                  <c:v>41327.375</c:v>
                </c:pt>
                <c:pt idx="7310">
                  <c:v>41327.395833333336</c:v>
                </c:pt>
                <c:pt idx="7311">
                  <c:v>41327.416666666664</c:v>
                </c:pt>
                <c:pt idx="7312">
                  <c:v>41327.4375</c:v>
                </c:pt>
                <c:pt idx="7313">
                  <c:v>41327.458333333336</c:v>
                </c:pt>
                <c:pt idx="7314">
                  <c:v>41327.479166666664</c:v>
                </c:pt>
                <c:pt idx="7315">
                  <c:v>41327.5</c:v>
                </c:pt>
                <c:pt idx="7316">
                  <c:v>41327.520833333336</c:v>
                </c:pt>
                <c:pt idx="7317">
                  <c:v>41327.541666666664</c:v>
                </c:pt>
                <c:pt idx="7318">
                  <c:v>41327.5625</c:v>
                </c:pt>
                <c:pt idx="7319">
                  <c:v>41327.583333333336</c:v>
                </c:pt>
                <c:pt idx="7320">
                  <c:v>41327.604166666664</c:v>
                </c:pt>
                <c:pt idx="7321">
                  <c:v>41327.625</c:v>
                </c:pt>
                <c:pt idx="7322">
                  <c:v>41327.645833333336</c:v>
                </c:pt>
                <c:pt idx="7323">
                  <c:v>41327.666666666664</c:v>
                </c:pt>
                <c:pt idx="7324">
                  <c:v>41327.6875</c:v>
                </c:pt>
                <c:pt idx="7325">
                  <c:v>41327.708333333336</c:v>
                </c:pt>
                <c:pt idx="7326">
                  <c:v>41327.729166666664</c:v>
                </c:pt>
                <c:pt idx="7327">
                  <c:v>41327.75</c:v>
                </c:pt>
                <c:pt idx="7328">
                  <c:v>41327.770833333336</c:v>
                </c:pt>
                <c:pt idx="7329">
                  <c:v>41327.791666666664</c:v>
                </c:pt>
                <c:pt idx="7330">
                  <c:v>41327.8125</c:v>
                </c:pt>
                <c:pt idx="7331">
                  <c:v>41327.833333333336</c:v>
                </c:pt>
                <c:pt idx="7332">
                  <c:v>41327.854166666664</c:v>
                </c:pt>
                <c:pt idx="7333">
                  <c:v>41327.875</c:v>
                </c:pt>
                <c:pt idx="7334">
                  <c:v>41327.895833333336</c:v>
                </c:pt>
                <c:pt idx="7335">
                  <c:v>41327.916666666664</c:v>
                </c:pt>
                <c:pt idx="7336">
                  <c:v>41327.9375</c:v>
                </c:pt>
                <c:pt idx="7337">
                  <c:v>41327.958333333336</c:v>
                </c:pt>
                <c:pt idx="7338">
                  <c:v>41327.979166666664</c:v>
                </c:pt>
                <c:pt idx="7339">
                  <c:v>41328</c:v>
                </c:pt>
                <c:pt idx="7340">
                  <c:v>41328.020833333336</c:v>
                </c:pt>
                <c:pt idx="7341">
                  <c:v>41328.041666666664</c:v>
                </c:pt>
                <c:pt idx="7342">
                  <c:v>41328.0625</c:v>
                </c:pt>
                <c:pt idx="7343">
                  <c:v>41328.083333333336</c:v>
                </c:pt>
                <c:pt idx="7344">
                  <c:v>41328.104166666664</c:v>
                </c:pt>
                <c:pt idx="7345">
                  <c:v>41328.125</c:v>
                </c:pt>
                <c:pt idx="7346">
                  <c:v>41328.145833333336</c:v>
                </c:pt>
                <c:pt idx="7347">
                  <c:v>41328.166666666664</c:v>
                </c:pt>
                <c:pt idx="7348">
                  <c:v>41328.1875</c:v>
                </c:pt>
                <c:pt idx="7349">
                  <c:v>41328.208333333336</c:v>
                </c:pt>
                <c:pt idx="7350">
                  <c:v>41328.229166666664</c:v>
                </c:pt>
                <c:pt idx="7351">
                  <c:v>41328.25</c:v>
                </c:pt>
                <c:pt idx="7352">
                  <c:v>41328.270833333336</c:v>
                </c:pt>
                <c:pt idx="7353">
                  <c:v>41328.291666666664</c:v>
                </c:pt>
                <c:pt idx="7354">
                  <c:v>41328.3125</c:v>
                </c:pt>
                <c:pt idx="7355">
                  <c:v>41328.333333333336</c:v>
                </c:pt>
                <c:pt idx="7356">
                  <c:v>41328.354166666664</c:v>
                </c:pt>
                <c:pt idx="7357">
                  <c:v>41328.375</c:v>
                </c:pt>
                <c:pt idx="7358">
                  <c:v>41328.395833333336</c:v>
                </c:pt>
                <c:pt idx="7359">
                  <c:v>41328.416666666664</c:v>
                </c:pt>
                <c:pt idx="7360">
                  <c:v>41328.4375</c:v>
                </c:pt>
                <c:pt idx="7361">
                  <c:v>41328.458333333336</c:v>
                </c:pt>
                <c:pt idx="7362">
                  <c:v>41328.479166666664</c:v>
                </c:pt>
                <c:pt idx="7363">
                  <c:v>41328.5</c:v>
                </c:pt>
                <c:pt idx="7364">
                  <c:v>41328.520833333336</c:v>
                </c:pt>
                <c:pt idx="7365">
                  <c:v>41328.541666666664</c:v>
                </c:pt>
                <c:pt idx="7366">
                  <c:v>41328.5625</c:v>
                </c:pt>
                <c:pt idx="7367">
                  <c:v>41328.583333333336</c:v>
                </c:pt>
                <c:pt idx="7368">
                  <c:v>41328.604166666664</c:v>
                </c:pt>
                <c:pt idx="7369">
                  <c:v>41328.625</c:v>
                </c:pt>
                <c:pt idx="7370">
                  <c:v>41328.645833333336</c:v>
                </c:pt>
                <c:pt idx="7371">
                  <c:v>41328.666666666664</c:v>
                </c:pt>
                <c:pt idx="7372">
                  <c:v>41328.6875</c:v>
                </c:pt>
                <c:pt idx="7373">
                  <c:v>41328.708333333336</c:v>
                </c:pt>
                <c:pt idx="7374">
                  <c:v>41328.729166666664</c:v>
                </c:pt>
                <c:pt idx="7375">
                  <c:v>41328.75</c:v>
                </c:pt>
                <c:pt idx="7376">
                  <c:v>41328.770833333336</c:v>
                </c:pt>
                <c:pt idx="7377">
                  <c:v>41328.791666666664</c:v>
                </c:pt>
                <c:pt idx="7378">
                  <c:v>41328.8125</c:v>
                </c:pt>
                <c:pt idx="7379">
                  <c:v>41328.833333333336</c:v>
                </c:pt>
                <c:pt idx="7380">
                  <c:v>41328.854166666664</c:v>
                </c:pt>
                <c:pt idx="7381">
                  <c:v>41328.875</c:v>
                </c:pt>
                <c:pt idx="7382">
                  <c:v>41328.895833333336</c:v>
                </c:pt>
                <c:pt idx="7383">
                  <c:v>41328.916666666664</c:v>
                </c:pt>
                <c:pt idx="7384">
                  <c:v>41328.9375</c:v>
                </c:pt>
                <c:pt idx="7385">
                  <c:v>41328.958333333336</c:v>
                </c:pt>
                <c:pt idx="7386">
                  <c:v>41328.979166666664</c:v>
                </c:pt>
                <c:pt idx="7387">
                  <c:v>41329</c:v>
                </c:pt>
                <c:pt idx="7388">
                  <c:v>41329.020833333336</c:v>
                </c:pt>
                <c:pt idx="7389">
                  <c:v>41329.041666666664</c:v>
                </c:pt>
                <c:pt idx="7390">
                  <c:v>41329.0625</c:v>
                </c:pt>
                <c:pt idx="7391">
                  <c:v>41329.083333333336</c:v>
                </c:pt>
                <c:pt idx="7392">
                  <c:v>41329.104166666664</c:v>
                </c:pt>
                <c:pt idx="7393">
                  <c:v>41329.125</c:v>
                </c:pt>
                <c:pt idx="7394">
                  <c:v>41329.145833333336</c:v>
                </c:pt>
                <c:pt idx="7395">
                  <c:v>41329.166666666664</c:v>
                </c:pt>
                <c:pt idx="7396">
                  <c:v>41329.1875</c:v>
                </c:pt>
                <c:pt idx="7397">
                  <c:v>41329.208333333336</c:v>
                </c:pt>
                <c:pt idx="7398">
                  <c:v>41329.229166666664</c:v>
                </c:pt>
                <c:pt idx="7399">
                  <c:v>41329.25</c:v>
                </c:pt>
                <c:pt idx="7400">
                  <c:v>41329.270833333336</c:v>
                </c:pt>
                <c:pt idx="7401">
                  <c:v>41329.291666666664</c:v>
                </c:pt>
                <c:pt idx="7402">
                  <c:v>41329.3125</c:v>
                </c:pt>
                <c:pt idx="7403">
                  <c:v>41329.333333333336</c:v>
                </c:pt>
                <c:pt idx="7404">
                  <c:v>41329.354166666664</c:v>
                </c:pt>
                <c:pt idx="7405">
                  <c:v>41329.375</c:v>
                </c:pt>
                <c:pt idx="7406">
                  <c:v>41329.395833333336</c:v>
                </c:pt>
                <c:pt idx="7407">
                  <c:v>41329.416666666664</c:v>
                </c:pt>
                <c:pt idx="7408">
                  <c:v>41329.4375</c:v>
                </c:pt>
                <c:pt idx="7409">
                  <c:v>41329.458333333336</c:v>
                </c:pt>
                <c:pt idx="7410">
                  <c:v>41329.479166666664</c:v>
                </c:pt>
                <c:pt idx="7411">
                  <c:v>41329.5</c:v>
                </c:pt>
                <c:pt idx="7412">
                  <c:v>41329.520833333336</c:v>
                </c:pt>
                <c:pt idx="7413">
                  <c:v>41329.541666666664</c:v>
                </c:pt>
                <c:pt idx="7414">
                  <c:v>41329.5625</c:v>
                </c:pt>
                <c:pt idx="7415">
                  <c:v>41329.583333333336</c:v>
                </c:pt>
                <c:pt idx="7416">
                  <c:v>41329.604166666664</c:v>
                </c:pt>
                <c:pt idx="7417">
                  <c:v>41329.625</c:v>
                </c:pt>
                <c:pt idx="7418">
                  <c:v>41329.645833333336</c:v>
                </c:pt>
                <c:pt idx="7419">
                  <c:v>41329.666666666664</c:v>
                </c:pt>
                <c:pt idx="7420">
                  <c:v>41329.6875</c:v>
                </c:pt>
                <c:pt idx="7421">
                  <c:v>41329.708333333336</c:v>
                </c:pt>
                <c:pt idx="7422">
                  <c:v>41329.729166666664</c:v>
                </c:pt>
                <c:pt idx="7423">
                  <c:v>41329.75</c:v>
                </c:pt>
                <c:pt idx="7424">
                  <c:v>41329.770833333336</c:v>
                </c:pt>
                <c:pt idx="7425">
                  <c:v>41329.791666666664</c:v>
                </c:pt>
                <c:pt idx="7426">
                  <c:v>41329.8125</c:v>
                </c:pt>
                <c:pt idx="7427">
                  <c:v>41329.833333333336</c:v>
                </c:pt>
                <c:pt idx="7428">
                  <c:v>41329.854166666664</c:v>
                </c:pt>
                <c:pt idx="7429">
                  <c:v>41329.875</c:v>
                </c:pt>
                <c:pt idx="7430">
                  <c:v>41329.895833333336</c:v>
                </c:pt>
                <c:pt idx="7431">
                  <c:v>41329.916666666664</c:v>
                </c:pt>
                <c:pt idx="7432">
                  <c:v>41329.9375</c:v>
                </c:pt>
                <c:pt idx="7433">
                  <c:v>41329.958333333336</c:v>
                </c:pt>
                <c:pt idx="7434">
                  <c:v>41329.979166666664</c:v>
                </c:pt>
                <c:pt idx="7435">
                  <c:v>41330</c:v>
                </c:pt>
                <c:pt idx="7436">
                  <c:v>41330.020833333336</c:v>
                </c:pt>
                <c:pt idx="7437">
                  <c:v>41330.041666666664</c:v>
                </c:pt>
                <c:pt idx="7438">
                  <c:v>41330.0625</c:v>
                </c:pt>
                <c:pt idx="7439">
                  <c:v>41330.083333333336</c:v>
                </c:pt>
                <c:pt idx="7440">
                  <c:v>41330.104166666664</c:v>
                </c:pt>
                <c:pt idx="7441">
                  <c:v>41330.125</c:v>
                </c:pt>
                <c:pt idx="7442">
                  <c:v>41330.145833333336</c:v>
                </c:pt>
                <c:pt idx="7443">
                  <c:v>41330.166666666664</c:v>
                </c:pt>
                <c:pt idx="7444">
                  <c:v>41330.1875</c:v>
                </c:pt>
                <c:pt idx="7445">
                  <c:v>41330.208333333336</c:v>
                </c:pt>
                <c:pt idx="7446">
                  <c:v>41330.229166666664</c:v>
                </c:pt>
                <c:pt idx="7447">
                  <c:v>41330.25</c:v>
                </c:pt>
                <c:pt idx="7448">
                  <c:v>41330.270833333336</c:v>
                </c:pt>
                <c:pt idx="7449">
                  <c:v>41330.291666666664</c:v>
                </c:pt>
                <c:pt idx="7450">
                  <c:v>41330.3125</c:v>
                </c:pt>
                <c:pt idx="7451">
                  <c:v>41330.333333333336</c:v>
                </c:pt>
                <c:pt idx="7452">
                  <c:v>41330.354166666664</c:v>
                </c:pt>
                <c:pt idx="7453">
                  <c:v>41330.375</c:v>
                </c:pt>
                <c:pt idx="7454">
                  <c:v>41330.395833333336</c:v>
                </c:pt>
                <c:pt idx="7455">
                  <c:v>41330.416666666664</c:v>
                </c:pt>
                <c:pt idx="7456">
                  <c:v>41330.4375</c:v>
                </c:pt>
                <c:pt idx="7457">
                  <c:v>41330.458333333336</c:v>
                </c:pt>
                <c:pt idx="7458">
                  <c:v>41330.479166666664</c:v>
                </c:pt>
                <c:pt idx="7459">
                  <c:v>41330.5</c:v>
                </c:pt>
                <c:pt idx="7460">
                  <c:v>41330.520833333336</c:v>
                </c:pt>
                <c:pt idx="7461">
                  <c:v>41330.541666666664</c:v>
                </c:pt>
                <c:pt idx="7462">
                  <c:v>41330.5625</c:v>
                </c:pt>
                <c:pt idx="7463">
                  <c:v>41330.583333333336</c:v>
                </c:pt>
                <c:pt idx="7464">
                  <c:v>41330.604166666664</c:v>
                </c:pt>
                <c:pt idx="7465">
                  <c:v>41330.625</c:v>
                </c:pt>
                <c:pt idx="7466">
                  <c:v>41330.645833333336</c:v>
                </c:pt>
                <c:pt idx="7467">
                  <c:v>41330.666666666664</c:v>
                </c:pt>
                <c:pt idx="7468">
                  <c:v>41330.6875</c:v>
                </c:pt>
                <c:pt idx="7469">
                  <c:v>41330.708333333336</c:v>
                </c:pt>
                <c:pt idx="7470">
                  <c:v>41330.729166666664</c:v>
                </c:pt>
                <c:pt idx="7471">
                  <c:v>41330.75</c:v>
                </c:pt>
                <c:pt idx="7472">
                  <c:v>41330.770833333336</c:v>
                </c:pt>
                <c:pt idx="7473">
                  <c:v>41330.791666666664</c:v>
                </c:pt>
                <c:pt idx="7474">
                  <c:v>41330.8125</c:v>
                </c:pt>
                <c:pt idx="7475">
                  <c:v>41330.833333333336</c:v>
                </c:pt>
                <c:pt idx="7476">
                  <c:v>41330.854166666664</c:v>
                </c:pt>
                <c:pt idx="7477">
                  <c:v>41330.875</c:v>
                </c:pt>
                <c:pt idx="7478">
                  <c:v>41330.895833333336</c:v>
                </c:pt>
                <c:pt idx="7479">
                  <c:v>41330.916666666664</c:v>
                </c:pt>
                <c:pt idx="7480">
                  <c:v>41330.9375</c:v>
                </c:pt>
                <c:pt idx="7481">
                  <c:v>41330.958333333336</c:v>
                </c:pt>
                <c:pt idx="7482">
                  <c:v>41330.979166666664</c:v>
                </c:pt>
                <c:pt idx="7483">
                  <c:v>41331</c:v>
                </c:pt>
                <c:pt idx="7484">
                  <c:v>41331.020833333336</c:v>
                </c:pt>
                <c:pt idx="7485">
                  <c:v>41331.041666666664</c:v>
                </c:pt>
                <c:pt idx="7486">
                  <c:v>41331.0625</c:v>
                </c:pt>
                <c:pt idx="7487">
                  <c:v>41331.083333333336</c:v>
                </c:pt>
                <c:pt idx="7488">
                  <c:v>41331.104166666664</c:v>
                </c:pt>
                <c:pt idx="7489">
                  <c:v>41331.125</c:v>
                </c:pt>
                <c:pt idx="7490">
                  <c:v>41331.145833333336</c:v>
                </c:pt>
                <c:pt idx="7491">
                  <c:v>41331.166666666664</c:v>
                </c:pt>
                <c:pt idx="7492">
                  <c:v>41331.1875</c:v>
                </c:pt>
                <c:pt idx="7493">
                  <c:v>41331.208333333336</c:v>
                </c:pt>
                <c:pt idx="7494">
                  <c:v>41331.229166666664</c:v>
                </c:pt>
                <c:pt idx="7495">
                  <c:v>41331.25</c:v>
                </c:pt>
                <c:pt idx="7496">
                  <c:v>41331.270833333336</c:v>
                </c:pt>
                <c:pt idx="7497">
                  <c:v>41331.291666666664</c:v>
                </c:pt>
                <c:pt idx="7498">
                  <c:v>41331.3125</c:v>
                </c:pt>
                <c:pt idx="7499">
                  <c:v>41331.333333333336</c:v>
                </c:pt>
                <c:pt idx="7500">
                  <c:v>41331.354166666664</c:v>
                </c:pt>
                <c:pt idx="7501">
                  <c:v>41331.375</c:v>
                </c:pt>
                <c:pt idx="7502">
                  <c:v>41331.395833333336</c:v>
                </c:pt>
                <c:pt idx="7503">
                  <c:v>41331.416666666664</c:v>
                </c:pt>
                <c:pt idx="7504">
                  <c:v>41331.4375</c:v>
                </c:pt>
                <c:pt idx="7505">
                  <c:v>41331.458333333336</c:v>
                </c:pt>
                <c:pt idx="7506">
                  <c:v>41331.479166666664</c:v>
                </c:pt>
                <c:pt idx="7507">
                  <c:v>41331.5</c:v>
                </c:pt>
                <c:pt idx="7508">
                  <c:v>41331.520833333336</c:v>
                </c:pt>
                <c:pt idx="7509">
                  <c:v>41331.541666666664</c:v>
                </c:pt>
                <c:pt idx="7510">
                  <c:v>41331.5625</c:v>
                </c:pt>
                <c:pt idx="7511">
                  <c:v>41331.583333333336</c:v>
                </c:pt>
                <c:pt idx="7512">
                  <c:v>41331.604166666664</c:v>
                </c:pt>
                <c:pt idx="7513">
                  <c:v>41331.625</c:v>
                </c:pt>
                <c:pt idx="7514">
                  <c:v>41331.645833333336</c:v>
                </c:pt>
                <c:pt idx="7515">
                  <c:v>41331.666666666664</c:v>
                </c:pt>
                <c:pt idx="7516">
                  <c:v>41331.6875</c:v>
                </c:pt>
                <c:pt idx="7517">
                  <c:v>41331.708333333336</c:v>
                </c:pt>
                <c:pt idx="7518">
                  <c:v>41331.729166666664</c:v>
                </c:pt>
                <c:pt idx="7519">
                  <c:v>41331.75</c:v>
                </c:pt>
                <c:pt idx="7520">
                  <c:v>41331.770833333336</c:v>
                </c:pt>
                <c:pt idx="7521">
                  <c:v>41331.791666666664</c:v>
                </c:pt>
                <c:pt idx="7522">
                  <c:v>41331.8125</c:v>
                </c:pt>
                <c:pt idx="7523">
                  <c:v>41331.833333333336</c:v>
                </c:pt>
                <c:pt idx="7524">
                  <c:v>41331.854166666664</c:v>
                </c:pt>
                <c:pt idx="7525">
                  <c:v>41331.875</c:v>
                </c:pt>
                <c:pt idx="7526">
                  <c:v>41331.895833333336</c:v>
                </c:pt>
                <c:pt idx="7527">
                  <c:v>41331.916666666664</c:v>
                </c:pt>
                <c:pt idx="7528">
                  <c:v>41331.9375</c:v>
                </c:pt>
                <c:pt idx="7529">
                  <c:v>41331.958333333336</c:v>
                </c:pt>
                <c:pt idx="7530">
                  <c:v>41331.979166666664</c:v>
                </c:pt>
                <c:pt idx="7531">
                  <c:v>41332</c:v>
                </c:pt>
                <c:pt idx="7532">
                  <c:v>41332.020833333336</c:v>
                </c:pt>
                <c:pt idx="7533">
                  <c:v>41332.041666666664</c:v>
                </c:pt>
                <c:pt idx="7534">
                  <c:v>41332.0625</c:v>
                </c:pt>
                <c:pt idx="7535">
                  <c:v>41332.083333333336</c:v>
                </c:pt>
                <c:pt idx="7536">
                  <c:v>41332.104166666664</c:v>
                </c:pt>
                <c:pt idx="7537">
                  <c:v>41332.125</c:v>
                </c:pt>
                <c:pt idx="7538">
                  <c:v>41332.145833333336</c:v>
                </c:pt>
                <c:pt idx="7539">
                  <c:v>41332.166666666664</c:v>
                </c:pt>
                <c:pt idx="7540">
                  <c:v>41332.1875</c:v>
                </c:pt>
                <c:pt idx="7541">
                  <c:v>41332.208333333336</c:v>
                </c:pt>
                <c:pt idx="7542">
                  <c:v>41332.229166666664</c:v>
                </c:pt>
                <c:pt idx="7543">
                  <c:v>41332.25</c:v>
                </c:pt>
                <c:pt idx="7544">
                  <c:v>41332.270833333336</c:v>
                </c:pt>
                <c:pt idx="7545">
                  <c:v>41332.291666666664</c:v>
                </c:pt>
                <c:pt idx="7546">
                  <c:v>41332.3125</c:v>
                </c:pt>
                <c:pt idx="7547">
                  <c:v>41332.333333333336</c:v>
                </c:pt>
                <c:pt idx="7548">
                  <c:v>41332.354166666664</c:v>
                </c:pt>
                <c:pt idx="7549">
                  <c:v>41332.375</c:v>
                </c:pt>
                <c:pt idx="7550">
                  <c:v>41332.395833333336</c:v>
                </c:pt>
                <c:pt idx="7551">
                  <c:v>41332.416666666664</c:v>
                </c:pt>
                <c:pt idx="7552">
                  <c:v>41332.4375</c:v>
                </c:pt>
                <c:pt idx="7553">
                  <c:v>41332.458333333336</c:v>
                </c:pt>
                <c:pt idx="7554">
                  <c:v>41332.479166666664</c:v>
                </c:pt>
                <c:pt idx="7555">
                  <c:v>41332.5</c:v>
                </c:pt>
                <c:pt idx="7556">
                  <c:v>41332.520833333336</c:v>
                </c:pt>
                <c:pt idx="7557">
                  <c:v>41332.541666666664</c:v>
                </c:pt>
                <c:pt idx="7558">
                  <c:v>41332.5625</c:v>
                </c:pt>
                <c:pt idx="7559">
                  <c:v>41332.583333333336</c:v>
                </c:pt>
                <c:pt idx="7560">
                  <c:v>41332.604166666664</c:v>
                </c:pt>
                <c:pt idx="7561">
                  <c:v>41332.625</c:v>
                </c:pt>
                <c:pt idx="7562">
                  <c:v>41332.645833333336</c:v>
                </c:pt>
                <c:pt idx="7563">
                  <c:v>41332.666666666664</c:v>
                </c:pt>
                <c:pt idx="7564">
                  <c:v>41332.6875</c:v>
                </c:pt>
                <c:pt idx="7565">
                  <c:v>41332.708333333336</c:v>
                </c:pt>
                <c:pt idx="7566">
                  <c:v>41332.729166666664</c:v>
                </c:pt>
                <c:pt idx="7567">
                  <c:v>41332.75</c:v>
                </c:pt>
                <c:pt idx="7568">
                  <c:v>41332.770833333336</c:v>
                </c:pt>
                <c:pt idx="7569">
                  <c:v>41332.791666666664</c:v>
                </c:pt>
                <c:pt idx="7570">
                  <c:v>41332.8125</c:v>
                </c:pt>
                <c:pt idx="7571">
                  <c:v>41332.833333333336</c:v>
                </c:pt>
                <c:pt idx="7572">
                  <c:v>41332.854166666664</c:v>
                </c:pt>
                <c:pt idx="7573">
                  <c:v>41332.875</c:v>
                </c:pt>
                <c:pt idx="7574">
                  <c:v>41332.895833333336</c:v>
                </c:pt>
                <c:pt idx="7575">
                  <c:v>41332.916666666664</c:v>
                </c:pt>
                <c:pt idx="7576">
                  <c:v>41332.9375</c:v>
                </c:pt>
                <c:pt idx="7577">
                  <c:v>41332.958333333336</c:v>
                </c:pt>
                <c:pt idx="7578">
                  <c:v>41332.979166666664</c:v>
                </c:pt>
                <c:pt idx="7579">
                  <c:v>41333</c:v>
                </c:pt>
                <c:pt idx="7580">
                  <c:v>41333.020833333336</c:v>
                </c:pt>
                <c:pt idx="7581">
                  <c:v>41333.041666666664</c:v>
                </c:pt>
                <c:pt idx="7582">
                  <c:v>41333.0625</c:v>
                </c:pt>
                <c:pt idx="7583">
                  <c:v>41333.083333333336</c:v>
                </c:pt>
                <c:pt idx="7584">
                  <c:v>41333.104166666664</c:v>
                </c:pt>
                <c:pt idx="7585">
                  <c:v>41333.125</c:v>
                </c:pt>
                <c:pt idx="7586">
                  <c:v>41333.145833333336</c:v>
                </c:pt>
                <c:pt idx="7587">
                  <c:v>41333.166666666664</c:v>
                </c:pt>
                <c:pt idx="7588">
                  <c:v>41333.1875</c:v>
                </c:pt>
                <c:pt idx="7589">
                  <c:v>41333.208333333336</c:v>
                </c:pt>
                <c:pt idx="7590">
                  <c:v>41333.229166666664</c:v>
                </c:pt>
                <c:pt idx="7591">
                  <c:v>41333.25</c:v>
                </c:pt>
                <c:pt idx="7592">
                  <c:v>41333.270833333336</c:v>
                </c:pt>
                <c:pt idx="7593">
                  <c:v>41333.291666666664</c:v>
                </c:pt>
                <c:pt idx="7594">
                  <c:v>41333.3125</c:v>
                </c:pt>
                <c:pt idx="7595">
                  <c:v>41333.333333333336</c:v>
                </c:pt>
                <c:pt idx="7596">
                  <c:v>41333.354166666664</c:v>
                </c:pt>
                <c:pt idx="7597">
                  <c:v>41333.375</c:v>
                </c:pt>
                <c:pt idx="7598">
                  <c:v>41333.395833333336</c:v>
                </c:pt>
                <c:pt idx="7599">
                  <c:v>41333.416666666664</c:v>
                </c:pt>
                <c:pt idx="7600">
                  <c:v>41333.4375</c:v>
                </c:pt>
                <c:pt idx="7601">
                  <c:v>41333.458333333336</c:v>
                </c:pt>
                <c:pt idx="7602">
                  <c:v>41333.479166666664</c:v>
                </c:pt>
                <c:pt idx="7603">
                  <c:v>41333.5</c:v>
                </c:pt>
                <c:pt idx="7604">
                  <c:v>41333.520833333336</c:v>
                </c:pt>
                <c:pt idx="7605">
                  <c:v>41333.541666666664</c:v>
                </c:pt>
                <c:pt idx="7606">
                  <c:v>41333.5625</c:v>
                </c:pt>
                <c:pt idx="7607">
                  <c:v>41333.583333333336</c:v>
                </c:pt>
                <c:pt idx="7608">
                  <c:v>41333.604166666664</c:v>
                </c:pt>
                <c:pt idx="7609">
                  <c:v>41333.625</c:v>
                </c:pt>
                <c:pt idx="7610">
                  <c:v>41333.645833333336</c:v>
                </c:pt>
                <c:pt idx="7611">
                  <c:v>41333.666666666664</c:v>
                </c:pt>
                <c:pt idx="7612">
                  <c:v>41333.6875</c:v>
                </c:pt>
                <c:pt idx="7613">
                  <c:v>41333.708333333336</c:v>
                </c:pt>
                <c:pt idx="7614">
                  <c:v>41333.729166666664</c:v>
                </c:pt>
                <c:pt idx="7615">
                  <c:v>41333.75</c:v>
                </c:pt>
                <c:pt idx="7616">
                  <c:v>41333.770833333336</c:v>
                </c:pt>
                <c:pt idx="7617">
                  <c:v>41333.791666666664</c:v>
                </c:pt>
                <c:pt idx="7618">
                  <c:v>41333.8125</c:v>
                </c:pt>
                <c:pt idx="7619">
                  <c:v>41333.833333333336</c:v>
                </c:pt>
                <c:pt idx="7620">
                  <c:v>41333.854166666664</c:v>
                </c:pt>
                <c:pt idx="7621">
                  <c:v>41333.875</c:v>
                </c:pt>
                <c:pt idx="7622">
                  <c:v>41333.895833333336</c:v>
                </c:pt>
                <c:pt idx="7623">
                  <c:v>41333.916666666664</c:v>
                </c:pt>
                <c:pt idx="7624">
                  <c:v>41333.9375</c:v>
                </c:pt>
                <c:pt idx="7625">
                  <c:v>41333.958333333336</c:v>
                </c:pt>
                <c:pt idx="7626">
                  <c:v>41333.979166666664</c:v>
                </c:pt>
                <c:pt idx="7627">
                  <c:v>41334</c:v>
                </c:pt>
              </c:numCache>
            </c:numRef>
          </c:xVal>
          <c:yVal>
            <c:numRef>
              <c:f>Лист1!$V$8:$V$7635</c:f>
              <c:numCache>
                <c:formatCode>General</c:formatCode>
                <c:ptCount val="7628"/>
                <c:pt idx="0">
                  <c:v>25.369106294649214</c:v>
                </c:pt>
                <c:pt idx="1">
                  <c:v>25.377355702598848</c:v>
                </c:pt>
                <c:pt idx="2">
                  <c:v>25.377355702598848</c:v>
                </c:pt>
                <c:pt idx="3">
                  <c:v>25.385607623951671</c:v>
                </c:pt>
                <c:pt idx="4">
                  <c:v>25.39799022153305</c:v>
                </c:pt>
                <c:pt idx="5">
                  <c:v>25.39799022153305</c:v>
                </c:pt>
                <c:pt idx="6">
                  <c:v>25.40211901220863</c:v>
                </c:pt>
                <c:pt idx="7">
                  <c:v>25.381481349016397</c:v>
                </c:pt>
                <c:pt idx="8">
                  <c:v>25.40211901220863</c:v>
                </c:pt>
                <c:pt idx="9">
                  <c:v>25.406248432236879</c:v>
                </c:pt>
                <c:pt idx="10">
                  <c:v>25.414509161019581</c:v>
                </c:pt>
                <c:pt idx="11">
                  <c:v>25.406248432236879</c:v>
                </c:pt>
                <c:pt idx="12">
                  <c:v>25.418640470108272</c:v>
                </c:pt>
                <c:pt idx="13">
                  <c:v>25.389734527571562</c:v>
                </c:pt>
                <c:pt idx="14">
                  <c:v>25.389734527571562</c:v>
                </c:pt>
                <c:pt idx="15">
                  <c:v>25.40211901220863</c:v>
                </c:pt>
                <c:pt idx="16">
                  <c:v>25.39799022153305</c:v>
                </c:pt>
                <c:pt idx="17">
                  <c:v>25.39799022153305</c:v>
                </c:pt>
                <c:pt idx="18">
                  <c:v>25.406248432236879</c:v>
                </c:pt>
                <c:pt idx="19">
                  <c:v>25.406248432236879</c:v>
                </c:pt>
                <c:pt idx="20">
                  <c:v>25.389734527571562</c:v>
                </c:pt>
                <c:pt idx="21">
                  <c:v>25.385607623951671</c:v>
                </c:pt>
                <c:pt idx="22">
                  <c:v>25.385607623951671</c:v>
                </c:pt>
                <c:pt idx="23">
                  <c:v>25.381481349016397</c:v>
                </c:pt>
                <c:pt idx="24">
                  <c:v>25.381481349016397</c:v>
                </c:pt>
                <c:pt idx="25">
                  <c:v>25.39799022153305</c:v>
                </c:pt>
                <c:pt idx="26">
                  <c:v>25.39799022153305</c:v>
                </c:pt>
                <c:pt idx="27">
                  <c:v>25.39799022153305</c:v>
                </c:pt>
                <c:pt idx="28">
                  <c:v>25.389734527571562</c:v>
                </c:pt>
                <c:pt idx="29">
                  <c:v>25.406248432236879</c:v>
                </c:pt>
                <c:pt idx="30">
                  <c:v>25.385607623951671</c:v>
                </c:pt>
                <c:pt idx="31">
                  <c:v>25.39799022153305</c:v>
                </c:pt>
                <c:pt idx="32">
                  <c:v>25.406248432236879</c:v>
                </c:pt>
                <c:pt idx="33">
                  <c:v>25.385607623951671</c:v>
                </c:pt>
                <c:pt idx="34">
                  <c:v>25.410378481784818</c:v>
                </c:pt>
                <c:pt idx="35">
                  <c:v>25.385607623951671</c:v>
                </c:pt>
                <c:pt idx="36">
                  <c:v>25.39799022153305</c:v>
                </c:pt>
                <c:pt idx="37">
                  <c:v>25.385607623951671</c:v>
                </c:pt>
                <c:pt idx="38">
                  <c:v>25.39799022153305</c:v>
                </c:pt>
                <c:pt idx="39">
                  <c:v>25.431038178169914</c:v>
                </c:pt>
                <c:pt idx="40">
                  <c:v>25.389734527571562</c:v>
                </c:pt>
                <c:pt idx="41">
                  <c:v>25.39799022153305</c:v>
                </c:pt>
                <c:pt idx="42">
                  <c:v>25.39799022153305</c:v>
                </c:pt>
                <c:pt idx="43">
                  <c:v>25.39799022153305</c:v>
                </c:pt>
                <c:pt idx="44">
                  <c:v>25.39386206004302</c:v>
                </c:pt>
                <c:pt idx="45">
                  <c:v>25.389734527571562</c:v>
                </c:pt>
                <c:pt idx="46">
                  <c:v>25.410378481784818</c:v>
                </c:pt>
                <c:pt idx="47">
                  <c:v>25.389734527571562</c:v>
                </c:pt>
                <c:pt idx="48">
                  <c:v>25.410378481784818</c:v>
                </c:pt>
                <c:pt idx="49">
                  <c:v>25.381481349016397</c:v>
                </c:pt>
                <c:pt idx="50">
                  <c:v>25.40211901220863</c:v>
                </c:pt>
                <c:pt idx="51">
                  <c:v>25.389734527571562</c:v>
                </c:pt>
                <c:pt idx="52">
                  <c:v>25.389734527571562</c:v>
                </c:pt>
                <c:pt idx="53">
                  <c:v>25.40211901220863</c:v>
                </c:pt>
                <c:pt idx="54">
                  <c:v>25.40211901220863</c:v>
                </c:pt>
                <c:pt idx="55">
                  <c:v>25.381481349016397</c:v>
                </c:pt>
                <c:pt idx="56">
                  <c:v>25.385607623951671</c:v>
                </c:pt>
                <c:pt idx="57">
                  <c:v>25.40211901220863</c:v>
                </c:pt>
                <c:pt idx="58">
                  <c:v>25.410378481784818</c:v>
                </c:pt>
                <c:pt idx="59">
                  <c:v>25.385607623951671</c:v>
                </c:pt>
                <c:pt idx="60">
                  <c:v>25.389734527571562</c:v>
                </c:pt>
                <c:pt idx="61">
                  <c:v>25.410378481784818</c:v>
                </c:pt>
                <c:pt idx="62">
                  <c:v>25.389734527571562</c:v>
                </c:pt>
                <c:pt idx="63">
                  <c:v>25.406248432236879</c:v>
                </c:pt>
                <c:pt idx="64">
                  <c:v>25.414509161019581</c:v>
                </c:pt>
                <c:pt idx="65">
                  <c:v>25.385607623951671</c:v>
                </c:pt>
                <c:pt idx="66">
                  <c:v>25.406248432236879</c:v>
                </c:pt>
                <c:pt idx="67">
                  <c:v>25.39386206004302</c:v>
                </c:pt>
                <c:pt idx="68">
                  <c:v>25.385607623951671</c:v>
                </c:pt>
                <c:pt idx="69">
                  <c:v>25.381481349016397</c:v>
                </c:pt>
                <c:pt idx="70">
                  <c:v>25.406248432236879</c:v>
                </c:pt>
                <c:pt idx="71">
                  <c:v>25.414509161019581</c:v>
                </c:pt>
                <c:pt idx="72">
                  <c:v>25.406248432236879</c:v>
                </c:pt>
                <c:pt idx="73">
                  <c:v>25.39799022153305</c:v>
                </c:pt>
                <c:pt idx="74">
                  <c:v>25.389734527571562</c:v>
                </c:pt>
                <c:pt idx="75">
                  <c:v>25.40211901220863</c:v>
                </c:pt>
                <c:pt idx="76">
                  <c:v>25.377355702598848</c:v>
                </c:pt>
                <c:pt idx="77">
                  <c:v>25.389734527571562</c:v>
                </c:pt>
                <c:pt idx="78">
                  <c:v>25.377355702598848</c:v>
                </c:pt>
                <c:pt idx="79">
                  <c:v>25.39386206004302</c:v>
                </c:pt>
                <c:pt idx="80">
                  <c:v>25.385607623951671</c:v>
                </c:pt>
                <c:pt idx="81">
                  <c:v>25.377355702598848</c:v>
                </c:pt>
                <c:pt idx="82">
                  <c:v>25.389734527571562</c:v>
                </c:pt>
                <c:pt idx="83">
                  <c:v>25.39799022153305</c:v>
                </c:pt>
                <c:pt idx="84">
                  <c:v>25.389734527571562</c:v>
                </c:pt>
                <c:pt idx="85">
                  <c:v>25.389734527571562</c:v>
                </c:pt>
                <c:pt idx="86">
                  <c:v>25.40211901220863</c:v>
                </c:pt>
                <c:pt idx="87">
                  <c:v>25.406248432236879</c:v>
                </c:pt>
                <c:pt idx="88">
                  <c:v>25.39386206004302</c:v>
                </c:pt>
                <c:pt idx="89">
                  <c:v>25.381481349016397</c:v>
                </c:pt>
                <c:pt idx="90">
                  <c:v>25.373230684532075</c:v>
                </c:pt>
                <c:pt idx="91">
                  <c:v>25.385607623951671</c:v>
                </c:pt>
                <c:pt idx="92">
                  <c:v>25.385607623951671</c:v>
                </c:pt>
                <c:pt idx="93">
                  <c:v>25.389734527571562</c:v>
                </c:pt>
                <c:pt idx="94">
                  <c:v>25.39799022153305</c:v>
                </c:pt>
                <c:pt idx="95">
                  <c:v>25.389734527571562</c:v>
                </c:pt>
                <c:pt idx="96">
                  <c:v>25.381481349016397</c:v>
                </c:pt>
                <c:pt idx="97">
                  <c:v>25.381481349016397</c:v>
                </c:pt>
                <c:pt idx="98">
                  <c:v>25.39799022153305</c:v>
                </c:pt>
                <c:pt idx="99">
                  <c:v>25.381481349016397</c:v>
                </c:pt>
                <c:pt idx="100">
                  <c:v>25.389734527571562</c:v>
                </c:pt>
                <c:pt idx="101">
                  <c:v>25.39799022153305</c:v>
                </c:pt>
                <c:pt idx="102">
                  <c:v>25.40211901220863</c:v>
                </c:pt>
                <c:pt idx="103">
                  <c:v>25.39386206004302</c:v>
                </c:pt>
                <c:pt idx="104">
                  <c:v>25.418640470108272</c:v>
                </c:pt>
                <c:pt idx="105">
                  <c:v>25.414509161019581</c:v>
                </c:pt>
                <c:pt idx="106">
                  <c:v>25.406248432236879</c:v>
                </c:pt>
                <c:pt idx="107">
                  <c:v>25.39799022153305</c:v>
                </c:pt>
                <c:pt idx="108">
                  <c:v>25.406248432236879</c:v>
                </c:pt>
                <c:pt idx="109">
                  <c:v>25.406248432236879</c:v>
                </c:pt>
                <c:pt idx="110">
                  <c:v>25.377355702598848</c:v>
                </c:pt>
                <c:pt idx="111">
                  <c:v>25.385607623951671</c:v>
                </c:pt>
                <c:pt idx="112">
                  <c:v>25.39799022153305</c:v>
                </c:pt>
                <c:pt idx="113">
                  <c:v>25.389734527571562</c:v>
                </c:pt>
                <c:pt idx="114">
                  <c:v>25.381481349016397</c:v>
                </c:pt>
                <c:pt idx="115">
                  <c:v>25.410378481784818</c:v>
                </c:pt>
                <c:pt idx="116">
                  <c:v>25.381481349016397</c:v>
                </c:pt>
                <c:pt idx="117">
                  <c:v>25.389734527571562</c:v>
                </c:pt>
                <c:pt idx="118">
                  <c:v>25.389734527571562</c:v>
                </c:pt>
                <c:pt idx="119">
                  <c:v>25.39799022153305</c:v>
                </c:pt>
                <c:pt idx="120">
                  <c:v>25.39386206004302</c:v>
                </c:pt>
                <c:pt idx="121">
                  <c:v>25.385607623951671</c:v>
                </c:pt>
                <c:pt idx="122">
                  <c:v>25.377355702598848</c:v>
                </c:pt>
                <c:pt idx="123">
                  <c:v>25.39799022153305</c:v>
                </c:pt>
                <c:pt idx="124">
                  <c:v>25.385607623951671</c:v>
                </c:pt>
                <c:pt idx="125">
                  <c:v>25.39799022153305</c:v>
                </c:pt>
                <c:pt idx="126">
                  <c:v>25.39386206004302</c:v>
                </c:pt>
                <c:pt idx="127">
                  <c:v>25.39386206004302</c:v>
                </c:pt>
                <c:pt idx="128">
                  <c:v>25.385607623951671</c:v>
                </c:pt>
                <c:pt idx="129">
                  <c:v>25.40211901220863</c:v>
                </c:pt>
                <c:pt idx="130">
                  <c:v>25.410378481784818</c:v>
                </c:pt>
                <c:pt idx="131">
                  <c:v>25.389734527571562</c:v>
                </c:pt>
                <c:pt idx="132">
                  <c:v>25.39386206004302</c:v>
                </c:pt>
                <c:pt idx="133">
                  <c:v>25.385607623951671</c:v>
                </c:pt>
                <c:pt idx="134">
                  <c:v>25.40211901220863</c:v>
                </c:pt>
                <c:pt idx="135">
                  <c:v>25.406248432236879</c:v>
                </c:pt>
                <c:pt idx="136">
                  <c:v>25.385607623951671</c:v>
                </c:pt>
                <c:pt idx="137">
                  <c:v>25.39799022153305</c:v>
                </c:pt>
                <c:pt idx="138">
                  <c:v>25.39799022153305</c:v>
                </c:pt>
                <c:pt idx="139">
                  <c:v>25.39799022153305</c:v>
                </c:pt>
                <c:pt idx="140">
                  <c:v>25.389734527571562</c:v>
                </c:pt>
                <c:pt idx="141">
                  <c:v>25.39386206004302</c:v>
                </c:pt>
                <c:pt idx="142">
                  <c:v>25.377355702598848</c:v>
                </c:pt>
                <c:pt idx="143">
                  <c:v>25.389734527571562</c:v>
                </c:pt>
                <c:pt idx="144">
                  <c:v>25.39386206004302</c:v>
                </c:pt>
                <c:pt idx="145">
                  <c:v>25.373230684532075</c:v>
                </c:pt>
                <c:pt idx="146">
                  <c:v>25.381481349016397</c:v>
                </c:pt>
                <c:pt idx="147">
                  <c:v>25.39799022153305</c:v>
                </c:pt>
                <c:pt idx="148">
                  <c:v>25.385607623951671</c:v>
                </c:pt>
                <c:pt idx="149">
                  <c:v>25.381481349016397</c:v>
                </c:pt>
                <c:pt idx="150">
                  <c:v>25.377355702598848</c:v>
                </c:pt>
                <c:pt idx="151">
                  <c:v>25.385607623951671</c:v>
                </c:pt>
                <c:pt idx="152">
                  <c:v>25.389734527571562</c:v>
                </c:pt>
                <c:pt idx="153">
                  <c:v>25.39799022153305</c:v>
                </c:pt>
                <c:pt idx="154">
                  <c:v>25.40211901220863</c:v>
                </c:pt>
                <c:pt idx="155">
                  <c:v>25.40211901220863</c:v>
                </c:pt>
                <c:pt idx="156">
                  <c:v>25.39799022153305</c:v>
                </c:pt>
                <c:pt idx="157">
                  <c:v>25.385607623951671</c:v>
                </c:pt>
                <c:pt idx="158">
                  <c:v>25.389734527571562</c:v>
                </c:pt>
                <c:pt idx="159">
                  <c:v>25.385607623951671</c:v>
                </c:pt>
                <c:pt idx="160">
                  <c:v>25.385607623951671</c:v>
                </c:pt>
                <c:pt idx="161">
                  <c:v>25.364982532783472</c:v>
                </c:pt>
                <c:pt idx="162">
                  <c:v>25.39386206004302</c:v>
                </c:pt>
                <c:pt idx="163">
                  <c:v>25.389734527571562</c:v>
                </c:pt>
                <c:pt idx="164">
                  <c:v>25.39799022153305</c:v>
                </c:pt>
                <c:pt idx="165">
                  <c:v>25.406248432236879</c:v>
                </c:pt>
                <c:pt idx="166">
                  <c:v>25.385607623951671</c:v>
                </c:pt>
                <c:pt idx="167">
                  <c:v>25.410378481784818</c:v>
                </c:pt>
                <c:pt idx="168">
                  <c:v>25.39386206004302</c:v>
                </c:pt>
                <c:pt idx="169">
                  <c:v>25.385607623951671</c:v>
                </c:pt>
                <c:pt idx="170">
                  <c:v>25.40211901220863</c:v>
                </c:pt>
                <c:pt idx="171">
                  <c:v>25.381481349016397</c:v>
                </c:pt>
                <c:pt idx="172">
                  <c:v>25.389734527571562</c:v>
                </c:pt>
                <c:pt idx="173">
                  <c:v>25.381481349016397</c:v>
                </c:pt>
                <c:pt idx="174">
                  <c:v>25.389734527571562</c:v>
                </c:pt>
                <c:pt idx="175">
                  <c:v>25.385607623951671</c:v>
                </c:pt>
                <c:pt idx="176">
                  <c:v>25.377355702598848</c:v>
                </c:pt>
                <c:pt idx="177">
                  <c:v>25.385607623951671</c:v>
                </c:pt>
                <c:pt idx="178">
                  <c:v>25.389734527571562</c:v>
                </c:pt>
                <c:pt idx="179">
                  <c:v>25.360859398767985</c:v>
                </c:pt>
                <c:pt idx="180">
                  <c:v>25.356736892436047</c:v>
                </c:pt>
                <c:pt idx="181">
                  <c:v>25.369106294649214</c:v>
                </c:pt>
                <c:pt idx="182">
                  <c:v>25.381481349016397</c:v>
                </c:pt>
                <c:pt idx="183">
                  <c:v>25.39799022153305</c:v>
                </c:pt>
                <c:pt idx="184">
                  <c:v>25.385607623951671</c:v>
                </c:pt>
                <c:pt idx="185">
                  <c:v>25.389734527571562</c:v>
                </c:pt>
                <c:pt idx="186">
                  <c:v>25.39386206004302</c:v>
                </c:pt>
                <c:pt idx="187">
                  <c:v>25.39799022153305</c:v>
                </c:pt>
                <c:pt idx="188">
                  <c:v>25.385607623951671</c:v>
                </c:pt>
                <c:pt idx="189">
                  <c:v>25.385607623951671</c:v>
                </c:pt>
                <c:pt idx="190">
                  <c:v>25.369106294649214</c:v>
                </c:pt>
                <c:pt idx="191">
                  <c:v>25.410378481784818</c:v>
                </c:pt>
                <c:pt idx="192">
                  <c:v>25.369106294649214</c:v>
                </c:pt>
                <c:pt idx="193">
                  <c:v>25.381481349016397</c:v>
                </c:pt>
                <c:pt idx="194">
                  <c:v>25.381481349016397</c:v>
                </c:pt>
                <c:pt idx="195">
                  <c:v>25.39386206004302</c:v>
                </c:pt>
                <c:pt idx="196">
                  <c:v>25.373230684532075</c:v>
                </c:pt>
                <c:pt idx="197">
                  <c:v>25.381481349016397</c:v>
                </c:pt>
                <c:pt idx="198">
                  <c:v>25.40211901220863</c:v>
                </c:pt>
                <c:pt idx="199">
                  <c:v>25.381481349016397</c:v>
                </c:pt>
                <c:pt idx="200">
                  <c:v>25.40211901220863</c:v>
                </c:pt>
                <c:pt idx="201">
                  <c:v>25.39799022153305</c:v>
                </c:pt>
                <c:pt idx="202">
                  <c:v>25.39799022153305</c:v>
                </c:pt>
                <c:pt idx="203">
                  <c:v>25.39386206004302</c:v>
                </c:pt>
                <c:pt idx="204">
                  <c:v>25.389734527571562</c:v>
                </c:pt>
                <c:pt idx="205">
                  <c:v>25.39799022153305</c:v>
                </c:pt>
                <c:pt idx="206">
                  <c:v>25.39799022153305</c:v>
                </c:pt>
                <c:pt idx="207">
                  <c:v>25.377355702598848</c:v>
                </c:pt>
                <c:pt idx="208">
                  <c:v>25.385607623951671</c:v>
                </c:pt>
                <c:pt idx="209">
                  <c:v>25.406248432236879</c:v>
                </c:pt>
                <c:pt idx="210">
                  <c:v>25.40211901220863</c:v>
                </c:pt>
                <c:pt idx="211">
                  <c:v>25.39799022153305</c:v>
                </c:pt>
                <c:pt idx="212">
                  <c:v>25.385607623951671</c:v>
                </c:pt>
                <c:pt idx="213">
                  <c:v>25.377355702598848</c:v>
                </c:pt>
                <c:pt idx="214">
                  <c:v>25.389734527571562</c:v>
                </c:pt>
                <c:pt idx="215">
                  <c:v>25.406248432236879</c:v>
                </c:pt>
                <c:pt idx="216">
                  <c:v>25.389734527571562</c:v>
                </c:pt>
                <c:pt idx="217">
                  <c:v>25.40211901220863</c:v>
                </c:pt>
                <c:pt idx="218">
                  <c:v>25.385607623951671</c:v>
                </c:pt>
                <c:pt idx="219">
                  <c:v>25.40211901220863</c:v>
                </c:pt>
                <c:pt idx="220">
                  <c:v>25.381481349016397</c:v>
                </c:pt>
                <c:pt idx="221">
                  <c:v>25.364982532783472</c:v>
                </c:pt>
                <c:pt idx="222">
                  <c:v>25.406248432236879</c:v>
                </c:pt>
                <c:pt idx="223">
                  <c:v>25.40211901220863</c:v>
                </c:pt>
                <c:pt idx="224">
                  <c:v>25.377355702598848</c:v>
                </c:pt>
                <c:pt idx="225">
                  <c:v>25.373230684532075</c:v>
                </c:pt>
                <c:pt idx="226">
                  <c:v>25.39386206004302</c:v>
                </c:pt>
                <c:pt idx="227">
                  <c:v>25.406248432236879</c:v>
                </c:pt>
                <c:pt idx="228">
                  <c:v>25.389734527571562</c:v>
                </c:pt>
                <c:pt idx="229">
                  <c:v>25.40211901220863</c:v>
                </c:pt>
                <c:pt idx="230">
                  <c:v>25.373230684532075</c:v>
                </c:pt>
                <c:pt idx="231">
                  <c:v>25.40211901220863</c:v>
                </c:pt>
                <c:pt idx="232">
                  <c:v>25.389734527571562</c:v>
                </c:pt>
                <c:pt idx="233">
                  <c:v>25.389734527571562</c:v>
                </c:pt>
                <c:pt idx="234">
                  <c:v>25.385607623951671</c:v>
                </c:pt>
                <c:pt idx="235">
                  <c:v>25.389734527571562</c:v>
                </c:pt>
                <c:pt idx="236">
                  <c:v>25.377355702598848</c:v>
                </c:pt>
                <c:pt idx="237">
                  <c:v>25.40211901220863</c:v>
                </c:pt>
                <c:pt idx="238">
                  <c:v>25.39799022153305</c:v>
                </c:pt>
                <c:pt idx="239">
                  <c:v>25.40211901220863</c:v>
                </c:pt>
                <c:pt idx="240">
                  <c:v>25.377355702598848</c:v>
                </c:pt>
                <c:pt idx="241">
                  <c:v>25.385607623951671</c:v>
                </c:pt>
                <c:pt idx="242">
                  <c:v>25.406248432236879</c:v>
                </c:pt>
                <c:pt idx="243">
                  <c:v>25.39799022153305</c:v>
                </c:pt>
                <c:pt idx="244">
                  <c:v>25.389734527571562</c:v>
                </c:pt>
                <c:pt idx="245">
                  <c:v>25.39386206004302</c:v>
                </c:pt>
                <c:pt idx="246">
                  <c:v>25.406248432236879</c:v>
                </c:pt>
                <c:pt idx="247">
                  <c:v>25.389734527571562</c:v>
                </c:pt>
                <c:pt idx="248">
                  <c:v>25.389734527571562</c:v>
                </c:pt>
                <c:pt idx="249">
                  <c:v>25.389734527571562</c:v>
                </c:pt>
                <c:pt idx="250">
                  <c:v>25.406248432236879</c:v>
                </c:pt>
                <c:pt idx="251">
                  <c:v>25.389734527571562</c:v>
                </c:pt>
                <c:pt idx="252">
                  <c:v>25.40211901220863</c:v>
                </c:pt>
                <c:pt idx="253">
                  <c:v>25.377355702598848</c:v>
                </c:pt>
                <c:pt idx="254">
                  <c:v>25.39386206004302</c:v>
                </c:pt>
                <c:pt idx="255">
                  <c:v>25.406248432236879</c:v>
                </c:pt>
                <c:pt idx="256">
                  <c:v>25.373230684532075</c:v>
                </c:pt>
                <c:pt idx="257">
                  <c:v>25.40211901220863</c:v>
                </c:pt>
                <c:pt idx="258">
                  <c:v>25.377355702598848</c:v>
                </c:pt>
                <c:pt idx="259">
                  <c:v>25.381481349016397</c:v>
                </c:pt>
                <c:pt idx="260">
                  <c:v>25.373230684532075</c:v>
                </c:pt>
                <c:pt idx="261">
                  <c:v>25.406248432236879</c:v>
                </c:pt>
                <c:pt idx="262">
                  <c:v>25.389734527571562</c:v>
                </c:pt>
                <c:pt idx="263">
                  <c:v>25.40211901220863</c:v>
                </c:pt>
                <c:pt idx="264">
                  <c:v>25.406248432236879</c:v>
                </c:pt>
                <c:pt idx="265">
                  <c:v>25.39799022153305</c:v>
                </c:pt>
                <c:pt idx="266">
                  <c:v>25.377355702598848</c:v>
                </c:pt>
                <c:pt idx="267">
                  <c:v>25.39386206004302</c:v>
                </c:pt>
                <c:pt idx="268">
                  <c:v>25.389734527571562</c:v>
                </c:pt>
                <c:pt idx="269">
                  <c:v>25.414509161019581</c:v>
                </c:pt>
                <c:pt idx="270">
                  <c:v>25.373230684532075</c:v>
                </c:pt>
                <c:pt idx="271">
                  <c:v>25.319662553702813</c:v>
                </c:pt>
                <c:pt idx="272">
                  <c:v>25.385607623951671</c:v>
                </c:pt>
                <c:pt idx="273">
                  <c:v>25.381481349016397</c:v>
                </c:pt>
                <c:pt idx="274">
                  <c:v>25.377355702598848</c:v>
                </c:pt>
                <c:pt idx="275">
                  <c:v>25.377355702598848</c:v>
                </c:pt>
                <c:pt idx="276">
                  <c:v>25.377355702598848</c:v>
                </c:pt>
                <c:pt idx="277">
                  <c:v>25.39799022153305</c:v>
                </c:pt>
                <c:pt idx="278">
                  <c:v>25.385607623951671</c:v>
                </c:pt>
                <c:pt idx="279">
                  <c:v>25.389734527571562</c:v>
                </c:pt>
                <c:pt idx="280">
                  <c:v>25.389734527571562</c:v>
                </c:pt>
                <c:pt idx="281">
                  <c:v>25.369106294649214</c:v>
                </c:pt>
                <c:pt idx="282">
                  <c:v>25.356736892436047</c:v>
                </c:pt>
                <c:pt idx="283">
                  <c:v>25.373230684532075</c:v>
                </c:pt>
                <c:pt idx="284">
                  <c:v>25.385607623951671</c:v>
                </c:pt>
                <c:pt idx="285">
                  <c:v>25.373230684532075</c:v>
                </c:pt>
                <c:pt idx="286">
                  <c:v>25.39799022153305</c:v>
                </c:pt>
                <c:pt idx="287">
                  <c:v>25.414509161019581</c:v>
                </c:pt>
                <c:pt idx="288">
                  <c:v>25.389734527571562</c:v>
                </c:pt>
                <c:pt idx="289">
                  <c:v>25.406248432236879</c:v>
                </c:pt>
                <c:pt idx="290">
                  <c:v>25.40211901220863</c:v>
                </c:pt>
                <c:pt idx="291">
                  <c:v>25.389734527571562</c:v>
                </c:pt>
                <c:pt idx="292">
                  <c:v>25.389734527571562</c:v>
                </c:pt>
                <c:pt idx="293">
                  <c:v>25.410378481784818</c:v>
                </c:pt>
                <c:pt idx="294">
                  <c:v>25.414509161019581</c:v>
                </c:pt>
                <c:pt idx="295">
                  <c:v>25.406248432236879</c:v>
                </c:pt>
                <c:pt idx="296">
                  <c:v>25.406248432236879</c:v>
                </c:pt>
                <c:pt idx="297">
                  <c:v>25.385607623951671</c:v>
                </c:pt>
                <c:pt idx="298">
                  <c:v>25.406248432236879</c:v>
                </c:pt>
                <c:pt idx="299">
                  <c:v>25.389734527571562</c:v>
                </c:pt>
                <c:pt idx="300">
                  <c:v>25.39799022153305</c:v>
                </c:pt>
                <c:pt idx="301">
                  <c:v>25.389734527571562</c:v>
                </c:pt>
                <c:pt idx="302">
                  <c:v>25.381481349016397</c:v>
                </c:pt>
                <c:pt idx="303">
                  <c:v>25.385607623951671</c:v>
                </c:pt>
                <c:pt idx="304">
                  <c:v>25.373230684532075</c:v>
                </c:pt>
                <c:pt idx="305">
                  <c:v>25.389734527571562</c:v>
                </c:pt>
                <c:pt idx="306">
                  <c:v>25.389734527571562</c:v>
                </c:pt>
                <c:pt idx="307">
                  <c:v>25.364982532783472</c:v>
                </c:pt>
                <c:pt idx="308">
                  <c:v>25.377355702598848</c:v>
                </c:pt>
                <c:pt idx="309">
                  <c:v>25.377355702598848</c:v>
                </c:pt>
                <c:pt idx="310">
                  <c:v>25.39386206004302</c:v>
                </c:pt>
                <c:pt idx="311">
                  <c:v>25.389734527571562</c:v>
                </c:pt>
                <c:pt idx="312">
                  <c:v>25.39799022153305</c:v>
                </c:pt>
                <c:pt idx="313">
                  <c:v>25.39799022153305</c:v>
                </c:pt>
                <c:pt idx="314">
                  <c:v>25.385607623951671</c:v>
                </c:pt>
                <c:pt idx="315">
                  <c:v>25.389734527571562</c:v>
                </c:pt>
                <c:pt idx="316">
                  <c:v>25.389734527571562</c:v>
                </c:pt>
                <c:pt idx="317">
                  <c:v>25.39386206004302</c:v>
                </c:pt>
                <c:pt idx="318">
                  <c:v>25.406248432236879</c:v>
                </c:pt>
                <c:pt idx="319">
                  <c:v>25.39799022153305</c:v>
                </c:pt>
                <c:pt idx="320">
                  <c:v>25.410378481784818</c:v>
                </c:pt>
                <c:pt idx="321">
                  <c:v>25.39386206004302</c:v>
                </c:pt>
                <c:pt idx="322">
                  <c:v>25.40211901220863</c:v>
                </c:pt>
                <c:pt idx="323">
                  <c:v>25.369106294649214</c:v>
                </c:pt>
                <c:pt idx="324">
                  <c:v>25.369106294649214</c:v>
                </c:pt>
                <c:pt idx="325">
                  <c:v>25.381481349016397</c:v>
                </c:pt>
                <c:pt idx="326">
                  <c:v>25.364982532783472</c:v>
                </c:pt>
                <c:pt idx="327">
                  <c:v>25.377355702598848</c:v>
                </c:pt>
                <c:pt idx="328">
                  <c:v>25.381481349016397</c:v>
                </c:pt>
                <c:pt idx="329">
                  <c:v>25.389734527571562</c:v>
                </c:pt>
                <c:pt idx="330">
                  <c:v>25.385607623951671</c:v>
                </c:pt>
                <c:pt idx="331">
                  <c:v>25.389734527571562</c:v>
                </c:pt>
                <c:pt idx="332">
                  <c:v>25.385607623951671</c:v>
                </c:pt>
                <c:pt idx="333">
                  <c:v>25.389734527571562</c:v>
                </c:pt>
                <c:pt idx="334">
                  <c:v>25.377355702598848</c:v>
                </c:pt>
                <c:pt idx="335">
                  <c:v>25.377355702598848</c:v>
                </c:pt>
                <c:pt idx="336">
                  <c:v>25.377355702598848</c:v>
                </c:pt>
                <c:pt idx="337">
                  <c:v>25.385607623951671</c:v>
                </c:pt>
                <c:pt idx="338">
                  <c:v>25.373230684532075</c:v>
                </c:pt>
                <c:pt idx="339">
                  <c:v>25.39799022153305</c:v>
                </c:pt>
                <c:pt idx="340">
                  <c:v>25.385607623951671</c:v>
                </c:pt>
                <c:pt idx="341">
                  <c:v>25.377355702598848</c:v>
                </c:pt>
                <c:pt idx="342">
                  <c:v>25.39386206004302</c:v>
                </c:pt>
                <c:pt idx="343">
                  <c:v>25.39799022153305</c:v>
                </c:pt>
                <c:pt idx="344">
                  <c:v>25.381481349016397</c:v>
                </c:pt>
                <c:pt idx="345">
                  <c:v>25.373230684532075</c:v>
                </c:pt>
                <c:pt idx="346">
                  <c:v>25.373230684532075</c:v>
                </c:pt>
                <c:pt idx="347">
                  <c:v>25.39799022153305</c:v>
                </c:pt>
                <c:pt idx="348">
                  <c:v>25.385607623951671</c:v>
                </c:pt>
                <c:pt idx="349">
                  <c:v>25.369106294649214</c:v>
                </c:pt>
                <c:pt idx="350">
                  <c:v>25.389734527571562</c:v>
                </c:pt>
                <c:pt idx="351">
                  <c:v>25.373230684532075</c:v>
                </c:pt>
                <c:pt idx="352">
                  <c:v>25.373230684532075</c:v>
                </c:pt>
                <c:pt idx="353">
                  <c:v>25.360859398767985</c:v>
                </c:pt>
                <c:pt idx="354">
                  <c:v>25.364982532783472</c:v>
                </c:pt>
                <c:pt idx="355">
                  <c:v>25.373230684532075</c:v>
                </c:pt>
                <c:pt idx="356">
                  <c:v>25.39386206004302</c:v>
                </c:pt>
                <c:pt idx="357">
                  <c:v>25.381481349016397</c:v>
                </c:pt>
                <c:pt idx="358">
                  <c:v>25.39386206004302</c:v>
                </c:pt>
                <c:pt idx="359">
                  <c:v>25.389734527571562</c:v>
                </c:pt>
                <c:pt idx="360">
                  <c:v>25.385607623951671</c:v>
                </c:pt>
                <c:pt idx="361">
                  <c:v>25.389734527571562</c:v>
                </c:pt>
                <c:pt idx="362">
                  <c:v>25.381481349016397</c:v>
                </c:pt>
                <c:pt idx="363">
                  <c:v>25.373230684532075</c:v>
                </c:pt>
                <c:pt idx="364">
                  <c:v>25.385607623951671</c:v>
                </c:pt>
                <c:pt idx="365">
                  <c:v>25.40211901220863</c:v>
                </c:pt>
                <c:pt idx="366">
                  <c:v>25.39799022153305</c:v>
                </c:pt>
                <c:pt idx="367">
                  <c:v>25.385607623951671</c:v>
                </c:pt>
                <c:pt idx="368">
                  <c:v>25.389734527571562</c:v>
                </c:pt>
                <c:pt idx="369">
                  <c:v>25.39386206004302</c:v>
                </c:pt>
                <c:pt idx="370">
                  <c:v>25.39386206004302</c:v>
                </c:pt>
                <c:pt idx="371">
                  <c:v>25.381481349016397</c:v>
                </c:pt>
                <c:pt idx="372">
                  <c:v>25.39799022153305</c:v>
                </c:pt>
                <c:pt idx="373">
                  <c:v>25.39799022153305</c:v>
                </c:pt>
                <c:pt idx="374">
                  <c:v>25.381481349016397</c:v>
                </c:pt>
                <c:pt idx="375">
                  <c:v>25.389734527571562</c:v>
                </c:pt>
                <c:pt idx="376">
                  <c:v>25.381481349016397</c:v>
                </c:pt>
                <c:pt idx="377">
                  <c:v>25.385607623951671</c:v>
                </c:pt>
                <c:pt idx="378">
                  <c:v>25.373230684532075</c:v>
                </c:pt>
                <c:pt idx="379">
                  <c:v>25.369106294649214</c:v>
                </c:pt>
                <c:pt idx="380">
                  <c:v>25.377355702598848</c:v>
                </c:pt>
                <c:pt idx="381">
                  <c:v>25.381481349016397</c:v>
                </c:pt>
                <c:pt idx="382">
                  <c:v>25.389734527571562</c:v>
                </c:pt>
                <c:pt idx="383">
                  <c:v>25.373230684532075</c:v>
                </c:pt>
                <c:pt idx="384">
                  <c:v>25.377355702598848</c:v>
                </c:pt>
                <c:pt idx="385">
                  <c:v>25.369106294649214</c:v>
                </c:pt>
                <c:pt idx="386">
                  <c:v>25.389734527571562</c:v>
                </c:pt>
                <c:pt idx="387">
                  <c:v>25.385607623951671</c:v>
                </c:pt>
                <c:pt idx="388">
                  <c:v>25.414509161019581</c:v>
                </c:pt>
                <c:pt idx="389">
                  <c:v>25.389734527571562</c:v>
                </c:pt>
                <c:pt idx="390">
                  <c:v>25.389734527571562</c:v>
                </c:pt>
                <c:pt idx="391">
                  <c:v>25.406248432236879</c:v>
                </c:pt>
                <c:pt idx="392">
                  <c:v>25.381481349016397</c:v>
                </c:pt>
                <c:pt idx="393">
                  <c:v>25.39799022153305</c:v>
                </c:pt>
                <c:pt idx="394">
                  <c:v>25.373230684532075</c:v>
                </c:pt>
                <c:pt idx="395">
                  <c:v>25.39799022153305</c:v>
                </c:pt>
                <c:pt idx="396">
                  <c:v>25.373230684532075</c:v>
                </c:pt>
                <c:pt idx="397">
                  <c:v>25.373230684532075</c:v>
                </c:pt>
                <c:pt idx="398">
                  <c:v>25.360859398767985</c:v>
                </c:pt>
                <c:pt idx="399">
                  <c:v>25.360859398767985</c:v>
                </c:pt>
                <c:pt idx="400">
                  <c:v>25.39386206004302</c:v>
                </c:pt>
                <c:pt idx="401">
                  <c:v>25.381481349016397</c:v>
                </c:pt>
                <c:pt idx="402">
                  <c:v>25.381481349016397</c:v>
                </c:pt>
                <c:pt idx="403">
                  <c:v>25.373230684532075</c:v>
                </c:pt>
                <c:pt idx="404">
                  <c:v>25.373230684532075</c:v>
                </c:pt>
                <c:pt idx="405">
                  <c:v>25.39386206004302</c:v>
                </c:pt>
                <c:pt idx="406">
                  <c:v>25.381481349016397</c:v>
                </c:pt>
                <c:pt idx="407">
                  <c:v>25.381481349016397</c:v>
                </c:pt>
                <c:pt idx="408">
                  <c:v>25.381481349016397</c:v>
                </c:pt>
                <c:pt idx="409">
                  <c:v>25.364982532783472</c:v>
                </c:pt>
                <c:pt idx="410">
                  <c:v>25.373230684532075</c:v>
                </c:pt>
                <c:pt idx="411">
                  <c:v>25.364982532783472</c:v>
                </c:pt>
                <c:pt idx="412">
                  <c:v>25.39799022153305</c:v>
                </c:pt>
                <c:pt idx="413">
                  <c:v>25.377355702598848</c:v>
                </c:pt>
                <c:pt idx="414">
                  <c:v>25.381481349016397</c:v>
                </c:pt>
                <c:pt idx="415">
                  <c:v>25.389734527571562</c:v>
                </c:pt>
                <c:pt idx="416">
                  <c:v>25.381481349016397</c:v>
                </c:pt>
                <c:pt idx="417">
                  <c:v>25.389734527571562</c:v>
                </c:pt>
                <c:pt idx="418">
                  <c:v>25.406248432236879</c:v>
                </c:pt>
                <c:pt idx="419">
                  <c:v>25.385607623951671</c:v>
                </c:pt>
                <c:pt idx="420">
                  <c:v>25.381481349016397</c:v>
                </c:pt>
                <c:pt idx="421">
                  <c:v>25.39799022153305</c:v>
                </c:pt>
                <c:pt idx="422">
                  <c:v>25.39799022153305</c:v>
                </c:pt>
                <c:pt idx="423">
                  <c:v>25.389734527571562</c:v>
                </c:pt>
                <c:pt idx="424">
                  <c:v>25.352615013620834</c:v>
                </c:pt>
                <c:pt idx="425">
                  <c:v>25.369106294649214</c:v>
                </c:pt>
                <c:pt idx="426">
                  <c:v>25.364982532783472</c:v>
                </c:pt>
                <c:pt idx="427">
                  <c:v>25.377355702598848</c:v>
                </c:pt>
                <c:pt idx="428">
                  <c:v>25.385607623951671</c:v>
                </c:pt>
                <c:pt idx="429">
                  <c:v>25.356736892436047</c:v>
                </c:pt>
                <c:pt idx="430">
                  <c:v>25.352615013620834</c:v>
                </c:pt>
                <c:pt idx="431">
                  <c:v>25.369106294649214</c:v>
                </c:pt>
                <c:pt idx="432">
                  <c:v>25.364982532783472</c:v>
                </c:pt>
                <c:pt idx="433">
                  <c:v>25.373230684532075</c:v>
                </c:pt>
                <c:pt idx="434">
                  <c:v>25.373230684532075</c:v>
                </c:pt>
                <c:pt idx="435">
                  <c:v>25.381481349016397</c:v>
                </c:pt>
                <c:pt idx="436">
                  <c:v>25.39386206004302</c:v>
                </c:pt>
                <c:pt idx="437">
                  <c:v>25.377355702598848</c:v>
                </c:pt>
                <c:pt idx="438">
                  <c:v>25.389734527571562</c:v>
                </c:pt>
                <c:pt idx="439">
                  <c:v>25.39799022153305</c:v>
                </c:pt>
                <c:pt idx="440">
                  <c:v>25.389734527571562</c:v>
                </c:pt>
                <c:pt idx="441">
                  <c:v>25.410378481784818</c:v>
                </c:pt>
                <c:pt idx="442">
                  <c:v>25.389734527571562</c:v>
                </c:pt>
                <c:pt idx="443">
                  <c:v>25.369106294649214</c:v>
                </c:pt>
                <c:pt idx="444">
                  <c:v>25.381481349016397</c:v>
                </c:pt>
                <c:pt idx="445">
                  <c:v>25.381481349016397</c:v>
                </c:pt>
                <c:pt idx="446">
                  <c:v>25.381481349016397</c:v>
                </c:pt>
                <c:pt idx="447">
                  <c:v>25.373230684532075</c:v>
                </c:pt>
                <c:pt idx="448">
                  <c:v>25.373230684532075</c:v>
                </c:pt>
                <c:pt idx="449">
                  <c:v>25.369106294649214</c:v>
                </c:pt>
                <c:pt idx="450">
                  <c:v>25.389734527571562</c:v>
                </c:pt>
                <c:pt idx="451">
                  <c:v>25.377355702598848</c:v>
                </c:pt>
                <c:pt idx="452">
                  <c:v>25.389734527571562</c:v>
                </c:pt>
                <c:pt idx="453">
                  <c:v>25.377355702598848</c:v>
                </c:pt>
                <c:pt idx="454">
                  <c:v>25.360859398767985</c:v>
                </c:pt>
                <c:pt idx="455">
                  <c:v>25.381481349016397</c:v>
                </c:pt>
                <c:pt idx="456">
                  <c:v>25.385607623951671</c:v>
                </c:pt>
                <c:pt idx="457">
                  <c:v>25.377355702598848</c:v>
                </c:pt>
                <c:pt idx="458">
                  <c:v>25.369106294649214</c:v>
                </c:pt>
                <c:pt idx="459">
                  <c:v>25.389734527571562</c:v>
                </c:pt>
                <c:pt idx="460">
                  <c:v>25.373230684532075</c:v>
                </c:pt>
                <c:pt idx="461">
                  <c:v>25.389734527571562</c:v>
                </c:pt>
                <c:pt idx="462">
                  <c:v>25.377355702598848</c:v>
                </c:pt>
                <c:pt idx="463">
                  <c:v>25.377355702598848</c:v>
                </c:pt>
                <c:pt idx="464">
                  <c:v>25.369106294649214</c:v>
                </c:pt>
                <c:pt idx="465">
                  <c:v>25.406248432236879</c:v>
                </c:pt>
                <c:pt idx="466">
                  <c:v>25.406248432236879</c:v>
                </c:pt>
                <c:pt idx="467">
                  <c:v>25.385607623951671</c:v>
                </c:pt>
                <c:pt idx="468">
                  <c:v>25.389734527571562</c:v>
                </c:pt>
                <c:pt idx="469">
                  <c:v>25.40211901220863</c:v>
                </c:pt>
                <c:pt idx="470">
                  <c:v>25.389734527571562</c:v>
                </c:pt>
                <c:pt idx="471">
                  <c:v>25.39799022153305</c:v>
                </c:pt>
                <c:pt idx="472">
                  <c:v>25.377355702598848</c:v>
                </c:pt>
                <c:pt idx="473">
                  <c:v>25.389734527571562</c:v>
                </c:pt>
                <c:pt idx="474">
                  <c:v>25.39799022153305</c:v>
                </c:pt>
                <c:pt idx="475">
                  <c:v>25.377355702598848</c:v>
                </c:pt>
                <c:pt idx="476">
                  <c:v>25.385607623951671</c:v>
                </c:pt>
                <c:pt idx="477">
                  <c:v>25.381481349016397</c:v>
                </c:pt>
                <c:pt idx="478">
                  <c:v>25.369106294649214</c:v>
                </c:pt>
                <c:pt idx="479">
                  <c:v>25.377355702598848</c:v>
                </c:pt>
                <c:pt idx="480">
                  <c:v>25.373230684532075</c:v>
                </c:pt>
                <c:pt idx="481">
                  <c:v>25.389734527571562</c:v>
                </c:pt>
                <c:pt idx="482">
                  <c:v>25.373230684532075</c:v>
                </c:pt>
                <c:pt idx="483">
                  <c:v>25.39799022153305</c:v>
                </c:pt>
                <c:pt idx="484">
                  <c:v>25.381481349016397</c:v>
                </c:pt>
                <c:pt idx="485">
                  <c:v>25.389734527571562</c:v>
                </c:pt>
                <c:pt idx="486">
                  <c:v>25.39386206004302</c:v>
                </c:pt>
                <c:pt idx="487">
                  <c:v>25.369106294649214</c:v>
                </c:pt>
                <c:pt idx="488">
                  <c:v>25.389734527571562</c:v>
                </c:pt>
                <c:pt idx="489">
                  <c:v>25.40211901220863</c:v>
                </c:pt>
                <c:pt idx="490">
                  <c:v>25.381481349016397</c:v>
                </c:pt>
                <c:pt idx="491">
                  <c:v>25.406248432236879</c:v>
                </c:pt>
                <c:pt idx="492">
                  <c:v>25.377355702598848</c:v>
                </c:pt>
                <c:pt idx="493">
                  <c:v>25.377355702598848</c:v>
                </c:pt>
                <c:pt idx="494">
                  <c:v>25.377355702598848</c:v>
                </c:pt>
                <c:pt idx="495">
                  <c:v>25.39799022153305</c:v>
                </c:pt>
                <c:pt idx="496">
                  <c:v>25.377355702598848</c:v>
                </c:pt>
                <c:pt idx="497">
                  <c:v>25.356736892436047</c:v>
                </c:pt>
                <c:pt idx="498">
                  <c:v>25.356736892436047</c:v>
                </c:pt>
                <c:pt idx="499">
                  <c:v>25.369106294649214</c:v>
                </c:pt>
                <c:pt idx="500">
                  <c:v>25.381481349016397</c:v>
                </c:pt>
                <c:pt idx="501">
                  <c:v>25.364982532783472</c:v>
                </c:pt>
                <c:pt idx="502">
                  <c:v>25.373230684532075</c:v>
                </c:pt>
                <c:pt idx="503">
                  <c:v>25.364982532783472</c:v>
                </c:pt>
                <c:pt idx="504">
                  <c:v>25.369106294649214</c:v>
                </c:pt>
                <c:pt idx="505">
                  <c:v>25.377355702598848</c:v>
                </c:pt>
                <c:pt idx="506">
                  <c:v>25.389734527571562</c:v>
                </c:pt>
                <c:pt idx="507">
                  <c:v>25.381481349016397</c:v>
                </c:pt>
                <c:pt idx="508">
                  <c:v>25.373230684532075</c:v>
                </c:pt>
                <c:pt idx="509">
                  <c:v>25.389734527571562</c:v>
                </c:pt>
                <c:pt idx="510">
                  <c:v>25.39386206004302</c:v>
                </c:pt>
                <c:pt idx="511">
                  <c:v>25.385607623951671</c:v>
                </c:pt>
                <c:pt idx="512">
                  <c:v>25.381481349016397</c:v>
                </c:pt>
                <c:pt idx="513">
                  <c:v>25.377355702598848</c:v>
                </c:pt>
                <c:pt idx="514">
                  <c:v>25.381481349016397</c:v>
                </c:pt>
                <c:pt idx="515">
                  <c:v>25.40211901220863</c:v>
                </c:pt>
                <c:pt idx="516">
                  <c:v>25.40211901220863</c:v>
                </c:pt>
                <c:pt idx="517">
                  <c:v>25.39799022153305</c:v>
                </c:pt>
                <c:pt idx="518">
                  <c:v>25.406248432236879</c:v>
                </c:pt>
                <c:pt idx="519">
                  <c:v>25.385607623951671</c:v>
                </c:pt>
                <c:pt idx="520">
                  <c:v>25.39386206004302</c:v>
                </c:pt>
                <c:pt idx="521">
                  <c:v>25.377355702598848</c:v>
                </c:pt>
                <c:pt idx="522">
                  <c:v>25.381481349016397</c:v>
                </c:pt>
                <c:pt idx="523">
                  <c:v>25.40211901220863</c:v>
                </c:pt>
                <c:pt idx="524">
                  <c:v>25.385607623951671</c:v>
                </c:pt>
                <c:pt idx="525">
                  <c:v>25.369106294649214</c:v>
                </c:pt>
                <c:pt idx="526">
                  <c:v>25.377355702598848</c:v>
                </c:pt>
                <c:pt idx="527">
                  <c:v>25.39799022153305</c:v>
                </c:pt>
                <c:pt idx="528">
                  <c:v>25.40211901220863</c:v>
                </c:pt>
                <c:pt idx="529">
                  <c:v>25.377355702598848</c:v>
                </c:pt>
                <c:pt idx="530">
                  <c:v>25.377355702598848</c:v>
                </c:pt>
                <c:pt idx="531">
                  <c:v>25.381481349016397</c:v>
                </c:pt>
                <c:pt idx="532">
                  <c:v>25.373230684532075</c:v>
                </c:pt>
                <c:pt idx="533">
                  <c:v>25.40211901220863</c:v>
                </c:pt>
                <c:pt idx="534">
                  <c:v>25.381481349016397</c:v>
                </c:pt>
                <c:pt idx="535">
                  <c:v>25.373230684532075</c:v>
                </c:pt>
                <c:pt idx="536">
                  <c:v>25.373230684532075</c:v>
                </c:pt>
                <c:pt idx="537">
                  <c:v>25.385607623951671</c:v>
                </c:pt>
                <c:pt idx="538">
                  <c:v>25.381481349016397</c:v>
                </c:pt>
                <c:pt idx="539">
                  <c:v>25.39799022153305</c:v>
                </c:pt>
                <c:pt idx="540">
                  <c:v>25.381481349016397</c:v>
                </c:pt>
                <c:pt idx="541">
                  <c:v>25.381481349016397</c:v>
                </c:pt>
                <c:pt idx="542">
                  <c:v>25.39386206004302</c:v>
                </c:pt>
                <c:pt idx="543">
                  <c:v>25.40211901220863</c:v>
                </c:pt>
                <c:pt idx="544">
                  <c:v>25.40211901220863</c:v>
                </c:pt>
                <c:pt idx="545">
                  <c:v>25.360859398767985</c:v>
                </c:pt>
                <c:pt idx="546">
                  <c:v>25.385607623951671</c:v>
                </c:pt>
                <c:pt idx="547">
                  <c:v>25.389734527571562</c:v>
                </c:pt>
                <c:pt idx="548">
                  <c:v>25.39799022153305</c:v>
                </c:pt>
                <c:pt idx="549">
                  <c:v>25.377355702598848</c:v>
                </c:pt>
                <c:pt idx="550">
                  <c:v>25.385607623951671</c:v>
                </c:pt>
                <c:pt idx="551">
                  <c:v>25.385607623951671</c:v>
                </c:pt>
                <c:pt idx="552">
                  <c:v>25.369106294649214</c:v>
                </c:pt>
                <c:pt idx="553">
                  <c:v>25.381481349016397</c:v>
                </c:pt>
                <c:pt idx="554">
                  <c:v>25.356736892436047</c:v>
                </c:pt>
                <c:pt idx="555">
                  <c:v>25.385607623951671</c:v>
                </c:pt>
                <c:pt idx="556">
                  <c:v>25.377355702598848</c:v>
                </c:pt>
                <c:pt idx="557">
                  <c:v>25.389734527571562</c:v>
                </c:pt>
                <c:pt idx="558">
                  <c:v>25.389734527571562</c:v>
                </c:pt>
                <c:pt idx="559">
                  <c:v>25.377355702598848</c:v>
                </c:pt>
                <c:pt idx="560">
                  <c:v>25.39799022153305</c:v>
                </c:pt>
                <c:pt idx="561">
                  <c:v>25.406248432236879</c:v>
                </c:pt>
                <c:pt idx="562">
                  <c:v>25.389734527571562</c:v>
                </c:pt>
                <c:pt idx="563">
                  <c:v>25.406248432236879</c:v>
                </c:pt>
                <c:pt idx="564">
                  <c:v>25.410378481784818</c:v>
                </c:pt>
                <c:pt idx="565">
                  <c:v>25.381481349016397</c:v>
                </c:pt>
                <c:pt idx="566">
                  <c:v>25.40211901220863</c:v>
                </c:pt>
                <c:pt idx="567">
                  <c:v>25.369106294649214</c:v>
                </c:pt>
                <c:pt idx="568">
                  <c:v>25.40211901220863</c:v>
                </c:pt>
                <c:pt idx="569">
                  <c:v>25.406248432236879</c:v>
                </c:pt>
                <c:pt idx="570">
                  <c:v>25.385607623951671</c:v>
                </c:pt>
                <c:pt idx="571">
                  <c:v>25.385607623951671</c:v>
                </c:pt>
                <c:pt idx="572">
                  <c:v>25.364982532783472</c:v>
                </c:pt>
                <c:pt idx="573">
                  <c:v>25.389734527571562</c:v>
                </c:pt>
                <c:pt idx="574">
                  <c:v>25.381481349016397</c:v>
                </c:pt>
                <c:pt idx="575">
                  <c:v>25.389734527571562</c:v>
                </c:pt>
                <c:pt idx="576">
                  <c:v>25.373230684532075</c:v>
                </c:pt>
                <c:pt idx="577">
                  <c:v>25.381481349016397</c:v>
                </c:pt>
                <c:pt idx="578">
                  <c:v>25.381481349016397</c:v>
                </c:pt>
                <c:pt idx="579">
                  <c:v>25.385607623951671</c:v>
                </c:pt>
                <c:pt idx="580">
                  <c:v>25.377355702598848</c:v>
                </c:pt>
                <c:pt idx="581">
                  <c:v>25.373230684532075</c:v>
                </c:pt>
                <c:pt idx="582">
                  <c:v>25.377355702598848</c:v>
                </c:pt>
                <c:pt idx="583">
                  <c:v>25.39799022153305</c:v>
                </c:pt>
                <c:pt idx="584">
                  <c:v>25.389734527571562</c:v>
                </c:pt>
                <c:pt idx="585">
                  <c:v>25.373230684532075</c:v>
                </c:pt>
                <c:pt idx="586">
                  <c:v>25.389734527571562</c:v>
                </c:pt>
                <c:pt idx="587">
                  <c:v>25.381481349016397</c:v>
                </c:pt>
                <c:pt idx="588">
                  <c:v>25.381481349016397</c:v>
                </c:pt>
                <c:pt idx="589">
                  <c:v>25.381481349016397</c:v>
                </c:pt>
                <c:pt idx="590">
                  <c:v>25.385607623951671</c:v>
                </c:pt>
                <c:pt idx="591">
                  <c:v>25.377355702598848</c:v>
                </c:pt>
                <c:pt idx="592">
                  <c:v>25.373230684532075</c:v>
                </c:pt>
                <c:pt idx="593">
                  <c:v>25.381481349016397</c:v>
                </c:pt>
                <c:pt idx="594">
                  <c:v>25.381481349016397</c:v>
                </c:pt>
                <c:pt idx="595">
                  <c:v>25.377355702598848</c:v>
                </c:pt>
                <c:pt idx="596">
                  <c:v>25.369106294649214</c:v>
                </c:pt>
                <c:pt idx="597">
                  <c:v>25.373230684532075</c:v>
                </c:pt>
                <c:pt idx="598">
                  <c:v>25.381481349016397</c:v>
                </c:pt>
                <c:pt idx="599">
                  <c:v>25.369106294649214</c:v>
                </c:pt>
                <c:pt idx="600">
                  <c:v>25.364982532783472</c:v>
                </c:pt>
                <c:pt idx="601">
                  <c:v>25.373230684532075</c:v>
                </c:pt>
                <c:pt idx="602">
                  <c:v>25.364982532783472</c:v>
                </c:pt>
                <c:pt idx="603">
                  <c:v>25.373230684532075</c:v>
                </c:pt>
                <c:pt idx="604">
                  <c:v>25.377355702598848</c:v>
                </c:pt>
                <c:pt idx="605">
                  <c:v>25.385607623951671</c:v>
                </c:pt>
                <c:pt idx="606">
                  <c:v>25.373230684532075</c:v>
                </c:pt>
                <c:pt idx="607">
                  <c:v>25.39386206004302</c:v>
                </c:pt>
                <c:pt idx="608">
                  <c:v>25.381481349016397</c:v>
                </c:pt>
                <c:pt idx="609">
                  <c:v>25.385607623951671</c:v>
                </c:pt>
                <c:pt idx="610">
                  <c:v>25.381481349016397</c:v>
                </c:pt>
                <c:pt idx="611">
                  <c:v>25.389734527571562</c:v>
                </c:pt>
                <c:pt idx="612">
                  <c:v>25.369106294649214</c:v>
                </c:pt>
                <c:pt idx="613">
                  <c:v>25.369106294649214</c:v>
                </c:pt>
                <c:pt idx="614">
                  <c:v>25.40211901220863</c:v>
                </c:pt>
                <c:pt idx="615">
                  <c:v>25.39386206004302</c:v>
                </c:pt>
                <c:pt idx="616">
                  <c:v>25.373230684532075</c:v>
                </c:pt>
                <c:pt idx="617">
                  <c:v>25.389734527571562</c:v>
                </c:pt>
                <c:pt idx="618">
                  <c:v>25.377355702598848</c:v>
                </c:pt>
                <c:pt idx="619">
                  <c:v>25.381481349016397</c:v>
                </c:pt>
                <c:pt idx="620">
                  <c:v>25.39386206004302</c:v>
                </c:pt>
                <c:pt idx="621">
                  <c:v>25.377355702598848</c:v>
                </c:pt>
                <c:pt idx="622">
                  <c:v>25.369106294649214</c:v>
                </c:pt>
                <c:pt idx="623">
                  <c:v>25.39799022153305</c:v>
                </c:pt>
                <c:pt idx="624">
                  <c:v>25.381481349016397</c:v>
                </c:pt>
                <c:pt idx="625">
                  <c:v>25.389734527571562</c:v>
                </c:pt>
                <c:pt idx="626">
                  <c:v>25.381481349016397</c:v>
                </c:pt>
                <c:pt idx="627">
                  <c:v>25.373230684532075</c:v>
                </c:pt>
                <c:pt idx="628">
                  <c:v>25.385607623951671</c:v>
                </c:pt>
                <c:pt idx="629">
                  <c:v>25.369106294649214</c:v>
                </c:pt>
                <c:pt idx="630">
                  <c:v>25.377355702598848</c:v>
                </c:pt>
                <c:pt idx="631">
                  <c:v>25.377355702598848</c:v>
                </c:pt>
                <c:pt idx="632">
                  <c:v>25.389734527571562</c:v>
                </c:pt>
                <c:pt idx="633">
                  <c:v>25.373230684532075</c:v>
                </c:pt>
                <c:pt idx="634">
                  <c:v>25.410378481784818</c:v>
                </c:pt>
                <c:pt idx="635">
                  <c:v>25.385607623951671</c:v>
                </c:pt>
                <c:pt idx="636">
                  <c:v>25.39799022153305</c:v>
                </c:pt>
                <c:pt idx="637">
                  <c:v>25.389734527571562</c:v>
                </c:pt>
                <c:pt idx="638">
                  <c:v>25.373230684532075</c:v>
                </c:pt>
                <c:pt idx="639">
                  <c:v>25.381481349016397</c:v>
                </c:pt>
                <c:pt idx="640">
                  <c:v>25.377355702598848</c:v>
                </c:pt>
                <c:pt idx="641">
                  <c:v>25.373230684532075</c:v>
                </c:pt>
                <c:pt idx="642">
                  <c:v>25.381481349016397</c:v>
                </c:pt>
                <c:pt idx="643">
                  <c:v>25.377355702598848</c:v>
                </c:pt>
                <c:pt idx="644">
                  <c:v>25.385607623951671</c:v>
                </c:pt>
                <c:pt idx="645">
                  <c:v>25.373230684532075</c:v>
                </c:pt>
                <c:pt idx="646">
                  <c:v>25.352615013620834</c:v>
                </c:pt>
                <c:pt idx="647">
                  <c:v>25.360859398767985</c:v>
                </c:pt>
                <c:pt idx="648">
                  <c:v>25.373230684532075</c:v>
                </c:pt>
                <c:pt idx="649">
                  <c:v>25.385607623951671</c:v>
                </c:pt>
                <c:pt idx="650">
                  <c:v>25.385607623951671</c:v>
                </c:pt>
                <c:pt idx="651">
                  <c:v>25.385607623951671</c:v>
                </c:pt>
                <c:pt idx="652">
                  <c:v>25.377355702598848</c:v>
                </c:pt>
                <c:pt idx="653">
                  <c:v>25.373230684532075</c:v>
                </c:pt>
                <c:pt idx="654">
                  <c:v>25.373230684532075</c:v>
                </c:pt>
                <c:pt idx="655">
                  <c:v>25.385607623951671</c:v>
                </c:pt>
                <c:pt idx="656">
                  <c:v>25.377355702598848</c:v>
                </c:pt>
                <c:pt idx="657">
                  <c:v>25.381481349016397</c:v>
                </c:pt>
                <c:pt idx="658">
                  <c:v>25.385607623951671</c:v>
                </c:pt>
                <c:pt idx="659">
                  <c:v>25.360859398767985</c:v>
                </c:pt>
                <c:pt idx="660">
                  <c:v>25.39799022153305</c:v>
                </c:pt>
                <c:pt idx="661">
                  <c:v>25.373230684532075</c:v>
                </c:pt>
                <c:pt idx="662">
                  <c:v>25.39799022153305</c:v>
                </c:pt>
                <c:pt idx="663">
                  <c:v>25.385607623951671</c:v>
                </c:pt>
                <c:pt idx="664">
                  <c:v>25.406248432236879</c:v>
                </c:pt>
                <c:pt idx="665">
                  <c:v>25.406248432236879</c:v>
                </c:pt>
                <c:pt idx="666">
                  <c:v>25.377355702598848</c:v>
                </c:pt>
                <c:pt idx="667">
                  <c:v>25.381481349016397</c:v>
                </c:pt>
                <c:pt idx="668">
                  <c:v>25.385607623951671</c:v>
                </c:pt>
                <c:pt idx="669">
                  <c:v>25.377355702598848</c:v>
                </c:pt>
                <c:pt idx="670">
                  <c:v>25.373230684532075</c:v>
                </c:pt>
                <c:pt idx="671">
                  <c:v>25.389734527571562</c:v>
                </c:pt>
                <c:pt idx="672">
                  <c:v>25.381481349016397</c:v>
                </c:pt>
                <c:pt idx="673">
                  <c:v>25.381481349016397</c:v>
                </c:pt>
                <c:pt idx="674">
                  <c:v>25.389734527571562</c:v>
                </c:pt>
                <c:pt idx="675">
                  <c:v>25.373230684532075</c:v>
                </c:pt>
                <c:pt idx="676">
                  <c:v>25.381481349016397</c:v>
                </c:pt>
                <c:pt idx="677">
                  <c:v>25.385607623951671</c:v>
                </c:pt>
                <c:pt idx="678">
                  <c:v>25.377355702598848</c:v>
                </c:pt>
                <c:pt idx="679">
                  <c:v>25.373230684532075</c:v>
                </c:pt>
                <c:pt idx="680">
                  <c:v>25.381481349016397</c:v>
                </c:pt>
                <c:pt idx="681">
                  <c:v>25.381481349016397</c:v>
                </c:pt>
                <c:pt idx="682">
                  <c:v>25.377355702598848</c:v>
                </c:pt>
                <c:pt idx="683">
                  <c:v>25.369106294649214</c:v>
                </c:pt>
                <c:pt idx="684">
                  <c:v>25.373230684532075</c:v>
                </c:pt>
                <c:pt idx="685">
                  <c:v>25.364982532783472</c:v>
                </c:pt>
                <c:pt idx="686">
                  <c:v>25.360859398767985</c:v>
                </c:pt>
                <c:pt idx="687">
                  <c:v>25.381481349016397</c:v>
                </c:pt>
                <c:pt idx="688">
                  <c:v>25.373230684532075</c:v>
                </c:pt>
                <c:pt idx="689">
                  <c:v>25.381481349016397</c:v>
                </c:pt>
                <c:pt idx="690">
                  <c:v>25.373230684532075</c:v>
                </c:pt>
                <c:pt idx="691">
                  <c:v>25.369106294649214</c:v>
                </c:pt>
                <c:pt idx="692">
                  <c:v>25.377355702598848</c:v>
                </c:pt>
                <c:pt idx="693">
                  <c:v>25.352615013620834</c:v>
                </c:pt>
                <c:pt idx="694">
                  <c:v>25.377355702598848</c:v>
                </c:pt>
                <c:pt idx="695">
                  <c:v>25.356736892436047</c:v>
                </c:pt>
                <c:pt idx="696">
                  <c:v>25.360859398767985</c:v>
                </c:pt>
                <c:pt idx="697">
                  <c:v>25.364982532783472</c:v>
                </c:pt>
                <c:pt idx="698">
                  <c:v>25.364982532783472</c:v>
                </c:pt>
                <c:pt idx="699">
                  <c:v>25.356736892436047</c:v>
                </c:pt>
                <c:pt idx="700">
                  <c:v>25.364982532783472</c:v>
                </c:pt>
                <c:pt idx="701">
                  <c:v>25.360859398767985</c:v>
                </c:pt>
                <c:pt idx="702">
                  <c:v>25.369106294649214</c:v>
                </c:pt>
                <c:pt idx="703">
                  <c:v>25.364982532783472</c:v>
                </c:pt>
                <c:pt idx="704">
                  <c:v>25.385607623951671</c:v>
                </c:pt>
                <c:pt idx="705">
                  <c:v>25.389734527571562</c:v>
                </c:pt>
                <c:pt idx="706">
                  <c:v>25.369106294649214</c:v>
                </c:pt>
                <c:pt idx="707">
                  <c:v>25.381481349016397</c:v>
                </c:pt>
                <c:pt idx="708">
                  <c:v>25.381481349016397</c:v>
                </c:pt>
                <c:pt idx="709">
                  <c:v>25.377355702598848</c:v>
                </c:pt>
                <c:pt idx="710">
                  <c:v>25.373230684532075</c:v>
                </c:pt>
                <c:pt idx="711">
                  <c:v>25.377355702598848</c:v>
                </c:pt>
                <c:pt idx="712">
                  <c:v>25.39799022153305</c:v>
                </c:pt>
                <c:pt idx="713">
                  <c:v>25.381481349016397</c:v>
                </c:pt>
                <c:pt idx="714">
                  <c:v>25.377355702598848</c:v>
                </c:pt>
                <c:pt idx="715">
                  <c:v>25.385607623951671</c:v>
                </c:pt>
                <c:pt idx="716">
                  <c:v>25.385607623951671</c:v>
                </c:pt>
                <c:pt idx="717">
                  <c:v>25.385607623951671</c:v>
                </c:pt>
                <c:pt idx="718">
                  <c:v>25.385607623951671</c:v>
                </c:pt>
                <c:pt idx="719">
                  <c:v>25.385607623951671</c:v>
                </c:pt>
                <c:pt idx="720">
                  <c:v>25.381481349016397</c:v>
                </c:pt>
                <c:pt idx="721">
                  <c:v>25.377355702598848</c:v>
                </c:pt>
                <c:pt idx="722">
                  <c:v>25.377355702598848</c:v>
                </c:pt>
                <c:pt idx="723">
                  <c:v>25.389734527571562</c:v>
                </c:pt>
                <c:pt idx="724">
                  <c:v>25.389734527571562</c:v>
                </c:pt>
                <c:pt idx="725">
                  <c:v>25.369106294649214</c:v>
                </c:pt>
                <c:pt idx="726">
                  <c:v>25.381481349016397</c:v>
                </c:pt>
                <c:pt idx="727">
                  <c:v>25.385607623951671</c:v>
                </c:pt>
                <c:pt idx="728">
                  <c:v>25.385607623951671</c:v>
                </c:pt>
                <c:pt idx="729">
                  <c:v>25.385607623951671</c:v>
                </c:pt>
                <c:pt idx="730">
                  <c:v>25.364982532783472</c:v>
                </c:pt>
                <c:pt idx="731">
                  <c:v>25.381481349016397</c:v>
                </c:pt>
                <c:pt idx="732">
                  <c:v>25.377355702598848</c:v>
                </c:pt>
                <c:pt idx="733">
                  <c:v>25.369106294649214</c:v>
                </c:pt>
                <c:pt idx="734">
                  <c:v>25.381481349016397</c:v>
                </c:pt>
                <c:pt idx="735">
                  <c:v>25.389734527571562</c:v>
                </c:pt>
                <c:pt idx="736">
                  <c:v>25.369106294649214</c:v>
                </c:pt>
                <c:pt idx="737">
                  <c:v>25.360859398767985</c:v>
                </c:pt>
                <c:pt idx="738">
                  <c:v>25.381481349016397</c:v>
                </c:pt>
                <c:pt idx="739">
                  <c:v>25.377355702598848</c:v>
                </c:pt>
                <c:pt idx="740">
                  <c:v>25.381481349016397</c:v>
                </c:pt>
                <c:pt idx="741">
                  <c:v>25.377355702598848</c:v>
                </c:pt>
                <c:pt idx="742">
                  <c:v>25.373230684532075</c:v>
                </c:pt>
                <c:pt idx="743">
                  <c:v>25.377355702598848</c:v>
                </c:pt>
                <c:pt idx="744">
                  <c:v>25.369106294649214</c:v>
                </c:pt>
                <c:pt idx="745">
                  <c:v>25.377355702598848</c:v>
                </c:pt>
                <c:pt idx="746">
                  <c:v>25.385607623951671</c:v>
                </c:pt>
                <c:pt idx="747">
                  <c:v>25.369106294649214</c:v>
                </c:pt>
                <c:pt idx="748">
                  <c:v>25.356736892436047</c:v>
                </c:pt>
                <c:pt idx="749">
                  <c:v>25.369106294649214</c:v>
                </c:pt>
                <c:pt idx="750">
                  <c:v>25.352615013620834</c:v>
                </c:pt>
                <c:pt idx="751">
                  <c:v>25.373230684532075</c:v>
                </c:pt>
                <c:pt idx="752">
                  <c:v>25.373230684532075</c:v>
                </c:pt>
                <c:pt idx="753">
                  <c:v>25.377355702598848</c:v>
                </c:pt>
                <c:pt idx="754">
                  <c:v>25.364982532783472</c:v>
                </c:pt>
                <c:pt idx="755">
                  <c:v>25.373230684532075</c:v>
                </c:pt>
                <c:pt idx="756">
                  <c:v>25.381481349016397</c:v>
                </c:pt>
                <c:pt idx="757">
                  <c:v>25.364982532783472</c:v>
                </c:pt>
                <c:pt idx="758">
                  <c:v>25.377355702598848</c:v>
                </c:pt>
                <c:pt idx="759">
                  <c:v>25.385607623951671</c:v>
                </c:pt>
                <c:pt idx="760">
                  <c:v>25.373230684532075</c:v>
                </c:pt>
                <c:pt idx="761">
                  <c:v>25.373230684532075</c:v>
                </c:pt>
                <c:pt idx="762">
                  <c:v>25.389734527571562</c:v>
                </c:pt>
                <c:pt idx="763">
                  <c:v>25.389734527571562</c:v>
                </c:pt>
                <c:pt idx="764">
                  <c:v>25.381481349016397</c:v>
                </c:pt>
                <c:pt idx="765">
                  <c:v>25.389734527571562</c:v>
                </c:pt>
                <c:pt idx="766">
                  <c:v>25.381481349016397</c:v>
                </c:pt>
                <c:pt idx="767">
                  <c:v>25.389734527571562</c:v>
                </c:pt>
                <c:pt idx="768">
                  <c:v>25.369106294649214</c:v>
                </c:pt>
                <c:pt idx="769">
                  <c:v>25.369106294649214</c:v>
                </c:pt>
                <c:pt idx="770">
                  <c:v>25.377355702598848</c:v>
                </c:pt>
                <c:pt idx="771">
                  <c:v>25.377355702598848</c:v>
                </c:pt>
                <c:pt idx="772">
                  <c:v>25.373230684532075</c:v>
                </c:pt>
                <c:pt idx="773">
                  <c:v>25.377355702598848</c:v>
                </c:pt>
                <c:pt idx="774">
                  <c:v>25.369106294649214</c:v>
                </c:pt>
                <c:pt idx="775">
                  <c:v>25.377355702598848</c:v>
                </c:pt>
                <c:pt idx="776">
                  <c:v>25.381481349016397</c:v>
                </c:pt>
                <c:pt idx="777">
                  <c:v>25.369106294649214</c:v>
                </c:pt>
                <c:pt idx="778">
                  <c:v>25.373230684532075</c:v>
                </c:pt>
                <c:pt idx="779">
                  <c:v>25.373230684532075</c:v>
                </c:pt>
                <c:pt idx="780">
                  <c:v>25.360859398767985</c:v>
                </c:pt>
                <c:pt idx="781">
                  <c:v>25.381481349016397</c:v>
                </c:pt>
                <c:pt idx="782">
                  <c:v>25.381481349016397</c:v>
                </c:pt>
                <c:pt idx="783">
                  <c:v>25.377355702598848</c:v>
                </c:pt>
                <c:pt idx="784">
                  <c:v>25.373230684532075</c:v>
                </c:pt>
                <c:pt idx="785">
                  <c:v>25.364982532783472</c:v>
                </c:pt>
                <c:pt idx="786">
                  <c:v>25.373230684532075</c:v>
                </c:pt>
                <c:pt idx="787">
                  <c:v>25.373230684532075</c:v>
                </c:pt>
                <c:pt idx="788">
                  <c:v>25.377355702598848</c:v>
                </c:pt>
                <c:pt idx="789">
                  <c:v>25.356736892436047</c:v>
                </c:pt>
                <c:pt idx="790">
                  <c:v>25.381481349016397</c:v>
                </c:pt>
                <c:pt idx="791">
                  <c:v>25.364982532783472</c:v>
                </c:pt>
                <c:pt idx="792">
                  <c:v>25.373230684532075</c:v>
                </c:pt>
                <c:pt idx="793">
                  <c:v>25.377355702598848</c:v>
                </c:pt>
                <c:pt idx="794">
                  <c:v>25.364982532783472</c:v>
                </c:pt>
                <c:pt idx="795">
                  <c:v>25.377355702598848</c:v>
                </c:pt>
                <c:pt idx="796">
                  <c:v>25.381481349016397</c:v>
                </c:pt>
                <c:pt idx="797">
                  <c:v>25.369106294649214</c:v>
                </c:pt>
                <c:pt idx="798">
                  <c:v>25.360859398767985</c:v>
                </c:pt>
                <c:pt idx="799">
                  <c:v>25.377355702598848</c:v>
                </c:pt>
                <c:pt idx="800">
                  <c:v>25.373230684532075</c:v>
                </c:pt>
                <c:pt idx="801">
                  <c:v>25.356736892436047</c:v>
                </c:pt>
                <c:pt idx="802">
                  <c:v>25.369106294649214</c:v>
                </c:pt>
                <c:pt idx="803">
                  <c:v>25.369106294649214</c:v>
                </c:pt>
                <c:pt idx="804">
                  <c:v>25.373230684532075</c:v>
                </c:pt>
                <c:pt idx="805">
                  <c:v>25.377355702598848</c:v>
                </c:pt>
                <c:pt idx="806">
                  <c:v>25.377355702598848</c:v>
                </c:pt>
                <c:pt idx="807">
                  <c:v>25.352615013620834</c:v>
                </c:pt>
                <c:pt idx="808">
                  <c:v>25.360859398767985</c:v>
                </c:pt>
                <c:pt idx="809">
                  <c:v>25.364982532783472</c:v>
                </c:pt>
                <c:pt idx="810">
                  <c:v>25.373230684532075</c:v>
                </c:pt>
                <c:pt idx="811">
                  <c:v>25.364982532783472</c:v>
                </c:pt>
                <c:pt idx="812">
                  <c:v>25.369106294649214</c:v>
                </c:pt>
                <c:pt idx="813">
                  <c:v>25.389734527571562</c:v>
                </c:pt>
                <c:pt idx="814">
                  <c:v>25.377355702598848</c:v>
                </c:pt>
                <c:pt idx="815">
                  <c:v>25.389734527571562</c:v>
                </c:pt>
                <c:pt idx="816">
                  <c:v>25.39799022153305</c:v>
                </c:pt>
                <c:pt idx="817">
                  <c:v>25.40211901220863</c:v>
                </c:pt>
                <c:pt idx="818">
                  <c:v>25.377355702598848</c:v>
                </c:pt>
                <c:pt idx="819">
                  <c:v>25.377355702598848</c:v>
                </c:pt>
                <c:pt idx="820">
                  <c:v>25.373230684532075</c:v>
                </c:pt>
                <c:pt idx="821">
                  <c:v>25.389734527571562</c:v>
                </c:pt>
                <c:pt idx="822">
                  <c:v>25.373230684532075</c:v>
                </c:pt>
                <c:pt idx="823">
                  <c:v>25.360859398767985</c:v>
                </c:pt>
                <c:pt idx="824">
                  <c:v>25.373230684532075</c:v>
                </c:pt>
                <c:pt idx="825">
                  <c:v>25.369106294649214</c:v>
                </c:pt>
                <c:pt idx="826">
                  <c:v>25.369106294649214</c:v>
                </c:pt>
                <c:pt idx="827">
                  <c:v>25.364982532783472</c:v>
                </c:pt>
                <c:pt idx="828">
                  <c:v>25.369106294649214</c:v>
                </c:pt>
                <c:pt idx="829">
                  <c:v>25.377355702598848</c:v>
                </c:pt>
                <c:pt idx="830">
                  <c:v>25.369106294649214</c:v>
                </c:pt>
                <c:pt idx="831">
                  <c:v>25.377355702598848</c:v>
                </c:pt>
                <c:pt idx="832">
                  <c:v>25.377355702598848</c:v>
                </c:pt>
                <c:pt idx="833">
                  <c:v>25.360859398767985</c:v>
                </c:pt>
                <c:pt idx="834">
                  <c:v>25.381481349016397</c:v>
                </c:pt>
                <c:pt idx="835">
                  <c:v>25.364982532783472</c:v>
                </c:pt>
                <c:pt idx="836">
                  <c:v>25.377355702598848</c:v>
                </c:pt>
                <c:pt idx="837">
                  <c:v>25.39386206004302</c:v>
                </c:pt>
                <c:pt idx="838">
                  <c:v>25.360859398767985</c:v>
                </c:pt>
                <c:pt idx="839">
                  <c:v>25.364982532783472</c:v>
                </c:pt>
                <c:pt idx="840">
                  <c:v>25.381481349016397</c:v>
                </c:pt>
                <c:pt idx="841">
                  <c:v>25.364982532783472</c:v>
                </c:pt>
                <c:pt idx="842">
                  <c:v>25.373230684532075</c:v>
                </c:pt>
                <c:pt idx="843">
                  <c:v>25.385607623951671</c:v>
                </c:pt>
                <c:pt idx="844">
                  <c:v>25.406248432236879</c:v>
                </c:pt>
                <c:pt idx="845">
                  <c:v>25.385607623951671</c:v>
                </c:pt>
                <c:pt idx="846">
                  <c:v>25.373230684532075</c:v>
                </c:pt>
                <c:pt idx="847">
                  <c:v>25.369106294649214</c:v>
                </c:pt>
                <c:pt idx="848">
                  <c:v>25.369106294649214</c:v>
                </c:pt>
                <c:pt idx="849">
                  <c:v>25.373230684532075</c:v>
                </c:pt>
                <c:pt idx="850">
                  <c:v>25.344373137873873</c:v>
                </c:pt>
                <c:pt idx="851">
                  <c:v>25.360859398767985</c:v>
                </c:pt>
                <c:pt idx="852">
                  <c:v>25.381481349016397</c:v>
                </c:pt>
                <c:pt idx="853">
                  <c:v>25.377355702598848</c:v>
                </c:pt>
                <c:pt idx="854">
                  <c:v>25.389734527571562</c:v>
                </c:pt>
                <c:pt idx="855">
                  <c:v>25.385607623951671</c:v>
                </c:pt>
                <c:pt idx="856">
                  <c:v>25.373230684532075</c:v>
                </c:pt>
                <c:pt idx="857">
                  <c:v>25.364982532783472</c:v>
                </c:pt>
                <c:pt idx="858">
                  <c:v>25.373230684532075</c:v>
                </c:pt>
                <c:pt idx="859">
                  <c:v>25.381481349016397</c:v>
                </c:pt>
                <c:pt idx="860">
                  <c:v>25.389734527571562</c:v>
                </c:pt>
                <c:pt idx="861">
                  <c:v>25.364982532783472</c:v>
                </c:pt>
                <c:pt idx="862">
                  <c:v>25.373230684532075</c:v>
                </c:pt>
                <c:pt idx="863">
                  <c:v>25.406248432236879</c:v>
                </c:pt>
                <c:pt idx="864">
                  <c:v>25.389734527571562</c:v>
                </c:pt>
                <c:pt idx="865">
                  <c:v>25.389734527571562</c:v>
                </c:pt>
                <c:pt idx="866">
                  <c:v>25.385607623951671</c:v>
                </c:pt>
                <c:pt idx="867">
                  <c:v>25.385607623951671</c:v>
                </c:pt>
                <c:pt idx="868">
                  <c:v>25.385607623951671</c:v>
                </c:pt>
                <c:pt idx="869">
                  <c:v>25.369106294649214</c:v>
                </c:pt>
                <c:pt idx="870">
                  <c:v>25.369106294649214</c:v>
                </c:pt>
                <c:pt idx="871">
                  <c:v>25.356736892436047</c:v>
                </c:pt>
                <c:pt idx="872">
                  <c:v>25.377355702598848</c:v>
                </c:pt>
                <c:pt idx="873">
                  <c:v>25.369106294649214</c:v>
                </c:pt>
                <c:pt idx="874">
                  <c:v>25.369106294649214</c:v>
                </c:pt>
                <c:pt idx="875">
                  <c:v>25.369106294649214</c:v>
                </c:pt>
                <c:pt idx="876">
                  <c:v>25.369106294649214</c:v>
                </c:pt>
                <c:pt idx="877">
                  <c:v>25.377355702598848</c:v>
                </c:pt>
                <c:pt idx="878">
                  <c:v>25.381481349016397</c:v>
                </c:pt>
                <c:pt idx="879">
                  <c:v>25.381481349016397</c:v>
                </c:pt>
                <c:pt idx="880">
                  <c:v>25.377355702598848</c:v>
                </c:pt>
                <c:pt idx="881">
                  <c:v>25.369106294649214</c:v>
                </c:pt>
                <c:pt idx="882">
                  <c:v>25.381481349016397</c:v>
                </c:pt>
                <c:pt idx="883">
                  <c:v>25.373230684532075</c:v>
                </c:pt>
                <c:pt idx="884">
                  <c:v>25.385607623951671</c:v>
                </c:pt>
                <c:pt idx="885">
                  <c:v>25.360859398767985</c:v>
                </c:pt>
                <c:pt idx="886">
                  <c:v>25.377355702598848</c:v>
                </c:pt>
                <c:pt idx="887">
                  <c:v>25.377355702598848</c:v>
                </c:pt>
                <c:pt idx="888">
                  <c:v>25.364982532783472</c:v>
                </c:pt>
                <c:pt idx="889">
                  <c:v>25.389734527571562</c:v>
                </c:pt>
                <c:pt idx="890">
                  <c:v>25.389734527571562</c:v>
                </c:pt>
                <c:pt idx="891">
                  <c:v>25.389734527571562</c:v>
                </c:pt>
                <c:pt idx="892">
                  <c:v>25.389734527571562</c:v>
                </c:pt>
                <c:pt idx="893">
                  <c:v>25.389734527571562</c:v>
                </c:pt>
                <c:pt idx="894">
                  <c:v>25.364982532783472</c:v>
                </c:pt>
                <c:pt idx="895">
                  <c:v>25.369106294649214</c:v>
                </c:pt>
                <c:pt idx="896">
                  <c:v>25.356736892436047</c:v>
                </c:pt>
                <c:pt idx="897">
                  <c:v>25.356736892436047</c:v>
                </c:pt>
                <c:pt idx="898">
                  <c:v>25.352615013620834</c:v>
                </c:pt>
                <c:pt idx="899">
                  <c:v>25.356736892436047</c:v>
                </c:pt>
                <c:pt idx="900">
                  <c:v>25.40211901220863</c:v>
                </c:pt>
                <c:pt idx="901">
                  <c:v>25.360859398767985</c:v>
                </c:pt>
                <c:pt idx="902">
                  <c:v>25.377355702598848</c:v>
                </c:pt>
                <c:pt idx="903">
                  <c:v>25.360859398767985</c:v>
                </c:pt>
                <c:pt idx="904">
                  <c:v>25.385607623951671</c:v>
                </c:pt>
                <c:pt idx="905">
                  <c:v>25.364982532783472</c:v>
                </c:pt>
                <c:pt idx="906">
                  <c:v>25.377355702598848</c:v>
                </c:pt>
                <c:pt idx="907">
                  <c:v>25.360859398767985</c:v>
                </c:pt>
                <c:pt idx="908">
                  <c:v>25.377355702598848</c:v>
                </c:pt>
                <c:pt idx="909">
                  <c:v>25.377355702598848</c:v>
                </c:pt>
                <c:pt idx="910">
                  <c:v>25.377355702598848</c:v>
                </c:pt>
                <c:pt idx="911">
                  <c:v>25.377355702598848</c:v>
                </c:pt>
                <c:pt idx="912">
                  <c:v>25.39799022153305</c:v>
                </c:pt>
                <c:pt idx="913">
                  <c:v>25.40211901220863</c:v>
                </c:pt>
                <c:pt idx="914">
                  <c:v>25.381481349016397</c:v>
                </c:pt>
                <c:pt idx="915">
                  <c:v>25.39386206004302</c:v>
                </c:pt>
                <c:pt idx="916">
                  <c:v>25.39799022153305</c:v>
                </c:pt>
                <c:pt idx="917">
                  <c:v>25.385607623951671</c:v>
                </c:pt>
                <c:pt idx="918">
                  <c:v>25.389734527571562</c:v>
                </c:pt>
                <c:pt idx="919">
                  <c:v>25.40211901220863</c:v>
                </c:pt>
                <c:pt idx="920">
                  <c:v>25.389734527571562</c:v>
                </c:pt>
                <c:pt idx="921">
                  <c:v>25.39386206004302</c:v>
                </c:pt>
                <c:pt idx="922">
                  <c:v>25.389734527571562</c:v>
                </c:pt>
                <c:pt idx="923">
                  <c:v>25.385607623951671</c:v>
                </c:pt>
                <c:pt idx="924">
                  <c:v>25.385607623951671</c:v>
                </c:pt>
                <c:pt idx="925">
                  <c:v>25.381481349016397</c:v>
                </c:pt>
                <c:pt idx="926">
                  <c:v>25.369106294649214</c:v>
                </c:pt>
                <c:pt idx="927">
                  <c:v>25.381481349016397</c:v>
                </c:pt>
                <c:pt idx="928">
                  <c:v>25.381481349016397</c:v>
                </c:pt>
                <c:pt idx="929">
                  <c:v>25.385607623951671</c:v>
                </c:pt>
                <c:pt idx="930">
                  <c:v>25.373230684532075</c:v>
                </c:pt>
                <c:pt idx="931">
                  <c:v>25.381481349016397</c:v>
                </c:pt>
                <c:pt idx="932">
                  <c:v>25.373230684532075</c:v>
                </c:pt>
                <c:pt idx="933">
                  <c:v>25.385607623951671</c:v>
                </c:pt>
                <c:pt idx="934">
                  <c:v>25.381481349016397</c:v>
                </c:pt>
                <c:pt idx="935">
                  <c:v>25.369106294649214</c:v>
                </c:pt>
                <c:pt idx="936">
                  <c:v>25.373230684532075</c:v>
                </c:pt>
                <c:pt idx="937">
                  <c:v>25.39799022153305</c:v>
                </c:pt>
                <c:pt idx="938">
                  <c:v>25.381481349016397</c:v>
                </c:pt>
                <c:pt idx="939">
                  <c:v>25.389734527571562</c:v>
                </c:pt>
                <c:pt idx="940">
                  <c:v>25.369106294649214</c:v>
                </c:pt>
                <c:pt idx="941">
                  <c:v>25.373230684532075</c:v>
                </c:pt>
                <c:pt idx="942">
                  <c:v>25.389734527571562</c:v>
                </c:pt>
                <c:pt idx="943">
                  <c:v>25.385607623951671</c:v>
                </c:pt>
                <c:pt idx="944">
                  <c:v>25.39799022153305</c:v>
                </c:pt>
                <c:pt idx="945">
                  <c:v>25.364982532783472</c:v>
                </c:pt>
                <c:pt idx="946">
                  <c:v>25.373230684532075</c:v>
                </c:pt>
                <c:pt idx="947">
                  <c:v>25.364982532783472</c:v>
                </c:pt>
                <c:pt idx="948">
                  <c:v>25.364982532783472</c:v>
                </c:pt>
                <c:pt idx="949">
                  <c:v>25.356736892436047</c:v>
                </c:pt>
                <c:pt idx="950">
                  <c:v>25.389734527571562</c:v>
                </c:pt>
                <c:pt idx="951">
                  <c:v>25.364982532783472</c:v>
                </c:pt>
                <c:pt idx="952">
                  <c:v>25.369106294649214</c:v>
                </c:pt>
                <c:pt idx="953">
                  <c:v>25.381481349016397</c:v>
                </c:pt>
                <c:pt idx="954">
                  <c:v>25.389734527571562</c:v>
                </c:pt>
                <c:pt idx="955">
                  <c:v>25.369106294649214</c:v>
                </c:pt>
                <c:pt idx="956">
                  <c:v>25.373230684532075</c:v>
                </c:pt>
                <c:pt idx="957">
                  <c:v>25.373230684532075</c:v>
                </c:pt>
                <c:pt idx="958">
                  <c:v>25.385607623951671</c:v>
                </c:pt>
                <c:pt idx="959">
                  <c:v>25.385607623951671</c:v>
                </c:pt>
                <c:pt idx="960">
                  <c:v>25.381481349016397</c:v>
                </c:pt>
                <c:pt idx="961">
                  <c:v>25.381481349016397</c:v>
                </c:pt>
                <c:pt idx="962">
                  <c:v>25.356736892436047</c:v>
                </c:pt>
                <c:pt idx="963">
                  <c:v>25.381481349016397</c:v>
                </c:pt>
                <c:pt idx="964">
                  <c:v>25.389734527571562</c:v>
                </c:pt>
                <c:pt idx="965">
                  <c:v>25.389734527571562</c:v>
                </c:pt>
                <c:pt idx="966">
                  <c:v>25.39386206004302</c:v>
                </c:pt>
                <c:pt idx="967">
                  <c:v>25.364982532783472</c:v>
                </c:pt>
                <c:pt idx="968">
                  <c:v>25.373230684532075</c:v>
                </c:pt>
                <c:pt idx="969">
                  <c:v>25.369106294649214</c:v>
                </c:pt>
                <c:pt idx="970">
                  <c:v>25.377355702598848</c:v>
                </c:pt>
                <c:pt idx="971">
                  <c:v>25.373230684532075</c:v>
                </c:pt>
                <c:pt idx="972">
                  <c:v>25.369106294649214</c:v>
                </c:pt>
                <c:pt idx="973">
                  <c:v>25.364982532783472</c:v>
                </c:pt>
                <c:pt idx="974">
                  <c:v>25.381481349016397</c:v>
                </c:pt>
                <c:pt idx="975">
                  <c:v>25.381481349016397</c:v>
                </c:pt>
                <c:pt idx="976">
                  <c:v>25.373230684532075</c:v>
                </c:pt>
                <c:pt idx="977">
                  <c:v>25.381481349016397</c:v>
                </c:pt>
                <c:pt idx="978">
                  <c:v>25.389734527571562</c:v>
                </c:pt>
                <c:pt idx="979">
                  <c:v>25.381481349016397</c:v>
                </c:pt>
                <c:pt idx="980">
                  <c:v>25.373230684532075</c:v>
                </c:pt>
                <c:pt idx="981">
                  <c:v>25.369106294649214</c:v>
                </c:pt>
                <c:pt idx="982">
                  <c:v>25.373230684532075</c:v>
                </c:pt>
                <c:pt idx="983">
                  <c:v>25.360859398767985</c:v>
                </c:pt>
                <c:pt idx="984">
                  <c:v>25.385607623951671</c:v>
                </c:pt>
                <c:pt idx="985">
                  <c:v>25.381481349016397</c:v>
                </c:pt>
                <c:pt idx="986">
                  <c:v>25.352615013620834</c:v>
                </c:pt>
                <c:pt idx="987">
                  <c:v>25.381481349016397</c:v>
                </c:pt>
                <c:pt idx="988">
                  <c:v>25.369106294649214</c:v>
                </c:pt>
                <c:pt idx="989">
                  <c:v>25.373230684532075</c:v>
                </c:pt>
                <c:pt idx="990">
                  <c:v>25.364982532783472</c:v>
                </c:pt>
                <c:pt idx="991">
                  <c:v>25.373230684532075</c:v>
                </c:pt>
                <c:pt idx="992">
                  <c:v>25.356736892436047</c:v>
                </c:pt>
                <c:pt idx="993">
                  <c:v>25.369106294649214</c:v>
                </c:pt>
                <c:pt idx="994">
                  <c:v>25.381481349016397</c:v>
                </c:pt>
                <c:pt idx="995">
                  <c:v>25.377355702598848</c:v>
                </c:pt>
                <c:pt idx="996">
                  <c:v>25.360859398767985</c:v>
                </c:pt>
                <c:pt idx="997">
                  <c:v>25.369106294649214</c:v>
                </c:pt>
                <c:pt idx="998">
                  <c:v>25.373230684532075</c:v>
                </c:pt>
                <c:pt idx="999">
                  <c:v>25.34849376215567</c:v>
                </c:pt>
                <c:pt idx="1000">
                  <c:v>25.352615013620834</c:v>
                </c:pt>
                <c:pt idx="1001">
                  <c:v>25.381481349016397</c:v>
                </c:pt>
                <c:pt idx="1002">
                  <c:v>25.364982532783472</c:v>
                </c:pt>
                <c:pt idx="1003">
                  <c:v>25.389734527571562</c:v>
                </c:pt>
                <c:pt idx="1004">
                  <c:v>25.364982532783472</c:v>
                </c:pt>
                <c:pt idx="1005">
                  <c:v>25.381481349016397</c:v>
                </c:pt>
                <c:pt idx="1006">
                  <c:v>25.373230684532075</c:v>
                </c:pt>
                <c:pt idx="1007">
                  <c:v>25.369106294649214</c:v>
                </c:pt>
                <c:pt idx="1008">
                  <c:v>25.364982532783472</c:v>
                </c:pt>
                <c:pt idx="1009">
                  <c:v>25.385607623951671</c:v>
                </c:pt>
                <c:pt idx="1010">
                  <c:v>25.385607623951671</c:v>
                </c:pt>
                <c:pt idx="1011">
                  <c:v>25.369106294649214</c:v>
                </c:pt>
                <c:pt idx="1012">
                  <c:v>25.377355702598848</c:v>
                </c:pt>
                <c:pt idx="1013">
                  <c:v>25.377355702598848</c:v>
                </c:pt>
                <c:pt idx="1014">
                  <c:v>25.381481349016397</c:v>
                </c:pt>
                <c:pt idx="1015">
                  <c:v>25.389734527571562</c:v>
                </c:pt>
                <c:pt idx="1016">
                  <c:v>25.377355702598848</c:v>
                </c:pt>
                <c:pt idx="1017">
                  <c:v>25.385607623951671</c:v>
                </c:pt>
                <c:pt idx="1018">
                  <c:v>25.373230684532075</c:v>
                </c:pt>
                <c:pt idx="1019">
                  <c:v>25.369106294649214</c:v>
                </c:pt>
                <c:pt idx="1020">
                  <c:v>25.381481349016397</c:v>
                </c:pt>
                <c:pt idx="1021">
                  <c:v>25.369106294649214</c:v>
                </c:pt>
                <c:pt idx="1022">
                  <c:v>25.369106294649214</c:v>
                </c:pt>
                <c:pt idx="1023">
                  <c:v>25.356736892436047</c:v>
                </c:pt>
                <c:pt idx="1024">
                  <c:v>25.377355702598848</c:v>
                </c:pt>
                <c:pt idx="1025">
                  <c:v>25.34849376215567</c:v>
                </c:pt>
                <c:pt idx="1026">
                  <c:v>25.360859398767985</c:v>
                </c:pt>
                <c:pt idx="1027">
                  <c:v>25.364982532783472</c:v>
                </c:pt>
                <c:pt idx="1028">
                  <c:v>25.373230684532075</c:v>
                </c:pt>
                <c:pt idx="1029">
                  <c:v>25.369106294649214</c:v>
                </c:pt>
                <c:pt idx="1030">
                  <c:v>25.373230684532075</c:v>
                </c:pt>
                <c:pt idx="1031">
                  <c:v>25.360859398767985</c:v>
                </c:pt>
                <c:pt idx="1032">
                  <c:v>25.389734527571562</c:v>
                </c:pt>
                <c:pt idx="1033">
                  <c:v>25.377355702598848</c:v>
                </c:pt>
                <c:pt idx="1034">
                  <c:v>25.364982532783472</c:v>
                </c:pt>
                <c:pt idx="1035">
                  <c:v>25.377355702598848</c:v>
                </c:pt>
                <c:pt idx="1036">
                  <c:v>25.39386206004302</c:v>
                </c:pt>
                <c:pt idx="1037">
                  <c:v>25.381481349016397</c:v>
                </c:pt>
                <c:pt idx="1038">
                  <c:v>25.369106294649214</c:v>
                </c:pt>
                <c:pt idx="1039">
                  <c:v>25.377355702598848</c:v>
                </c:pt>
                <c:pt idx="1040">
                  <c:v>25.381481349016397</c:v>
                </c:pt>
                <c:pt idx="1041">
                  <c:v>25.381481349016397</c:v>
                </c:pt>
                <c:pt idx="1042">
                  <c:v>25.373230684532075</c:v>
                </c:pt>
                <c:pt idx="1043">
                  <c:v>25.389734527571562</c:v>
                </c:pt>
                <c:pt idx="1044">
                  <c:v>25.369106294649214</c:v>
                </c:pt>
                <c:pt idx="1045">
                  <c:v>25.369106294649214</c:v>
                </c:pt>
                <c:pt idx="1046">
                  <c:v>25.360859398767985</c:v>
                </c:pt>
                <c:pt idx="1047">
                  <c:v>25.364982532783472</c:v>
                </c:pt>
                <c:pt idx="1048">
                  <c:v>25.369106294649214</c:v>
                </c:pt>
                <c:pt idx="1049">
                  <c:v>25.360859398767985</c:v>
                </c:pt>
                <c:pt idx="1050">
                  <c:v>25.369106294649214</c:v>
                </c:pt>
                <c:pt idx="1051">
                  <c:v>25.385607623951671</c:v>
                </c:pt>
                <c:pt idx="1052">
                  <c:v>25.385607623951671</c:v>
                </c:pt>
                <c:pt idx="1053">
                  <c:v>25.377355702598848</c:v>
                </c:pt>
                <c:pt idx="1054">
                  <c:v>25.369106294649214</c:v>
                </c:pt>
                <c:pt idx="1055">
                  <c:v>25.389734527571562</c:v>
                </c:pt>
                <c:pt idx="1056">
                  <c:v>25.360859398767985</c:v>
                </c:pt>
                <c:pt idx="1057">
                  <c:v>25.364982532783472</c:v>
                </c:pt>
                <c:pt idx="1058">
                  <c:v>25.352615013620834</c:v>
                </c:pt>
                <c:pt idx="1059">
                  <c:v>25.373230684532075</c:v>
                </c:pt>
                <c:pt idx="1060">
                  <c:v>25.381481349016397</c:v>
                </c:pt>
                <c:pt idx="1061">
                  <c:v>25.364982532783472</c:v>
                </c:pt>
                <c:pt idx="1062">
                  <c:v>25.377355702598848</c:v>
                </c:pt>
                <c:pt idx="1063">
                  <c:v>25.373230684532075</c:v>
                </c:pt>
                <c:pt idx="1064">
                  <c:v>25.389734527571562</c:v>
                </c:pt>
                <c:pt idx="1065">
                  <c:v>25.381481349016397</c:v>
                </c:pt>
                <c:pt idx="1066">
                  <c:v>25.373230684532075</c:v>
                </c:pt>
                <c:pt idx="1067">
                  <c:v>25.369106294649214</c:v>
                </c:pt>
                <c:pt idx="1068">
                  <c:v>25.360859398767985</c:v>
                </c:pt>
                <c:pt idx="1069">
                  <c:v>25.369106294649214</c:v>
                </c:pt>
                <c:pt idx="1070">
                  <c:v>25.369106294649214</c:v>
                </c:pt>
                <c:pt idx="1071">
                  <c:v>25.360859398767985</c:v>
                </c:pt>
                <c:pt idx="1072">
                  <c:v>25.34849376215567</c:v>
                </c:pt>
                <c:pt idx="1073">
                  <c:v>25.352615013620834</c:v>
                </c:pt>
                <c:pt idx="1074">
                  <c:v>25.356736892436047</c:v>
                </c:pt>
                <c:pt idx="1075">
                  <c:v>25.364982532783472</c:v>
                </c:pt>
                <c:pt idx="1076">
                  <c:v>25.356736892436047</c:v>
                </c:pt>
                <c:pt idx="1077">
                  <c:v>25.360859398767985</c:v>
                </c:pt>
                <c:pt idx="1078">
                  <c:v>25.369106294649214</c:v>
                </c:pt>
                <c:pt idx="1079">
                  <c:v>25.356736892436047</c:v>
                </c:pt>
                <c:pt idx="1080">
                  <c:v>25.369106294649214</c:v>
                </c:pt>
                <c:pt idx="1081">
                  <c:v>25.356736892436047</c:v>
                </c:pt>
                <c:pt idx="1082">
                  <c:v>25.356736892436047</c:v>
                </c:pt>
                <c:pt idx="1083">
                  <c:v>25.373230684532075</c:v>
                </c:pt>
                <c:pt idx="1084">
                  <c:v>25.377355702598848</c:v>
                </c:pt>
                <c:pt idx="1085">
                  <c:v>25.381481349016397</c:v>
                </c:pt>
                <c:pt idx="1086">
                  <c:v>25.381481349016397</c:v>
                </c:pt>
                <c:pt idx="1087">
                  <c:v>25.381481349016397</c:v>
                </c:pt>
                <c:pt idx="1088">
                  <c:v>25.385607623951671</c:v>
                </c:pt>
                <c:pt idx="1089">
                  <c:v>25.377355702598848</c:v>
                </c:pt>
                <c:pt idx="1090">
                  <c:v>25.373230684532075</c:v>
                </c:pt>
                <c:pt idx="1091">
                  <c:v>25.39799022153305</c:v>
                </c:pt>
                <c:pt idx="1092">
                  <c:v>25.369106294649214</c:v>
                </c:pt>
                <c:pt idx="1093">
                  <c:v>25.369106294649214</c:v>
                </c:pt>
                <c:pt idx="1094">
                  <c:v>25.373230684532075</c:v>
                </c:pt>
                <c:pt idx="1095">
                  <c:v>25.364982532783472</c:v>
                </c:pt>
                <c:pt idx="1096">
                  <c:v>25.369106294649214</c:v>
                </c:pt>
                <c:pt idx="1097">
                  <c:v>25.377355702598848</c:v>
                </c:pt>
                <c:pt idx="1098">
                  <c:v>25.356736892436047</c:v>
                </c:pt>
                <c:pt idx="1099">
                  <c:v>25.356736892436047</c:v>
                </c:pt>
                <c:pt idx="1100">
                  <c:v>25.377355702598848</c:v>
                </c:pt>
                <c:pt idx="1101">
                  <c:v>25.369106294649214</c:v>
                </c:pt>
                <c:pt idx="1102">
                  <c:v>25.360859398767985</c:v>
                </c:pt>
                <c:pt idx="1103">
                  <c:v>25.373230684532075</c:v>
                </c:pt>
                <c:pt idx="1104">
                  <c:v>25.373230684532075</c:v>
                </c:pt>
                <c:pt idx="1105">
                  <c:v>25.39799022153305</c:v>
                </c:pt>
                <c:pt idx="1106">
                  <c:v>25.385607623951671</c:v>
                </c:pt>
                <c:pt idx="1107">
                  <c:v>25.373230684532075</c:v>
                </c:pt>
                <c:pt idx="1108">
                  <c:v>25.373230684532075</c:v>
                </c:pt>
                <c:pt idx="1109">
                  <c:v>25.356736892436047</c:v>
                </c:pt>
                <c:pt idx="1110">
                  <c:v>25.373230684532075</c:v>
                </c:pt>
                <c:pt idx="1111">
                  <c:v>25.389734527571562</c:v>
                </c:pt>
                <c:pt idx="1112">
                  <c:v>25.389734527571562</c:v>
                </c:pt>
                <c:pt idx="1113">
                  <c:v>25.364982532783472</c:v>
                </c:pt>
                <c:pt idx="1114">
                  <c:v>25.385607623951671</c:v>
                </c:pt>
                <c:pt idx="1115">
                  <c:v>25.360859398767985</c:v>
                </c:pt>
                <c:pt idx="1116">
                  <c:v>25.373230684532075</c:v>
                </c:pt>
                <c:pt idx="1117">
                  <c:v>25.344373137873873</c:v>
                </c:pt>
                <c:pt idx="1118">
                  <c:v>25.34849376215567</c:v>
                </c:pt>
                <c:pt idx="1119">
                  <c:v>25.364982532783472</c:v>
                </c:pt>
                <c:pt idx="1120">
                  <c:v>25.34849376215567</c:v>
                </c:pt>
                <c:pt idx="1121">
                  <c:v>25.377355702598848</c:v>
                </c:pt>
                <c:pt idx="1122">
                  <c:v>25.356736892436047</c:v>
                </c:pt>
                <c:pt idx="1123">
                  <c:v>25.356736892436047</c:v>
                </c:pt>
                <c:pt idx="1124">
                  <c:v>25.369106294649214</c:v>
                </c:pt>
                <c:pt idx="1125">
                  <c:v>25.356736892436047</c:v>
                </c:pt>
                <c:pt idx="1126">
                  <c:v>25.356736892436047</c:v>
                </c:pt>
                <c:pt idx="1127">
                  <c:v>25.356736892436047</c:v>
                </c:pt>
                <c:pt idx="1128">
                  <c:v>25.373230684532075</c:v>
                </c:pt>
                <c:pt idx="1129">
                  <c:v>25.364982532783472</c:v>
                </c:pt>
                <c:pt idx="1130">
                  <c:v>25.360859398767985</c:v>
                </c:pt>
                <c:pt idx="1131">
                  <c:v>25.369106294649214</c:v>
                </c:pt>
                <c:pt idx="1132">
                  <c:v>25.373230684532075</c:v>
                </c:pt>
                <c:pt idx="1133">
                  <c:v>25.364982532783472</c:v>
                </c:pt>
                <c:pt idx="1134">
                  <c:v>25.39386206004302</c:v>
                </c:pt>
                <c:pt idx="1135">
                  <c:v>25.385607623951671</c:v>
                </c:pt>
                <c:pt idx="1136">
                  <c:v>25.40211901220863</c:v>
                </c:pt>
                <c:pt idx="1137">
                  <c:v>25.369106294649214</c:v>
                </c:pt>
                <c:pt idx="1138">
                  <c:v>25.373230684532075</c:v>
                </c:pt>
                <c:pt idx="1139">
                  <c:v>25.381481349016397</c:v>
                </c:pt>
                <c:pt idx="1140">
                  <c:v>25.381481349016397</c:v>
                </c:pt>
                <c:pt idx="1141">
                  <c:v>25.385607623951671</c:v>
                </c:pt>
                <c:pt idx="1142">
                  <c:v>25.369106294649214</c:v>
                </c:pt>
                <c:pt idx="1143">
                  <c:v>25.369106294649214</c:v>
                </c:pt>
                <c:pt idx="1144">
                  <c:v>25.360859398767985</c:v>
                </c:pt>
                <c:pt idx="1145">
                  <c:v>25.369106294649214</c:v>
                </c:pt>
                <c:pt idx="1146">
                  <c:v>25.369106294649214</c:v>
                </c:pt>
                <c:pt idx="1147">
                  <c:v>25.381481349016397</c:v>
                </c:pt>
                <c:pt idx="1148">
                  <c:v>25.369106294649214</c:v>
                </c:pt>
                <c:pt idx="1149">
                  <c:v>25.381481349016397</c:v>
                </c:pt>
                <c:pt idx="1150">
                  <c:v>25.369106294649214</c:v>
                </c:pt>
                <c:pt idx="1151">
                  <c:v>25.373230684532075</c:v>
                </c:pt>
                <c:pt idx="1152">
                  <c:v>25.364982532783472</c:v>
                </c:pt>
                <c:pt idx="1153">
                  <c:v>25.377355702598848</c:v>
                </c:pt>
                <c:pt idx="1154">
                  <c:v>25.369106294649214</c:v>
                </c:pt>
                <c:pt idx="1155">
                  <c:v>25.360859398767985</c:v>
                </c:pt>
                <c:pt idx="1156">
                  <c:v>25.377355702598848</c:v>
                </c:pt>
                <c:pt idx="1157">
                  <c:v>25.364982532783472</c:v>
                </c:pt>
                <c:pt idx="1158">
                  <c:v>25.369106294649214</c:v>
                </c:pt>
                <c:pt idx="1159">
                  <c:v>25.389734527571562</c:v>
                </c:pt>
                <c:pt idx="1160">
                  <c:v>25.369106294649214</c:v>
                </c:pt>
                <c:pt idx="1161">
                  <c:v>25.360859398767985</c:v>
                </c:pt>
                <c:pt idx="1162">
                  <c:v>25.377355702598848</c:v>
                </c:pt>
                <c:pt idx="1163">
                  <c:v>25.377355702598848</c:v>
                </c:pt>
                <c:pt idx="1164">
                  <c:v>25.377355702598848</c:v>
                </c:pt>
                <c:pt idx="1165">
                  <c:v>25.369106294649214</c:v>
                </c:pt>
                <c:pt idx="1166">
                  <c:v>25.381481349016397</c:v>
                </c:pt>
                <c:pt idx="1167">
                  <c:v>25.360859398767985</c:v>
                </c:pt>
                <c:pt idx="1168">
                  <c:v>25.364982532783472</c:v>
                </c:pt>
                <c:pt idx="1169">
                  <c:v>25.352615013620834</c:v>
                </c:pt>
                <c:pt idx="1170">
                  <c:v>25.356736892436047</c:v>
                </c:pt>
                <c:pt idx="1171">
                  <c:v>25.377355702598848</c:v>
                </c:pt>
                <c:pt idx="1172">
                  <c:v>25.245665877258034</c:v>
                </c:pt>
                <c:pt idx="1173">
                  <c:v>25.377355702598848</c:v>
                </c:pt>
                <c:pt idx="1174">
                  <c:v>25.352615013620834</c:v>
                </c:pt>
                <c:pt idx="1175">
                  <c:v>25.360859398767985</c:v>
                </c:pt>
                <c:pt idx="1176">
                  <c:v>25.356736892436047</c:v>
                </c:pt>
                <c:pt idx="1177">
                  <c:v>25.377355702598848</c:v>
                </c:pt>
                <c:pt idx="1178">
                  <c:v>25.369106294649214</c:v>
                </c:pt>
                <c:pt idx="1179">
                  <c:v>25.381481349016397</c:v>
                </c:pt>
                <c:pt idx="1180">
                  <c:v>25.356736892436047</c:v>
                </c:pt>
                <c:pt idx="1181">
                  <c:v>25.360859398767985</c:v>
                </c:pt>
                <c:pt idx="1182">
                  <c:v>25.385607623951671</c:v>
                </c:pt>
                <c:pt idx="1183">
                  <c:v>25.381481349016397</c:v>
                </c:pt>
                <c:pt idx="1184">
                  <c:v>25.39799022153305</c:v>
                </c:pt>
                <c:pt idx="1185">
                  <c:v>25.381481349016397</c:v>
                </c:pt>
                <c:pt idx="1186">
                  <c:v>25.377355702598848</c:v>
                </c:pt>
                <c:pt idx="1187">
                  <c:v>25.385607623951671</c:v>
                </c:pt>
                <c:pt idx="1188">
                  <c:v>25.39799022153305</c:v>
                </c:pt>
                <c:pt idx="1189">
                  <c:v>25.385607623951671</c:v>
                </c:pt>
                <c:pt idx="1190">
                  <c:v>25.373230684532075</c:v>
                </c:pt>
                <c:pt idx="1191">
                  <c:v>25.373230684532075</c:v>
                </c:pt>
                <c:pt idx="1192">
                  <c:v>25.369106294649214</c:v>
                </c:pt>
                <c:pt idx="1193">
                  <c:v>25.389734527571562</c:v>
                </c:pt>
                <c:pt idx="1194">
                  <c:v>25.373230684532075</c:v>
                </c:pt>
                <c:pt idx="1195">
                  <c:v>25.356736892436047</c:v>
                </c:pt>
                <c:pt idx="1196">
                  <c:v>25.360859398767985</c:v>
                </c:pt>
                <c:pt idx="1197">
                  <c:v>25.352615013620834</c:v>
                </c:pt>
                <c:pt idx="1198">
                  <c:v>25.369106294649214</c:v>
                </c:pt>
                <c:pt idx="1199">
                  <c:v>25.356736892436047</c:v>
                </c:pt>
                <c:pt idx="1200">
                  <c:v>25.377355702598848</c:v>
                </c:pt>
                <c:pt idx="1201">
                  <c:v>25.364982532783472</c:v>
                </c:pt>
                <c:pt idx="1202">
                  <c:v>25.360859398767985</c:v>
                </c:pt>
                <c:pt idx="1203">
                  <c:v>25.364982532783472</c:v>
                </c:pt>
                <c:pt idx="1204">
                  <c:v>25.39799022153305</c:v>
                </c:pt>
                <c:pt idx="1205">
                  <c:v>25.377355702598848</c:v>
                </c:pt>
                <c:pt idx="1206">
                  <c:v>25.381481349016397</c:v>
                </c:pt>
                <c:pt idx="1207">
                  <c:v>25.381481349016397</c:v>
                </c:pt>
                <c:pt idx="1208">
                  <c:v>25.406248432236879</c:v>
                </c:pt>
                <c:pt idx="1209">
                  <c:v>25.360859398767985</c:v>
                </c:pt>
                <c:pt idx="1210">
                  <c:v>25.360859398767985</c:v>
                </c:pt>
                <c:pt idx="1211">
                  <c:v>25.360859398767985</c:v>
                </c:pt>
                <c:pt idx="1212">
                  <c:v>25.364982532783472</c:v>
                </c:pt>
                <c:pt idx="1213">
                  <c:v>25.373230684532075</c:v>
                </c:pt>
                <c:pt idx="1214">
                  <c:v>25.364982532783472</c:v>
                </c:pt>
                <c:pt idx="1215">
                  <c:v>25.373230684532075</c:v>
                </c:pt>
                <c:pt idx="1216">
                  <c:v>25.364982532783472</c:v>
                </c:pt>
                <c:pt idx="1217">
                  <c:v>25.364982532783472</c:v>
                </c:pt>
                <c:pt idx="1218">
                  <c:v>25.34849376215567</c:v>
                </c:pt>
                <c:pt idx="1219">
                  <c:v>25.360859398767985</c:v>
                </c:pt>
                <c:pt idx="1220">
                  <c:v>25.364982532783472</c:v>
                </c:pt>
                <c:pt idx="1221">
                  <c:v>25.352615013620834</c:v>
                </c:pt>
                <c:pt idx="1222">
                  <c:v>25.369106294649214</c:v>
                </c:pt>
                <c:pt idx="1223">
                  <c:v>25.352615013620834</c:v>
                </c:pt>
                <c:pt idx="1224">
                  <c:v>25.369106294649214</c:v>
                </c:pt>
                <c:pt idx="1225">
                  <c:v>25.364982532783472</c:v>
                </c:pt>
                <c:pt idx="1226">
                  <c:v>25.356736892436047</c:v>
                </c:pt>
                <c:pt idx="1227">
                  <c:v>25.369106294649214</c:v>
                </c:pt>
                <c:pt idx="1228">
                  <c:v>25.369106294649214</c:v>
                </c:pt>
                <c:pt idx="1229">
                  <c:v>25.360859398767985</c:v>
                </c:pt>
                <c:pt idx="1230">
                  <c:v>25.373230684532075</c:v>
                </c:pt>
                <c:pt idx="1231">
                  <c:v>25.377355702598848</c:v>
                </c:pt>
                <c:pt idx="1232">
                  <c:v>25.373230684532075</c:v>
                </c:pt>
                <c:pt idx="1233">
                  <c:v>25.373230684532075</c:v>
                </c:pt>
                <c:pt idx="1234">
                  <c:v>25.360859398767985</c:v>
                </c:pt>
                <c:pt idx="1235">
                  <c:v>25.360859398767985</c:v>
                </c:pt>
                <c:pt idx="1236">
                  <c:v>25.356736892436047</c:v>
                </c:pt>
                <c:pt idx="1237">
                  <c:v>25.356736892436047</c:v>
                </c:pt>
                <c:pt idx="1238">
                  <c:v>25.340253140608752</c:v>
                </c:pt>
                <c:pt idx="1239">
                  <c:v>25.369106294649214</c:v>
                </c:pt>
                <c:pt idx="1240">
                  <c:v>25.352615013620834</c:v>
                </c:pt>
                <c:pt idx="1241">
                  <c:v>25.360859398767985</c:v>
                </c:pt>
                <c:pt idx="1242">
                  <c:v>25.373230684532075</c:v>
                </c:pt>
                <c:pt idx="1243">
                  <c:v>25.369106294649214</c:v>
                </c:pt>
                <c:pt idx="1244">
                  <c:v>25.360859398767985</c:v>
                </c:pt>
                <c:pt idx="1245">
                  <c:v>25.352615013620834</c:v>
                </c:pt>
                <c:pt idx="1246">
                  <c:v>25.364982532783472</c:v>
                </c:pt>
                <c:pt idx="1247">
                  <c:v>25.356736892436047</c:v>
                </c:pt>
                <c:pt idx="1248">
                  <c:v>25.377355702598848</c:v>
                </c:pt>
                <c:pt idx="1249">
                  <c:v>25.369106294649214</c:v>
                </c:pt>
                <c:pt idx="1250">
                  <c:v>25.352615013620834</c:v>
                </c:pt>
                <c:pt idx="1251">
                  <c:v>25.360859398767985</c:v>
                </c:pt>
                <c:pt idx="1252">
                  <c:v>25.385607623951671</c:v>
                </c:pt>
                <c:pt idx="1253">
                  <c:v>25.360859398767985</c:v>
                </c:pt>
                <c:pt idx="1254">
                  <c:v>25.344373137873873</c:v>
                </c:pt>
                <c:pt idx="1255">
                  <c:v>25.364982532783472</c:v>
                </c:pt>
                <c:pt idx="1256">
                  <c:v>25.364982532783472</c:v>
                </c:pt>
                <c:pt idx="1257">
                  <c:v>25.369106294649214</c:v>
                </c:pt>
                <c:pt idx="1258">
                  <c:v>25.364982532783472</c:v>
                </c:pt>
                <c:pt idx="1259">
                  <c:v>25.373230684532075</c:v>
                </c:pt>
                <c:pt idx="1260">
                  <c:v>25.373230684532075</c:v>
                </c:pt>
                <c:pt idx="1261">
                  <c:v>25.360859398767985</c:v>
                </c:pt>
                <c:pt idx="1262">
                  <c:v>25.373230684532075</c:v>
                </c:pt>
                <c:pt idx="1263">
                  <c:v>25.364982532783472</c:v>
                </c:pt>
                <c:pt idx="1264">
                  <c:v>25.369106294649214</c:v>
                </c:pt>
                <c:pt idx="1265">
                  <c:v>25.369106294649214</c:v>
                </c:pt>
                <c:pt idx="1266">
                  <c:v>25.356736892436047</c:v>
                </c:pt>
                <c:pt idx="1267">
                  <c:v>25.352615013620834</c:v>
                </c:pt>
                <c:pt idx="1268">
                  <c:v>25.352615013620834</c:v>
                </c:pt>
                <c:pt idx="1269">
                  <c:v>25.340253140608752</c:v>
                </c:pt>
                <c:pt idx="1270">
                  <c:v>25.356736892436047</c:v>
                </c:pt>
                <c:pt idx="1271">
                  <c:v>25.344373137873873</c:v>
                </c:pt>
                <c:pt idx="1272">
                  <c:v>25.369106294649214</c:v>
                </c:pt>
                <c:pt idx="1273">
                  <c:v>25.364982532783472</c:v>
                </c:pt>
                <c:pt idx="1274">
                  <c:v>25.364982532783472</c:v>
                </c:pt>
                <c:pt idx="1275">
                  <c:v>25.360859398767985</c:v>
                </c:pt>
                <c:pt idx="1276">
                  <c:v>25.373230684532075</c:v>
                </c:pt>
                <c:pt idx="1277">
                  <c:v>25.364982532783472</c:v>
                </c:pt>
                <c:pt idx="1278">
                  <c:v>25.385607623951671</c:v>
                </c:pt>
                <c:pt idx="1279">
                  <c:v>25.381481349016397</c:v>
                </c:pt>
                <c:pt idx="1280">
                  <c:v>25.360859398767985</c:v>
                </c:pt>
                <c:pt idx="1281">
                  <c:v>25.377355702598848</c:v>
                </c:pt>
                <c:pt idx="1282">
                  <c:v>25.385607623951671</c:v>
                </c:pt>
                <c:pt idx="1283">
                  <c:v>25.39386206004302</c:v>
                </c:pt>
                <c:pt idx="1284">
                  <c:v>25.364982532783472</c:v>
                </c:pt>
                <c:pt idx="1285">
                  <c:v>25.373230684532075</c:v>
                </c:pt>
                <c:pt idx="1286">
                  <c:v>25.373230684532075</c:v>
                </c:pt>
                <c:pt idx="1287">
                  <c:v>25.373230684532075</c:v>
                </c:pt>
                <c:pt idx="1288">
                  <c:v>25.381481349016397</c:v>
                </c:pt>
                <c:pt idx="1289">
                  <c:v>25.360859398767985</c:v>
                </c:pt>
                <c:pt idx="1290">
                  <c:v>25.364982532783472</c:v>
                </c:pt>
                <c:pt idx="1291">
                  <c:v>25.364982532783472</c:v>
                </c:pt>
                <c:pt idx="1292">
                  <c:v>25.377355702598848</c:v>
                </c:pt>
                <c:pt idx="1293">
                  <c:v>25.356736892436047</c:v>
                </c:pt>
                <c:pt idx="1294">
                  <c:v>25.360859398767985</c:v>
                </c:pt>
                <c:pt idx="1295">
                  <c:v>25.369106294649214</c:v>
                </c:pt>
                <c:pt idx="1296">
                  <c:v>25.364982532783472</c:v>
                </c:pt>
                <c:pt idx="1297">
                  <c:v>25.381481349016397</c:v>
                </c:pt>
                <c:pt idx="1298">
                  <c:v>25.360859398767985</c:v>
                </c:pt>
                <c:pt idx="1299">
                  <c:v>25.360859398767985</c:v>
                </c:pt>
                <c:pt idx="1300">
                  <c:v>25.34849376215567</c:v>
                </c:pt>
                <c:pt idx="1301">
                  <c:v>25.381481349016397</c:v>
                </c:pt>
                <c:pt idx="1302">
                  <c:v>25.373230684532075</c:v>
                </c:pt>
                <c:pt idx="1303">
                  <c:v>25.369106294649214</c:v>
                </c:pt>
                <c:pt idx="1304">
                  <c:v>25.381481349016397</c:v>
                </c:pt>
                <c:pt idx="1305">
                  <c:v>25.377355702598848</c:v>
                </c:pt>
                <c:pt idx="1306">
                  <c:v>25.377355702598848</c:v>
                </c:pt>
                <c:pt idx="1307">
                  <c:v>25.381481349016397</c:v>
                </c:pt>
                <c:pt idx="1308">
                  <c:v>25.373230684532075</c:v>
                </c:pt>
                <c:pt idx="1309">
                  <c:v>25.356736892436047</c:v>
                </c:pt>
                <c:pt idx="1310">
                  <c:v>25.369106294649214</c:v>
                </c:pt>
                <c:pt idx="1311">
                  <c:v>25.352615013620834</c:v>
                </c:pt>
                <c:pt idx="1312">
                  <c:v>25.373230684532075</c:v>
                </c:pt>
                <c:pt idx="1313">
                  <c:v>25.369106294649214</c:v>
                </c:pt>
                <c:pt idx="1314">
                  <c:v>25.373230684532075</c:v>
                </c:pt>
                <c:pt idx="1315">
                  <c:v>25.364982532783472</c:v>
                </c:pt>
                <c:pt idx="1316">
                  <c:v>25.369106294649214</c:v>
                </c:pt>
                <c:pt idx="1317">
                  <c:v>25.352615013620834</c:v>
                </c:pt>
                <c:pt idx="1318">
                  <c:v>25.360859398767985</c:v>
                </c:pt>
                <c:pt idx="1319">
                  <c:v>25.360859398767985</c:v>
                </c:pt>
                <c:pt idx="1320">
                  <c:v>25.360859398767985</c:v>
                </c:pt>
                <c:pt idx="1321">
                  <c:v>25.364982532783472</c:v>
                </c:pt>
                <c:pt idx="1322">
                  <c:v>25.373230684532075</c:v>
                </c:pt>
                <c:pt idx="1323">
                  <c:v>25.373230684532075</c:v>
                </c:pt>
                <c:pt idx="1324">
                  <c:v>25.352615013620834</c:v>
                </c:pt>
                <c:pt idx="1325">
                  <c:v>25.364982532783472</c:v>
                </c:pt>
                <c:pt idx="1326">
                  <c:v>25.360859398767985</c:v>
                </c:pt>
                <c:pt idx="1327">
                  <c:v>25.373230684532075</c:v>
                </c:pt>
                <c:pt idx="1328">
                  <c:v>25.385607623951671</c:v>
                </c:pt>
                <c:pt idx="1329">
                  <c:v>25.373230684532075</c:v>
                </c:pt>
                <c:pt idx="1330">
                  <c:v>25.373230684532075</c:v>
                </c:pt>
                <c:pt idx="1331">
                  <c:v>25.373230684532075</c:v>
                </c:pt>
                <c:pt idx="1332">
                  <c:v>25.385607623951671</c:v>
                </c:pt>
                <c:pt idx="1333">
                  <c:v>25.389734527571562</c:v>
                </c:pt>
                <c:pt idx="1334">
                  <c:v>25.381481349016397</c:v>
                </c:pt>
                <c:pt idx="1335">
                  <c:v>25.385607623951671</c:v>
                </c:pt>
                <c:pt idx="1336">
                  <c:v>25.39799022153305</c:v>
                </c:pt>
                <c:pt idx="1337">
                  <c:v>25.377355702598848</c:v>
                </c:pt>
                <c:pt idx="1338">
                  <c:v>25.385607623951671</c:v>
                </c:pt>
                <c:pt idx="1339">
                  <c:v>25.377355702598848</c:v>
                </c:pt>
                <c:pt idx="1340">
                  <c:v>25.360859398767985</c:v>
                </c:pt>
                <c:pt idx="1341">
                  <c:v>25.385607623951671</c:v>
                </c:pt>
                <c:pt idx="1342">
                  <c:v>25.369106294649214</c:v>
                </c:pt>
                <c:pt idx="1343">
                  <c:v>25.381481349016397</c:v>
                </c:pt>
                <c:pt idx="1344">
                  <c:v>25.381481349016397</c:v>
                </c:pt>
                <c:pt idx="1345">
                  <c:v>25.373230684532075</c:v>
                </c:pt>
                <c:pt idx="1346">
                  <c:v>25.389734527571562</c:v>
                </c:pt>
                <c:pt idx="1347">
                  <c:v>25.34849376215567</c:v>
                </c:pt>
                <c:pt idx="1348">
                  <c:v>25.364982532783472</c:v>
                </c:pt>
                <c:pt idx="1349">
                  <c:v>25.369106294649214</c:v>
                </c:pt>
                <c:pt idx="1350">
                  <c:v>25.369106294649214</c:v>
                </c:pt>
                <c:pt idx="1351">
                  <c:v>25.369106294649214</c:v>
                </c:pt>
                <c:pt idx="1352">
                  <c:v>25.369106294649214</c:v>
                </c:pt>
                <c:pt idx="1353">
                  <c:v>25.377355702598848</c:v>
                </c:pt>
                <c:pt idx="1354">
                  <c:v>25.377355702598848</c:v>
                </c:pt>
                <c:pt idx="1355">
                  <c:v>25.385607623951671</c:v>
                </c:pt>
                <c:pt idx="1356">
                  <c:v>25.377355702598848</c:v>
                </c:pt>
                <c:pt idx="1357">
                  <c:v>25.369106294649214</c:v>
                </c:pt>
                <c:pt idx="1358">
                  <c:v>25.385607623951671</c:v>
                </c:pt>
                <c:pt idx="1359">
                  <c:v>25.369106294649214</c:v>
                </c:pt>
                <c:pt idx="1360">
                  <c:v>25.377355702598848</c:v>
                </c:pt>
                <c:pt idx="1361">
                  <c:v>25.360859398767985</c:v>
                </c:pt>
                <c:pt idx="1362">
                  <c:v>25.364982532783472</c:v>
                </c:pt>
                <c:pt idx="1363">
                  <c:v>25.360859398767985</c:v>
                </c:pt>
                <c:pt idx="1364">
                  <c:v>25.356736892436047</c:v>
                </c:pt>
                <c:pt idx="1365">
                  <c:v>25.34849376215567</c:v>
                </c:pt>
                <c:pt idx="1366">
                  <c:v>25.352615013620834</c:v>
                </c:pt>
                <c:pt idx="1367">
                  <c:v>25.352615013620834</c:v>
                </c:pt>
                <c:pt idx="1368">
                  <c:v>25.356736892436047</c:v>
                </c:pt>
                <c:pt idx="1369">
                  <c:v>25.381481349016397</c:v>
                </c:pt>
                <c:pt idx="1370">
                  <c:v>25.34849376215567</c:v>
                </c:pt>
                <c:pt idx="1371">
                  <c:v>25.336133770193726</c:v>
                </c:pt>
                <c:pt idx="1372">
                  <c:v>25.377355702598848</c:v>
                </c:pt>
                <c:pt idx="1373">
                  <c:v>25.34849376215567</c:v>
                </c:pt>
                <c:pt idx="1374">
                  <c:v>25.364982532783472</c:v>
                </c:pt>
                <c:pt idx="1375">
                  <c:v>25.377355702598848</c:v>
                </c:pt>
                <c:pt idx="1376">
                  <c:v>25.381481349016397</c:v>
                </c:pt>
                <c:pt idx="1377">
                  <c:v>25.39799022153305</c:v>
                </c:pt>
                <c:pt idx="1378">
                  <c:v>25.360859398767985</c:v>
                </c:pt>
                <c:pt idx="1379">
                  <c:v>25.364982532783472</c:v>
                </c:pt>
                <c:pt idx="1380">
                  <c:v>25.377355702598848</c:v>
                </c:pt>
                <c:pt idx="1381">
                  <c:v>25.364982532783472</c:v>
                </c:pt>
                <c:pt idx="1382">
                  <c:v>25.364982532783472</c:v>
                </c:pt>
                <c:pt idx="1383">
                  <c:v>25.373230684532075</c:v>
                </c:pt>
                <c:pt idx="1384">
                  <c:v>25.360859398767985</c:v>
                </c:pt>
                <c:pt idx="1385">
                  <c:v>25.377355702598848</c:v>
                </c:pt>
                <c:pt idx="1386">
                  <c:v>25.369106294649214</c:v>
                </c:pt>
                <c:pt idx="1387">
                  <c:v>25.377355702598848</c:v>
                </c:pt>
                <c:pt idx="1388">
                  <c:v>25.364982532783472</c:v>
                </c:pt>
                <c:pt idx="1389">
                  <c:v>25.369106294649214</c:v>
                </c:pt>
                <c:pt idx="1390">
                  <c:v>25.381481349016397</c:v>
                </c:pt>
                <c:pt idx="1391">
                  <c:v>25.385607623951671</c:v>
                </c:pt>
                <c:pt idx="1392">
                  <c:v>25.389734527571562</c:v>
                </c:pt>
                <c:pt idx="1393">
                  <c:v>25.360859398767985</c:v>
                </c:pt>
                <c:pt idx="1394">
                  <c:v>25.360859398767985</c:v>
                </c:pt>
                <c:pt idx="1395">
                  <c:v>25.360859398767985</c:v>
                </c:pt>
                <c:pt idx="1396">
                  <c:v>25.377355702598848</c:v>
                </c:pt>
                <c:pt idx="1397">
                  <c:v>25.39799022153305</c:v>
                </c:pt>
                <c:pt idx="1398">
                  <c:v>25.385607623951671</c:v>
                </c:pt>
                <c:pt idx="1399">
                  <c:v>25.381481349016397</c:v>
                </c:pt>
                <c:pt idx="1400">
                  <c:v>25.39799022153305</c:v>
                </c:pt>
                <c:pt idx="1401">
                  <c:v>25.385607623951671</c:v>
                </c:pt>
                <c:pt idx="1402">
                  <c:v>25.377355702598848</c:v>
                </c:pt>
                <c:pt idx="1403">
                  <c:v>25.364982532783472</c:v>
                </c:pt>
                <c:pt idx="1404">
                  <c:v>25.369106294649214</c:v>
                </c:pt>
                <c:pt idx="1405">
                  <c:v>25.364982532783472</c:v>
                </c:pt>
                <c:pt idx="1406">
                  <c:v>25.356736892436047</c:v>
                </c:pt>
                <c:pt idx="1407">
                  <c:v>25.360859398767985</c:v>
                </c:pt>
                <c:pt idx="1408">
                  <c:v>25.369106294649214</c:v>
                </c:pt>
                <c:pt idx="1409">
                  <c:v>25.373230684532075</c:v>
                </c:pt>
                <c:pt idx="1410">
                  <c:v>25.377355702598848</c:v>
                </c:pt>
                <c:pt idx="1411">
                  <c:v>25.352615013620834</c:v>
                </c:pt>
                <c:pt idx="1412">
                  <c:v>25.364982532783472</c:v>
                </c:pt>
                <c:pt idx="1413">
                  <c:v>25.381481349016397</c:v>
                </c:pt>
                <c:pt idx="1414">
                  <c:v>25.360859398767985</c:v>
                </c:pt>
                <c:pt idx="1415">
                  <c:v>25.373230684532075</c:v>
                </c:pt>
                <c:pt idx="1416">
                  <c:v>25.34849376215567</c:v>
                </c:pt>
                <c:pt idx="1417">
                  <c:v>25.377355702598848</c:v>
                </c:pt>
                <c:pt idx="1418">
                  <c:v>25.360859398767985</c:v>
                </c:pt>
                <c:pt idx="1419">
                  <c:v>25.369106294649214</c:v>
                </c:pt>
                <c:pt idx="1420">
                  <c:v>25.364982532783472</c:v>
                </c:pt>
                <c:pt idx="1421">
                  <c:v>25.356736892436047</c:v>
                </c:pt>
                <c:pt idx="1422">
                  <c:v>25.356736892436047</c:v>
                </c:pt>
                <c:pt idx="1423">
                  <c:v>25.385607623951671</c:v>
                </c:pt>
                <c:pt idx="1424">
                  <c:v>25.360859398767985</c:v>
                </c:pt>
                <c:pt idx="1425">
                  <c:v>25.373230684532075</c:v>
                </c:pt>
                <c:pt idx="1426">
                  <c:v>25.373230684532075</c:v>
                </c:pt>
                <c:pt idx="1427">
                  <c:v>25.381481349016397</c:v>
                </c:pt>
                <c:pt idx="1428">
                  <c:v>25.389734527571562</c:v>
                </c:pt>
                <c:pt idx="1429">
                  <c:v>25.377355702598848</c:v>
                </c:pt>
                <c:pt idx="1430">
                  <c:v>25.356736892436047</c:v>
                </c:pt>
                <c:pt idx="1431">
                  <c:v>25.381481349016397</c:v>
                </c:pt>
                <c:pt idx="1432">
                  <c:v>25.385607623951671</c:v>
                </c:pt>
                <c:pt idx="1433">
                  <c:v>25.39799022153305</c:v>
                </c:pt>
                <c:pt idx="1434">
                  <c:v>25.364982532783472</c:v>
                </c:pt>
                <c:pt idx="1435">
                  <c:v>25.39386206004302</c:v>
                </c:pt>
                <c:pt idx="1436">
                  <c:v>25.40211901220863</c:v>
                </c:pt>
                <c:pt idx="1437">
                  <c:v>25.385607623951671</c:v>
                </c:pt>
                <c:pt idx="1438">
                  <c:v>25.385607623951671</c:v>
                </c:pt>
                <c:pt idx="1439">
                  <c:v>25.381481349016397</c:v>
                </c:pt>
                <c:pt idx="1440">
                  <c:v>25.373230684532075</c:v>
                </c:pt>
                <c:pt idx="1441">
                  <c:v>25.389734527571562</c:v>
                </c:pt>
                <c:pt idx="1442">
                  <c:v>25.381481349016397</c:v>
                </c:pt>
                <c:pt idx="1443">
                  <c:v>25.356736892436047</c:v>
                </c:pt>
                <c:pt idx="1444">
                  <c:v>25.360859398767985</c:v>
                </c:pt>
                <c:pt idx="1445">
                  <c:v>25.364982532783472</c:v>
                </c:pt>
                <c:pt idx="1446">
                  <c:v>25.381481349016397</c:v>
                </c:pt>
                <c:pt idx="1447">
                  <c:v>25.364982532783472</c:v>
                </c:pt>
                <c:pt idx="1448">
                  <c:v>25.364982532783472</c:v>
                </c:pt>
                <c:pt idx="1449">
                  <c:v>25.364982532783472</c:v>
                </c:pt>
                <c:pt idx="1450">
                  <c:v>25.364982532783472</c:v>
                </c:pt>
                <c:pt idx="1451">
                  <c:v>25.381481349016397</c:v>
                </c:pt>
                <c:pt idx="1452">
                  <c:v>25.364982532783472</c:v>
                </c:pt>
                <c:pt idx="1453">
                  <c:v>25.373230684532075</c:v>
                </c:pt>
                <c:pt idx="1454">
                  <c:v>25.369106294649214</c:v>
                </c:pt>
                <c:pt idx="1455">
                  <c:v>25.360859398767985</c:v>
                </c:pt>
                <c:pt idx="1456">
                  <c:v>25.377355702598848</c:v>
                </c:pt>
                <c:pt idx="1457">
                  <c:v>25.373230684532075</c:v>
                </c:pt>
                <c:pt idx="1458">
                  <c:v>25.381481349016397</c:v>
                </c:pt>
                <c:pt idx="1459">
                  <c:v>25.369106294649214</c:v>
                </c:pt>
                <c:pt idx="1460">
                  <c:v>25.369106294649214</c:v>
                </c:pt>
                <c:pt idx="1461">
                  <c:v>25.369106294649214</c:v>
                </c:pt>
                <c:pt idx="1462">
                  <c:v>25.377355702598848</c:v>
                </c:pt>
                <c:pt idx="1463">
                  <c:v>25.360859398767985</c:v>
                </c:pt>
                <c:pt idx="1464">
                  <c:v>25.364982532783472</c:v>
                </c:pt>
                <c:pt idx="1465">
                  <c:v>25.360859398767985</c:v>
                </c:pt>
                <c:pt idx="1466">
                  <c:v>25.369106294649214</c:v>
                </c:pt>
                <c:pt idx="1467">
                  <c:v>25.381481349016397</c:v>
                </c:pt>
                <c:pt idx="1468">
                  <c:v>25.364982532783472</c:v>
                </c:pt>
                <c:pt idx="1469">
                  <c:v>25.364982532783472</c:v>
                </c:pt>
                <c:pt idx="1470">
                  <c:v>25.364982532783472</c:v>
                </c:pt>
                <c:pt idx="1471">
                  <c:v>25.385607623951671</c:v>
                </c:pt>
                <c:pt idx="1472">
                  <c:v>25.377355702598848</c:v>
                </c:pt>
                <c:pt idx="1473">
                  <c:v>25.352615013620834</c:v>
                </c:pt>
                <c:pt idx="1474">
                  <c:v>25.352615013620834</c:v>
                </c:pt>
                <c:pt idx="1475">
                  <c:v>25.352615013620834</c:v>
                </c:pt>
                <c:pt idx="1476">
                  <c:v>25.381481349016397</c:v>
                </c:pt>
                <c:pt idx="1477">
                  <c:v>25.364982532783472</c:v>
                </c:pt>
                <c:pt idx="1478">
                  <c:v>25.377355702598848</c:v>
                </c:pt>
                <c:pt idx="1479">
                  <c:v>25.364982532783472</c:v>
                </c:pt>
                <c:pt idx="1480">
                  <c:v>25.360859398767985</c:v>
                </c:pt>
                <c:pt idx="1481">
                  <c:v>25.373230684532075</c:v>
                </c:pt>
                <c:pt idx="1482">
                  <c:v>25.364982532783472</c:v>
                </c:pt>
                <c:pt idx="1483">
                  <c:v>25.389734527571562</c:v>
                </c:pt>
                <c:pt idx="1484">
                  <c:v>25.373230684532075</c:v>
                </c:pt>
                <c:pt idx="1485">
                  <c:v>25.373230684532075</c:v>
                </c:pt>
                <c:pt idx="1486">
                  <c:v>25.385607623951671</c:v>
                </c:pt>
                <c:pt idx="1487">
                  <c:v>25.356736892436047</c:v>
                </c:pt>
                <c:pt idx="1488">
                  <c:v>25.369106294649214</c:v>
                </c:pt>
                <c:pt idx="1489">
                  <c:v>25.385607623951671</c:v>
                </c:pt>
                <c:pt idx="1490">
                  <c:v>25.385607623951671</c:v>
                </c:pt>
                <c:pt idx="1491">
                  <c:v>25.369106294649214</c:v>
                </c:pt>
                <c:pt idx="1492">
                  <c:v>25.364982532783472</c:v>
                </c:pt>
                <c:pt idx="1493">
                  <c:v>25.360859398767985</c:v>
                </c:pt>
                <c:pt idx="1494">
                  <c:v>25.364982532783472</c:v>
                </c:pt>
                <c:pt idx="1495">
                  <c:v>25.369106294649214</c:v>
                </c:pt>
                <c:pt idx="1496">
                  <c:v>25.364982532783472</c:v>
                </c:pt>
                <c:pt idx="1497">
                  <c:v>25.364982532783472</c:v>
                </c:pt>
                <c:pt idx="1498">
                  <c:v>25.364982532783472</c:v>
                </c:pt>
                <c:pt idx="1499">
                  <c:v>25.381481349016397</c:v>
                </c:pt>
                <c:pt idx="1500">
                  <c:v>25.356736892436047</c:v>
                </c:pt>
                <c:pt idx="1501">
                  <c:v>25.360859398767985</c:v>
                </c:pt>
                <c:pt idx="1502">
                  <c:v>25.364982532783472</c:v>
                </c:pt>
                <c:pt idx="1503">
                  <c:v>25.34849376215567</c:v>
                </c:pt>
                <c:pt idx="1504">
                  <c:v>25.377355702598848</c:v>
                </c:pt>
                <c:pt idx="1505">
                  <c:v>25.377355702598848</c:v>
                </c:pt>
                <c:pt idx="1506">
                  <c:v>25.369106294649214</c:v>
                </c:pt>
                <c:pt idx="1507">
                  <c:v>25.356736892436047</c:v>
                </c:pt>
                <c:pt idx="1508">
                  <c:v>25.373230684532075</c:v>
                </c:pt>
                <c:pt idx="1509">
                  <c:v>25.373230684532075</c:v>
                </c:pt>
                <c:pt idx="1510">
                  <c:v>25.360859398767985</c:v>
                </c:pt>
                <c:pt idx="1511">
                  <c:v>25.360859398767985</c:v>
                </c:pt>
                <c:pt idx="1512">
                  <c:v>25.356736892436047</c:v>
                </c:pt>
                <c:pt idx="1513">
                  <c:v>25.377355702598848</c:v>
                </c:pt>
                <c:pt idx="1514">
                  <c:v>25.360859398767985</c:v>
                </c:pt>
                <c:pt idx="1515">
                  <c:v>25.364982532783472</c:v>
                </c:pt>
                <c:pt idx="1516">
                  <c:v>25.352615013620834</c:v>
                </c:pt>
                <c:pt idx="1517">
                  <c:v>25.352615013620834</c:v>
                </c:pt>
                <c:pt idx="1518">
                  <c:v>25.352615013620834</c:v>
                </c:pt>
                <c:pt idx="1519">
                  <c:v>25.356736892436047</c:v>
                </c:pt>
                <c:pt idx="1520">
                  <c:v>25.352615013620834</c:v>
                </c:pt>
                <c:pt idx="1521">
                  <c:v>25.352615013620834</c:v>
                </c:pt>
                <c:pt idx="1522">
                  <c:v>25.352615013620834</c:v>
                </c:pt>
                <c:pt idx="1523">
                  <c:v>25.352615013620834</c:v>
                </c:pt>
                <c:pt idx="1524">
                  <c:v>25.377355702598848</c:v>
                </c:pt>
                <c:pt idx="1525">
                  <c:v>25.385607623951671</c:v>
                </c:pt>
                <c:pt idx="1526">
                  <c:v>25.364982532783472</c:v>
                </c:pt>
                <c:pt idx="1527">
                  <c:v>25.34849376215567</c:v>
                </c:pt>
                <c:pt idx="1528">
                  <c:v>25.344373137873873</c:v>
                </c:pt>
                <c:pt idx="1529">
                  <c:v>25.369106294649214</c:v>
                </c:pt>
                <c:pt idx="1530">
                  <c:v>25.369106294649214</c:v>
                </c:pt>
                <c:pt idx="1531">
                  <c:v>25.34849376215567</c:v>
                </c:pt>
                <c:pt idx="1532">
                  <c:v>25.356736892436047</c:v>
                </c:pt>
                <c:pt idx="1533">
                  <c:v>25.364982532783472</c:v>
                </c:pt>
                <c:pt idx="1534">
                  <c:v>25.356736892436047</c:v>
                </c:pt>
                <c:pt idx="1535">
                  <c:v>25.381481349016397</c:v>
                </c:pt>
                <c:pt idx="1536">
                  <c:v>25.360859398767985</c:v>
                </c:pt>
                <c:pt idx="1537">
                  <c:v>25.360859398767985</c:v>
                </c:pt>
                <c:pt idx="1538">
                  <c:v>25.377355702598848</c:v>
                </c:pt>
                <c:pt idx="1539">
                  <c:v>25.369106294649214</c:v>
                </c:pt>
                <c:pt idx="1540">
                  <c:v>25.373230684532075</c:v>
                </c:pt>
                <c:pt idx="1541">
                  <c:v>25.356736892436047</c:v>
                </c:pt>
                <c:pt idx="1542">
                  <c:v>25.336133770193726</c:v>
                </c:pt>
                <c:pt idx="1543">
                  <c:v>25.364982532783472</c:v>
                </c:pt>
                <c:pt idx="1544">
                  <c:v>25.352615013620834</c:v>
                </c:pt>
                <c:pt idx="1545">
                  <c:v>25.373230684532075</c:v>
                </c:pt>
                <c:pt idx="1546">
                  <c:v>25.352615013620834</c:v>
                </c:pt>
                <c:pt idx="1547">
                  <c:v>25.352615013620834</c:v>
                </c:pt>
                <c:pt idx="1548">
                  <c:v>25.356736892436047</c:v>
                </c:pt>
                <c:pt idx="1549">
                  <c:v>25.381481349016397</c:v>
                </c:pt>
                <c:pt idx="1550">
                  <c:v>25.369106294649214</c:v>
                </c:pt>
                <c:pt idx="1551">
                  <c:v>25.373230684532075</c:v>
                </c:pt>
                <c:pt idx="1552">
                  <c:v>25.356736892436047</c:v>
                </c:pt>
                <c:pt idx="1553">
                  <c:v>25.344373137873873</c:v>
                </c:pt>
                <c:pt idx="1554">
                  <c:v>25.369106294649214</c:v>
                </c:pt>
                <c:pt idx="1555">
                  <c:v>25.34849376215567</c:v>
                </c:pt>
                <c:pt idx="1556">
                  <c:v>25.381481349016397</c:v>
                </c:pt>
                <c:pt idx="1557">
                  <c:v>25.377355702598848</c:v>
                </c:pt>
                <c:pt idx="1558">
                  <c:v>25.352615013620834</c:v>
                </c:pt>
                <c:pt idx="1559">
                  <c:v>25.364982532783472</c:v>
                </c:pt>
                <c:pt idx="1560">
                  <c:v>25.360859398767985</c:v>
                </c:pt>
                <c:pt idx="1561">
                  <c:v>25.364982532783472</c:v>
                </c:pt>
                <c:pt idx="1562">
                  <c:v>25.352615013620834</c:v>
                </c:pt>
                <c:pt idx="1563">
                  <c:v>25.360859398767985</c:v>
                </c:pt>
                <c:pt idx="1564">
                  <c:v>25.381481349016397</c:v>
                </c:pt>
                <c:pt idx="1565">
                  <c:v>25.364982532783472</c:v>
                </c:pt>
                <c:pt idx="1566">
                  <c:v>25.377355702598848</c:v>
                </c:pt>
                <c:pt idx="1567">
                  <c:v>25.356736892436047</c:v>
                </c:pt>
                <c:pt idx="1568">
                  <c:v>25.373230684532075</c:v>
                </c:pt>
                <c:pt idx="1569">
                  <c:v>25.377355702598848</c:v>
                </c:pt>
                <c:pt idx="1570">
                  <c:v>25.369106294649214</c:v>
                </c:pt>
                <c:pt idx="1571">
                  <c:v>25.364982532783472</c:v>
                </c:pt>
                <c:pt idx="1572">
                  <c:v>25.381481349016397</c:v>
                </c:pt>
                <c:pt idx="1573">
                  <c:v>25.369106294649214</c:v>
                </c:pt>
                <c:pt idx="1574">
                  <c:v>25.364982532783472</c:v>
                </c:pt>
                <c:pt idx="1575">
                  <c:v>25.352615013620834</c:v>
                </c:pt>
                <c:pt idx="1576">
                  <c:v>25.356736892436047</c:v>
                </c:pt>
                <c:pt idx="1577">
                  <c:v>25.377355702598848</c:v>
                </c:pt>
                <c:pt idx="1578">
                  <c:v>25.369106294649214</c:v>
                </c:pt>
                <c:pt idx="1579">
                  <c:v>25.364982532783472</c:v>
                </c:pt>
                <c:pt idx="1580">
                  <c:v>25.39799022153305</c:v>
                </c:pt>
                <c:pt idx="1581">
                  <c:v>25.39386206004302</c:v>
                </c:pt>
                <c:pt idx="1582">
                  <c:v>25.381481349016397</c:v>
                </c:pt>
                <c:pt idx="1583">
                  <c:v>25.381481349016397</c:v>
                </c:pt>
                <c:pt idx="1584">
                  <c:v>25.373230684532075</c:v>
                </c:pt>
                <c:pt idx="1585">
                  <c:v>25.373230684532075</c:v>
                </c:pt>
                <c:pt idx="1586">
                  <c:v>25.385607623951671</c:v>
                </c:pt>
                <c:pt idx="1587">
                  <c:v>25.364982532783472</c:v>
                </c:pt>
                <c:pt idx="1588">
                  <c:v>25.377355702598848</c:v>
                </c:pt>
                <c:pt idx="1589">
                  <c:v>25.364982532783472</c:v>
                </c:pt>
                <c:pt idx="1590">
                  <c:v>25.364982532783472</c:v>
                </c:pt>
                <c:pt idx="1591">
                  <c:v>25.340253140608752</c:v>
                </c:pt>
                <c:pt idx="1592">
                  <c:v>25.364982532783472</c:v>
                </c:pt>
                <c:pt idx="1593">
                  <c:v>25.352615013620834</c:v>
                </c:pt>
                <c:pt idx="1594">
                  <c:v>25.369106294649214</c:v>
                </c:pt>
                <c:pt idx="1595">
                  <c:v>25.356736892436047</c:v>
                </c:pt>
                <c:pt idx="1596">
                  <c:v>25.377355702598848</c:v>
                </c:pt>
                <c:pt idx="1597">
                  <c:v>25.356736892436047</c:v>
                </c:pt>
                <c:pt idx="1598">
                  <c:v>25.373230684532075</c:v>
                </c:pt>
                <c:pt idx="1599">
                  <c:v>25.352615013620834</c:v>
                </c:pt>
                <c:pt idx="1600">
                  <c:v>25.373230684532075</c:v>
                </c:pt>
                <c:pt idx="1601">
                  <c:v>25.340253140608752</c:v>
                </c:pt>
                <c:pt idx="1602">
                  <c:v>25.364982532783472</c:v>
                </c:pt>
                <c:pt idx="1603">
                  <c:v>25.364982532783472</c:v>
                </c:pt>
                <c:pt idx="1604">
                  <c:v>25.356736892436047</c:v>
                </c:pt>
                <c:pt idx="1605">
                  <c:v>25.356736892436047</c:v>
                </c:pt>
                <c:pt idx="1606">
                  <c:v>25.373230684532075</c:v>
                </c:pt>
                <c:pt idx="1607">
                  <c:v>25.381481349016397</c:v>
                </c:pt>
                <c:pt idx="1608">
                  <c:v>25.352615013620834</c:v>
                </c:pt>
                <c:pt idx="1609">
                  <c:v>25.369106294649214</c:v>
                </c:pt>
                <c:pt idx="1610">
                  <c:v>25.373230684532075</c:v>
                </c:pt>
                <c:pt idx="1611">
                  <c:v>25.352615013620834</c:v>
                </c:pt>
                <c:pt idx="1612">
                  <c:v>25.360859398767985</c:v>
                </c:pt>
                <c:pt idx="1613">
                  <c:v>25.369106294649214</c:v>
                </c:pt>
                <c:pt idx="1614">
                  <c:v>25.373230684532075</c:v>
                </c:pt>
                <c:pt idx="1615">
                  <c:v>25.373230684532075</c:v>
                </c:pt>
                <c:pt idx="1616">
                  <c:v>25.356736892436047</c:v>
                </c:pt>
                <c:pt idx="1617">
                  <c:v>25.369106294649214</c:v>
                </c:pt>
                <c:pt idx="1618">
                  <c:v>25.356736892436047</c:v>
                </c:pt>
                <c:pt idx="1619">
                  <c:v>25.369106294649214</c:v>
                </c:pt>
                <c:pt idx="1620">
                  <c:v>25.360859398767985</c:v>
                </c:pt>
                <c:pt idx="1621">
                  <c:v>25.34849376215567</c:v>
                </c:pt>
                <c:pt idx="1622">
                  <c:v>25.356736892436047</c:v>
                </c:pt>
                <c:pt idx="1623">
                  <c:v>25.356736892436047</c:v>
                </c:pt>
                <c:pt idx="1624">
                  <c:v>25.356736892436047</c:v>
                </c:pt>
                <c:pt idx="1625">
                  <c:v>25.356736892436047</c:v>
                </c:pt>
                <c:pt idx="1626">
                  <c:v>25.356736892436047</c:v>
                </c:pt>
                <c:pt idx="1627">
                  <c:v>25.377355702598848</c:v>
                </c:pt>
                <c:pt idx="1628">
                  <c:v>25.352615013620834</c:v>
                </c:pt>
                <c:pt idx="1629">
                  <c:v>25.360859398767985</c:v>
                </c:pt>
                <c:pt idx="1630">
                  <c:v>25.356736892436047</c:v>
                </c:pt>
                <c:pt idx="1631">
                  <c:v>25.373230684532075</c:v>
                </c:pt>
                <c:pt idx="1632">
                  <c:v>25.369106294649214</c:v>
                </c:pt>
                <c:pt idx="1633">
                  <c:v>25.352615013620834</c:v>
                </c:pt>
                <c:pt idx="1634">
                  <c:v>25.381481349016397</c:v>
                </c:pt>
                <c:pt idx="1635">
                  <c:v>25.381481349016397</c:v>
                </c:pt>
                <c:pt idx="1636">
                  <c:v>25.360859398767985</c:v>
                </c:pt>
                <c:pt idx="1637">
                  <c:v>25.369106294649214</c:v>
                </c:pt>
                <c:pt idx="1638">
                  <c:v>25.369106294649214</c:v>
                </c:pt>
                <c:pt idx="1639">
                  <c:v>25.373230684532075</c:v>
                </c:pt>
                <c:pt idx="1640">
                  <c:v>25.373230684532075</c:v>
                </c:pt>
                <c:pt idx="1641">
                  <c:v>25.356736892436047</c:v>
                </c:pt>
                <c:pt idx="1642">
                  <c:v>25.364982532783472</c:v>
                </c:pt>
                <c:pt idx="1643">
                  <c:v>25.373230684532075</c:v>
                </c:pt>
                <c:pt idx="1644">
                  <c:v>25.364982532783472</c:v>
                </c:pt>
                <c:pt idx="1645">
                  <c:v>25.356736892436047</c:v>
                </c:pt>
                <c:pt idx="1646">
                  <c:v>25.344373137873873</c:v>
                </c:pt>
                <c:pt idx="1647">
                  <c:v>25.356736892436047</c:v>
                </c:pt>
                <c:pt idx="1648">
                  <c:v>25.356736892436047</c:v>
                </c:pt>
                <c:pt idx="1649">
                  <c:v>25.356736892436047</c:v>
                </c:pt>
                <c:pt idx="1650">
                  <c:v>25.336133770193726</c:v>
                </c:pt>
                <c:pt idx="1651">
                  <c:v>25.352615013620834</c:v>
                </c:pt>
                <c:pt idx="1652">
                  <c:v>25.352615013620834</c:v>
                </c:pt>
                <c:pt idx="1653">
                  <c:v>25.364982532783472</c:v>
                </c:pt>
                <c:pt idx="1654">
                  <c:v>25.385607623951671</c:v>
                </c:pt>
                <c:pt idx="1655">
                  <c:v>25.373230684532075</c:v>
                </c:pt>
                <c:pt idx="1656">
                  <c:v>25.373230684532075</c:v>
                </c:pt>
                <c:pt idx="1657">
                  <c:v>25.381481349016397</c:v>
                </c:pt>
                <c:pt idx="1658">
                  <c:v>25.373230684532075</c:v>
                </c:pt>
                <c:pt idx="1659">
                  <c:v>25.381481349016397</c:v>
                </c:pt>
                <c:pt idx="1660">
                  <c:v>25.352615013620834</c:v>
                </c:pt>
                <c:pt idx="1661">
                  <c:v>25.377355702598848</c:v>
                </c:pt>
                <c:pt idx="1662">
                  <c:v>25.360859398767985</c:v>
                </c:pt>
                <c:pt idx="1663">
                  <c:v>25.377355702598848</c:v>
                </c:pt>
                <c:pt idx="1664">
                  <c:v>25.356736892436047</c:v>
                </c:pt>
                <c:pt idx="1665">
                  <c:v>25.381481349016397</c:v>
                </c:pt>
                <c:pt idx="1666">
                  <c:v>25.369106294649214</c:v>
                </c:pt>
                <c:pt idx="1667">
                  <c:v>25.360859398767985</c:v>
                </c:pt>
                <c:pt idx="1668">
                  <c:v>25.373230684532075</c:v>
                </c:pt>
                <c:pt idx="1669">
                  <c:v>25.344373137873873</c:v>
                </c:pt>
                <c:pt idx="1670">
                  <c:v>25.373230684532075</c:v>
                </c:pt>
                <c:pt idx="1671">
                  <c:v>25.373230684532075</c:v>
                </c:pt>
                <c:pt idx="1672">
                  <c:v>25.356736892436047</c:v>
                </c:pt>
                <c:pt idx="1673">
                  <c:v>25.336133770193726</c:v>
                </c:pt>
                <c:pt idx="1674">
                  <c:v>25.369106294649214</c:v>
                </c:pt>
                <c:pt idx="1675">
                  <c:v>25.360859398767985</c:v>
                </c:pt>
                <c:pt idx="1676">
                  <c:v>25.34849376215567</c:v>
                </c:pt>
                <c:pt idx="1677">
                  <c:v>25.360859398767985</c:v>
                </c:pt>
                <c:pt idx="1678">
                  <c:v>25.356736892436047</c:v>
                </c:pt>
                <c:pt idx="1679">
                  <c:v>25.344373137873873</c:v>
                </c:pt>
                <c:pt idx="1680">
                  <c:v>25.364982532783472</c:v>
                </c:pt>
                <c:pt idx="1681">
                  <c:v>25.373230684532075</c:v>
                </c:pt>
                <c:pt idx="1682">
                  <c:v>25.377355702598848</c:v>
                </c:pt>
                <c:pt idx="1683">
                  <c:v>25.389734527571562</c:v>
                </c:pt>
                <c:pt idx="1684">
                  <c:v>25.369106294649214</c:v>
                </c:pt>
                <c:pt idx="1685">
                  <c:v>25.364982532783472</c:v>
                </c:pt>
                <c:pt idx="1686">
                  <c:v>25.373230684532075</c:v>
                </c:pt>
                <c:pt idx="1687">
                  <c:v>25.369106294649214</c:v>
                </c:pt>
                <c:pt idx="1688">
                  <c:v>25.364982532783472</c:v>
                </c:pt>
                <c:pt idx="1689">
                  <c:v>25.360859398767985</c:v>
                </c:pt>
                <c:pt idx="1690">
                  <c:v>25.356736892436047</c:v>
                </c:pt>
                <c:pt idx="1691">
                  <c:v>25.34849376215567</c:v>
                </c:pt>
                <c:pt idx="1692">
                  <c:v>25.356736892436047</c:v>
                </c:pt>
                <c:pt idx="1693">
                  <c:v>25.356736892436047</c:v>
                </c:pt>
                <c:pt idx="1694">
                  <c:v>25.369106294649214</c:v>
                </c:pt>
                <c:pt idx="1695">
                  <c:v>25.34849376215567</c:v>
                </c:pt>
                <c:pt idx="1696">
                  <c:v>25.352615013620834</c:v>
                </c:pt>
                <c:pt idx="1697">
                  <c:v>25.364982532783472</c:v>
                </c:pt>
                <c:pt idx="1698">
                  <c:v>25.352615013620834</c:v>
                </c:pt>
                <c:pt idx="1699">
                  <c:v>25.377355702598848</c:v>
                </c:pt>
                <c:pt idx="1700">
                  <c:v>25.369106294649214</c:v>
                </c:pt>
                <c:pt idx="1701">
                  <c:v>25.352615013620834</c:v>
                </c:pt>
                <c:pt idx="1702">
                  <c:v>25.381481349016397</c:v>
                </c:pt>
                <c:pt idx="1703">
                  <c:v>25.360859398767985</c:v>
                </c:pt>
                <c:pt idx="1704">
                  <c:v>25.360859398767985</c:v>
                </c:pt>
                <c:pt idx="1705">
                  <c:v>25.360859398767985</c:v>
                </c:pt>
                <c:pt idx="1706">
                  <c:v>25.360859398767985</c:v>
                </c:pt>
                <c:pt idx="1707">
                  <c:v>25.360859398767985</c:v>
                </c:pt>
                <c:pt idx="1708">
                  <c:v>25.385607623951671</c:v>
                </c:pt>
                <c:pt idx="1709">
                  <c:v>25.377355702598848</c:v>
                </c:pt>
                <c:pt idx="1710">
                  <c:v>25.381481349016397</c:v>
                </c:pt>
                <c:pt idx="1711">
                  <c:v>25.373230684532075</c:v>
                </c:pt>
                <c:pt idx="1712">
                  <c:v>25.373230684532075</c:v>
                </c:pt>
                <c:pt idx="1713">
                  <c:v>25.369106294649214</c:v>
                </c:pt>
                <c:pt idx="1714">
                  <c:v>25.377355702598848</c:v>
                </c:pt>
                <c:pt idx="1715">
                  <c:v>25.385607623951671</c:v>
                </c:pt>
                <c:pt idx="1716">
                  <c:v>25.364982532783472</c:v>
                </c:pt>
                <c:pt idx="1717">
                  <c:v>25.369106294649214</c:v>
                </c:pt>
                <c:pt idx="1718">
                  <c:v>25.369106294649214</c:v>
                </c:pt>
                <c:pt idx="1719">
                  <c:v>25.373230684532075</c:v>
                </c:pt>
                <c:pt idx="1720">
                  <c:v>25.364982532783472</c:v>
                </c:pt>
                <c:pt idx="1721">
                  <c:v>25.360859398767985</c:v>
                </c:pt>
                <c:pt idx="1722">
                  <c:v>25.369106294649214</c:v>
                </c:pt>
                <c:pt idx="1723">
                  <c:v>25.356736892436047</c:v>
                </c:pt>
                <c:pt idx="1724">
                  <c:v>25.369106294649214</c:v>
                </c:pt>
                <c:pt idx="1725">
                  <c:v>25.377355702598848</c:v>
                </c:pt>
                <c:pt idx="1726">
                  <c:v>25.34849376215567</c:v>
                </c:pt>
                <c:pt idx="1727">
                  <c:v>25.360859398767985</c:v>
                </c:pt>
                <c:pt idx="1728">
                  <c:v>25.377355702598848</c:v>
                </c:pt>
                <c:pt idx="1729">
                  <c:v>25.377355702598848</c:v>
                </c:pt>
                <c:pt idx="1730">
                  <c:v>25.377355702598848</c:v>
                </c:pt>
                <c:pt idx="1731">
                  <c:v>25.373230684532075</c:v>
                </c:pt>
                <c:pt idx="1732">
                  <c:v>25.377355702598848</c:v>
                </c:pt>
                <c:pt idx="1733">
                  <c:v>25.377355702598848</c:v>
                </c:pt>
                <c:pt idx="1734">
                  <c:v>25.373230684532075</c:v>
                </c:pt>
                <c:pt idx="1735">
                  <c:v>25.377355702598848</c:v>
                </c:pt>
                <c:pt idx="1736">
                  <c:v>25.364982532783472</c:v>
                </c:pt>
                <c:pt idx="1737">
                  <c:v>25.360859398767985</c:v>
                </c:pt>
                <c:pt idx="1738">
                  <c:v>25.373230684532075</c:v>
                </c:pt>
                <c:pt idx="1739">
                  <c:v>25.377355702598848</c:v>
                </c:pt>
                <c:pt idx="1740">
                  <c:v>25.389734527571562</c:v>
                </c:pt>
                <c:pt idx="1741">
                  <c:v>25.34849376215567</c:v>
                </c:pt>
                <c:pt idx="1742">
                  <c:v>25.369106294649214</c:v>
                </c:pt>
                <c:pt idx="1743">
                  <c:v>25.377355702598848</c:v>
                </c:pt>
                <c:pt idx="1744">
                  <c:v>25.40211901220863</c:v>
                </c:pt>
                <c:pt idx="1745">
                  <c:v>25.381481349016397</c:v>
                </c:pt>
                <c:pt idx="1746">
                  <c:v>25.364982532783472</c:v>
                </c:pt>
                <c:pt idx="1747">
                  <c:v>25.364982532783472</c:v>
                </c:pt>
                <c:pt idx="1748">
                  <c:v>25.364982532783472</c:v>
                </c:pt>
                <c:pt idx="1749">
                  <c:v>25.356736892436047</c:v>
                </c:pt>
                <c:pt idx="1750">
                  <c:v>25.364982532783472</c:v>
                </c:pt>
                <c:pt idx="1751">
                  <c:v>25.356736892436047</c:v>
                </c:pt>
                <c:pt idx="1752">
                  <c:v>25.369106294649214</c:v>
                </c:pt>
                <c:pt idx="1753">
                  <c:v>25.369106294649214</c:v>
                </c:pt>
                <c:pt idx="1754">
                  <c:v>25.356736892436047</c:v>
                </c:pt>
                <c:pt idx="1755">
                  <c:v>25.356736892436047</c:v>
                </c:pt>
                <c:pt idx="1756">
                  <c:v>25.369106294649214</c:v>
                </c:pt>
                <c:pt idx="1757">
                  <c:v>25.369106294649214</c:v>
                </c:pt>
                <c:pt idx="1758">
                  <c:v>25.352615013620834</c:v>
                </c:pt>
                <c:pt idx="1759">
                  <c:v>25.385607623951671</c:v>
                </c:pt>
                <c:pt idx="1760">
                  <c:v>25.364982532783472</c:v>
                </c:pt>
                <c:pt idx="1761">
                  <c:v>25.373230684532075</c:v>
                </c:pt>
                <c:pt idx="1762">
                  <c:v>25.381481349016397</c:v>
                </c:pt>
                <c:pt idx="1763">
                  <c:v>25.385607623951671</c:v>
                </c:pt>
                <c:pt idx="1764">
                  <c:v>25.364982532783472</c:v>
                </c:pt>
                <c:pt idx="1765">
                  <c:v>25.373230684532075</c:v>
                </c:pt>
                <c:pt idx="1766">
                  <c:v>25.373230684532075</c:v>
                </c:pt>
                <c:pt idx="1767">
                  <c:v>25.340253140608752</c:v>
                </c:pt>
                <c:pt idx="1768">
                  <c:v>25.360859398767985</c:v>
                </c:pt>
                <c:pt idx="1769">
                  <c:v>25.352615013620834</c:v>
                </c:pt>
                <c:pt idx="1770">
                  <c:v>25.364982532783472</c:v>
                </c:pt>
                <c:pt idx="1771">
                  <c:v>25.381481349016397</c:v>
                </c:pt>
                <c:pt idx="1772">
                  <c:v>25.364982532783472</c:v>
                </c:pt>
                <c:pt idx="1773">
                  <c:v>25.34849376215567</c:v>
                </c:pt>
                <c:pt idx="1774">
                  <c:v>25.373230684532075</c:v>
                </c:pt>
                <c:pt idx="1775">
                  <c:v>25.364982532783472</c:v>
                </c:pt>
                <c:pt idx="1776">
                  <c:v>25.381481349016397</c:v>
                </c:pt>
                <c:pt idx="1777">
                  <c:v>25.381481349016397</c:v>
                </c:pt>
                <c:pt idx="1778">
                  <c:v>25.381481349016397</c:v>
                </c:pt>
                <c:pt idx="1779">
                  <c:v>25.356736892436047</c:v>
                </c:pt>
                <c:pt idx="1780">
                  <c:v>25.34849376215567</c:v>
                </c:pt>
                <c:pt idx="1781">
                  <c:v>25.385607623951671</c:v>
                </c:pt>
                <c:pt idx="1782">
                  <c:v>25.360859398767985</c:v>
                </c:pt>
                <c:pt idx="1783">
                  <c:v>25.381481349016397</c:v>
                </c:pt>
                <c:pt idx="1784">
                  <c:v>25.364982532783472</c:v>
                </c:pt>
                <c:pt idx="1785">
                  <c:v>25.381481349016397</c:v>
                </c:pt>
                <c:pt idx="1786">
                  <c:v>25.360859398767985</c:v>
                </c:pt>
                <c:pt idx="1787">
                  <c:v>25.356736892436047</c:v>
                </c:pt>
                <c:pt idx="1788">
                  <c:v>25.377355702598848</c:v>
                </c:pt>
                <c:pt idx="1789">
                  <c:v>25.352615013620834</c:v>
                </c:pt>
                <c:pt idx="1790">
                  <c:v>25.369106294649214</c:v>
                </c:pt>
                <c:pt idx="1791">
                  <c:v>25.381481349016397</c:v>
                </c:pt>
                <c:pt idx="1792">
                  <c:v>25.352615013620834</c:v>
                </c:pt>
                <c:pt idx="1793">
                  <c:v>25.360859398767985</c:v>
                </c:pt>
                <c:pt idx="1794">
                  <c:v>25.356736892436047</c:v>
                </c:pt>
                <c:pt idx="1795">
                  <c:v>25.356736892436047</c:v>
                </c:pt>
                <c:pt idx="1796">
                  <c:v>25.340253140608752</c:v>
                </c:pt>
                <c:pt idx="1797">
                  <c:v>25.369106294649214</c:v>
                </c:pt>
                <c:pt idx="1798">
                  <c:v>25.369106294649214</c:v>
                </c:pt>
                <c:pt idx="1799">
                  <c:v>25.352615013620834</c:v>
                </c:pt>
                <c:pt idx="1800">
                  <c:v>25.369106294649214</c:v>
                </c:pt>
                <c:pt idx="1801">
                  <c:v>25.369106294649214</c:v>
                </c:pt>
                <c:pt idx="1802">
                  <c:v>25.381481349016397</c:v>
                </c:pt>
                <c:pt idx="1803">
                  <c:v>25.364982532783472</c:v>
                </c:pt>
                <c:pt idx="1804">
                  <c:v>25.373230684532075</c:v>
                </c:pt>
                <c:pt idx="1805">
                  <c:v>25.381481349016397</c:v>
                </c:pt>
                <c:pt idx="1806">
                  <c:v>25.364982532783472</c:v>
                </c:pt>
                <c:pt idx="1807">
                  <c:v>25.377355702598848</c:v>
                </c:pt>
                <c:pt idx="1808">
                  <c:v>25.356736892436047</c:v>
                </c:pt>
                <c:pt idx="1809">
                  <c:v>25.373230684532075</c:v>
                </c:pt>
                <c:pt idx="1810">
                  <c:v>25.369106294649214</c:v>
                </c:pt>
                <c:pt idx="1811">
                  <c:v>25.369106294649214</c:v>
                </c:pt>
                <c:pt idx="1812">
                  <c:v>25.360859398767985</c:v>
                </c:pt>
                <c:pt idx="1813">
                  <c:v>25.364982532783472</c:v>
                </c:pt>
                <c:pt idx="1814">
                  <c:v>25.373230684532075</c:v>
                </c:pt>
                <c:pt idx="1815">
                  <c:v>25.360859398767985</c:v>
                </c:pt>
                <c:pt idx="1816">
                  <c:v>25.373230684532075</c:v>
                </c:pt>
                <c:pt idx="1817">
                  <c:v>25.360859398767985</c:v>
                </c:pt>
                <c:pt idx="1818">
                  <c:v>25.377355702598848</c:v>
                </c:pt>
                <c:pt idx="1819">
                  <c:v>25.369106294649214</c:v>
                </c:pt>
                <c:pt idx="1820">
                  <c:v>25.377355702598848</c:v>
                </c:pt>
                <c:pt idx="1821">
                  <c:v>25.360859398767985</c:v>
                </c:pt>
                <c:pt idx="1822">
                  <c:v>25.364982532783472</c:v>
                </c:pt>
                <c:pt idx="1823">
                  <c:v>25.364982532783472</c:v>
                </c:pt>
                <c:pt idx="1824">
                  <c:v>25.381481349016397</c:v>
                </c:pt>
                <c:pt idx="1825">
                  <c:v>25.373230684532075</c:v>
                </c:pt>
                <c:pt idx="1826">
                  <c:v>25.377355702598848</c:v>
                </c:pt>
                <c:pt idx="1827">
                  <c:v>25.373230684532075</c:v>
                </c:pt>
                <c:pt idx="1828">
                  <c:v>25.369106294649214</c:v>
                </c:pt>
                <c:pt idx="1829">
                  <c:v>25.364982532783472</c:v>
                </c:pt>
                <c:pt idx="1830">
                  <c:v>25.364982532783472</c:v>
                </c:pt>
                <c:pt idx="1831">
                  <c:v>25.352615013620834</c:v>
                </c:pt>
                <c:pt idx="1832">
                  <c:v>25.360859398767985</c:v>
                </c:pt>
                <c:pt idx="1833">
                  <c:v>25.360859398767985</c:v>
                </c:pt>
                <c:pt idx="1834">
                  <c:v>25.373230684532075</c:v>
                </c:pt>
                <c:pt idx="1835">
                  <c:v>25.352615013620834</c:v>
                </c:pt>
                <c:pt idx="1836">
                  <c:v>25.377355702598848</c:v>
                </c:pt>
                <c:pt idx="1837">
                  <c:v>25.360859398767985</c:v>
                </c:pt>
                <c:pt idx="1838">
                  <c:v>25.377355702598848</c:v>
                </c:pt>
                <c:pt idx="1839">
                  <c:v>25.364982532783472</c:v>
                </c:pt>
                <c:pt idx="1840">
                  <c:v>25.364982532783472</c:v>
                </c:pt>
                <c:pt idx="1841">
                  <c:v>25.356736892436047</c:v>
                </c:pt>
                <c:pt idx="1842">
                  <c:v>25.364982532783472</c:v>
                </c:pt>
                <c:pt idx="1843">
                  <c:v>25.385607623951671</c:v>
                </c:pt>
                <c:pt idx="1844">
                  <c:v>25.344373137873873</c:v>
                </c:pt>
                <c:pt idx="1845">
                  <c:v>25.356736892436047</c:v>
                </c:pt>
                <c:pt idx="1846">
                  <c:v>25.364982532783472</c:v>
                </c:pt>
                <c:pt idx="1847">
                  <c:v>25.360859398767985</c:v>
                </c:pt>
                <c:pt idx="1848">
                  <c:v>25.356736892436047</c:v>
                </c:pt>
                <c:pt idx="1849">
                  <c:v>25.369106294649214</c:v>
                </c:pt>
                <c:pt idx="1850">
                  <c:v>25.356736892436047</c:v>
                </c:pt>
                <c:pt idx="1851">
                  <c:v>25.364982532783472</c:v>
                </c:pt>
                <c:pt idx="1852">
                  <c:v>25.360859398767985</c:v>
                </c:pt>
                <c:pt idx="1853">
                  <c:v>25.373230684532075</c:v>
                </c:pt>
                <c:pt idx="1854">
                  <c:v>25.381481349016397</c:v>
                </c:pt>
                <c:pt idx="1855">
                  <c:v>25.369106294649214</c:v>
                </c:pt>
                <c:pt idx="1856">
                  <c:v>25.377355702598848</c:v>
                </c:pt>
                <c:pt idx="1857">
                  <c:v>25.385607623951671</c:v>
                </c:pt>
                <c:pt idx="1858">
                  <c:v>25.385607623951671</c:v>
                </c:pt>
                <c:pt idx="1859">
                  <c:v>25.381481349016397</c:v>
                </c:pt>
                <c:pt idx="1860">
                  <c:v>25.377355702598848</c:v>
                </c:pt>
                <c:pt idx="1861">
                  <c:v>25.389734527571562</c:v>
                </c:pt>
                <c:pt idx="1862">
                  <c:v>25.377355702598848</c:v>
                </c:pt>
                <c:pt idx="1863">
                  <c:v>25.377355702598848</c:v>
                </c:pt>
                <c:pt idx="1864">
                  <c:v>25.373230684532075</c:v>
                </c:pt>
                <c:pt idx="1865">
                  <c:v>25.377355702598848</c:v>
                </c:pt>
                <c:pt idx="1866">
                  <c:v>25.364982532783472</c:v>
                </c:pt>
                <c:pt idx="1867">
                  <c:v>25.34849376215567</c:v>
                </c:pt>
                <c:pt idx="1868">
                  <c:v>25.377355702598848</c:v>
                </c:pt>
                <c:pt idx="1869">
                  <c:v>25.364982532783472</c:v>
                </c:pt>
                <c:pt idx="1870">
                  <c:v>25.34849376215567</c:v>
                </c:pt>
                <c:pt idx="1871">
                  <c:v>25.344373137873873</c:v>
                </c:pt>
                <c:pt idx="1872">
                  <c:v>25.360859398767985</c:v>
                </c:pt>
                <c:pt idx="1873">
                  <c:v>25.352615013620834</c:v>
                </c:pt>
                <c:pt idx="1874">
                  <c:v>25.34849376215567</c:v>
                </c:pt>
                <c:pt idx="1875">
                  <c:v>25.364982532783472</c:v>
                </c:pt>
                <c:pt idx="1876">
                  <c:v>25.377355702598848</c:v>
                </c:pt>
                <c:pt idx="1877">
                  <c:v>25.360859398767985</c:v>
                </c:pt>
                <c:pt idx="1878">
                  <c:v>25.373230684532075</c:v>
                </c:pt>
                <c:pt idx="1879">
                  <c:v>25.373230684532075</c:v>
                </c:pt>
                <c:pt idx="1880">
                  <c:v>25.377355702598848</c:v>
                </c:pt>
                <c:pt idx="1881">
                  <c:v>25.373230684532075</c:v>
                </c:pt>
                <c:pt idx="1882">
                  <c:v>25.364982532783472</c:v>
                </c:pt>
                <c:pt idx="1883">
                  <c:v>25.369106294649214</c:v>
                </c:pt>
                <c:pt idx="1884">
                  <c:v>25.369106294649214</c:v>
                </c:pt>
                <c:pt idx="1885">
                  <c:v>25.356736892436047</c:v>
                </c:pt>
                <c:pt idx="1886">
                  <c:v>25.377355702598848</c:v>
                </c:pt>
                <c:pt idx="1887">
                  <c:v>25.385607623951671</c:v>
                </c:pt>
                <c:pt idx="1888">
                  <c:v>25.352615013620834</c:v>
                </c:pt>
                <c:pt idx="1889">
                  <c:v>25.369106294649214</c:v>
                </c:pt>
                <c:pt idx="1890">
                  <c:v>25.336133770193726</c:v>
                </c:pt>
                <c:pt idx="1891">
                  <c:v>25.369106294649214</c:v>
                </c:pt>
                <c:pt idx="1892">
                  <c:v>25.369106294649214</c:v>
                </c:pt>
                <c:pt idx="1893">
                  <c:v>25.373230684532075</c:v>
                </c:pt>
                <c:pt idx="1894">
                  <c:v>25.364982532783472</c:v>
                </c:pt>
                <c:pt idx="1895">
                  <c:v>25.364982532783472</c:v>
                </c:pt>
                <c:pt idx="1896">
                  <c:v>25.364982532783472</c:v>
                </c:pt>
                <c:pt idx="1897">
                  <c:v>25.369106294649214</c:v>
                </c:pt>
                <c:pt idx="1898">
                  <c:v>25.364982532783472</c:v>
                </c:pt>
                <c:pt idx="1899">
                  <c:v>25.369106294649214</c:v>
                </c:pt>
                <c:pt idx="1900">
                  <c:v>25.369106294649214</c:v>
                </c:pt>
                <c:pt idx="1901">
                  <c:v>25.356736892436047</c:v>
                </c:pt>
                <c:pt idx="1902">
                  <c:v>25.360859398767985</c:v>
                </c:pt>
                <c:pt idx="1903">
                  <c:v>25.389734527571562</c:v>
                </c:pt>
                <c:pt idx="1904">
                  <c:v>25.389734527571562</c:v>
                </c:pt>
                <c:pt idx="1905">
                  <c:v>25.373230684532075</c:v>
                </c:pt>
                <c:pt idx="1906">
                  <c:v>25.373230684532075</c:v>
                </c:pt>
                <c:pt idx="1907">
                  <c:v>25.364982532783472</c:v>
                </c:pt>
                <c:pt idx="1908">
                  <c:v>25.389734527571562</c:v>
                </c:pt>
                <c:pt idx="1909">
                  <c:v>25.381481349016397</c:v>
                </c:pt>
                <c:pt idx="1910">
                  <c:v>25.364982532783472</c:v>
                </c:pt>
                <c:pt idx="1911">
                  <c:v>25.381481349016397</c:v>
                </c:pt>
                <c:pt idx="1912">
                  <c:v>25.377355702598848</c:v>
                </c:pt>
                <c:pt idx="1913">
                  <c:v>25.360859398767985</c:v>
                </c:pt>
                <c:pt idx="1914">
                  <c:v>25.381481349016397</c:v>
                </c:pt>
                <c:pt idx="1915">
                  <c:v>25.364982532783472</c:v>
                </c:pt>
                <c:pt idx="1916">
                  <c:v>25.360859398767985</c:v>
                </c:pt>
                <c:pt idx="1917">
                  <c:v>25.373230684532075</c:v>
                </c:pt>
                <c:pt idx="1918">
                  <c:v>25.360859398767985</c:v>
                </c:pt>
                <c:pt idx="1919">
                  <c:v>25.369106294649214</c:v>
                </c:pt>
                <c:pt idx="1920">
                  <c:v>25.369106294649214</c:v>
                </c:pt>
                <c:pt idx="1921">
                  <c:v>25.381481349016397</c:v>
                </c:pt>
                <c:pt idx="1922">
                  <c:v>25.369106294649214</c:v>
                </c:pt>
                <c:pt idx="1923">
                  <c:v>25.364982532783472</c:v>
                </c:pt>
                <c:pt idx="1924">
                  <c:v>25.373230684532075</c:v>
                </c:pt>
                <c:pt idx="1925">
                  <c:v>25.381481349016397</c:v>
                </c:pt>
                <c:pt idx="1926">
                  <c:v>25.360859398767985</c:v>
                </c:pt>
                <c:pt idx="1927">
                  <c:v>25.34849376215567</c:v>
                </c:pt>
                <c:pt idx="1928">
                  <c:v>25.364982532783472</c:v>
                </c:pt>
                <c:pt idx="1929">
                  <c:v>25.356736892436047</c:v>
                </c:pt>
                <c:pt idx="1930">
                  <c:v>25.364982532783472</c:v>
                </c:pt>
                <c:pt idx="1931">
                  <c:v>25.373230684532075</c:v>
                </c:pt>
                <c:pt idx="1932">
                  <c:v>25.364982532783472</c:v>
                </c:pt>
                <c:pt idx="1933">
                  <c:v>25.344373137873873</c:v>
                </c:pt>
                <c:pt idx="1934">
                  <c:v>25.356736892436047</c:v>
                </c:pt>
                <c:pt idx="1935">
                  <c:v>25.352615013620834</c:v>
                </c:pt>
                <c:pt idx="1936">
                  <c:v>25.340253140608752</c:v>
                </c:pt>
                <c:pt idx="1937">
                  <c:v>25.344373137873873</c:v>
                </c:pt>
                <c:pt idx="1938">
                  <c:v>25.352615013620834</c:v>
                </c:pt>
                <c:pt idx="1939">
                  <c:v>25.336133770193726</c:v>
                </c:pt>
                <c:pt idx="1940">
                  <c:v>25.356736892436047</c:v>
                </c:pt>
                <c:pt idx="1941">
                  <c:v>25.356736892436047</c:v>
                </c:pt>
                <c:pt idx="1942">
                  <c:v>25.360859398767985</c:v>
                </c:pt>
                <c:pt idx="1943">
                  <c:v>25.356736892436047</c:v>
                </c:pt>
                <c:pt idx="1944">
                  <c:v>25.356736892436047</c:v>
                </c:pt>
                <c:pt idx="1945">
                  <c:v>25.34849376215567</c:v>
                </c:pt>
                <c:pt idx="1946">
                  <c:v>25.34849376215567</c:v>
                </c:pt>
                <c:pt idx="1947">
                  <c:v>25.369106294649214</c:v>
                </c:pt>
                <c:pt idx="1948">
                  <c:v>25.344373137873873</c:v>
                </c:pt>
                <c:pt idx="1949">
                  <c:v>25.369106294649214</c:v>
                </c:pt>
                <c:pt idx="1950">
                  <c:v>25.373230684532075</c:v>
                </c:pt>
                <c:pt idx="1951">
                  <c:v>25.364982532783472</c:v>
                </c:pt>
                <c:pt idx="1952">
                  <c:v>25.373230684532075</c:v>
                </c:pt>
                <c:pt idx="1953">
                  <c:v>25.360859398767985</c:v>
                </c:pt>
                <c:pt idx="1954">
                  <c:v>25.381481349016397</c:v>
                </c:pt>
                <c:pt idx="1955">
                  <c:v>25.377355702598848</c:v>
                </c:pt>
                <c:pt idx="1956">
                  <c:v>25.381481349016397</c:v>
                </c:pt>
                <c:pt idx="1957">
                  <c:v>25.373230684532075</c:v>
                </c:pt>
                <c:pt idx="1958">
                  <c:v>25.377355702598848</c:v>
                </c:pt>
                <c:pt idx="1959">
                  <c:v>25.360859398767985</c:v>
                </c:pt>
                <c:pt idx="1960">
                  <c:v>25.373230684532075</c:v>
                </c:pt>
                <c:pt idx="1961">
                  <c:v>25.360859398767985</c:v>
                </c:pt>
                <c:pt idx="1962">
                  <c:v>25.364982532783472</c:v>
                </c:pt>
                <c:pt idx="1963">
                  <c:v>25.369106294649214</c:v>
                </c:pt>
                <c:pt idx="1964">
                  <c:v>25.373230684532075</c:v>
                </c:pt>
                <c:pt idx="1965">
                  <c:v>25.369106294649214</c:v>
                </c:pt>
                <c:pt idx="1966">
                  <c:v>25.369106294649214</c:v>
                </c:pt>
                <c:pt idx="1967">
                  <c:v>25.360859398767985</c:v>
                </c:pt>
                <c:pt idx="1968">
                  <c:v>25.369106294649214</c:v>
                </c:pt>
                <c:pt idx="1969">
                  <c:v>25.373230684532075</c:v>
                </c:pt>
                <c:pt idx="1970">
                  <c:v>25.369106294649214</c:v>
                </c:pt>
                <c:pt idx="1971">
                  <c:v>25.389734527571562</c:v>
                </c:pt>
                <c:pt idx="1972">
                  <c:v>25.381481349016397</c:v>
                </c:pt>
                <c:pt idx="1973">
                  <c:v>25.377355702598848</c:v>
                </c:pt>
                <c:pt idx="1974">
                  <c:v>25.381481349016397</c:v>
                </c:pt>
                <c:pt idx="1975">
                  <c:v>25.39386206004302</c:v>
                </c:pt>
                <c:pt idx="1976">
                  <c:v>25.364982532783472</c:v>
                </c:pt>
                <c:pt idx="1977">
                  <c:v>25.360859398767985</c:v>
                </c:pt>
                <c:pt idx="1978">
                  <c:v>25.364982532783472</c:v>
                </c:pt>
                <c:pt idx="1979">
                  <c:v>25.377355702598848</c:v>
                </c:pt>
                <c:pt idx="1980">
                  <c:v>25.373230684532075</c:v>
                </c:pt>
                <c:pt idx="1981">
                  <c:v>25.360859398767985</c:v>
                </c:pt>
                <c:pt idx="1982">
                  <c:v>25.336133770193726</c:v>
                </c:pt>
                <c:pt idx="1983">
                  <c:v>25.360859398767985</c:v>
                </c:pt>
                <c:pt idx="1984">
                  <c:v>25.352615013620834</c:v>
                </c:pt>
                <c:pt idx="1985">
                  <c:v>25.356736892436047</c:v>
                </c:pt>
                <c:pt idx="1986">
                  <c:v>25.356736892436047</c:v>
                </c:pt>
                <c:pt idx="1987">
                  <c:v>25.364982532783472</c:v>
                </c:pt>
                <c:pt idx="1988">
                  <c:v>25.373230684532075</c:v>
                </c:pt>
                <c:pt idx="1989">
                  <c:v>25.377355702598848</c:v>
                </c:pt>
                <c:pt idx="1990">
                  <c:v>25.364982532783472</c:v>
                </c:pt>
                <c:pt idx="1991">
                  <c:v>25.369106294649214</c:v>
                </c:pt>
                <c:pt idx="1992">
                  <c:v>25.364982532783472</c:v>
                </c:pt>
                <c:pt idx="1993">
                  <c:v>25.369106294649214</c:v>
                </c:pt>
                <c:pt idx="1994">
                  <c:v>25.34849376215567</c:v>
                </c:pt>
                <c:pt idx="1995">
                  <c:v>25.364982532783472</c:v>
                </c:pt>
                <c:pt idx="1996">
                  <c:v>25.369106294649214</c:v>
                </c:pt>
                <c:pt idx="1997">
                  <c:v>25.369106294649214</c:v>
                </c:pt>
                <c:pt idx="1998">
                  <c:v>25.364982532783472</c:v>
                </c:pt>
                <c:pt idx="1999">
                  <c:v>25.369106294649214</c:v>
                </c:pt>
                <c:pt idx="2000">
                  <c:v>25.377355702598848</c:v>
                </c:pt>
                <c:pt idx="2001">
                  <c:v>25.364982532783472</c:v>
                </c:pt>
                <c:pt idx="2002">
                  <c:v>25.360859398767985</c:v>
                </c:pt>
                <c:pt idx="2003">
                  <c:v>25.369106294649214</c:v>
                </c:pt>
                <c:pt idx="2004">
                  <c:v>25.381481349016397</c:v>
                </c:pt>
                <c:pt idx="2005">
                  <c:v>25.381481349016397</c:v>
                </c:pt>
                <c:pt idx="2006">
                  <c:v>25.381481349016397</c:v>
                </c:pt>
                <c:pt idx="2007">
                  <c:v>25.364982532783472</c:v>
                </c:pt>
                <c:pt idx="2008">
                  <c:v>25.373230684532075</c:v>
                </c:pt>
                <c:pt idx="2009">
                  <c:v>25.364982532783472</c:v>
                </c:pt>
                <c:pt idx="2010">
                  <c:v>25.377355702598848</c:v>
                </c:pt>
                <c:pt idx="2011">
                  <c:v>25.356736892436047</c:v>
                </c:pt>
                <c:pt idx="2012">
                  <c:v>25.356736892436047</c:v>
                </c:pt>
                <c:pt idx="2013">
                  <c:v>25.360859398767985</c:v>
                </c:pt>
                <c:pt idx="2014">
                  <c:v>25.34849376215567</c:v>
                </c:pt>
                <c:pt idx="2015">
                  <c:v>25.356736892436047</c:v>
                </c:pt>
                <c:pt idx="2016">
                  <c:v>25.364982532783472</c:v>
                </c:pt>
                <c:pt idx="2017">
                  <c:v>25.356736892436047</c:v>
                </c:pt>
                <c:pt idx="2018">
                  <c:v>25.364982532783472</c:v>
                </c:pt>
                <c:pt idx="2019">
                  <c:v>25.369106294649214</c:v>
                </c:pt>
                <c:pt idx="2020">
                  <c:v>25.360859398767985</c:v>
                </c:pt>
                <c:pt idx="2021">
                  <c:v>25.364982532783472</c:v>
                </c:pt>
                <c:pt idx="2022">
                  <c:v>25.364982532783472</c:v>
                </c:pt>
                <c:pt idx="2023">
                  <c:v>25.381481349016397</c:v>
                </c:pt>
                <c:pt idx="2024">
                  <c:v>25.364982532783472</c:v>
                </c:pt>
                <c:pt idx="2025">
                  <c:v>25.381481349016397</c:v>
                </c:pt>
                <c:pt idx="2026">
                  <c:v>25.364982532783472</c:v>
                </c:pt>
                <c:pt idx="2027">
                  <c:v>25.373230684532075</c:v>
                </c:pt>
                <c:pt idx="2028">
                  <c:v>25.369106294649214</c:v>
                </c:pt>
                <c:pt idx="2029">
                  <c:v>25.377355702598848</c:v>
                </c:pt>
                <c:pt idx="2030">
                  <c:v>25.381481349016397</c:v>
                </c:pt>
                <c:pt idx="2031">
                  <c:v>25.369106294649214</c:v>
                </c:pt>
                <c:pt idx="2032">
                  <c:v>25.373230684532075</c:v>
                </c:pt>
                <c:pt idx="2033">
                  <c:v>25.373230684532075</c:v>
                </c:pt>
                <c:pt idx="2034">
                  <c:v>25.373230684532075</c:v>
                </c:pt>
                <c:pt idx="2035">
                  <c:v>25.385607623951671</c:v>
                </c:pt>
                <c:pt idx="2036">
                  <c:v>25.373230684532075</c:v>
                </c:pt>
                <c:pt idx="2037">
                  <c:v>25.385607623951671</c:v>
                </c:pt>
                <c:pt idx="2038">
                  <c:v>25.389734527571562</c:v>
                </c:pt>
                <c:pt idx="2039">
                  <c:v>25.377355702598848</c:v>
                </c:pt>
                <c:pt idx="2040">
                  <c:v>25.39386206004302</c:v>
                </c:pt>
                <c:pt idx="2041">
                  <c:v>25.39799022153305</c:v>
                </c:pt>
                <c:pt idx="2042">
                  <c:v>25.389734527571562</c:v>
                </c:pt>
                <c:pt idx="2043">
                  <c:v>25.40211901220863</c:v>
                </c:pt>
                <c:pt idx="2044">
                  <c:v>25.39799022153305</c:v>
                </c:pt>
                <c:pt idx="2045">
                  <c:v>25.385607623951671</c:v>
                </c:pt>
                <c:pt idx="2046">
                  <c:v>25.39799022153305</c:v>
                </c:pt>
                <c:pt idx="2047">
                  <c:v>25.381481349016397</c:v>
                </c:pt>
                <c:pt idx="2048">
                  <c:v>25.369106294649214</c:v>
                </c:pt>
                <c:pt idx="2049">
                  <c:v>25.364982532783472</c:v>
                </c:pt>
                <c:pt idx="2050">
                  <c:v>25.377355702598848</c:v>
                </c:pt>
                <c:pt idx="2051">
                  <c:v>25.381481349016397</c:v>
                </c:pt>
                <c:pt idx="2052">
                  <c:v>25.385607623951671</c:v>
                </c:pt>
                <c:pt idx="2053">
                  <c:v>25.385607623951671</c:v>
                </c:pt>
                <c:pt idx="2054">
                  <c:v>25.385607623951671</c:v>
                </c:pt>
                <c:pt idx="2055">
                  <c:v>25.385607623951671</c:v>
                </c:pt>
                <c:pt idx="2056">
                  <c:v>25.389734527571562</c:v>
                </c:pt>
                <c:pt idx="2057">
                  <c:v>25.385607623951671</c:v>
                </c:pt>
                <c:pt idx="2058">
                  <c:v>25.373230684532075</c:v>
                </c:pt>
                <c:pt idx="2059">
                  <c:v>25.377355702598848</c:v>
                </c:pt>
                <c:pt idx="2060">
                  <c:v>25.385607623951671</c:v>
                </c:pt>
                <c:pt idx="2061">
                  <c:v>25.40211901220863</c:v>
                </c:pt>
                <c:pt idx="2062">
                  <c:v>25.39799022153305</c:v>
                </c:pt>
                <c:pt idx="2063">
                  <c:v>25.389734527571562</c:v>
                </c:pt>
                <c:pt idx="2064">
                  <c:v>25.381481349016397</c:v>
                </c:pt>
                <c:pt idx="2065">
                  <c:v>25.381481349016397</c:v>
                </c:pt>
                <c:pt idx="2066">
                  <c:v>25.385607623951671</c:v>
                </c:pt>
                <c:pt idx="2067">
                  <c:v>25.377355702598848</c:v>
                </c:pt>
                <c:pt idx="2068">
                  <c:v>25.385607623951671</c:v>
                </c:pt>
                <c:pt idx="2069">
                  <c:v>25.389734527571562</c:v>
                </c:pt>
                <c:pt idx="2070">
                  <c:v>25.377355702598848</c:v>
                </c:pt>
                <c:pt idx="2071">
                  <c:v>25.369106294649214</c:v>
                </c:pt>
                <c:pt idx="2072">
                  <c:v>25.385607623951671</c:v>
                </c:pt>
                <c:pt idx="2073">
                  <c:v>25.381481349016397</c:v>
                </c:pt>
                <c:pt idx="2074">
                  <c:v>25.377355702598848</c:v>
                </c:pt>
                <c:pt idx="2075">
                  <c:v>25.369106294649214</c:v>
                </c:pt>
                <c:pt idx="2076">
                  <c:v>25.352615013620834</c:v>
                </c:pt>
                <c:pt idx="2077">
                  <c:v>25.360859398767985</c:v>
                </c:pt>
                <c:pt idx="2078">
                  <c:v>25.377355702598848</c:v>
                </c:pt>
                <c:pt idx="2079">
                  <c:v>25.364982532783472</c:v>
                </c:pt>
                <c:pt idx="2080">
                  <c:v>25.369106294649214</c:v>
                </c:pt>
                <c:pt idx="2081">
                  <c:v>25.364982532783472</c:v>
                </c:pt>
                <c:pt idx="2082">
                  <c:v>25.373230684532075</c:v>
                </c:pt>
                <c:pt idx="2083">
                  <c:v>25.34849376215567</c:v>
                </c:pt>
                <c:pt idx="2084">
                  <c:v>25.377355702598848</c:v>
                </c:pt>
                <c:pt idx="2085">
                  <c:v>25.360859398767985</c:v>
                </c:pt>
                <c:pt idx="2086">
                  <c:v>25.364982532783472</c:v>
                </c:pt>
                <c:pt idx="2087">
                  <c:v>25.34849376215567</c:v>
                </c:pt>
                <c:pt idx="2088">
                  <c:v>25.360859398767985</c:v>
                </c:pt>
                <c:pt idx="2089">
                  <c:v>25.344373137873873</c:v>
                </c:pt>
                <c:pt idx="2090">
                  <c:v>25.336133770193726</c:v>
                </c:pt>
                <c:pt idx="2091">
                  <c:v>25.364982532783472</c:v>
                </c:pt>
                <c:pt idx="2092">
                  <c:v>25.34849376215567</c:v>
                </c:pt>
                <c:pt idx="2093">
                  <c:v>25.34849376215567</c:v>
                </c:pt>
                <c:pt idx="2094">
                  <c:v>25.364982532783472</c:v>
                </c:pt>
                <c:pt idx="2095">
                  <c:v>25.373230684532075</c:v>
                </c:pt>
                <c:pt idx="2096">
                  <c:v>25.369106294649214</c:v>
                </c:pt>
                <c:pt idx="2097">
                  <c:v>25.352615013620834</c:v>
                </c:pt>
                <c:pt idx="2098">
                  <c:v>25.356736892436047</c:v>
                </c:pt>
                <c:pt idx="2099">
                  <c:v>25.364982532783472</c:v>
                </c:pt>
                <c:pt idx="2100">
                  <c:v>25.381481349016397</c:v>
                </c:pt>
                <c:pt idx="2101">
                  <c:v>25.360859398767985</c:v>
                </c:pt>
                <c:pt idx="2102">
                  <c:v>25.373230684532075</c:v>
                </c:pt>
                <c:pt idx="2103">
                  <c:v>25.352615013620834</c:v>
                </c:pt>
                <c:pt idx="2104">
                  <c:v>25.364982532783472</c:v>
                </c:pt>
                <c:pt idx="2105">
                  <c:v>25.364982532783472</c:v>
                </c:pt>
                <c:pt idx="2106">
                  <c:v>25.364982532783472</c:v>
                </c:pt>
                <c:pt idx="2107">
                  <c:v>25.389734527571562</c:v>
                </c:pt>
                <c:pt idx="2108">
                  <c:v>25.369106294649214</c:v>
                </c:pt>
                <c:pt idx="2109">
                  <c:v>25.360859398767985</c:v>
                </c:pt>
                <c:pt idx="2110">
                  <c:v>25.360859398767985</c:v>
                </c:pt>
                <c:pt idx="2111">
                  <c:v>25.360859398767985</c:v>
                </c:pt>
                <c:pt idx="2112">
                  <c:v>25.34849376215567</c:v>
                </c:pt>
                <c:pt idx="2113">
                  <c:v>25.352615013620834</c:v>
                </c:pt>
                <c:pt idx="2114">
                  <c:v>25.364982532783472</c:v>
                </c:pt>
                <c:pt idx="2115">
                  <c:v>25.34849376215567</c:v>
                </c:pt>
                <c:pt idx="2116">
                  <c:v>25.364982532783472</c:v>
                </c:pt>
                <c:pt idx="2117">
                  <c:v>25.360859398767985</c:v>
                </c:pt>
                <c:pt idx="2118">
                  <c:v>25.360859398767985</c:v>
                </c:pt>
                <c:pt idx="2119">
                  <c:v>25.360859398767985</c:v>
                </c:pt>
                <c:pt idx="2120">
                  <c:v>25.369106294649214</c:v>
                </c:pt>
                <c:pt idx="2121">
                  <c:v>25.373230684532075</c:v>
                </c:pt>
                <c:pt idx="2122">
                  <c:v>25.34849376215567</c:v>
                </c:pt>
                <c:pt idx="2123">
                  <c:v>25.352615013620834</c:v>
                </c:pt>
                <c:pt idx="2124">
                  <c:v>25.352615013620834</c:v>
                </c:pt>
                <c:pt idx="2125">
                  <c:v>25.364982532783472</c:v>
                </c:pt>
                <c:pt idx="2126">
                  <c:v>25.356736892436047</c:v>
                </c:pt>
                <c:pt idx="2127">
                  <c:v>25.364982532783472</c:v>
                </c:pt>
                <c:pt idx="2128">
                  <c:v>25.373230684532075</c:v>
                </c:pt>
                <c:pt idx="2129">
                  <c:v>25.360859398767985</c:v>
                </c:pt>
                <c:pt idx="2130">
                  <c:v>25.360859398767985</c:v>
                </c:pt>
                <c:pt idx="2131">
                  <c:v>25.389734527571562</c:v>
                </c:pt>
                <c:pt idx="2132">
                  <c:v>25.360859398767985</c:v>
                </c:pt>
                <c:pt idx="2133">
                  <c:v>25.364982532783472</c:v>
                </c:pt>
                <c:pt idx="2134">
                  <c:v>25.369106294649214</c:v>
                </c:pt>
                <c:pt idx="2135">
                  <c:v>25.369106294649214</c:v>
                </c:pt>
                <c:pt idx="2136">
                  <c:v>25.352615013620834</c:v>
                </c:pt>
                <c:pt idx="2137">
                  <c:v>25.369106294649214</c:v>
                </c:pt>
                <c:pt idx="2138">
                  <c:v>25.344373137873873</c:v>
                </c:pt>
                <c:pt idx="2139">
                  <c:v>25.352615013620834</c:v>
                </c:pt>
                <c:pt idx="2140">
                  <c:v>25.364982532783472</c:v>
                </c:pt>
                <c:pt idx="2141">
                  <c:v>25.352615013620834</c:v>
                </c:pt>
                <c:pt idx="2142">
                  <c:v>25.356736892436047</c:v>
                </c:pt>
                <c:pt idx="2143">
                  <c:v>25.360859398767985</c:v>
                </c:pt>
                <c:pt idx="2144">
                  <c:v>25.364982532783472</c:v>
                </c:pt>
                <c:pt idx="2145">
                  <c:v>25.369106294649214</c:v>
                </c:pt>
                <c:pt idx="2146">
                  <c:v>25.377355702598848</c:v>
                </c:pt>
                <c:pt idx="2147">
                  <c:v>25.364982532783472</c:v>
                </c:pt>
                <c:pt idx="2148">
                  <c:v>25.373230684532075</c:v>
                </c:pt>
                <c:pt idx="2149">
                  <c:v>25.34849376215567</c:v>
                </c:pt>
                <c:pt idx="2150">
                  <c:v>25.369106294649214</c:v>
                </c:pt>
                <c:pt idx="2151">
                  <c:v>25.364982532783472</c:v>
                </c:pt>
                <c:pt idx="2152">
                  <c:v>25.356736892436047</c:v>
                </c:pt>
                <c:pt idx="2153">
                  <c:v>25.369106294649214</c:v>
                </c:pt>
                <c:pt idx="2154">
                  <c:v>25.360859398767985</c:v>
                </c:pt>
                <c:pt idx="2155">
                  <c:v>25.364982532783472</c:v>
                </c:pt>
                <c:pt idx="2156">
                  <c:v>25.360859398767985</c:v>
                </c:pt>
                <c:pt idx="2157">
                  <c:v>25.360859398767985</c:v>
                </c:pt>
                <c:pt idx="2158">
                  <c:v>25.360859398767985</c:v>
                </c:pt>
                <c:pt idx="2159">
                  <c:v>25.369106294649214</c:v>
                </c:pt>
                <c:pt idx="2160">
                  <c:v>25.356736892436047</c:v>
                </c:pt>
                <c:pt idx="2161">
                  <c:v>25.352615013620834</c:v>
                </c:pt>
                <c:pt idx="2162">
                  <c:v>25.360859398767985</c:v>
                </c:pt>
                <c:pt idx="2163">
                  <c:v>25.352615013620834</c:v>
                </c:pt>
                <c:pt idx="2164">
                  <c:v>25.369106294649214</c:v>
                </c:pt>
                <c:pt idx="2165">
                  <c:v>25.364982532783472</c:v>
                </c:pt>
                <c:pt idx="2166">
                  <c:v>25.344373137873873</c:v>
                </c:pt>
                <c:pt idx="2167">
                  <c:v>25.34849376215567</c:v>
                </c:pt>
                <c:pt idx="2168">
                  <c:v>25.34849376215567</c:v>
                </c:pt>
                <c:pt idx="2169">
                  <c:v>25.373230684532075</c:v>
                </c:pt>
                <c:pt idx="2170">
                  <c:v>25.369106294649214</c:v>
                </c:pt>
                <c:pt idx="2171">
                  <c:v>25.360859398767985</c:v>
                </c:pt>
                <c:pt idx="2172">
                  <c:v>25.373230684532075</c:v>
                </c:pt>
                <c:pt idx="2173">
                  <c:v>25.373230684532075</c:v>
                </c:pt>
                <c:pt idx="2174">
                  <c:v>25.360859398767985</c:v>
                </c:pt>
                <c:pt idx="2175">
                  <c:v>25.373230684532075</c:v>
                </c:pt>
                <c:pt idx="2176">
                  <c:v>25.34849376215567</c:v>
                </c:pt>
                <c:pt idx="2177">
                  <c:v>25.356736892436047</c:v>
                </c:pt>
                <c:pt idx="2178">
                  <c:v>25.360859398767985</c:v>
                </c:pt>
                <c:pt idx="2179">
                  <c:v>25.360859398767985</c:v>
                </c:pt>
                <c:pt idx="2180">
                  <c:v>25.352615013620834</c:v>
                </c:pt>
                <c:pt idx="2181">
                  <c:v>25.369106294649214</c:v>
                </c:pt>
                <c:pt idx="2182">
                  <c:v>25.356736892436047</c:v>
                </c:pt>
                <c:pt idx="2183">
                  <c:v>25.364982532783472</c:v>
                </c:pt>
                <c:pt idx="2184">
                  <c:v>25.34849376215567</c:v>
                </c:pt>
                <c:pt idx="2185">
                  <c:v>25.373230684532075</c:v>
                </c:pt>
                <c:pt idx="2186">
                  <c:v>25.352615013620834</c:v>
                </c:pt>
                <c:pt idx="2187">
                  <c:v>25.373230684532075</c:v>
                </c:pt>
                <c:pt idx="2188">
                  <c:v>25.352615013620834</c:v>
                </c:pt>
                <c:pt idx="2189">
                  <c:v>25.373230684532075</c:v>
                </c:pt>
                <c:pt idx="2190">
                  <c:v>25.364982532783472</c:v>
                </c:pt>
                <c:pt idx="2191">
                  <c:v>25.364982532783472</c:v>
                </c:pt>
                <c:pt idx="2192">
                  <c:v>25.369106294649214</c:v>
                </c:pt>
                <c:pt idx="2193">
                  <c:v>25.352615013620834</c:v>
                </c:pt>
                <c:pt idx="2194">
                  <c:v>25.377355702598848</c:v>
                </c:pt>
                <c:pt idx="2195">
                  <c:v>25.373230684532075</c:v>
                </c:pt>
                <c:pt idx="2196">
                  <c:v>25.377355702598848</c:v>
                </c:pt>
                <c:pt idx="2197">
                  <c:v>25.352615013620834</c:v>
                </c:pt>
                <c:pt idx="2198">
                  <c:v>25.373230684532075</c:v>
                </c:pt>
                <c:pt idx="2199">
                  <c:v>25.377355702598848</c:v>
                </c:pt>
                <c:pt idx="2200">
                  <c:v>25.373230684532075</c:v>
                </c:pt>
                <c:pt idx="2201">
                  <c:v>25.369106294649214</c:v>
                </c:pt>
                <c:pt idx="2202">
                  <c:v>25.381481349016397</c:v>
                </c:pt>
                <c:pt idx="2203">
                  <c:v>25.385607623951671</c:v>
                </c:pt>
                <c:pt idx="2204">
                  <c:v>25.373230684532075</c:v>
                </c:pt>
                <c:pt idx="2205">
                  <c:v>25.377355702598848</c:v>
                </c:pt>
                <c:pt idx="2206">
                  <c:v>25.373230684532075</c:v>
                </c:pt>
                <c:pt idx="2207">
                  <c:v>25.369106294649214</c:v>
                </c:pt>
                <c:pt idx="2208">
                  <c:v>25.381481349016397</c:v>
                </c:pt>
                <c:pt idx="2209">
                  <c:v>25.352615013620834</c:v>
                </c:pt>
                <c:pt idx="2210">
                  <c:v>25.364982532783472</c:v>
                </c:pt>
                <c:pt idx="2211">
                  <c:v>25.373230684532075</c:v>
                </c:pt>
                <c:pt idx="2212">
                  <c:v>25.373230684532075</c:v>
                </c:pt>
                <c:pt idx="2213">
                  <c:v>25.373230684532075</c:v>
                </c:pt>
                <c:pt idx="2214">
                  <c:v>25.373230684532075</c:v>
                </c:pt>
                <c:pt idx="2215">
                  <c:v>25.369106294649214</c:v>
                </c:pt>
                <c:pt idx="2216">
                  <c:v>25.356736892436047</c:v>
                </c:pt>
                <c:pt idx="2217">
                  <c:v>25.377355702598848</c:v>
                </c:pt>
                <c:pt idx="2218">
                  <c:v>25.385607623951671</c:v>
                </c:pt>
                <c:pt idx="2219">
                  <c:v>25.364982532783472</c:v>
                </c:pt>
                <c:pt idx="2220">
                  <c:v>25.360859398767985</c:v>
                </c:pt>
                <c:pt idx="2221">
                  <c:v>25.360859398767985</c:v>
                </c:pt>
                <c:pt idx="2222">
                  <c:v>25.369106294649214</c:v>
                </c:pt>
                <c:pt idx="2223">
                  <c:v>25.360859398767985</c:v>
                </c:pt>
                <c:pt idx="2224">
                  <c:v>25.356736892436047</c:v>
                </c:pt>
                <c:pt idx="2225">
                  <c:v>25.356736892436047</c:v>
                </c:pt>
                <c:pt idx="2226">
                  <c:v>25.369106294649214</c:v>
                </c:pt>
                <c:pt idx="2227">
                  <c:v>25.381481349016397</c:v>
                </c:pt>
                <c:pt idx="2228">
                  <c:v>25.373230684532075</c:v>
                </c:pt>
                <c:pt idx="2229">
                  <c:v>25.369106294649214</c:v>
                </c:pt>
                <c:pt idx="2230">
                  <c:v>25.373230684532075</c:v>
                </c:pt>
                <c:pt idx="2231">
                  <c:v>25.34849376215567</c:v>
                </c:pt>
                <c:pt idx="2232">
                  <c:v>25.364982532783472</c:v>
                </c:pt>
                <c:pt idx="2233">
                  <c:v>25.356736892436047</c:v>
                </c:pt>
                <c:pt idx="2234">
                  <c:v>25.364982532783472</c:v>
                </c:pt>
                <c:pt idx="2235">
                  <c:v>25.364982532783472</c:v>
                </c:pt>
                <c:pt idx="2236">
                  <c:v>25.369106294649214</c:v>
                </c:pt>
                <c:pt idx="2237">
                  <c:v>25.356736892436047</c:v>
                </c:pt>
                <c:pt idx="2238">
                  <c:v>25.356736892436047</c:v>
                </c:pt>
                <c:pt idx="2239">
                  <c:v>25.364982532783472</c:v>
                </c:pt>
                <c:pt idx="2240">
                  <c:v>25.369106294649214</c:v>
                </c:pt>
                <c:pt idx="2241">
                  <c:v>25.360859398767985</c:v>
                </c:pt>
                <c:pt idx="2242">
                  <c:v>25.34849376215567</c:v>
                </c:pt>
                <c:pt idx="2243">
                  <c:v>25.352615013620834</c:v>
                </c:pt>
                <c:pt idx="2244">
                  <c:v>25.340253140608752</c:v>
                </c:pt>
                <c:pt idx="2245">
                  <c:v>25.34849376215567</c:v>
                </c:pt>
                <c:pt idx="2246">
                  <c:v>25.369106294649214</c:v>
                </c:pt>
                <c:pt idx="2247">
                  <c:v>25.377355702598848</c:v>
                </c:pt>
                <c:pt idx="2248">
                  <c:v>25.364982532783472</c:v>
                </c:pt>
                <c:pt idx="2249">
                  <c:v>25.360859398767985</c:v>
                </c:pt>
                <c:pt idx="2250">
                  <c:v>25.369106294649214</c:v>
                </c:pt>
                <c:pt idx="2251">
                  <c:v>25.360859398767985</c:v>
                </c:pt>
                <c:pt idx="2252">
                  <c:v>25.389734527571562</c:v>
                </c:pt>
                <c:pt idx="2253">
                  <c:v>25.369106294649214</c:v>
                </c:pt>
                <c:pt idx="2254">
                  <c:v>25.373230684532075</c:v>
                </c:pt>
                <c:pt idx="2255">
                  <c:v>25.373230684532075</c:v>
                </c:pt>
                <c:pt idx="2256">
                  <c:v>25.364982532783472</c:v>
                </c:pt>
                <c:pt idx="2257">
                  <c:v>25.352615013620834</c:v>
                </c:pt>
                <c:pt idx="2258">
                  <c:v>25.360859398767985</c:v>
                </c:pt>
                <c:pt idx="2259">
                  <c:v>25.356736892436047</c:v>
                </c:pt>
                <c:pt idx="2260">
                  <c:v>25.356736892436047</c:v>
                </c:pt>
                <c:pt idx="2261">
                  <c:v>25.369106294649214</c:v>
                </c:pt>
                <c:pt idx="2262">
                  <c:v>25.360859398767985</c:v>
                </c:pt>
                <c:pt idx="2263">
                  <c:v>25.373230684532075</c:v>
                </c:pt>
                <c:pt idx="2264">
                  <c:v>25.364982532783472</c:v>
                </c:pt>
                <c:pt idx="2265">
                  <c:v>25.364982532783472</c:v>
                </c:pt>
                <c:pt idx="2266">
                  <c:v>25.373230684532075</c:v>
                </c:pt>
                <c:pt idx="2267">
                  <c:v>25.356736892436047</c:v>
                </c:pt>
                <c:pt idx="2268">
                  <c:v>25.360859398767985</c:v>
                </c:pt>
                <c:pt idx="2269">
                  <c:v>25.352615013620834</c:v>
                </c:pt>
                <c:pt idx="2270">
                  <c:v>25.364982532783472</c:v>
                </c:pt>
                <c:pt idx="2271">
                  <c:v>25.369106294649214</c:v>
                </c:pt>
                <c:pt idx="2272">
                  <c:v>25.356736892436047</c:v>
                </c:pt>
                <c:pt idx="2273">
                  <c:v>25.369106294649214</c:v>
                </c:pt>
                <c:pt idx="2274">
                  <c:v>25.369106294649214</c:v>
                </c:pt>
                <c:pt idx="2275">
                  <c:v>25.360859398767985</c:v>
                </c:pt>
                <c:pt idx="2276">
                  <c:v>25.356736892436047</c:v>
                </c:pt>
                <c:pt idx="2277">
                  <c:v>25.352615013620834</c:v>
                </c:pt>
                <c:pt idx="2278">
                  <c:v>25.373230684532075</c:v>
                </c:pt>
                <c:pt idx="2279">
                  <c:v>25.364982532783472</c:v>
                </c:pt>
                <c:pt idx="2280">
                  <c:v>25.356736892436047</c:v>
                </c:pt>
                <c:pt idx="2281">
                  <c:v>25.364982532783472</c:v>
                </c:pt>
                <c:pt idx="2282">
                  <c:v>25.377355702598848</c:v>
                </c:pt>
                <c:pt idx="2283">
                  <c:v>25.34849376215567</c:v>
                </c:pt>
                <c:pt idx="2284">
                  <c:v>25.369106294649214</c:v>
                </c:pt>
                <c:pt idx="2285">
                  <c:v>25.356736892436047</c:v>
                </c:pt>
                <c:pt idx="2286">
                  <c:v>25.369106294649214</c:v>
                </c:pt>
                <c:pt idx="2287">
                  <c:v>25.352615013620834</c:v>
                </c:pt>
                <c:pt idx="2288">
                  <c:v>25.373230684532075</c:v>
                </c:pt>
                <c:pt idx="2289">
                  <c:v>25.360859398767985</c:v>
                </c:pt>
                <c:pt idx="2290">
                  <c:v>25.340253140608752</c:v>
                </c:pt>
                <c:pt idx="2291">
                  <c:v>25.360859398767985</c:v>
                </c:pt>
                <c:pt idx="2292">
                  <c:v>25.340253140608752</c:v>
                </c:pt>
                <c:pt idx="2293">
                  <c:v>25.34849376215567</c:v>
                </c:pt>
                <c:pt idx="2294">
                  <c:v>25.360859398767985</c:v>
                </c:pt>
                <c:pt idx="2295">
                  <c:v>25.34849376215567</c:v>
                </c:pt>
                <c:pt idx="2296">
                  <c:v>25.360859398767985</c:v>
                </c:pt>
                <c:pt idx="2297">
                  <c:v>25.340253140608752</c:v>
                </c:pt>
                <c:pt idx="2298">
                  <c:v>25.352615013620834</c:v>
                </c:pt>
                <c:pt idx="2299">
                  <c:v>25.344373137873873</c:v>
                </c:pt>
                <c:pt idx="2300">
                  <c:v>25.352615013620834</c:v>
                </c:pt>
                <c:pt idx="2301">
                  <c:v>25.356736892436047</c:v>
                </c:pt>
                <c:pt idx="2302">
                  <c:v>25.34849376215567</c:v>
                </c:pt>
                <c:pt idx="2303">
                  <c:v>25.360859398767985</c:v>
                </c:pt>
                <c:pt idx="2304">
                  <c:v>25.356736892436047</c:v>
                </c:pt>
                <c:pt idx="2305">
                  <c:v>25.377355702598848</c:v>
                </c:pt>
                <c:pt idx="2306">
                  <c:v>25.373230684532075</c:v>
                </c:pt>
                <c:pt idx="2307">
                  <c:v>25.364982532783472</c:v>
                </c:pt>
                <c:pt idx="2308">
                  <c:v>25.373230684532075</c:v>
                </c:pt>
                <c:pt idx="2309">
                  <c:v>25.344373137873873</c:v>
                </c:pt>
                <c:pt idx="2310">
                  <c:v>25.360859398767985</c:v>
                </c:pt>
                <c:pt idx="2311">
                  <c:v>25.356736892436047</c:v>
                </c:pt>
                <c:pt idx="2312">
                  <c:v>25.34849376215567</c:v>
                </c:pt>
                <c:pt idx="2313">
                  <c:v>25.344373137873873</c:v>
                </c:pt>
                <c:pt idx="2314">
                  <c:v>25.364982532783472</c:v>
                </c:pt>
                <c:pt idx="2315">
                  <c:v>25.360859398767985</c:v>
                </c:pt>
                <c:pt idx="2316">
                  <c:v>25.364982532783472</c:v>
                </c:pt>
                <c:pt idx="2317">
                  <c:v>25.356736892436047</c:v>
                </c:pt>
                <c:pt idx="2318">
                  <c:v>25.360859398767985</c:v>
                </c:pt>
                <c:pt idx="2319">
                  <c:v>25.377355702598848</c:v>
                </c:pt>
                <c:pt idx="2320">
                  <c:v>25.34849376215567</c:v>
                </c:pt>
                <c:pt idx="2321">
                  <c:v>25.34849376215567</c:v>
                </c:pt>
                <c:pt idx="2322">
                  <c:v>25.360859398767985</c:v>
                </c:pt>
                <c:pt idx="2323">
                  <c:v>25.34849376215567</c:v>
                </c:pt>
                <c:pt idx="2324">
                  <c:v>25.344373137873873</c:v>
                </c:pt>
                <c:pt idx="2325">
                  <c:v>25.364982532783472</c:v>
                </c:pt>
                <c:pt idx="2326">
                  <c:v>25.356736892436047</c:v>
                </c:pt>
                <c:pt idx="2327">
                  <c:v>25.373230684532075</c:v>
                </c:pt>
                <c:pt idx="2328">
                  <c:v>25.373230684532075</c:v>
                </c:pt>
                <c:pt idx="2329">
                  <c:v>25.360859398767985</c:v>
                </c:pt>
                <c:pt idx="2330">
                  <c:v>25.364982532783472</c:v>
                </c:pt>
                <c:pt idx="2331">
                  <c:v>25.352615013620834</c:v>
                </c:pt>
                <c:pt idx="2332">
                  <c:v>25.369106294649214</c:v>
                </c:pt>
                <c:pt idx="2333">
                  <c:v>25.34849376215567</c:v>
                </c:pt>
                <c:pt idx="2334">
                  <c:v>25.364982532783472</c:v>
                </c:pt>
                <c:pt idx="2335">
                  <c:v>25.369106294649214</c:v>
                </c:pt>
                <c:pt idx="2336">
                  <c:v>25.356736892436047</c:v>
                </c:pt>
                <c:pt idx="2337">
                  <c:v>25.373230684532075</c:v>
                </c:pt>
                <c:pt idx="2338">
                  <c:v>25.356736892436047</c:v>
                </c:pt>
                <c:pt idx="2339">
                  <c:v>25.369106294649214</c:v>
                </c:pt>
                <c:pt idx="2340">
                  <c:v>25.352615013620834</c:v>
                </c:pt>
                <c:pt idx="2341">
                  <c:v>25.356736892436047</c:v>
                </c:pt>
                <c:pt idx="2342">
                  <c:v>25.352615013620834</c:v>
                </c:pt>
                <c:pt idx="2343">
                  <c:v>25.352615013620834</c:v>
                </c:pt>
                <c:pt idx="2344">
                  <c:v>25.356736892436047</c:v>
                </c:pt>
                <c:pt idx="2345">
                  <c:v>25.356736892436047</c:v>
                </c:pt>
                <c:pt idx="2346">
                  <c:v>25.369106294649214</c:v>
                </c:pt>
                <c:pt idx="2347">
                  <c:v>25.344373137873873</c:v>
                </c:pt>
                <c:pt idx="2348">
                  <c:v>25.34849376215567</c:v>
                </c:pt>
                <c:pt idx="2349">
                  <c:v>25.352615013620834</c:v>
                </c:pt>
                <c:pt idx="2350">
                  <c:v>25.377355702598848</c:v>
                </c:pt>
                <c:pt idx="2351">
                  <c:v>25.364982532783472</c:v>
                </c:pt>
                <c:pt idx="2352">
                  <c:v>25.356736892436047</c:v>
                </c:pt>
                <c:pt idx="2353">
                  <c:v>25.389734527571562</c:v>
                </c:pt>
                <c:pt idx="2354">
                  <c:v>25.364982532783472</c:v>
                </c:pt>
                <c:pt idx="2355">
                  <c:v>25.356736892436047</c:v>
                </c:pt>
                <c:pt idx="2356">
                  <c:v>25.369106294649214</c:v>
                </c:pt>
                <c:pt idx="2357">
                  <c:v>25.377355702598848</c:v>
                </c:pt>
                <c:pt idx="2358">
                  <c:v>25.360859398767985</c:v>
                </c:pt>
                <c:pt idx="2359">
                  <c:v>25.360859398767985</c:v>
                </c:pt>
                <c:pt idx="2360">
                  <c:v>25.364982532783472</c:v>
                </c:pt>
                <c:pt idx="2361">
                  <c:v>25.369106294649214</c:v>
                </c:pt>
                <c:pt idx="2362">
                  <c:v>25.344373137873873</c:v>
                </c:pt>
                <c:pt idx="2363">
                  <c:v>25.352615013620834</c:v>
                </c:pt>
                <c:pt idx="2364">
                  <c:v>25.360859398767985</c:v>
                </c:pt>
                <c:pt idx="2365">
                  <c:v>25.356736892436047</c:v>
                </c:pt>
                <c:pt idx="2366">
                  <c:v>25.352615013620834</c:v>
                </c:pt>
                <c:pt idx="2367">
                  <c:v>25.352615013620834</c:v>
                </c:pt>
                <c:pt idx="2368">
                  <c:v>25.364982532783472</c:v>
                </c:pt>
                <c:pt idx="2369">
                  <c:v>25.364982532783472</c:v>
                </c:pt>
                <c:pt idx="2370">
                  <c:v>25.356736892436047</c:v>
                </c:pt>
                <c:pt idx="2371">
                  <c:v>25.364982532783472</c:v>
                </c:pt>
                <c:pt idx="2372">
                  <c:v>25.360859398767985</c:v>
                </c:pt>
                <c:pt idx="2373">
                  <c:v>25.364982532783472</c:v>
                </c:pt>
                <c:pt idx="2374">
                  <c:v>25.352615013620834</c:v>
                </c:pt>
                <c:pt idx="2375">
                  <c:v>25.369106294649214</c:v>
                </c:pt>
                <c:pt idx="2376">
                  <c:v>25.369106294649214</c:v>
                </c:pt>
                <c:pt idx="2377">
                  <c:v>25.377355702598848</c:v>
                </c:pt>
                <c:pt idx="2378">
                  <c:v>25.377355702598848</c:v>
                </c:pt>
                <c:pt idx="2379">
                  <c:v>25.369106294649214</c:v>
                </c:pt>
                <c:pt idx="2380">
                  <c:v>25.377355702598848</c:v>
                </c:pt>
                <c:pt idx="2381">
                  <c:v>25.377355702598848</c:v>
                </c:pt>
                <c:pt idx="2382">
                  <c:v>25.360859398767985</c:v>
                </c:pt>
                <c:pt idx="2383">
                  <c:v>25.377355702598848</c:v>
                </c:pt>
                <c:pt idx="2384">
                  <c:v>25.360859398767985</c:v>
                </c:pt>
                <c:pt idx="2385">
                  <c:v>25.356736892436047</c:v>
                </c:pt>
                <c:pt idx="2386">
                  <c:v>25.377355702598848</c:v>
                </c:pt>
                <c:pt idx="2387">
                  <c:v>25.377355702598848</c:v>
                </c:pt>
                <c:pt idx="2388">
                  <c:v>25.373230684532075</c:v>
                </c:pt>
                <c:pt idx="2389">
                  <c:v>25.364982532783472</c:v>
                </c:pt>
                <c:pt idx="2390">
                  <c:v>25.364982532783472</c:v>
                </c:pt>
                <c:pt idx="2391">
                  <c:v>25.373230684532075</c:v>
                </c:pt>
                <c:pt idx="2392">
                  <c:v>25.352615013620834</c:v>
                </c:pt>
                <c:pt idx="2393">
                  <c:v>25.356736892436047</c:v>
                </c:pt>
                <c:pt idx="2394">
                  <c:v>25.356736892436047</c:v>
                </c:pt>
                <c:pt idx="2395">
                  <c:v>25.360859398767985</c:v>
                </c:pt>
                <c:pt idx="2396">
                  <c:v>25.360859398767985</c:v>
                </c:pt>
                <c:pt idx="2397">
                  <c:v>25.369106294649214</c:v>
                </c:pt>
                <c:pt idx="2398">
                  <c:v>25.352615013620834</c:v>
                </c:pt>
                <c:pt idx="2399">
                  <c:v>25.373230684532075</c:v>
                </c:pt>
                <c:pt idx="2400">
                  <c:v>25.364982532783472</c:v>
                </c:pt>
                <c:pt idx="2401">
                  <c:v>25.356736892436047</c:v>
                </c:pt>
                <c:pt idx="2402">
                  <c:v>25.377355702598848</c:v>
                </c:pt>
                <c:pt idx="2403">
                  <c:v>25.369106294649214</c:v>
                </c:pt>
                <c:pt idx="2404">
                  <c:v>25.381481349016397</c:v>
                </c:pt>
                <c:pt idx="2405">
                  <c:v>25.377355702598848</c:v>
                </c:pt>
                <c:pt idx="2406">
                  <c:v>25.369106294649214</c:v>
                </c:pt>
                <c:pt idx="2407">
                  <c:v>25.364982532783472</c:v>
                </c:pt>
                <c:pt idx="2408">
                  <c:v>25.373230684532075</c:v>
                </c:pt>
                <c:pt idx="2409">
                  <c:v>25.356736892436047</c:v>
                </c:pt>
                <c:pt idx="2410">
                  <c:v>25.352615013620834</c:v>
                </c:pt>
                <c:pt idx="2411">
                  <c:v>25.34849376215567</c:v>
                </c:pt>
                <c:pt idx="2412">
                  <c:v>25.360859398767985</c:v>
                </c:pt>
                <c:pt idx="2413">
                  <c:v>25.356736892436047</c:v>
                </c:pt>
                <c:pt idx="2414">
                  <c:v>25.364982532783472</c:v>
                </c:pt>
                <c:pt idx="2415">
                  <c:v>25.340253140608752</c:v>
                </c:pt>
                <c:pt idx="2416">
                  <c:v>25.377355702598848</c:v>
                </c:pt>
                <c:pt idx="2417">
                  <c:v>25.377355702598848</c:v>
                </c:pt>
                <c:pt idx="2418">
                  <c:v>25.360859398767985</c:v>
                </c:pt>
                <c:pt idx="2419">
                  <c:v>25.377355702598848</c:v>
                </c:pt>
                <c:pt idx="2420">
                  <c:v>25.356736892436047</c:v>
                </c:pt>
                <c:pt idx="2421">
                  <c:v>25.381481349016397</c:v>
                </c:pt>
                <c:pt idx="2422">
                  <c:v>25.360859398767985</c:v>
                </c:pt>
                <c:pt idx="2423">
                  <c:v>25.369106294649214</c:v>
                </c:pt>
                <c:pt idx="2424">
                  <c:v>25.381481349016397</c:v>
                </c:pt>
                <c:pt idx="2425">
                  <c:v>25.364982532783472</c:v>
                </c:pt>
                <c:pt idx="2426">
                  <c:v>25.360859398767985</c:v>
                </c:pt>
                <c:pt idx="2427">
                  <c:v>25.373230684532075</c:v>
                </c:pt>
                <c:pt idx="2428">
                  <c:v>25.373230684532075</c:v>
                </c:pt>
                <c:pt idx="2429">
                  <c:v>25.373230684532075</c:v>
                </c:pt>
                <c:pt idx="2430">
                  <c:v>25.381481349016397</c:v>
                </c:pt>
                <c:pt idx="2431">
                  <c:v>25.385607623951671</c:v>
                </c:pt>
                <c:pt idx="2432">
                  <c:v>25.369106294649214</c:v>
                </c:pt>
                <c:pt idx="2433">
                  <c:v>25.360859398767985</c:v>
                </c:pt>
                <c:pt idx="2434">
                  <c:v>25.381481349016397</c:v>
                </c:pt>
                <c:pt idx="2435">
                  <c:v>25.385607623951671</c:v>
                </c:pt>
                <c:pt idx="2436">
                  <c:v>25.381481349016397</c:v>
                </c:pt>
                <c:pt idx="2437">
                  <c:v>25.369106294649214</c:v>
                </c:pt>
                <c:pt idx="2438">
                  <c:v>25.369106294649214</c:v>
                </c:pt>
                <c:pt idx="2439">
                  <c:v>25.373230684532075</c:v>
                </c:pt>
                <c:pt idx="2440">
                  <c:v>25.356736892436047</c:v>
                </c:pt>
                <c:pt idx="2441">
                  <c:v>25.360859398767985</c:v>
                </c:pt>
                <c:pt idx="2442">
                  <c:v>25.352615013620834</c:v>
                </c:pt>
                <c:pt idx="2443">
                  <c:v>25.381481349016397</c:v>
                </c:pt>
                <c:pt idx="2444">
                  <c:v>25.369106294649214</c:v>
                </c:pt>
                <c:pt idx="2445">
                  <c:v>25.360859398767985</c:v>
                </c:pt>
                <c:pt idx="2446">
                  <c:v>25.356736892436047</c:v>
                </c:pt>
                <c:pt idx="2447">
                  <c:v>25.369106294649214</c:v>
                </c:pt>
                <c:pt idx="2448">
                  <c:v>25.381481349016397</c:v>
                </c:pt>
                <c:pt idx="2449">
                  <c:v>25.356736892436047</c:v>
                </c:pt>
                <c:pt idx="2450">
                  <c:v>25.377355702598848</c:v>
                </c:pt>
                <c:pt idx="2451">
                  <c:v>25.360859398767985</c:v>
                </c:pt>
                <c:pt idx="2452">
                  <c:v>25.373230684532075</c:v>
                </c:pt>
                <c:pt idx="2453">
                  <c:v>25.360859398767985</c:v>
                </c:pt>
                <c:pt idx="2454">
                  <c:v>25.381481349016397</c:v>
                </c:pt>
                <c:pt idx="2455">
                  <c:v>25.377355702598848</c:v>
                </c:pt>
                <c:pt idx="2456">
                  <c:v>25.377355702598848</c:v>
                </c:pt>
                <c:pt idx="2457">
                  <c:v>25.385607623951671</c:v>
                </c:pt>
                <c:pt idx="2458">
                  <c:v>25.373230684532075</c:v>
                </c:pt>
                <c:pt idx="2459">
                  <c:v>25.369106294649214</c:v>
                </c:pt>
                <c:pt idx="2460">
                  <c:v>25.344373137873873</c:v>
                </c:pt>
                <c:pt idx="2461">
                  <c:v>25.34849376215567</c:v>
                </c:pt>
                <c:pt idx="2462">
                  <c:v>25.360859398767985</c:v>
                </c:pt>
                <c:pt idx="2463">
                  <c:v>25.34849376215567</c:v>
                </c:pt>
                <c:pt idx="2464">
                  <c:v>25.356736892436047</c:v>
                </c:pt>
                <c:pt idx="2465">
                  <c:v>25.336133770193726</c:v>
                </c:pt>
                <c:pt idx="2466">
                  <c:v>25.344373137873873</c:v>
                </c:pt>
                <c:pt idx="2467">
                  <c:v>25.352615013620834</c:v>
                </c:pt>
                <c:pt idx="2468">
                  <c:v>25.332015026462187</c:v>
                </c:pt>
                <c:pt idx="2469">
                  <c:v>25.340253140608752</c:v>
                </c:pt>
                <c:pt idx="2470">
                  <c:v>25.344373137873873</c:v>
                </c:pt>
                <c:pt idx="2471">
                  <c:v>25.352615013620834</c:v>
                </c:pt>
                <c:pt idx="2472">
                  <c:v>25.344373137873873</c:v>
                </c:pt>
                <c:pt idx="2473">
                  <c:v>25.377355702598848</c:v>
                </c:pt>
                <c:pt idx="2474">
                  <c:v>25.360859398767985</c:v>
                </c:pt>
                <c:pt idx="2475">
                  <c:v>25.364982532783472</c:v>
                </c:pt>
                <c:pt idx="2476">
                  <c:v>25.356736892436047</c:v>
                </c:pt>
                <c:pt idx="2477">
                  <c:v>25.377355702598848</c:v>
                </c:pt>
                <c:pt idx="2478">
                  <c:v>25.369106294649214</c:v>
                </c:pt>
                <c:pt idx="2479">
                  <c:v>25.369106294649214</c:v>
                </c:pt>
                <c:pt idx="2480">
                  <c:v>25.381481349016397</c:v>
                </c:pt>
                <c:pt idx="2481">
                  <c:v>25.381481349016397</c:v>
                </c:pt>
                <c:pt idx="2482">
                  <c:v>25.381481349016397</c:v>
                </c:pt>
                <c:pt idx="2483">
                  <c:v>25.373230684532075</c:v>
                </c:pt>
                <c:pt idx="2484">
                  <c:v>25.377355702598848</c:v>
                </c:pt>
                <c:pt idx="2485">
                  <c:v>25.373230684532075</c:v>
                </c:pt>
                <c:pt idx="2486">
                  <c:v>25.360859398767985</c:v>
                </c:pt>
                <c:pt idx="2487">
                  <c:v>25.373230684532075</c:v>
                </c:pt>
                <c:pt idx="2488">
                  <c:v>25.364982532783472</c:v>
                </c:pt>
                <c:pt idx="2489">
                  <c:v>25.356736892436047</c:v>
                </c:pt>
                <c:pt idx="2490">
                  <c:v>25.356736892436047</c:v>
                </c:pt>
                <c:pt idx="2491">
                  <c:v>25.364982532783472</c:v>
                </c:pt>
                <c:pt idx="2492">
                  <c:v>25.373230684532075</c:v>
                </c:pt>
                <c:pt idx="2493">
                  <c:v>25.352615013620834</c:v>
                </c:pt>
                <c:pt idx="2494">
                  <c:v>25.373230684532075</c:v>
                </c:pt>
                <c:pt idx="2495">
                  <c:v>25.385607623951671</c:v>
                </c:pt>
                <c:pt idx="2496">
                  <c:v>25.373230684532075</c:v>
                </c:pt>
                <c:pt idx="2497">
                  <c:v>25.360859398767985</c:v>
                </c:pt>
                <c:pt idx="2498">
                  <c:v>25.360859398767985</c:v>
                </c:pt>
                <c:pt idx="2499">
                  <c:v>25.369106294649214</c:v>
                </c:pt>
                <c:pt idx="2500">
                  <c:v>25.377355702598848</c:v>
                </c:pt>
                <c:pt idx="2501">
                  <c:v>25.364982532783472</c:v>
                </c:pt>
                <c:pt idx="2502">
                  <c:v>25.352615013620834</c:v>
                </c:pt>
                <c:pt idx="2503">
                  <c:v>25.369106294649214</c:v>
                </c:pt>
                <c:pt idx="2504">
                  <c:v>25.381481349016397</c:v>
                </c:pt>
                <c:pt idx="2505">
                  <c:v>25.373230684532075</c:v>
                </c:pt>
                <c:pt idx="2506">
                  <c:v>25.344373137873873</c:v>
                </c:pt>
                <c:pt idx="2507">
                  <c:v>25.377355702598848</c:v>
                </c:pt>
                <c:pt idx="2508">
                  <c:v>25.360859398767985</c:v>
                </c:pt>
                <c:pt idx="2509">
                  <c:v>25.332015026462187</c:v>
                </c:pt>
                <c:pt idx="2510">
                  <c:v>25.344373137873873</c:v>
                </c:pt>
                <c:pt idx="2511">
                  <c:v>25.369106294649214</c:v>
                </c:pt>
                <c:pt idx="2512">
                  <c:v>25.356736892436047</c:v>
                </c:pt>
                <c:pt idx="2513">
                  <c:v>25.34849376215567</c:v>
                </c:pt>
                <c:pt idx="2514">
                  <c:v>25.360859398767985</c:v>
                </c:pt>
                <c:pt idx="2515">
                  <c:v>25.332015026462187</c:v>
                </c:pt>
                <c:pt idx="2516">
                  <c:v>25.340253140608752</c:v>
                </c:pt>
                <c:pt idx="2517">
                  <c:v>25.352615013620834</c:v>
                </c:pt>
                <c:pt idx="2518">
                  <c:v>25.369106294649214</c:v>
                </c:pt>
                <c:pt idx="2519">
                  <c:v>25.369106294649214</c:v>
                </c:pt>
                <c:pt idx="2520">
                  <c:v>25.352615013620834</c:v>
                </c:pt>
                <c:pt idx="2521">
                  <c:v>25.364982532783472</c:v>
                </c:pt>
                <c:pt idx="2522">
                  <c:v>25.352615013620834</c:v>
                </c:pt>
                <c:pt idx="2523">
                  <c:v>25.352615013620834</c:v>
                </c:pt>
                <c:pt idx="2524">
                  <c:v>25.369106294649214</c:v>
                </c:pt>
                <c:pt idx="2525">
                  <c:v>25.369106294649214</c:v>
                </c:pt>
                <c:pt idx="2526">
                  <c:v>25.381481349016397</c:v>
                </c:pt>
                <c:pt idx="2527">
                  <c:v>25.377355702598848</c:v>
                </c:pt>
                <c:pt idx="2528">
                  <c:v>25.360859398767985</c:v>
                </c:pt>
                <c:pt idx="2529">
                  <c:v>25.373230684532075</c:v>
                </c:pt>
                <c:pt idx="2530">
                  <c:v>25.377355702598848</c:v>
                </c:pt>
                <c:pt idx="2531">
                  <c:v>25.369106294649214</c:v>
                </c:pt>
                <c:pt idx="2532">
                  <c:v>25.381481349016397</c:v>
                </c:pt>
                <c:pt idx="2533">
                  <c:v>25.369106294649214</c:v>
                </c:pt>
                <c:pt idx="2534">
                  <c:v>25.369106294649214</c:v>
                </c:pt>
                <c:pt idx="2535">
                  <c:v>25.377355702598848</c:v>
                </c:pt>
                <c:pt idx="2536">
                  <c:v>25.352615013620834</c:v>
                </c:pt>
                <c:pt idx="2537">
                  <c:v>25.360859398767985</c:v>
                </c:pt>
                <c:pt idx="2538">
                  <c:v>25.356736892436047</c:v>
                </c:pt>
                <c:pt idx="2539">
                  <c:v>25.352615013620834</c:v>
                </c:pt>
                <c:pt idx="2540">
                  <c:v>25.360859398767985</c:v>
                </c:pt>
                <c:pt idx="2541">
                  <c:v>25.360859398767985</c:v>
                </c:pt>
                <c:pt idx="2542">
                  <c:v>25.369106294649214</c:v>
                </c:pt>
                <c:pt idx="2543">
                  <c:v>25.356736892436047</c:v>
                </c:pt>
                <c:pt idx="2544">
                  <c:v>25.373230684532075</c:v>
                </c:pt>
                <c:pt idx="2545">
                  <c:v>25.373230684532075</c:v>
                </c:pt>
                <c:pt idx="2546">
                  <c:v>25.381481349016397</c:v>
                </c:pt>
                <c:pt idx="2547">
                  <c:v>25.369106294649214</c:v>
                </c:pt>
                <c:pt idx="2548">
                  <c:v>25.385607623951671</c:v>
                </c:pt>
                <c:pt idx="2549">
                  <c:v>25.373230684532075</c:v>
                </c:pt>
                <c:pt idx="2550">
                  <c:v>25.364982532783472</c:v>
                </c:pt>
                <c:pt idx="2551">
                  <c:v>25.356736892436047</c:v>
                </c:pt>
                <c:pt idx="2552">
                  <c:v>25.364982532783472</c:v>
                </c:pt>
                <c:pt idx="2553">
                  <c:v>25.356736892436047</c:v>
                </c:pt>
                <c:pt idx="2554">
                  <c:v>25.356736892436047</c:v>
                </c:pt>
                <c:pt idx="2555">
                  <c:v>25.352615013620834</c:v>
                </c:pt>
                <c:pt idx="2556">
                  <c:v>25.34849376215567</c:v>
                </c:pt>
                <c:pt idx="2557">
                  <c:v>25.352615013620834</c:v>
                </c:pt>
                <c:pt idx="2558">
                  <c:v>25.364982532783472</c:v>
                </c:pt>
                <c:pt idx="2559">
                  <c:v>25.344373137873873</c:v>
                </c:pt>
                <c:pt idx="2560">
                  <c:v>25.34849376215567</c:v>
                </c:pt>
                <c:pt idx="2561">
                  <c:v>25.336133770193726</c:v>
                </c:pt>
                <c:pt idx="2562">
                  <c:v>25.360859398767985</c:v>
                </c:pt>
                <c:pt idx="2563">
                  <c:v>25.360859398767985</c:v>
                </c:pt>
                <c:pt idx="2564">
                  <c:v>25.373230684532075</c:v>
                </c:pt>
                <c:pt idx="2565">
                  <c:v>25.356736892436047</c:v>
                </c:pt>
                <c:pt idx="2566">
                  <c:v>25.340253140608752</c:v>
                </c:pt>
                <c:pt idx="2567">
                  <c:v>25.340253140608752</c:v>
                </c:pt>
                <c:pt idx="2568">
                  <c:v>25.34849376215567</c:v>
                </c:pt>
                <c:pt idx="2569">
                  <c:v>25.34849376215567</c:v>
                </c:pt>
                <c:pt idx="2570">
                  <c:v>25.364982532783472</c:v>
                </c:pt>
                <c:pt idx="2571">
                  <c:v>25.360859398767985</c:v>
                </c:pt>
                <c:pt idx="2572">
                  <c:v>25.377355702598848</c:v>
                </c:pt>
                <c:pt idx="2573">
                  <c:v>25.364982532783472</c:v>
                </c:pt>
                <c:pt idx="2574">
                  <c:v>25.360859398767985</c:v>
                </c:pt>
                <c:pt idx="2575">
                  <c:v>25.377355702598848</c:v>
                </c:pt>
                <c:pt idx="2576">
                  <c:v>25.364982532783472</c:v>
                </c:pt>
                <c:pt idx="2577">
                  <c:v>25.377355702598848</c:v>
                </c:pt>
                <c:pt idx="2578">
                  <c:v>25.389734527571562</c:v>
                </c:pt>
                <c:pt idx="2579">
                  <c:v>25.377355702598848</c:v>
                </c:pt>
                <c:pt idx="2580">
                  <c:v>25.377355702598848</c:v>
                </c:pt>
                <c:pt idx="2581">
                  <c:v>25.373230684532075</c:v>
                </c:pt>
                <c:pt idx="2582">
                  <c:v>25.373230684532075</c:v>
                </c:pt>
                <c:pt idx="2583">
                  <c:v>25.377355702598848</c:v>
                </c:pt>
                <c:pt idx="2584">
                  <c:v>25.356736892436047</c:v>
                </c:pt>
                <c:pt idx="2585">
                  <c:v>25.364982532783472</c:v>
                </c:pt>
                <c:pt idx="2586">
                  <c:v>25.360859398767985</c:v>
                </c:pt>
                <c:pt idx="2587">
                  <c:v>25.364982532783472</c:v>
                </c:pt>
                <c:pt idx="2588">
                  <c:v>25.377355702598848</c:v>
                </c:pt>
                <c:pt idx="2589">
                  <c:v>25.352615013620834</c:v>
                </c:pt>
                <c:pt idx="2590">
                  <c:v>25.364982532783472</c:v>
                </c:pt>
                <c:pt idx="2591">
                  <c:v>25.373230684532075</c:v>
                </c:pt>
                <c:pt idx="2592">
                  <c:v>25.369106294649214</c:v>
                </c:pt>
                <c:pt idx="2593">
                  <c:v>25.360859398767985</c:v>
                </c:pt>
                <c:pt idx="2594">
                  <c:v>25.34849376215567</c:v>
                </c:pt>
                <c:pt idx="2595">
                  <c:v>25.364982532783472</c:v>
                </c:pt>
                <c:pt idx="2596">
                  <c:v>25.356736892436047</c:v>
                </c:pt>
                <c:pt idx="2597">
                  <c:v>25.34849376215567</c:v>
                </c:pt>
                <c:pt idx="2598">
                  <c:v>25.360859398767985</c:v>
                </c:pt>
                <c:pt idx="2599">
                  <c:v>25.373230684532075</c:v>
                </c:pt>
                <c:pt idx="2600">
                  <c:v>25.373230684532075</c:v>
                </c:pt>
                <c:pt idx="2601">
                  <c:v>25.377355702598848</c:v>
                </c:pt>
                <c:pt idx="2602">
                  <c:v>25.360859398767985</c:v>
                </c:pt>
                <c:pt idx="2603">
                  <c:v>25.373230684532075</c:v>
                </c:pt>
                <c:pt idx="2604">
                  <c:v>25.352615013620834</c:v>
                </c:pt>
                <c:pt idx="2605">
                  <c:v>25.352615013620834</c:v>
                </c:pt>
                <c:pt idx="2606">
                  <c:v>25.360859398767985</c:v>
                </c:pt>
                <c:pt idx="2607">
                  <c:v>25.352615013620834</c:v>
                </c:pt>
                <c:pt idx="2608">
                  <c:v>25.356736892436047</c:v>
                </c:pt>
                <c:pt idx="2609">
                  <c:v>25.364982532783472</c:v>
                </c:pt>
                <c:pt idx="2610">
                  <c:v>25.336133770193726</c:v>
                </c:pt>
                <c:pt idx="2611">
                  <c:v>25.356736892436047</c:v>
                </c:pt>
                <c:pt idx="2612">
                  <c:v>25.344373137873873</c:v>
                </c:pt>
                <c:pt idx="2613">
                  <c:v>25.373230684532075</c:v>
                </c:pt>
                <c:pt idx="2614">
                  <c:v>25.364982532783472</c:v>
                </c:pt>
                <c:pt idx="2615">
                  <c:v>25.360859398767985</c:v>
                </c:pt>
                <c:pt idx="2616">
                  <c:v>25.360859398767985</c:v>
                </c:pt>
                <c:pt idx="2617">
                  <c:v>25.336133770193726</c:v>
                </c:pt>
                <c:pt idx="2618">
                  <c:v>25.34849376215567</c:v>
                </c:pt>
                <c:pt idx="2619">
                  <c:v>25.356736892436047</c:v>
                </c:pt>
                <c:pt idx="2620">
                  <c:v>25.364982532783472</c:v>
                </c:pt>
                <c:pt idx="2621">
                  <c:v>25.369106294649214</c:v>
                </c:pt>
                <c:pt idx="2622">
                  <c:v>25.369106294649214</c:v>
                </c:pt>
                <c:pt idx="2623">
                  <c:v>25.381481349016397</c:v>
                </c:pt>
                <c:pt idx="2624">
                  <c:v>25.373230684532075</c:v>
                </c:pt>
                <c:pt idx="2625">
                  <c:v>25.377355702598848</c:v>
                </c:pt>
                <c:pt idx="2626">
                  <c:v>25.389734527571562</c:v>
                </c:pt>
                <c:pt idx="2627">
                  <c:v>25.39799022153305</c:v>
                </c:pt>
                <c:pt idx="2628">
                  <c:v>25.39799022153305</c:v>
                </c:pt>
                <c:pt idx="2629">
                  <c:v>25.414509161019581</c:v>
                </c:pt>
                <c:pt idx="2630">
                  <c:v>25.39386206004302</c:v>
                </c:pt>
                <c:pt idx="2631">
                  <c:v>25.40211901220863</c:v>
                </c:pt>
                <c:pt idx="2632">
                  <c:v>25.39799022153305</c:v>
                </c:pt>
                <c:pt idx="2633">
                  <c:v>25.410378481784818</c:v>
                </c:pt>
                <c:pt idx="2634">
                  <c:v>25.39799022153305</c:v>
                </c:pt>
                <c:pt idx="2635">
                  <c:v>25.39799022153305</c:v>
                </c:pt>
                <c:pt idx="2636">
                  <c:v>25.39799022153305</c:v>
                </c:pt>
                <c:pt idx="2637">
                  <c:v>25.40211901220863</c:v>
                </c:pt>
                <c:pt idx="2638">
                  <c:v>25.410378481784818</c:v>
                </c:pt>
                <c:pt idx="2639">
                  <c:v>25.40211901220863</c:v>
                </c:pt>
                <c:pt idx="2640">
                  <c:v>25.385607623951671</c:v>
                </c:pt>
                <c:pt idx="2641">
                  <c:v>25.39386206004302</c:v>
                </c:pt>
                <c:pt idx="2642">
                  <c:v>25.40211901220863</c:v>
                </c:pt>
                <c:pt idx="2643">
                  <c:v>25.39386206004302</c:v>
                </c:pt>
                <c:pt idx="2644">
                  <c:v>25.40211901220863</c:v>
                </c:pt>
                <c:pt idx="2645">
                  <c:v>25.418640470108272</c:v>
                </c:pt>
                <c:pt idx="2646">
                  <c:v>25.418640470108272</c:v>
                </c:pt>
                <c:pt idx="2647">
                  <c:v>25.389734527571562</c:v>
                </c:pt>
                <c:pt idx="2648">
                  <c:v>25.39799022153305</c:v>
                </c:pt>
                <c:pt idx="2649">
                  <c:v>25.406248432236879</c:v>
                </c:pt>
                <c:pt idx="2650">
                  <c:v>25.39386206004302</c:v>
                </c:pt>
                <c:pt idx="2651">
                  <c:v>25.406248432236879</c:v>
                </c:pt>
                <c:pt idx="2652">
                  <c:v>25.39799022153305</c:v>
                </c:pt>
                <c:pt idx="2653">
                  <c:v>25.389734527571562</c:v>
                </c:pt>
                <c:pt idx="2654">
                  <c:v>25.40211901220863</c:v>
                </c:pt>
                <c:pt idx="2655">
                  <c:v>25.373230684532075</c:v>
                </c:pt>
                <c:pt idx="2656">
                  <c:v>25.373230684532075</c:v>
                </c:pt>
                <c:pt idx="2657">
                  <c:v>25.373230684532075</c:v>
                </c:pt>
                <c:pt idx="2658">
                  <c:v>25.377355702598848</c:v>
                </c:pt>
                <c:pt idx="2659">
                  <c:v>25.369106294649214</c:v>
                </c:pt>
                <c:pt idx="2660">
                  <c:v>25.360859398767985</c:v>
                </c:pt>
                <c:pt idx="2661">
                  <c:v>25.381481349016397</c:v>
                </c:pt>
                <c:pt idx="2662">
                  <c:v>25.364982532783472</c:v>
                </c:pt>
                <c:pt idx="2663">
                  <c:v>25.352615013620834</c:v>
                </c:pt>
                <c:pt idx="2664">
                  <c:v>25.389734527571562</c:v>
                </c:pt>
                <c:pt idx="2665">
                  <c:v>25.381481349016397</c:v>
                </c:pt>
                <c:pt idx="2666">
                  <c:v>25.369106294649214</c:v>
                </c:pt>
                <c:pt idx="2667">
                  <c:v>25.373230684532075</c:v>
                </c:pt>
                <c:pt idx="2668">
                  <c:v>25.381481349016397</c:v>
                </c:pt>
                <c:pt idx="2669">
                  <c:v>25.40211901220863</c:v>
                </c:pt>
                <c:pt idx="2670">
                  <c:v>25.39386206004302</c:v>
                </c:pt>
                <c:pt idx="2671">
                  <c:v>25.39799022153305</c:v>
                </c:pt>
                <c:pt idx="2672">
                  <c:v>25.39799022153305</c:v>
                </c:pt>
                <c:pt idx="2673">
                  <c:v>25.39386206004302</c:v>
                </c:pt>
                <c:pt idx="2674">
                  <c:v>25.406248432236879</c:v>
                </c:pt>
                <c:pt idx="2675">
                  <c:v>25.381481349016397</c:v>
                </c:pt>
                <c:pt idx="2676">
                  <c:v>25.40211901220863</c:v>
                </c:pt>
                <c:pt idx="2677">
                  <c:v>25.39386206004302</c:v>
                </c:pt>
                <c:pt idx="2678">
                  <c:v>25.406248432236879</c:v>
                </c:pt>
                <c:pt idx="2679">
                  <c:v>25.381481349016397</c:v>
                </c:pt>
                <c:pt idx="2680">
                  <c:v>25.385607623951671</c:v>
                </c:pt>
                <c:pt idx="2681">
                  <c:v>25.40211901220863</c:v>
                </c:pt>
                <c:pt idx="2682">
                  <c:v>25.381481349016397</c:v>
                </c:pt>
                <c:pt idx="2683">
                  <c:v>25.369106294649214</c:v>
                </c:pt>
                <c:pt idx="2684">
                  <c:v>25.381481349016397</c:v>
                </c:pt>
                <c:pt idx="2685">
                  <c:v>25.364982532783472</c:v>
                </c:pt>
                <c:pt idx="2686">
                  <c:v>25.360859398767985</c:v>
                </c:pt>
                <c:pt idx="2687">
                  <c:v>25.381481349016397</c:v>
                </c:pt>
                <c:pt idx="2688">
                  <c:v>25.377355702598848</c:v>
                </c:pt>
                <c:pt idx="2689">
                  <c:v>25.356736892436047</c:v>
                </c:pt>
                <c:pt idx="2690">
                  <c:v>25.369106294649214</c:v>
                </c:pt>
                <c:pt idx="2691">
                  <c:v>25.381481349016397</c:v>
                </c:pt>
                <c:pt idx="2692">
                  <c:v>25.385607623951671</c:v>
                </c:pt>
                <c:pt idx="2693">
                  <c:v>25.377355702598848</c:v>
                </c:pt>
                <c:pt idx="2694">
                  <c:v>25.369106294649214</c:v>
                </c:pt>
                <c:pt idx="2695">
                  <c:v>25.381481349016397</c:v>
                </c:pt>
                <c:pt idx="2696">
                  <c:v>25.360859398767985</c:v>
                </c:pt>
                <c:pt idx="2697">
                  <c:v>25.381481349016397</c:v>
                </c:pt>
                <c:pt idx="2698">
                  <c:v>25.377355702598848</c:v>
                </c:pt>
                <c:pt idx="2699">
                  <c:v>25.39799022153305</c:v>
                </c:pt>
                <c:pt idx="2700">
                  <c:v>25.377355702598848</c:v>
                </c:pt>
                <c:pt idx="2701">
                  <c:v>25.381481349016397</c:v>
                </c:pt>
                <c:pt idx="2702">
                  <c:v>25.377355702598848</c:v>
                </c:pt>
                <c:pt idx="2703">
                  <c:v>25.369106294649214</c:v>
                </c:pt>
                <c:pt idx="2704">
                  <c:v>25.364982532783472</c:v>
                </c:pt>
                <c:pt idx="2705">
                  <c:v>25.352615013620834</c:v>
                </c:pt>
                <c:pt idx="2706">
                  <c:v>25.360859398767985</c:v>
                </c:pt>
                <c:pt idx="2707">
                  <c:v>25.356736892436047</c:v>
                </c:pt>
                <c:pt idx="2708">
                  <c:v>25.360859398767985</c:v>
                </c:pt>
                <c:pt idx="2709">
                  <c:v>25.34849376215567</c:v>
                </c:pt>
                <c:pt idx="2710">
                  <c:v>25.336133770193726</c:v>
                </c:pt>
                <c:pt idx="2711">
                  <c:v>25.327896909247528</c:v>
                </c:pt>
                <c:pt idx="2712">
                  <c:v>25.336133770193726</c:v>
                </c:pt>
                <c:pt idx="2713">
                  <c:v>25.336133770193726</c:v>
                </c:pt>
                <c:pt idx="2714">
                  <c:v>25.352615013620834</c:v>
                </c:pt>
                <c:pt idx="2715">
                  <c:v>25.373230684532075</c:v>
                </c:pt>
                <c:pt idx="2716">
                  <c:v>25.373230684532075</c:v>
                </c:pt>
                <c:pt idx="2717">
                  <c:v>25.373230684532075</c:v>
                </c:pt>
                <c:pt idx="2718">
                  <c:v>25.373230684532075</c:v>
                </c:pt>
                <c:pt idx="2719">
                  <c:v>25.369106294649214</c:v>
                </c:pt>
                <c:pt idx="2720">
                  <c:v>25.369106294649214</c:v>
                </c:pt>
                <c:pt idx="2721">
                  <c:v>25.381481349016397</c:v>
                </c:pt>
                <c:pt idx="2722">
                  <c:v>25.40211901220863</c:v>
                </c:pt>
                <c:pt idx="2723">
                  <c:v>25.389734527571562</c:v>
                </c:pt>
                <c:pt idx="2724">
                  <c:v>25.377355702598848</c:v>
                </c:pt>
                <c:pt idx="2725">
                  <c:v>25.385607623951671</c:v>
                </c:pt>
                <c:pt idx="2726">
                  <c:v>25.381481349016397</c:v>
                </c:pt>
                <c:pt idx="2727">
                  <c:v>25.385607623951671</c:v>
                </c:pt>
                <c:pt idx="2728">
                  <c:v>25.410378481784818</c:v>
                </c:pt>
                <c:pt idx="2729">
                  <c:v>25.40211901220863</c:v>
                </c:pt>
                <c:pt idx="2730">
                  <c:v>25.39799022153305</c:v>
                </c:pt>
                <c:pt idx="2731">
                  <c:v>25.385607623951671</c:v>
                </c:pt>
                <c:pt idx="2732">
                  <c:v>25.389734527571562</c:v>
                </c:pt>
                <c:pt idx="2733">
                  <c:v>25.381481349016397</c:v>
                </c:pt>
                <c:pt idx="2734">
                  <c:v>25.364982532783472</c:v>
                </c:pt>
                <c:pt idx="2735">
                  <c:v>25.373230684532075</c:v>
                </c:pt>
                <c:pt idx="2736">
                  <c:v>25.360859398767985</c:v>
                </c:pt>
                <c:pt idx="2737">
                  <c:v>25.364982532783472</c:v>
                </c:pt>
                <c:pt idx="2738">
                  <c:v>25.352615013620834</c:v>
                </c:pt>
                <c:pt idx="2739">
                  <c:v>25.360859398767985</c:v>
                </c:pt>
                <c:pt idx="2740">
                  <c:v>25.369106294649214</c:v>
                </c:pt>
                <c:pt idx="2741">
                  <c:v>25.369106294649214</c:v>
                </c:pt>
                <c:pt idx="2742">
                  <c:v>25.356736892436047</c:v>
                </c:pt>
                <c:pt idx="2743">
                  <c:v>25.369106294649214</c:v>
                </c:pt>
                <c:pt idx="2744">
                  <c:v>25.352615013620834</c:v>
                </c:pt>
                <c:pt idx="2745">
                  <c:v>25.377355702598848</c:v>
                </c:pt>
                <c:pt idx="2746">
                  <c:v>25.377355702598848</c:v>
                </c:pt>
                <c:pt idx="2747">
                  <c:v>25.364982532783472</c:v>
                </c:pt>
                <c:pt idx="2748">
                  <c:v>25.360859398767985</c:v>
                </c:pt>
                <c:pt idx="2749">
                  <c:v>25.369106294649214</c:v>
                </c:pt>
                <c:pt idx="2750">
                  <c:v>25.369106294649214</c:v>
                </c:pt>
                <c:pt idx="2751">
                  <c:v>25.352615013620834</c:v>
                </c:pt>
                <c:pt idx="2752">
                  <c:v>25.373230684532075</c:v>
                </c:pt>
                <c:pt idx="2753">
                  <c:v>25.360859398767985</c:v>
                </c:pt>
                <c:pt idx="2754">
                  <c:v>25.377355702598848</c:v>
                </c:pt>
                <c:pt idx="2755">
                  <c:v>25.356736892436047</c:v>
                </c:pt>
                <c:pt idx="2756">
                  <c:v>25.377355702598848</c:v>
                </c:pt>
                <c:pt idx="2757">
                  <c:v>25.364982532783472</c:v>
                </c:pt>
                <c:pt idx="2758">
                  <c:v>25.381481349016397</c:v>
                </c:pt>
                <c:pt idx="2759">
                  <c:v>25.364982532783472</c:v>
                </c:pt>
                <c:pt idx="2760">
                  <c:v>25.369106294649214</c:v>
                </c:pt>
                <c:pt idx="2761">
                  <c:v>25.369106294649214</c:v>
                </c:pt>
                <c:pt idx="2762">
                  <c:v>25.352615013620834</c:v>
                </c:pt>
                <c:pt idx="2763">
                  <c:v>25.377355702598848</c:v>
                </c:pt>
                <c:pt idx="2764">
                  <c:v>25.360859398767985</c:v>
                </c:pt>
                <c:pt idx="2765">
                  <c:v>25.364982532783472</c:v>
                </c:pt>
                <c:pt idx="2766">
                  <c:v>25.356736892436047</c:v>
                </c:pt>
                <c:pt idx="2767">
                  <c:v>25.360859398767985</c:v>
                </c:pt>
                <c:pt idx="2768">
                  <c:v>25.364982532783472</c:v>
                </c:pt>
                <c:pt idx="2769">
                  <c:v>25.360859398767985</c:v>
                </c:pt>
                <c:pt idx="2770">
                  <c:v>25.373230684532075</c:v>
                </c:pt>
                <c:pt idx="2771">
                  <c:v>25.369106294649214</c:v>
                </c:pt>
                <c:pt idx="2772">
                  <c:v>25.377355702598848</c:v>
                </c:pt>
                <c:pt idx="2773">
                  <c:v>25.377355702598848</c:v>
                </c:pt>
                <c:pt idx="2774">
                  <c:v>25.39386206004302</c:v>
                </c:pt>
                <c:pt idx="2775">
                  <c:v>25.364982532783472</c:v>
                </c:pt>
                <c:pt idx="2776">
                  <c:v>25.373230684532075</c:v>
                </c:pt>
                <c:pt idx="2777">
                  <c:v>25.373230684532075</c:v>
                </c:pt>
                <c:pt idx="2778">
                  <c:v>25.340253140608752</c:v>
                </c:pt>
                <c:pt idx="2779">
                  <c:v>25.364982532783472</c:v>
                </c:pt>
                <c:pt idx="2780">
                  <c:v>25.360859398767985</c:v>
                </c:pt>
                <c:pt idx="2781">
                  <c:v>25.364982532783472</c:v>
                </c:pt>
                <c:pt idx="2782">
                  <c:v>25.373230684532075</c:v>
                </c:pt>
                <c:pt idx="2783">
                  <c:v>25.364982532783472</c:v>
                </c:pt>
                <c:pt idx="2784">
                  <c:v>25.356736892436047</c:v>
                </c:pt>
                <c:pt idx="2785">
                  <c:v>25.360859398767985</c:v>
                </c:pt>
                <c:pt idx="2786">
                  <c:v>25.369106294649214</c:v>
                </c:pt>
                <c:pt idx="2787">
                  <c:v>25.356736892436047</c:v>
                </c:pt>
                <c:pt idx="2788">
                  <c:v>25.381481349016397</c:v>
                </c:pt>
                <c:pt idx="2789">
                  <c:v>25.364982532783472</c:v>
                </c:pt>
                <c:pt idx="2790">
                  <c:v>25.369106294649214</c:v>
                </c:pt>
                <c:pt idx="2791">
                  <c:v>25.369106294649214</c:v>
                </c:pt>
                <c:pt idx="2792">
                  <c:v>25.356736892436047</c:v>
                </c:pt>
                <c:pt idx="2793">
                  <c:v>25.369106294649214</c:v>
                </c:pt>
                <c:pt idx="2794">
                  <c:v>25.369106294649214</c:v>
                </c:pt>
                <c:pt idx="2795">
                  <c:v>25.369106294649214</c:v>
                </c:pt>
                <c:pt idx="2796">
                  <c:v>25.385607623951671</c:v>
                </c:pt>
                <c:pt idx="2797">
                  <c:v>25.373230684532075</c:v>
                </c:pt>
                <c:pt idx="2798">
                  <c:v>25.385607623951671</c:v>
                </c:pt>
                <c:pt idx="2799">
                  <c:v>25.356736892436047</c:v>
                </c:pt>
                <c:pt idx="2800">
                  <c:v>25.369106294649214</c:v>
                </c:pt>
                <c:pt idx="2801">
                  <c:v>25.377355702598848</c:v>
                </c:pt>
                <c:pt idx="2802">
                  <c:v>25.373230684532075</c:v>
                </c:pt>
                <c:pt idx="2803">
                  <c:v>25.369106294649214</c:v>
                </c:pt>
                <c:pt idx="2804">
                  <c:v>25.356736892436047</c:v>
                </c:pt>
                <c:pt idx="2805">
                  <c:v>25.356736892436047</c:v>
                </c:pt>
                <c:pt idx="2806">
                  <c:v>25.360859398767985</c:v>
                </c:pt>
                <c:pt idx="2807">
                  <c:v>25.385607623951671</c:v>
                </c:pt>
                <c:pt idx="2808">
                  <c:v>25.369106294649214</c:v>
                </c:pt>
                <c:pt idx="2809">
                  <c:v>25.364982532783472</c:v>
                </c:pt>
                <c:pt idx="2810">
                  <c:v>25.364982532783472</c:v>
                </c:pt>
                <c:pt idx="2811">
                  <c:v>25.364982532783472</c:v>
                </c:pt>
                <c:pt idx="2812">
                  <c:v>25.356736892436047</c:v>
                </c:pt>
                <c:pt idx="2813">
                  <c:v>25.360859398767985</c:v>
                </c:pt>
                <c:pt idx="2814">
                  <c:v>25.356736892436047</c:v>
                </c:pt>
                <c:pt idx="2815">
                  <c:v>25.356736892436047</c:v>
                </c:pt>
                <c:pt idx="2816">
                  <c:v>25.369106294649214</c:v>
                </c:pt>
                <c:pt idx="2817">
                  <c:v>25.364982532783472</c:v>
                </c:pt>
                <c:pt idx="2818">
                  <c:v>25.360859398767985</c:v>
                </c:pt>
                <c:pt idx="2819">
                  <c:v>25.360859398767985</c:v>
                </c:pt>
                <c:pt idx="2820">
                  <c:v>25.360859398767985</c:v>
                </c:pt>
                <c:pt idx="2821">
                  <c:v>25.352615013620834</c:v>
                </c:pt>
                <c:pt idx="2822">
                  <c:v>25.377355702598848</c:v>
                </c:pt>
                <c:pt idx="2823">
                  <c:v>25.373230684532075</c:v>
                </c:pt>
                <c:pt idx="2824">
                  <c:v>25.369106294649214</c:v>
                </c:pt>
                <c:pt idx="2825">
                  <c:v>25.369106294649214</c:v>
                </c:pt>
                <c:pt idx="2826">
                  <c:v>25.385607623951671</c:v>
                </c:pt>
                <c:pt idx="2827">
                  <c:v>25.377355702598848</c:v>
                </c:pt>
                <c:pt idx="2828">
                  <c:v>25.377355702598848</c:v>
                </c:pt>
                <c:pt idx="2829">
                  <c:v>25.389734527571562</c:v>
                </c:pt>
                <c:pt idx="2830">
                  <c:v>25.369106294649214</c:v>
                </c:pt>
                <c:pt idx="2831">
                  <c:v>25.360859398767985</c:v>
                </c:pt>
                <c:pt idx="2832">
                  <c:v>25.364982532783472</c:v>
                </c:pt>
                <c:pt idx="2833">
                  <c:v>25.352615013620834</c:v>
                </c:pt>
                <c:pt idx="2834">
                  <c:v>25.356736892436047</c:v>
                </c:pt>
                <c:pt idx="2835">
                  <c:v>25.352615013620834</c:v>
                </c:pt>
                <c:pt idx="2836">
                  <c:v>25.360859398767985</c:v>
                </c:pt>
                <c:pt idx="2837">
                  <c:v>25.364982532783472</c:v>
                </c:pt>
                <c:pt idx="2838">
                  <c:v>25.373230684532075</c:v>
                </c:pt>
                <c:pt idx="2839">
                  <c:v>25.34849376215567</c:v>
                </c:pt>
                <c:pt idx="2840">
                  <c:v>25.352615013620834</c:v>
                </c:pt>
                <c:pt idx="2841">
                  <c:v>25.352615013620834</c:v>
                </c:pt>
                <c:pt idx="2842">
                  <c:v>25.364982532783472</c:v>
                </c:pt>
                <c:pt idx="2843">
                  <c:v>25.373230684532075</c:v>
                </c:pt>
                <c:pt idx="2844">
                  <c:v>25.364982532783472</c:v>
                </c:pt>
                <c:pt idx="2845">
                  <c:v>25.356736892436047</c:v>
                </c:pt>
                <c:pt idx="2846">
                  <c:v>25.344373137873873</c:v>
                </c:pt>
                <c:pt idx="2847">
                  <c:v>25.369106294649214</c:v>
                </c:pt>
                <c:pt idx="2848">
                  <c:v>25.356736892436047</c:v>
                </c:pt>
                <c:pt idx="2849">
                  <c:v>25.364982532783472</c:v>
                </c:pt>
                <c:pt idx="2850">
                  <c:v>25.356736892436047</c:v>
                </c:pt>
                <c:pt idx="2851">
                  <c:v>25.360859398767985</c:v>
                </c:pt>
                <c:pt idx="2852">
                  <c:v>25.356736892436047</c:v>
                </c:pt>
                <c:pt idx="2853">
                  <c:v>25.344373137873873</c:v>
                </c:pt>
                <c:pt idx="2854">
                  <c:v>25.352615013620834</c:v>
                </c:pt>
                <c:pt idx="2855">
                  <c:v>25.356736892436047</c:v>
                </c:pt>
                <c:pt idx="2856">
                  <c:v>25.364982532783472</c:v>
                </c:pt>
                <c:pt idx="2857">
                  <c:v>25.356736892436047</c:v>
                </c:pt>
                <c:pt idx="2858">
                  <c:v>25.344373137873873</c:v>
                </c:pt>
                <c:pt idx="2859">
                  <c:v>25.352615013620834</c:v>
                </c:pt>
                <c:pt idx="2860">
                  <c:v>25.364982532783472</c:v>
                </c:pt>
                <c:pt idx="2861">
                  <c:v>25.360859398767985</c:v>
                </c:pt>
                <c:pt idx="2862">
                  <c:v>25.360859398767985</c:v>
                </c:pt>
                <c:pt idx="2863">
                  <c:v>25.364982532783472</c:v>
                </c:pt>
                <c:pt idx="2864">
                  <c:v>25.34849376215567</c:v>
                </c:pt>
                <c:pt idx="2865">
                  <c:v>25.340253140608752</c:v>
                </c:pt>
                <c:pt idx="2866">
                  <c:v>25.34849376215567</c:v>
                </c:pt>
                <c:pt idx="2867">
                  <c:v>25.356736892436047</c:v>
                </c:pt>
                <c:pt idx="2868">
                  <c:v>25.369106294649214</c:v>
                </c:pt>
                <c:pt idx="2869">
                  <c:v>25.360859398767985</c:v>
                </c:pt>
                <c:pt idx="2870">
                  <c:v>25.381481349016397</c:v>
                </c:pt>
                <c:pt idx="2871">
                  <c:v>25.39386206004302</c:v>
                </c:pt>
                <c:pt idx="2872">
                  <c:v>25.360859398767985</c:v>
                </c:pt>
                <c:pt idx="2873">
                  <c:v>25.360859398767985</c:v>
                </c:pt>
                <c:pt idx="2874">
                  <c:v>25.369106294649214</c:v>
                </c:pt>
                <c:pt idx="2875">
                  <c:v>25.360859398767985</c:v>
                </c:pt>
                <c:pt idx="2876">
                  <c:v>25.385607623951671</c:v>
                </c:pt>
                <c:pt idx="2877">
                  <c:v>25.373230684532075</c:v>
                </c:pt>
                <c:pt idx="2878">
                  <c:v>25.364982532783472</c:v>
                </c:pt>
                <c:pt idx="2879">
                  <c:v>25.344373137873873</c:v>
                </c:pt>
                <c:pt idx="2880">
                  <c:v>25.344373137873873</c:v>
                </c:pt>
                <c:pt idx="2881">
                  <c:v>25.369106294649214</c:v>
                </c:pt>
                <c:pt idx="2882">
                  <c:v>25.356736892436047</c:v>
                </c:pt>
                <c:pt idx="2883">
                  <c:v>25.352615013620834</c:v>
                </c:pt>
                <c:pt idx="2884">
                  <c:v>25.344373137873873</c:v>
                </c:pt>
                <c:pt idx="2885">
                  <c:v>25.364982532783472</c:v>
                </c:pt>
                <c:pt idx="2886">
                  <c:v>25.369106294649214</c:v>
                </c:pt>
                <c:pt idx="2887">
                  <c:v>25.360859398767985</c:v>
                </c:pt>
                <c:pt idx="2888">
                  <c:v>25.373230684532075</c:v>
                </c:pt>
                <c:pt idx="2889">
                  <c:v>25.373230684532075</c:v>
                </c:pt>
                <c:pt idx="2890">
                  <c:v>25.369106294649214</c:v>
                </c:pt>
                <c:pt idx="2891">
                  <c:v>25.381481349016397</c:v>
                </c:pt>
                <c:pt idx="2892">
                  <c:v>25.364982532783472</c:v>
                </c:pt>
                <c:pt idx="2893">
                  <c:v>25.360859398767985</c:v>
                </c:pt>
                <c:pt idx="2894">
                  <c:v>25.385607623951671</c:v>
                </c:pt>
                <c:pt idx="2895">
                  <c:v>25.381481349016397</c:v>
                </c:pt>
                <c:pt idx="2896">
                  <c:v>25.364982532783472</c:v>
                </c:pt>
                <c:pt idx="2897">
                  <c:v>25.364982532783472</c:v>
                </c:pt>
                <c:pt idx="2898">
                  <c:v>25.373230684532075</c:v>
                </c:pt>
                <c:pt idx="2899">
                  <c:v>25.364982532783472</c:v>
                </c:pt>
                <c:pt idx="2900">
                  <c:v>25.377355702598848</c:v>
                </c:pt>
                <c:pt idx="2901">
                  <c:v>25.369106294649214</c:v>
                </c:pt>
                <c:pt idx="2902">
                  <c:v>25.360859398767985</c:v>
                </c:pt>
                <c:pt idx="2903">
                  <c:v>25.356736892436047</c:v>
                </c:pt>
                <c:pt idx="2904">
                  <c:v>25.373230684532075</c:v>
                </c:pt>
                <c:pt idx="2905">
                  <c:v>25.364982532783472</c:v>
                </c:pt>
                <c:pt idx="2906">
                  <c:v>25.360859398767985</c:v>
                </c:pt>
                <c:pt idx="2907">
                  <c:v>25.34849376215567</c:v>
                </c:pt>
                <c:pt idx="2908">
                  <c:v>25.381481349016397</c:v>
                </c:pt>
                <c:pt idx="2909">
                  <c:v>25.373230684532075</c:v>
                </c:pt>
                <c:pt idx="2910">
                  <c:v>25.356736892436047</c:v>
                </c:pt>
                <c:pt idx="2911">
                  <c:v>25.377355702598848</c:v>
                </c:pt>
                <c:pt idx="2912">
                  <c:v>25.356736892436047</c:v>
                </c:pt>
                <c:pt idx="2913">
                  <c:v>25.377355702598848</c:v>
                </c:pt>
                <c:pt idx="2914">
                  <c:v>25.352615013620834</c:v>
                </c:pt>
                <c:pt idx="2915">
                  <c:v>25.356736892436047</c:v>
                </c:pt>
                <c:pt idx="2916">
                  <c:v>25.356736892436047</c:v>
                </c:pt>
                <c:pt idx="2917">
                  <c:v>25.364982532783472</c:v>
                </c:pt>
                <c:pt idx="2918">
                  <c:v>25.360859398767985</c:v>
                </c:pt>
                <c:pt idx="2919">
                  <c:v>25.364982532783472</c:v>
                </c:pt>
                <c:pt idx="2920">
                  <c:v>25.369106294649214</c:v>
                </c:pt>
                <c:pt idx="2921">
                  <c:v>25.360859398767985</c:v>
                </c:pt>
                <c:pt idx="2922">
                  <c:v>25.373230684532075</c:v>
                </c:pt>
                <c:pt idx="2923">
                  <c:v>25.377355702598848</c:v>
                </c:pt>
                <c:pt idx="2924">
                  <c:v>25.373230684532075</c:v>
                </c:pt>
                <c:pt idx="2925">
                  <c:v>25.364982532783472</c:v>
                </c:pt>
                <c:pt idx="2926">
                  <c:v>25.381481349016397</c:v>
                </c:pt>
                <c:pt idx="2927">
                  <c:v>25.364982532783472</c:v>
                </c:pt>
                <c:pt idx="2928">
                  <c:v>25.377355702598848</c:v>
                </c:pt>
                <c:pt idx="2929">
                  <c:v>25.364982532783472</c:v>
                </c:pt>
                <c:pt idx="2930">
                  <c:v>25.369106294649214</c:v>
                </c:pt>
                <c:pt idx="2931">
                  <c:v>25.385607623951671</c:v>
                </c:pt>
                <c:pt idx="2932">
                  <c:v>25.377355702598848</c:v>
                </c:pt>
                <c:pt idx="2933">
                  <c:v>25.369106294649214</c:v>
                </c:pt>
                <c:pt idx="2934">
                  <c:v>25.364982532783472</c:v>
                </c:pt>
                <c:pt idx="2935">
                  <c:v>25.352615013620834</c:v>
                </c:pt>
                <c:pt idx="2936">
                  <c:v>25.377355702598848</c:v>
                </c:pt>
                <c:pt idx="2937">
                  <c:v>25.369106294649214</c:v>
                </c:pt>
                <c:pt idx="2938">
                  <c:v>25.34849376215567</c:v>
                </c:pt>
                <c:pt idx="2939">
                  <c:v>25.373230684532075</c:v>
                </c:pt>
                <c:pt idx="2940">
                  <c:v>25.360859398767985</c:v>
                </c:pt>
                <c:pt idx="2941">
                  <c:v>25.360859398767985</c:v>
                </c:pt>
                <c:pt idx="2942">
                  <c:v>25.34849376215567</c:v>
                </c:pt>
                <c:pt idx="2943">
                  <c:v>25.34849376215567</c:v>
                </c:pt>
                <c:pt idx="2944">
                  <c:v>25.352615013620834</c:v>
                </c:pt>
                <c:pt idx="2945">
                  <c:v>25.360859398767985</c:v>
                </c:pt>
                <c:pt idx="2946">
                  <c:v>25.369106294649214</c:v>
                </c:pt>
                <c:pt idx="2947">
                  <c:v>25.352615013620834</c:v>
                </c:pt>
                <c:pt idx="2948">
                  <c:v>25.360859398767985</c:v>
                </c:pt>
                <c:pt idx="2949">
                  <c:v>25.360859398767985</c:v>
                </c:pt>
                <c:pt idx="2950">
                  <c:v>25.34849376215567</c:v>
                </c:pt>
                <c:pt idx="2951">
                  <c:v>25.356736892436047</c:v>
                </c:pt>
                <c:pt idx="2952">
                  <c:v>25.360859398767985</c:v>
                </c:pt>
                <c:pt idx="2953">
                  <c:v>25.373230684532075</c:v>
                </c:pt>
                <c:pt idx="2954">
                  <c:v>25.360859398767985</c:v>
                </c:pt>
                <c:pt idx="2955">
                  <c:v>25.360859398767985</c:v>
                </c:pt>
                <c:pt idx="2956">
                  <c:v>25.356736892436047</c:v>
                </c:pt>
                <c:pt idx="2957">
                  <c:v>25.377355702598848</c:v>
                </c:pt>
                <c:pt idx="2958">
                  <c:v>25.344373137873873</c:v>
                </c:pt>
                <c:pt idx="2959">
                  <c:v>25.373230684532075</c:v>
                </c:pt>
                <c:pt idx="2960">
                  <c:v>25.34849376215567</c:v>
                </c:pt>
                <c:pt idx="2961">
                  <c:v>25.360859398767985</c:v>
                </c:pt>
                <c:pt idx="2962">
                  <c:v>25.369106294649214</c:v>
                </c:pt>
                <c:pt idx="2963">
                  <c:v>25.373230684532075</c:v>
                </c:pt>
                <c:pt idx="2964">
                  <c:v>25.369106294649214</c:v>
                </c:pt>
                <c:pt idx="2965">
                  <c:v>25.356736892436047</c:v>
                </c:pt>
                <c:pt idx="2966">
                  <c:v>25.381481349016397</c:v>
                </c:pt>
                <c:pt idx="2967">
                  <c:v>25.377355702598848</c:v>
                </c:pt>
                <c:pt idx="2968">
                  <c:v>25.369106294649214</c:v>
                </c:pt>
                <c:pt idx="2969">
                  <c:v>25.364982532783472</c:v>
                </c:pt>
                <c:pt idx="2970">
                  <c:v>25.352615013620834</c:v>
                </c:pt>
                <c:pt idx="2971">
                  <c:v>25.356736892436047</c:v>
                </c:pt>
                <c:pt idx="2972">
                  <c:v>25.360859398767985</c:v>
                </c:pt>
                <c:pt idx="2973">
                  <c:v>25.360859398767985</c:v>
                </c:pt>
                <c:pt idx="2974">
                  <c:v>25.352615013620834</c:v>
                </c:pt>
                <c:pt idx="2975">
                  <c:v>25.34849376215567</c:v>
                </c:pt>
                <c:pt idx="2976">
                  <c:v>25.360859398767985</c:v>
                </c:pt>
                <c:pt idx="2977">
                  <c:v>25.356736892436047</c:v>
                </c:pt>
                <c:pt idx="2978">
                  <c:v>25.369106294649214</c:v>
                </c:pt>
                <c:pt idx="2979">
                  <c:v>25.352615013620834</c:v>
                </c:pt>
                <c:pt idx="2980">
                  <c:v>25.373230684532075</c:v>
                </c:pt>
                <c:pt idx="2981">
                  <c:v>25.360859398767985</c:v>
                </c:pt>
                <c:pt idx="2982">
                  <c:v>25.373230684532075</c:v>
                </c:pt>
                <c:pt idx="2983">
                  <c:v>25.369106294649214</c:v>
                </c:pt>
                <c:pt idx="2984">
                  <c:v>25.344373137873873</c:v>
                </c:pt>
                <c:pt idx="2985">
                  <c:v>25.360859398767985</c:v>
                </c:pt>
                <c:pt idx="2986">
                  <c:v>25.34849376215567</c:v>
                </c:pt>
                <c:pt idx="2987">
                  <c:v>25.34849376215567</c:v>
                </c:pt>
                <c:pt idx="2988">
                  <c:v>25.34849376215567</c:v>
                </c:pt>
                <c:pt idx="2989">
                  <c:v>25.336133770193726</c:v>
                </c:pt>
                <c:pt idx="2990">
                  <c:v>25.336133770193726</c:v>
                </c:pt>
                <c:pt idx="2991">
                  <c:v>25.352615013620834</c:v>
                </c:pt>
                <c:pt idx="2992">
                  <c:v>25.344373137873873</c:v>
                </c:pt>
                <c:pt idx="2993">
                  <c:v>25.336133770193726</c:v>
                </c:pt>
                <c:pt idx="2994">
                  <c:v>25.34849376215567</c:v>
                </c:pt>
                <c:pt idx="2995">
                  <c:v>25.356736892436047</c:v>
                </c:pt>
                <c:pt idx="2996">
                  <c:v>25.356736892436047</c:v>
                </c:pt>
                <c:pt idx="2997">
                  <c:v>25.352615013620834</c:v>
                </c:pt>
                <c:pt idx="2998">
                  <c:v>25.356736892436047</c:v>
                </c:pt>
                <c:pt idx="2999">
                  <c:v>25.373230684532075</c:v>
                </c:pt>
                <c:pt idx="3000">
                  <c:v>25.377355702598848</c:v>
                </c:pt>
                <c:pt idx="3001">
                  <c:v>25.369106294649214</c:v>
                </c:pt>
                <c:pt idx="3002">
                  <c:v>25.369106294649214</c:v>
                </c:pt>
                <c:pt idx="3003">
                  <c:v>25.377355702598848</c:v>
                </c:pt>
                <c:pt idx="3004">
                  <c:v>25.373230684532075</c:v>
                </c:pt>
                <c:pt idx="3005">
                  <c:v>25.373230684532075</c:v>
                </c:pt>
                <c:pt idx="3006">
                  <c:v>25.373230684532075</c:v>
                </c:pt>
                <c:pt idx="3007">
                  <c:v>25.364982532783472</c:v>
                </c:pt>
                <c:pt idx="3008">
                  <c:v>25.369106294649214</c:v>
                </c:pt>
                <c:pt idx="3009">
                  <c:v>25.369106294649214</c:v>
                </c:pt>
                <c:pt idx="3010">
                  <c:v>25.373230684532075</c:v>
                </c:pt>
                <c:pt idx="3011">
                  <c:v>25.356736892436047</c:v>
                </c:pt>
                <c:pt idx="3012">
                  <c:v>25.356736892436047</c:v>
                </c:pt>
                <c:pt idx="3013">
                  <c:v>25.360859398767985</c:v>
                </c:pt>
                <c:pt idx="3014">
                  <c:v>25.356736892436047</c:v>
                </c:pt>
                <c:pt idx="3015">
                  <c:v>25.356736892436047</c:v>
                </c:pt>
                <c:pt idx="3016">
                  <c:v>25.360859398767985</c:v>
                </c:pt>
                <c:pt idx="3017">
                  <c:v>25.360859398767985</c:v>
                </c:pt>
                <c:pt idx="3018">
                  <c:v>25.360859398767985</c:v>
                </c:pt>
                <c:pt idx="3019">
                  <c:v>25.381481349016397</c:v>
                </c:pt>
                <c:pt idx="3020">
                  <c:v>25.381481349016397</c:v>
                </c:pt>
                <c:pt idx="3021">
                  <c:v>25.377355702598848</c:v>
                </c:pt>
                <c:pt idx="3022">
                  <c:v>25.385607623951671</c:v>
                </c:pt>
                <c:pt idx="3023">
                  <c:v>25.385607623951671</c:v>
                </c:pt>
                <c:pt idx="3024">
                  <c:v>25.356736892436047</c:v>
                </c:pt>
                <c:pt idx="3025">
                  <c:v>25.385607623951671</c:v>
                </c:pt>
                <c:pt idx="3026">
                  <c:v>25.373230684532075</c:v>
                </c:pt>
                <c:pt idx="3027">
                  <c:v>25.352615013620834</c:v>
                </c:pt>
                <c:pt idx="3028">
                  <c:v>25.385607623951671</c:v>
                </c:pt>
                <c:pt idx="3029">
                  <c:v>25.369106294649214</c:v>
                </c:pt>
                <c:pt idx="3030">
                  <c:v>25.373230684532075</c:v>
                </c:pt>
                <c:pt idx="3031">
                  <c:v>25.356736892436047</c:v>
                </c:pt>
                <c:pt idx="3032">
                  <c:v>25.364982532783472</c:v>
                </c:pt>
                <c:pt idx="3033">
                  <c:v>25.364982532783472</c:v>
                </c:pt>
                <c:pt idx="3034">
                  <c:v>25.34849376215567</c:v>
                </c:pt>
                <c:pt idx="3035">
                  <c:v>25.364982532783472</c:v>
                </c:pt>
                <c:pt idx="3036">
                  <c:v>25.373230684532075</c:v>
                </c:pt>
                <c:pt idx="3037">
                  <c:v>25.364982532783472</c:v>
                </c:pt>
                <c:pt idx="3038">
                  <c:v>25.360859398767985</c:v>
                </c:pt>
                <c:pt idx="3039">
                  <c:v>25.364982532783472</c:v>
                </c:pt>
                <c:pt idx="3040">
                  <c:v>25.344373137873873</c:v>
                </c:pt>
                <c:pt idx="3041">
                  <c:v>25.352615013620834</c:v>
                </c:pt>
                <c:pt idx="3042">
                  <c:v>25.352615013620834</c:v>
                </c:pt>
                <c:pt idx="3043">
                  <c:v>25.364982532783472</c:v>
                </c:pt>
                <c:pt idx="3044">
                  <c:v>25.360859398767985</c:v>
                </c:pt>
                <c:pt idx="3045">
                  <c:v>25.34849376215567</c:v>
                </c:pt>
                <c:pt idx="3046">
                  <c:v>25.360859398767985</c:v>
                </c:pt>
                <c:pt idx="3047">
                  <c:v>25.389734527571562</c:v>
                </c:pt>
                <c:pt idx="3048">
                  <c:v>25.373230684532075</c:v>
                </c:pt>
                <c:pt idx="3049">
                  <c:v>25.369106294649214</c:v>
                </c:pt>
                <c:pt idx="3050">
                  <c:v>25.364982532783472</c:v>
                </c:pt>
                <c:pt idx="3051">
                  <c:v>25.352615013620834</c:v>
                </c:pt>
                <c:pt idx="3052">
                  <c:v>25.360859398767985</c:v>
                </c:pt>
                <c:pt idx="3053">
                  <c:v>25.369106294649214</c:v>
                </c:pt>
                <c:pt idx="3054">
                  <c:v>25.377355702598848</c:v>
                </c:pt>
                <c:pt idx="3055">
                  <c:v>25.373230684532075</c:v>
                </c:pt>
                <c:pt idx="3056">
                  <c:v>25.34849376215567</c:v>
                </c:pt>
                <c:pt idx="3057">
                  <c:v>25.369106294649214</c:v>
                </c:pt>
                <c:pt idx="3058">
                  <c:v>25.373230684532075</c:v>
                </c:pt>
                <c:pt idx="3059">
                  <c:v>25.356736892436047</c:v>
                </c:pt>
                <c:pt idx="3060">
                  <c:v>25.352615013620834</c:v>
                </c:pt>
                <c:pt idx="3061">
                  <c:v>25.34849376215567</c:v>
                </c:pt>
                <c:pt idx="3062">
                  <c:v>25.34849376215567</c:v>
                </c:pt>
                <c:pt idx="3063">
                  <c:v>25.364982532783472</c:v>
                </c:pt>
                <c:pt idx="3064">
                  <c:v>25.356736892436047</c:v>
                </c:pt>
                <c:pt idx="3065">
                  <c:v>25.356736892436047</c:v>
                </c:pt>
                <c:pt idx="3066">
                  <c:v>25.369106294649214</c:v>
                </c:pt>
                <c:pt idx="3067">
                  <c:v>25.369106294649214</c:v>
                </c:pt>
                <c:pt idx="3068">
                  <c:v>25.377355702598848</c:v>
                </c:pt>
                <c:pt idx="3069">
                  <c:v>25.373230684532075</c:v>
                </c:pt>
                <c:pt idx="3070">
                  <c:v>25.377355702598848</c:v>
                </c:pt>
                <c:pt idx="3071">
                  <c:v>25.369106294649214</c:v>
                </c:pt>
                <c:pt idx="3072">
                  <c:v>25.381481349016397</c:v>
                </c:pt>
                <c:pt idx="3073">
                  <c:v>25.369106294649214</c:v>
                </c:pt>
                <c:pt idx="3074">
                  <c:v>25.373230684532075</c:v>
                </c:pt>
                <c:pt idx="3075">
                  <c:v>25.385607623951671</c:v>
                </c:pt>
                <c:pt idx="3076">
                  <c:v>25.364982532783472</c:v>
                </c:pt>
                <c:pt idx="3077">
                  <c:v>25.360859398767985</c:v>
                </c:pt>
                <c:pt idx="3078">
                  <c:v>25.369106294649214</c:v>
                </c:pt>
                <c:pt idx="3079">
                  <c:v>25.352615013620834</c:v>
                </c:pt>
                <c:pt idx="3080">
                  <c:v>25.360859398767985</c:v>
                </c:pt>
                <c:pt idx="3081">
                  <c:v>25.364982532783472</c:v>
                </c:pt>
                <c:pt idx="3082">
                  <c:v>25.377355702598848</c:v>
                </c:pt>
                <c:pt idx="3083">
                  <c:v>25.356736892436047</c:v>
                </c:pt>
                <c:pt idx="3084">
                  <c:v>25.373230684532075</c:v>
                </c:pt>
                <c:pt idx="3085">
                  <c:v>25.340253140608752</c:v>
                </c:pt>
                <c:pt idx="3086">
                  <c:v>25.369106294649214</c:v>
                </c:pt>
                <c:pt idx="3087">
                  <c:v>25.364982532783472</c:v>
                </c:pt>
                <c:pt idx="3088">
                  <c:v>25.356736892436047</c:v>
                </c:pt>
                <c:pt idx="3089">
                  <c:v>25.364982532783472</c:v>
                </c:pt>
                <c:pt idx="3090">
                  <c:v>25.360859398767985</c:v>
                </c:pt>
                <c:pt idx="3091">
                  <c:v>25.356736892436047</c:v>
                </c:pt>
                <c:pt idx="3092">
                  <c:v>25.356736892436047</c:v>
                </c:pt>
                <c:pt idx="3093">
                  <c:v>25.385607623951671</c:v>
                </c:pt>
                <c:pt idx="3094">
                  <c:v>25.356736892436047</c:v>
                </c:pt>
                <c:pt idx="3095">
                  <c:v>25.356736892436047</c:v>
                </c:pt>
                <c:pt idx="3096">
                  <c:v>25.381481349016397</c:v>
                </c:pt>
                <c:pt idx="3097">
                  <c:v>25.39386206004302</c:v>
                </c:pt>
                <c:pt idx="3098">
                  <c:v>25.373230684532075</c:v>
                </c:pt>
                <c:pt idx="3099">
                  <c:v>25.377355702598848</c:v>
                </c:pt>
                <c:pt idx="3100">
                  <c:v>25.389734527571562</c:v>
                </c:pt>
                <c:pt idx="3101">
                  <c:v>25.369106294649214</c:v>
                </c:pt>
                <c:pt idx="3102">
                  <c:v>25.369106294649214</c:v>
                </c:pt>
                <c:pt idx="3103">
                  <c:v>25.389734527571562</c:v>
                </c:pt>
                <c:pt idx="3104">
                  <c:v>25.389734527571562</c:v>
                </c:pt>
                <c:pt idx="3105">
                  <c:v>25.373230684532075</c:v>
                </c:pt>
                <c:pt idx="3106">
                  <c:v>25.377355702598848</c:v>
                </c:pt>
                <c:pt idx="3107">
                  <c:v>25.373230684532075</c:v>
                </c:pt>
                <c:pt idx="3108">
                  <c:v>25.360859398767985</c:v>
                </c:pt>
                <c:pt idx="3109">
                  <c:v>25.360859398767985</c:v>
                </c:pt>
                <c:pt idx="3110">
                  <c:v>25.369106294649214</c:v>
                </c:pt>
                <c:pt idx="3111">
                  <c:v>25.356736892436047</c:v>
                </c:pt>
                <c:pt idx="3112">
                  <c:v>25.360859398767985</c:v>
                </c:pt>
                <c:pt idx="3113">
                  <c:v>25.373230684532075</c:v>
                </c:pt>
                <c:pt idx="3114">
                  <c:v>25.364982532783472</c:v>
                </c:pt>
                <c:pt idx="3115">
                  <c:v>25.344373137873873</c:v>
                </c:pt>
                <c:pt idx="3116">
                  <c:v>25.356736892436047</c:v>
                </c:pt>
                <c:pt idx="3117">
                  <c:v>25.369106294649214</c:v>
                </c:pt>
                <c:pt idx="3118">
                  <c:v>25.373230684532075</c:v>
                </c:pt>
                <c:pt idx="3119">
                  <c:v>25.377355702598848</c:v>
                </c:pt>
                <c:pt idx="3120">
                  <c:v>25.352615013620834</c:v>
                </c:pt>
                <c:pt idx="3121">
                  <c:v>25.381481349016397</c:v>
                </c:pt>
                <c:pt idx="3122">
                  <c:v>25.381481349016397</c:v>
                </c:pt>
                <c:pt idx="3123">
                  <c:v>25.369106294649214</c:v>
                </c:pt>
                <c:pt idx="3124">
                  <c:v>25.373230684532075</c:v>
                </c:pt>
                <c:pt idx="3125">
                  <c:v>25.389734527571562</c:v>
                </c:pt>
                <c:pt idx="3126">
                  <c:v>25.389734527571562</c:v>
                </c:pt>
                <c:pt idx="3127">
                  <c:v>25.356736892436047</c:v>
                </c:pt>
                <c:pt idx="3128">
                  <c:v>25.356736892436047</c:v>
                </c:pt>
                <c:pt idx="3129">
                  <c:v>25.352615013620834</c:v>
                </c:pt>
                <c:pt idx="3130">
                  <c:v>25.340253140608752</c:v>
                </c:pt>
                <c:pt idx="3131">
                  <c:v>25.344373137873873</c:v>
                </c:pt>
                <c:pt idx="3132">
                  <c:v>25.356736892436047</c:v>
                </c:pt>
                <c:pt idx="3133">
                  <c:v>25.369106294649214</c:v>
                </c:pt>
                <c:pt idx="3134">
                  <c:v>25.352615013620834</c:v>
                </c:pt>
                <c:pt idx="3135">
                  <c:v>25.344373137873873</c:v>
                </c:pt>
                <c:pt idx="3136">
                  <c:v>25.34849376215567</c:v>
                </c:pt>
                <c:pt idx="3137">
                  <c:v>25.340253140608752</c:v>
                </c:pt>
                <c:pt idx="3138">
                  <c:v>25.369106294649214</c:v>
                </c:pt>
                <c:pt idx="3139">
                  <c:v>25.352615013620834</c:v>
                </c:pt>
                <c:pt idx="3140">
                  <c:v>25.360859398767985</c:v>
                </c:pt>
                <c:pt idx="3141">
                  <c:v>25.364982532783472</c:v>
                </c:pt>
                <c:pt idx="3142">
                  <c:v>25.381481349016397</c:v>
                </c:pt>
                <c:pt idx="3143">
                  <c:v>25.377355702598848</c:v>
                </c:pt>
                <c:pt idx="3144">
                  <c:v>25.352615013620834</c:v>
                </c:pt>
                <c:pt idx="3145">
                  <c:v>25.364982532783472</c:v>
                </c:pt>
                <c:pt idx="3146">
                  <c:v>25.381481349016397</c:v>
                </c:pt>
                <c:pt idx="3147">
                  <c:v>25.360859398767985</c:v>
                </c:pt>
                <c:pt idx="3148">
                  <c:v>25.356736892436047</c:v>
                </c:pt>
                <c:pt idx="3149">
                  <c:v>25.369106294649214</c:v>
                </c:pt>
                <c:pt idx="3150">
                  <c:v>25.373230684532075</c:v>
                </c:pt>
                <c:pt idx="3151">
                  <c:v>25.364982532783472</c:v>
                </c:pt>
                <c:pt idx="3152">
                  <c:v>25.369106294649214</c:v>
                </c:pt>
                <c:pt idx="3153">
                  <c:v>25.356736892436047</c:v>
                </c:pt>
                <c:pt idx="3154">
                  <c:v>25.352615013620834</c:v>
                </c:pt>
                <c:pt idx="3155">
                  <c:v>25.369106294649214</c:v>
                </c:pt>
                <c:pt idx="3156">
                  <c:v>25.381481349016397</c:v>
                </c:pt>
                <c:pt idx="3157">
                  <c:v>25.360859398767985</c:v>
                </c:pt>
                <c:pt idx="3158">
                  <c:v>25.34849376215567</c:v>
                </c:pt>
                <c:pt idx="3159">
                  <c:v>25.373230684532075</c:v>
                </c:pt>
                <c:pt idx="3160">
                  <c:v>25.369106294649214</c:v>
                </c:pt>
                <c:pt idx="3161">
                  <c:v>25.360859398767985</c:v>
                </c:pt>
                <c:pt idx="3162">
                  <c:v>25.352615013620834</c:v>
                </c:pt>
                <c:pt idx="3163">
                  <c:v>25.364982532783472</c:v>
                </c:pt>
                <c:pt idx="3164">
                  <c:v>25.364982532783472</c:v>
                </c:pt>
                <c:pt idx="3165">
                  <c:v>25.373230684532075</c:v>
                </c:pt>
                <c:pt idx="3166">
                  <c:v>25.377355702598848</c:v>
                </c:pt>
                <c:pt idx="3167">
                  <c:v>25.364982532783472</c:v>
                </c:pt>
                <c:pt idx="3168">
                  <c:v>25.352615013620834</c:v>
                </c:pt>
                <c:pt idx="3169">
                  <c:v>25.373230684532075</c:v>
                </c:pt>
                <c:pt idx="3170">
                  <c:v>25.364982532783472</c:v>
                </c:pt>
                <c:pt idx="3171">
                  <c:v>25.364982532783472</c:v>
                </c:pt>
                <c:pt idx="3172">
                  <c:v>25.364982532783472</c:v>
                </c:pt>
                <c:pt idx="3173">
                  <c:v>25.381481349016397</c:v>
                </c:pt>
                <c:pt idx="3174">
                  <c:v>25.385607623951671</c:v>
                </c:pt>
                <c:pt idx="3175">
                  <c:v>25.373230684532075</c:v>
                </c:pt>
                <c:pt idx="3176">
                  <c:v>25.369106294649214</c:v>
                </c:pt>
                <c:pt idx="3177">
                  <c:v>25.344373137873873</c:v>
                </c:pt>
                <c:pt idx="3178">
                  <c:v>25.369106294649214</c:v>
                </c:pt>
                <c:pt idx="3179">
                  <c:v>25.352615013620834</c:v>
                </c:pt>
                <c:pt idx="3180">
                  <c:v>25.344373137873873</c:v>
                </c:pt>
                <c:pt idx="3181">
                  <c:v>25.34849376215567</c:v>
                </c:pt>
                <c:pt idx="3182">
                  <c:v>25.352615013620834</c:v>
                </c:pt>
                <c:pt idx="3183">
                  <c:v>25.352615013620834</c:v>
                </c:pt>
                <c:pt idx="3184">
                  <c:v>25.364982532783472</c:v>
                </c:pt>
                <c:pt idx="3185">
                  <c:v>25.332015026462187</c:v>
                </c:pt>
                <c:pt idx="3186">
                  <c:v>25.344373137873873</c:v>
                </c:pt>
                <c:pt idx="3187">
                  <c:v>25.34849376215567</c:v>
                </c:pt>
                <c:pt idx="3188">
                  <c:v>25.340253140608752</c:v>
                </c:pt>
                <c:pt idx="3189">
                  <c:v>25.34849376215567</c:v>
                </c:pt>
                <c:pt idx="3190">
                  <c:v>25.352615013620834</c:v>
                </c:pt>
                <c:pt idx="3191">
                  <c:v>25.360859398767985</c:v>
                </c:pt>
                <c:pt idx="3192">
                  <c:v>25.369106294649214</c:v>
                </c:pt>
                <c:pt idx="3193">
                  <c:v>25.369106294649214</c:v>
                </c:pt>
                <c:pt idx="3194">
                  <c:v>25.377355702598848</c:v>
                </c:pt>
                <c:pt idx="3195">
                  <c:v>25.369106294649214</c:v>
                </c:pt>
                <c:pt idx="3196">
                  <c:v>25.385607623951671</c:v>
                </c:pt>
                <c:pt idx="3197">
                  <c:v>25.39386206004302</c:v>
                </c:pt>
                <c:pt idx="3198">
                  <c:v>25.364982532783472</c:v>
                </c:pt>
                <c:pt idx="3199">
                  <c:v>25.377355702598848</c:v>
                </c:pt>
                <c:pt idx="3200">
                  <c:v>25.39799022153305</c:v>
                </c:pt>
                <c:pt idx="3201">
                  <c:v>25.385607623951671</c:v>
                </c:pt>
                <c:pt idx="3202">
                  <c:v>25.373230684532075</c:v>
                </c:pt>
                <c:pt idx="3203">
                  <c:v>25.377355702598848</c:v>
                </c:pt>
                <c:pt idx="3204">
                  <c:v>25.373230684532075</c:v>
                </c:pt>
                <c:pt idx="3205">
                  <c:v>25.389734527571562</c:v>
                </c:pt>
                <c:pt idx="3206">
                  <c:v>25.39386206004302</c:v>
                </c:pt>
                <c:pt idx="3207">
                  <c:v>25.373230684532075</c:v>
                </c:pt>
                <c:pt idx="3208">
                  <c:v>25.360859398767985</c:v>
                </c:pt>
                <c:pt idx="3209">
                  <c:v>25.369106294649214</c:v>
                </c:pt>
                <c:pt idx="3210">
                  <c:v>25.364982532783472</c:v>
                </c:pt>
                <c:pt idx="3211">
                  <c:v>25.364982532783472</c:v>
                </c:pt>
                <c:pt idx="3212">
                  <c:v>25.360859398767985</c:v>
                </c:pt>
                <c:pt idx="3213">
                  <c:v>25.381481349016397</c:v>
                </c:pt>
                <c:pt idx="3214">
                  <c:v>25.385607623951671</c:v>
                </c:pt>
                <c:pt idx="3215">
                  <c:v>25.364982532783472</c:v>
                </c:pt>
                <c:pt idx="3216">
                  <c:v>25.356736892436047</c:v>
                </c:pt>
                <c:pt idx="3217">
                  <c:v>25.364982532783472</c:v>
                </c:pt>
                <c:pt idx="3218">
                  <c:v>25.373230684532075</c:v>
                </c:pt>
                <c:pt idx="3219">
                  <c:v>25.369106294649214</c:v>
                </c:pt>
                <c:pt idx="3220">
                  <c:v>25.352615013620834</c:v>
                </c:pt>
                <c:pt idx="3221">
                  <c:v>25.356736892436047</c:v>
                </c:pt>
                <c:pt idx="3222">
                  <c:v>25.364982532783472</c:v>
                </c:pt>
                <c:pt idx="3223">
                  <c:v>25.373230684532075</c:v>
                </c:pt>
                <c:pt idx="3224">
                  <c:v>25.385607623951671</c:v>
                </c:pt>
                <c:pt idx="3225">
                  <c:v>25.381481349016397</c:v>
                </c:pt>
                <c:pt idx="3226">
                  <c:v>25.377355702598848</c:v>
                </c:pt>
                <c:pt idx="3227">
                  <c:v>25.377355702598848</c:v>
                </c:pt>
                <c:pt idx="3228">
                  <c:v>25.369106294649214</c:v>
                </c:pt>
                <c:pt idx="3229">
                  <c:v>25.373230684532075</c:v>
                </c:pt>
                <c:pt idx="3230">
                  <c:v>25.364982532783472</c:v>
                </c:pt>
                <c:pt idx="3231">
                  <c:v>25.34849376215567</c:v>
                </c:pt>
                <c:pt idx="3232">
                  <c:v>25.356736892436047</c:v>
                </c:pt>
                <c:pt idx="3233">
                  <c:v>25.344373137873873</c:v>
                </c:pt>
                <c:pt idx="3234">
                  <c:v>25.364982532783472</c:v>
                </c:pt>
                <c:pt idx="3235">
                  <c:v>25.364982532783472</c:v>
                </c:pt>
                <c:pt idx="3236">
                  <c:v>25.344373137873873</c:v>
                </c:pt>
                <c:pt idx="3237">
                  <c:v>25.34849376215567</c:v>
                </c:pt>
                <c:pt idx="3238">
                  <c:v>25.360859398767985</c:v>
                </c:pt>
                <c:pt idx="3239">
                  <c:v>25.360859398767985</c:v>
                </c:pt>
                <c:pt idx="3240">
                  <c:v>25.360859398767985</c:v>
                </c:pt>
                <c:pt idx="3241">
                  <c:v>25.360859398767985</c:v>
                </c:pt>
                <c:pt idx="3242">
                  <c:v>25.360859398767985</c:v>
                </c:pt>
                <c:pt idx="3243">
                  <c:v>25.385607623951671</c:v>
                </c:pt>
                <c:pt idx="3244">
                  <c:v>25.352615013620834</c:v>
                </c:pt>
                <c:pt idx="3245">
                  <c:v>25.377355702598848</c:v>
                </c:pt>
                <c:pt idx="3246">
                  <c:v>25.364982532783472</c:v>
                </c:pt>
                <c:pt idx="3247">
                  <c:v>25.373230684532075</c:v>
                </c:pt>
                <c:pt idx="3248">
                  <c:v>25.356736892436047</c:v>
                </c:pt>
                <c:pt idx="3249">
                  <c:v>25.377355702598848</c:v>
                </c:pt>
                <c:pt idx="3250">
                  <c:v>25.377355702598848</c:v>
                </c:pt>
                <c:pt idx="3251">
                  <c:v>25.356736892436047</c:v>
                </c:pt>
                <c:pt idx="3252">
                  <c:v>25.373230684532075</c:v>
                </c:pt>
                <c:pt idx="3253">
                  <c:v>25.377355702598848</c:v>
                </c:pt>
                <c:pt idx="3254">
                  <c:v>25.373230684532075</c:v>
                </c:pt>
                <c:pt idx="3255">
                  <c:v>25.373230684532075</c:v>
                </c:pt>
                <c:pt idx="3256">
                  <c:v>25.377355702598848</c:v>
                </c:pt>
                <c:pt idx="3257">
                  <c:v>25.360859398767985</c:v>
                </c:pt>
                <c:pt idx="3258">
                  <c:v>25.377355702598848</c:v>
                </c:pt>
                <c:pt idx="3259">
                  <c:v>25.381481349016397</c:v>
                </c:pt>
                <c:pt idx="3260">
                  <c:v>25.364982532783472</c:v>
                </c:pt>
                <c:pt idx="3261">
                  <c:v>25.369106294649214</c:v>
                </c:pt>
                <c:pt idx="3262">
                  <c:v>25.364982532783472</c:v>
                </c:pt>
                <c:pt idx="3263">
                  <c:v>25.373230684532075</c:v>
                </c:pt>
                <c:pt idx="3264">
                  <c:v>25.360859398767985</c:v>
                </c:pt>
                <c:pt idx="3265">
                  <c:v>25.369106294649214</c:v>
                </c:pt>
                <c:pt idx="3266">
                  <c:v>25.360859398767985</c:v>
                </c:pt>
                <c:pt idx="3267">
                  <c:v>25.381481349016397</c:v>
                </c:pt>
                <c:pt idx="3268">
                  <c:v>25.369106294649214</c:v>
                </c:pt>
                <c:pt idx="3269">
                  <c:v>25.369106294649214</c:v>
                </c:pt>
                <c:pt idx="3270">
                  <c:v>25.364982532783472</c:v>
                </c:pt>
                <c:pt idx="3271">
                  <c:v>25.364982532783472</c:v>
                </c:pt>
                <c:pt idx="3272">
                  <c:v>25.377355702598848</c:v>
                </c:pt>
                <c:pt idx="3273">
                  <c:v>25.364982532783472</c:v>
                </c:pt>
                <c:pt idx="3274">
                  <c:v>25.369106294649214</c:v>
                </c:pt>
                <c:pt idx="3275">
                  <c:v>25.360859398767985</c:v>
                </c:pt>
                <c:pt idx="3276">
                  <c:v>25.373230684532075</c:v>
                </c:pt>
                <c:pt idx="3277">
                  <c:v>25.336133770193726</c:v>
                </c:pt>
                <c:pt idx="3278">
                  <c:v>25.377355702598848</c:v>
                </c:pt>
                <c:pt idx="3279">
                  <c:v>25.369106294649214</c:v>
                </c:pt>
                <c:pt idx="3280">
                  <c:v>25.356736892436047</c:v>
                </c:pt>
                <c:pt idx="3281">
                  <c:v>25.340253140608752</c:v>
                </c:pt>
                <c:pt idx="3282">
                  <c:v>25.364982532783472</c:v>
                </c:pt>
                <c:pt idx="3283">
                  <c:v>25.356736892436047</c:v>
                </c:pt>
                <c:pt idx="3284">
                  <c:v>25.356736892436047</c:v>
                </c:pt>
                <c:pt idx="3285">
                  <c:v>25.34849376215567</c:v>
                </c:pt>
                <c:pt idx="3286">
                  <c:v>25.364982532783472</c:v>
                </c:pt>
                <c:pt idx="3287">
                  <c:v>25.34849376215567</c:v>
                </c:pt>
                <c:pt idx="3288">
                  <c:v>25.373230684532075</c:v>
                </c:pt>
                <c:pt idx="3289">
                  <c:v>25.352615013620834</c:v>
                </c:pt>
                <c:pt idx="3290">
                  <c:v>25.352615013620834</c:v>
                </c:pt>
                <c:pt idx="3291">
                  <c:v>25.364982532783472</c:v>
                </c:pt>
                <c:pt idx="3292">
                  <c:v>25.352615013620834</c:v>
                </c:pt>
                <c:pt idx="3293">
                  <c:v>25.352615013620834</c:v>
                </c:pt>
                <c:pt idx="3294">
                  <c:v>25.356736892436047</c:v>
                </c:pt>
                <c:pt idx="3295">
                  <c:v>25.364982532783472</c:v>
                </c:pt>
                <c:pt idx="3296">
                  <c:v>25.373230684532075</c:v>
                </c:pt>
                <c:pt idx="3297">
                  <c:v>25.381481349016397</c:v>
                </c:pt>
                <c:pt idx="3298">
                  <c:v>25.389734527571562</c:v>
                </c:pt>
                <c:pt idx="3299">
                  <c:v>25.364982532783472</c:v>
                </c:pt>
                <c:pt idx="3300">
                  <c:v>25.385607623951671</c:v>
                </c:pt>
                <c:pt idx="3301">
                  <c:v>25.385607623951671</c:v>
                </c:pt>
                <c:pt idx="3302">
                  <c:v>25.389734527571562</c:v>
                </c:pt>
                <c:pt idx="3303">
                  <c:v>25.389734527571562</c:v>
                </c:pt>
                <c:pt idx="3304">
                  <c:v>25.377355702598848</c:v>
                </c:pt>
                <c:pt idx="3305">
                  <c:v>25.369106294649214</c:v>
                </c:pt>
                <c:pt idx="3306">
                  <c:v>25.360859398767985</c:v>
                </c:pt>
                <c:pt idx="3307">
                  <c:v>25.364982532783472</c:v>
                </c:pt>
                <c:pt idx="3308">
                  <c:v>25.369106294649214</c:v>
                </c:pt>
                <c:pt idx="3309">
                  <c:v>25.373230684532075</c:v>
                </c:pt>
                <c:pt idx="3310">
                  <c:v>25.356736892436047</c:v>
                </c:pt>
                <c:pt idx="3311">
                  <c:v>25.360859398767985</c:v>
                </c:pt>
                <c:pt idx="3312">
                  <c:v>25.377355702598848</c:v>
                </c:pt>
                <c:pt idx="3313">
                  <c:v>25.373230684532075</c:v>
                </c:pt>
                <c:pt idx="3314">
                  <c:v>25.364982532783472</c:v>
                </c:pt>
                <c:pt idx="3315">
                  <c:v>25.373230684532075</c:v>
                </c:pt>
                <c:pt idx="3316">
                  <c:v>25.381481349016397</c:v>
                </c:pt>
                <c:pt idx="3317">
                  <c:v>25.373230684532075</c:v>
                </c:pt>
                <c:pt idx="3318">
                  <c:v>25.377355702598848</c:v>
                </c:pt>
                <c:pt idx="3319">
                  <c:v>25.377355702598848</c:v>
                </c:pt>
                <c:pt idx="3320">
                  <c:v>25.364982532783472</c:v>
                </c:pt>
                <c:pt idx="3321">
                  <c:v>25.373230684532075</c:v>
                </c:pt>
                <c:pt idx="3322">
                  <c:v>25.373230684532075</c:v>
                </c:pt>
                <c:pt idx="3323">
                  <c:v>25.385607623951671</c:v>
                </c:pt>
                <c:pt idx="3324">
                  <c:v>25.385607623951671</c:v>
                </c:pt>
                <c:pt idx="3325">
                  <c:v>25.381481349016397</c:v>
                </c:pt>
                <c:pt idx="3326">
                  <c:v>25.356736892436047</c:v>
                </c:pt>
                <c:pt idx="3327">
                  <c:v>25.364982532783472</c:v>
                </c:pt>
                <c:pt idx="3328">
                  <c:v>25.356736892436047</c:v>
                </c:pt>
                <c:pt idx="3329">
                  <c:v>25.352615013620834</c:v>
                </c:pt>
                <c:pt idx="3330">
                  <c:v>25.381481349016397</c:v>
                </c:pt>
                <c:pt idx="3331">
                  <c:v>25.364982532783472</c:v>
                </c:pt>
                <c:pt idx="3332">
                  <c:v>25.373230684532075</c:v>
                </c:pt>
                <c:pt idx="3333">
                  <c:v>25.356736892436047</c:v>
                </c:pt>
                <c:pt idx="3334">
                  <c:v>25.34849376215567</c:v>
                </c:pt>
                <c:pt idx="3335">
                  <c:v>25.364982532783472</c:v>
                </c:pt>
                <c:pt idx="3336">
                  <c:v>25.352615013620834</c:v>
                </c:pt>
                <c:pt idx="3337">
                  <c:v>25.34849376215567</c:v>
                </c:pt>
                <c:pt idx="3338">
                  <c:v>25.381481349016397</c:v>
                </c:pt>
                <c:pt idx="3339">
                  <c:v>25.377355702598848</c:v>
                </c:pt>
                <c:pt idx="3340">
                  <c:v>25.369106294649214</c:v>
                </c:pt>
                <c:pt idx="3341">
                  <c:v>25.381481349016397</c:v>
                </c:pt>
                <c:pt idx="3342">
                  <c:v>25.373230684532075</c:v>
                </c:pt>
                <c:pt idx="3343">
                  <c:v>25.373230684532075</c:v>
                </c:pt>
                <c:pt idx="3344">
                  <c:v>25.381481349016397</c:v>
                </c:pt>
                <c:pt idx="3345">
                  <c:v>25.389734527571562</c:v>
                </c:pt>
                <c:pt idx="3346">
                  <c:v>25.377355702598848</c:v>
                </c:pt>
                <c:pt idx="3347">
                  <c:v>25.39386206004302</c:v>
                </c:pt>
                <c:pt idx="3348">
                  <c:v>25.377355702598848</c:v>
                </c:pt>
                <c:pt idx="3349">
                  <c:v>25.389734527571562</c:v>
                </c:pt>
                <c:pt idx="3350">
                  <c:v>25.377355702598848</c:v>
                </c:pt>
                <c:pt idx="3351">
                  <c:v>25.389734527571562</c:v>
                </c:pt>
                <c:pt idx="3352">
                  <c:v>25.389734527571562</c:v>
                </c:pt>
                <c:pt idx="3353">
                  <c:v>25.373230684532075</c:v>
                </c:pt>
                <c:pt idx="3354">
                  <c:v>25.352615013620834</c:v>
                </c:pt>
                <c:pt idx="3355">
                  <c:v>25.356736892436047</c:v>
                </c:pt>
                <c:pt idx="3356">
                  <c:v>25.340253140608752</c:v>
                </c:pt>
                <c:pt idx="3357">
                  <c:v>25.352615013620834</c:v>
                </c:pt>
                <c:pt idx="3358">
                  <c:v>25.373230684532075</c:v>
                </c:pt>
                <c:pt idx="3359">
                  <c:v>25.34849376215567</c:v>
                </c:pt>
                <c:pt idx="3360">
                  <c:v>25.364982532783472</c:v>
                </c:pt>
                <c:pt idx="3361">
                  <c:v>25.344373137873873</c:v>
                </c:pt>
                <c:pt idx="3362">
                  <c:v>25.34849376215567</c:v>
                </c:pt>
                <c:pt idx="3363">
                  <c:v>25.340253140608752</c:v>
                </c:pt>
                <c:pt idx="3364">
                  <c:v>25.373230684532075</c:v>
                </c:pt>
                <c:pt idx="3365">
                  <c:v>25.364982532783472</c:v>
                </c:pt>
                <c:pt idx="3366">
                  <c:v>25.356736892436047</c:v>
                </c:pt>
                <c:pt idx="3367">
                  <c:v>25.360859398767985</c:v>
                </c:pt>
                <c:pt idx="3368">
                  <c:v>25.360859398767985</c:v>
                </c:pt>
                <c:pt idx="3369">
                  <c:v>25.352615013620834</c:v>
                </c:pt>
                <c:pt idx="3370">
                  <c:v>25.344373137873873</c:v>
                </c:pt>
                <c:pt idx="3371">
                  <c:v>25.34849376215567</c:v>
                </c:pt>
                <c:pt idx="3372">
                  <c:v>25.356736892436047</c:v>
                </c:pt>
                <c:pt idx="3373">
                  <c:v>25.381481349016397</c:v>
                </c:pt>
                <c:pt idx="3374">
                  <c:v>25.369106294649214</c:v>
                </c:pt>
                <c:pt idx="3375">
                  <c:v>25.360859398767985</c:v>
                </c:pt>
                <c:pt idx="3376">
                  <c:v>25.340253140608752</c:v>
                </c:pt>
                <c:pt idx="3377">
                  <c:v>25.364982532783472</c:v>
                </c:pt>
                <c:pt idx="3378">
                  <c:v>25.360859398767985</c:v>
                </c:pt>
                <c:pt idx="3379">
                  <c:v>25.356736892436047</c:v>
                </c:pt>
                <c:pt idx="3380">
                  <c:v>25.352615013620834</c:v>
                </c:pt>
                <c:pt idx="3381">
                  <c:v>25.340253140608752</c:v>
                </c:pt>
                <c:pt idx="3382">
                  <c:v>25.327896909247528</c:v>
                </c:pt>
                <c:pt idx="3383">
                  <c:v>25.364982532783472</c:v>
                </c:pt>
                <c:pt idx="3384">
                  <c:v>25.360859398767985</c:v>
                </c:pt>
                <c:pt idx="3385">
                  <c:v>25.34849376215567</c:v>
                </c:pt>
                <c:pt idx="3386">
                  <c:v>25.356736892436047</c:v>
                </c:pt>
                <c:pt idx="3387">
                  <c:v>25.340253140608752</c:v>
                </c:pt>
                <c:pt idx="3388">
                  <c:v>25.34849376215567</c:v>
                </c:pt>
                <c:pt idx="3389">
                  <c:v>25.381481349016397</c:v>
                </c:pt>
                <c:pt idx="3390">
                  <c:v>25.352615013620834</c:v>
                </c:pt>
                <c:pt idx="3391">
                  <c:v>25.360859398767985</c:v>
                </c:pt>
                <c:pt idx="3392">
                  <c:v>25.356736892436047</c:v>
                </c:pt>
                <c:pt idx="3393">
                  <c:v>25.360859398767985</c:v>
                </c:pt>
                <c:pt idx="3394">
                  <c:v>25.364982532783472</c:v>
                </c:pt>
                <c:pt idx="3395">
                  <c:v>25.360859398767985</c:v>
                </c:pt>
                <c:pt idx="3396">
                  <c:v>25.373230684532075</c:v>
                </c:pt>
                <c:pt idx="3397">
                  <c:v>25.364982532783472</c:v>
                </c:pt>
                <c:pt idx="3398">
                  <c:v>25.377355702598848</c:v>
                </c:pt>
                <c:pt idx="3399">
                  <c:v>25.364982532783472</c:v>
                </c:pt>
                <c:pt idx="3400">
                  <c:v>25.364982532783472</c:v>
                </c:pt>
                <c:pt idx="3401">
                  <c:v>25.364982532783472</c:v>
                </c:pt>
                <c:pt idx="3402">
                  <c:v>25.373230684532075</c:v>
                </c:pt>
                <c:pt idx="3403">
                  <c:v>25.360859398767985</c:v>
                </c:pt>
                <c:pt idx="3404">
                  <c:v>25.352615013620834</c:v>
                </c:pt>
                <c:pt idx="3405">
                  <c:v>25.369106294649214</c:v>
                </c:pt>
                <c:pt idx="3406">
                  <c:v>25.377355702598848</c:v>
                </c:pt>
                <c:pt idx="3407">
                  <c:v>25.340253140608752</c:v>
                </c:pt>
                <c:pt idx="3408">
                  <c:v>25.356736892436047</c:v>
                </c:pt>
                <c:pt idx="3409">
                  <c:v>25.356736892436047</c:v>
                </c:pt>
                <c:pt idx="3410">
                  <c:v>25.34849376215567</c:v>
                </c:pt>
                <c:pt idx="3411">
                  <c:v>25.364982532783472</c:v>
                </c:pt>
                <c:pt idx="3412">
                  <c:v>25.369106294649214</c:v>
                </c:pt>
                <c:pt idx="3413">
                  <c:v>25.360859398767985</c:v>
                </c:pt>
                <c:pt idx="3414">
                  <c:v>25.360859398767985</c:v>
                </c:pt>
                <c:pt idx="3415">
                  <c:v>25.364982532783472</c:v>
                </c:pt>
                <c:pt idx="3416">
                  <c:v>25.356736892436047</c:v>
                </c:pt>
                <c:pt idx="3417">
                  <c:v>25.369106294649214</c:v>
                </c:pt>
                <c:pt idx="3418">
                  <c:v>25.360859398767985</c:v>
                </c:pt>
                <c:pt idx="3419">
                  <c:v>25.373230684532075</c:v>
                </c:pt>
                <c:pt idx="3420">
                  <c:v>25.364982532783472</c:v>
                </c:pt>
                <c:pt idx="3421">
                  <c:v>25.356736892436047</c:v>
                </c:pt>
                <c:pt idx="3422">
                  <c:v>25.364982532783472</c:v>
                </c:pt>
                <c:pt idx="3423">
                  <c:v>25.352615013620834</c:v>
                </c:pt>
                <c:pt idx="3424">
                  <c:v>25.369106294649214</c:v>
                </c:pt>
                <c:pt idx="3425">
                  <c:v>25.364982532783472</c:v>
                </c:pt>
                <c:pt idx="3426">
                  <c:v>25.34849376215567</c:v>
                </c:pt>
                <c:pt idx="3427">
                  <c:v>25.356736892436047</c:v>
                </c:pt>
                <c:pt idx="3428">
                  <c:v>25.336133770193726</c:v>
                </c:pt>
                <c:pt idx="3429">
                  <c:v>25.364982532783472</c:v>
                </c:pt>
                <c:pt idx="3430">
                  <c:v>25.360859398767985</c:v>
                </c:pt>
                <c:pt idx="3431">
                  <c:v>25.356736892436047</c:v>
                </c:pt>
                <c:pt idx="3432">
                  <c:v>25.34849376215567</c:v>
                </c:pt>
                <c:pt idx="3433">
                  <c:v>25.360859398767985</c:v>
                </c:pt>
                <c:pt idx="3434">
                  <c:v>25.369106294649214</c:v>
                </c:pt>
                <c:pt idx="3435">
                  <c:v>25.369106294649214</c:v>
                </c:pt>
                <c:pt idx="3436">
                  <c:v>25.373230684532075</c:v>
                </c:pt>
                <c:pt idx="3437">
                  <c:v>25.34849376215567</c:v>
                </c:pt>
                <c:pt idx="3438">
                  <c:v>25.377355702598848</c:v>
                </c:pt>
                <c:pt idx="3439">
                  <c:v>25.377355702598848</c:v>
                </c:pt>
                <c:pt idx="3440">
                  <c:v>25.381481349016397</c:v>
                </c:pt>
                <c:pt idx="3441">
                  <c:v>25.364982532783472</c:v>
                </c:pt>
                <c:pt idx="3442">
                  <c:v>25.352615013620834</c:v>
                </c:pt>
                <c:pt idx="3443">
                  <c:v>25.369106294649214</c:v>
                </c:pt>
                <c:pt idx="3444">
                  <c:v>25.369106294649214</c:v>
                </c:pt>
                <c:pt idx="3445">
                  <c:v>25.369106294649214</c:v>
                </c:pt>
                <c:pt idx="3446">
                  <c:v>25.373230684532075</c:v>
                </c:pt>
                <c:pt idx="3447">
                  <c:v>25.381481349016397</c:v>
                </c:pt>
                <c:pt idx="3448">
                  <c:v>25.377355702598848</c:v>
                </c:pt>
                <c:pt idx="3449">
                  <c:v>25.364982532783472</c:v>
                </c:pt>
                <c:pt idx="3450">
                  <c:v>25.377355702598848</c:v>
                </c:pt>
                <c:pt idx="3451">
                  <c:v>25.360859398767985</c:v>
                </c:pt>
                <c:pt idx="3452">
                  <c:v>25.344373137873873</c:v>
                </c:pt>
                <c:pt idx="3453">
                  <c:v>25.369106294649214</c:v>
                </c:pt>
                <c:pt idx="3454">
                  <c:v>25.360859398767985</c:v>
                </c:pt>
                <c:pt idx="3455">
                  <c:v>25.360859398767985</c:v>
                </c:pt>
                <c:pt idx="3456">
                  <c:v>25.381481349016397</c:v>
                </c:pt>
                <c:pt idx="3457">
                  <c:v>25.364982532783472</c:v>
                </c:pt>
                <c:pt idx="3458">
                  <c:v>25.364982532783472</c:v>
                </c:pt>
                <c:pt idx="3459">
                  <c:v>25.356736892436047</c:v>
                </c:pt>
                <c:pt idx="3460">
                  <c:v>25.356736892436047</c:v>
                </c:pt>
                <c:pt idx="3461">
                  <c:v>25.340253140608752</c:v>
                </c:pt>
                <c:pt idx="3462">
                  <c:v>25.369106294649214</c:v>
                </c:pt>
                <c:pt idx="3463">
                  <c:v>25.352615013620834</c:v>
                </c:pt>
                <c:pt idx="3464">
                  <c:v>25.360859398767985</c:v>
                </c:pt>
                <c:pt idx="3465">
                  <c:v>25.373230684532075</c:v>
                </c:pt>
                <c:pt idx="3466">
                  <c:v>25.352615013620834</c:v>
                </c:pt>
                <c:pt idx="3467">
                  <c:v>25.364982532783472</c:v>
                </c:pt>
                <c:pt idx="3468">
                  <c:v>25.369106294649214</c:v>
                </c:pt>
                <c:pt idx="3469">
                  <c:v>25.373230684532075</c:v>
                </c:pt>
                <c:pt idx="3470">
                  <c:v>25.369106294649214</c:v>
                </c:pt>
                <c:pt idx="3471">
                  <c:v>25.356736892436047</c:v>
                </c:pt>
                <c:pt idx="3472">
                  <c:v>25.356736892436047</c:v>
                </c:pt>
                <c:pt idx="3473">
                  <c:v>25.373230684532075</c:v>
                </c:pt>
                <c:pt idx="3474">
                  <c:v>25.344373137873873</c:v>
                </c:pt>
                <c:pt idx="3475">
                  <c:v>25.369106294649214</c:v>
                </c:pt>
                <c:pt idx="3476">
                  <c:v>25.369106294649214</c:v>
                </c:pt>
                <c:pt idx="3477">
                  <c:v>25.381481349016397</c:v>
                </c:pt>
                <c:pt idx="3478">
                  <c:v>25.34849376215567</c:v>
                </c:pt>
                <c:pt idx="3479">
                  <c:v>25.364982532783472</c:v>
                </c:pt>
                <c:pt idx="3480">
                  <c:v>25.352615013620834</c:v>
                </c:pt>
                <c:pt idx="3481">
                  <c:v>25.352615013620834</c:v>
                </c:pt>
                <c:pt idx="3482">
                  <c:v>25.373230684532075</c:v>
                </c:pt>
                <c:pt idx="3483">
                  <c:v>25.344373137873873</c:v>
                </c:pt>
                <c:pt idx="3484">
                  <c:v>25.377355702598848</c:v>
                </c:pt>
                <c:pt idx="3485">
                  <c:v>25.364982532783472</c:v>
                </c:pt>
                <c:pt idx="3486">
                  <c:v>25.369106294649214</c:v>
                </c:pt>
                <c:pt idx="3487">
                  <c:v>25.381481349016397</c:v>
                </c:pt>
                <c:pt idx="3488">
                  <c:v>25.373230684532075</c:v>
                </c:pt>
                <c:pt idx="3489">
                  <c:v>25.377355702598848</c:v>
                </c:pt>
                <c:pt idx="3490">
                  <c:v>25.360859398767985</c:v>
                </c:pt>
                <c:pt idx="3491">
                  <c:v>25.364982532783472</c:v>
                </c:pt>
                <c:pt idx="3492">
                  <c:v>25.389734527571562</c:v>
                </c:pt>
                <c:pt idx="3493">
                  <c:v>25.381481349016397</c:v>
                </c:pt>
                <c:pt idx="3494">
                  <c:v>25.385607623951671</c:v>
                </c:pt>
                <c:pt idx="3495">
                  <c:v>25.360859398767985</c:v>
                </c:pt>
                <c:pt idx="3496">
                  <c:v>25.373230684532075</c:v>
                </c:pt>
                <c:pt idx="3497">
                  <c:v>25.377355702598848</c:v>
                </c:pt>
                <c:pt idx="3498">
                  <c:v>25.377355702598848</c:v>
                </c:pt>
                <c:pt idx="3499">
                  <c:v>25.373230684532075</c:v>
                </c:pt>
                <c:pt idx="3500">
                  <c:v>25.364982532783472</c:v>
                </c:pt>
                <c:pt idx="3501">
                  <c:v>25.373230684532075</c:v>
                </c:pt>
                <c:pt idx="3502">
                  <c:v>25.373230684532075</c:v>
                </c:pt>
                <c:pt idx="3503">
                  <c:v>25.377355702598848</c:v>
                </c:pt>
                <c:pt idx="3504">
                  <c:v>25.356736892436047</c:v>
                </c:pt>
                <c:pt idx="3505">
                  <c:v>25.381481349016397</c:v>
                </c:pt>
                <c:pt idx="3506">
                  <c:v>25.373230684532075</c:v>
                </c:pt>
                <c:pt idx="3507">
                  <c:v>25.373230684532075</c:v>
                </c:pt>
                <c:pt idx="3508">
                  <c:v>25.356736892436047</c:v>
                </c:pt>
                <c:pt idx="3509">
                  <c:v>25.364982532783472</c:v>
                </c:pt>
                <c:pt idx="3510">
                  <c:v>25.364982532783472</c:v>
                </c:pt>
                <c:pt idx="3511">
                  <c:v>25.377355702598848</c:v>
                </c:pt>
                <c:pt idx="3512">
                  <c:v>25.356736892436047</c:v>
                </c:pt>
                <c:pt idx="3513">
                  <c:v>25.360859398767985</c:v>
                </c:pt>
                <c:pt idx="3514">
                  <c:v>25.373230684532075</c:v>
                </c:pt>
                <c:pt idx="3515">
                  <c:v>25.369106294649214</c:v>
                </c:pt>
                <c:pt idx="3516">
                  <c:v>25.377355702598848</c:v>
                </c:pt>
                <c:pt idx="3517">
                  <c:v>25.381481349016397</c:v>
                </c:pt>
                <c:pt idx="3518">
                  <c:v>25.364982532783472</c:v>
                </c:pt>
                <c:pt idx="3519">
                  <c:v>25.34849376215567</c:v>
                </c:pt>
                <c:pt idx="3520">
                  <c:v>25.356736892436047</c:v>
                </c:pt>
                <c:pt idx="3521">
                  <c:v>25.364982532783472</c:v>
                </c:pt>
                <c:pt idx="3522">
                  <c:v>25.34849376215567</c:v>
                </c:pt>
                <c:pt idx="3523">
                  <c:v>25.340253140608752</c:v>
                </c:pt>
                <c:pt idx="3524">
                  <c:v>25.34849376215567</c:v>
                </c:pt>
                <c:pt idx="3525">
                  <c:v>25.356736892436047</c:v>
                </c:pt>
                <c:pt idx="3526">
                  <c:v>25.360859398767985</c:v>
                </c:pt>
                <c:pt idx="3527">
                  <c:v>25.356736892436047</c:v>
                </c:pt>
                <c:pt idx="3528">
                  <c:v>25.360859398767985</c:v>
                </c:pt>
                <c:pt idx="3529">
                  <c:v>25.34849376215567</c:v>
                </c:pt>
                <c:pt idx="3530">
                  <c:v>25.336133770193726</c:v>
                </c:pt>
                <c:pt idx="3531">
                  <c:v>25.352615013620834</c:v>
                </c:pt>
                <c:pt idx="3532">
                  <c:v>25.360859398767985</c:v>
                </c:pt>
                <c:pt idx="3533">
                  <c:v>25.360859398767985</c:v>
                </c:pt>
                <c:pt idx="3534">
                  <c:v>25.369106294649214</c:v>
                </c:pt>
                <c:pt idx="3535">
                  <c:v>25.34849376215567</c:v>
                </c:pt>
                <c:pt idx="3536">
                  <c:v>25.364982532783472</c:v>
                </c:pt>
                <c:pt idx="3537">
                  <c:v>25.369106294649214</c:v>
                </c:pt>
                <c:pt idx="3538">
                  <c:v>25.356736892436047</c:v>
                </c:pt>
                <c:pt idx="3539">
                  <c:v>25.369106294649214</c:v>
                </c:pt>
                <c:pt idx="3540">
                  <c:v>25.385607623951671</c:v>
                </c:pt>
                <c:pt idx="3541">
                  <c:v>25.364982532783472</c:v>
                </c:pt>
                <c:pt idx="3542">
                  <c:v>25.34849376215567</c:v>
                </c:pt>
                <c:pt idx="3543">
                  <c:v>25.369106294649214</c:v>
                </c:pt>
                <c:pt idx="3544">
                  <c:v>25.356736892436047</c:v>
                </c:pt>
                <c:pt idx="3545">
                  <c:v>25.369106294649214</c:v>
                </c:pt>
                <c:pt idx="3546">
                  <c:v>25.381481349016397</c:v>
                </c:pt>
                <c:pt idx="3547">
                  <c:v>25.381481349016397</c:v>
                </c:pt>
                <c:pt idx="3548">
                  <c:v>25.352615013620834</c:v>
                </c:pt>
                <c:pt idx="3549">
                  <c:v>25.373230684532075</c:v>
                </c:pt>
                <c:pt idx="3550">
                  <c:v>25.360859398767985</c:v>
                </c:pt>
                <c:pt idx="3551">
                  <c:v>25.377355702598848</c:v>
                </c:pt>
                <c:pt idx="3552">
                  <c:v>25.385607623951671</c:v>
                </c:pt>
                <c:pt idx="3553">
                  <c:v>25.364982532783472</c:v>
                </c:pt>
                <c:pt idx="3554">
                  <c:v>25.373230684532075</c:v>
                </c:pt>
                <c:pt idx="3555">
                  <c:v>25.360859398767985</c:v>
                </c:pt>
                <c:pt idx="3556">
                  <c:v>25.373230684532075</c:v>
                </c:pt>
                <c:pt idx="3557">
                  <c:v>25.369106294649214</c:v>
                </c:pt>
                <c:pt idx="3558">
                  <c:v>25.369106294649214</c:v>
                </c:pt>
                <c:pt idx="3559">
                  <c:v>25.356736892436047</c:v>
                </c:pt>
                <c:pt idx="3560">
                  <c:v>25.352615013620834</c:v>
                </c:pt>
                <c:pt idx="3561">
                  <c:v>25.373230684532075</c:v>
                </c:pt>
                <c:pt idx="3562">
                  <c:v>25.356736892436047</c:v>
                </c:pt>
                <c:pt idx="3563">
                  <c:v>25.381481349016397</c:v>
                </c:pt>
                <c:pt idx="3564">
                  <c:v>25.369106294649214</c:v>
                </c:pt>
                <c:pt idx="3565">
                  <c:v>25.381481349016397</c:v>
                </c:pt>
                <c:pt idx="3566">
                  <c:v>25.369106294649214</c:v>
                </c:pt>
                <c:pt idx="3567">
                  <c:v>25.356736892436047</c:v>
                </c:pt>
                <c:pt idx="3568">
                  <c:v>25.364982532783472</c:v>
                </c:pt>
                <c:pt idx="3569">
                  <c:v>25.373230684532075</c:v>
                </c:pt>
                <c:pt idx="3570">
                  <c:v>25.356736892436047</c:v>
                </c:pt>
                <c:pt idx="3571">
                  <c:v>25.377355702598848</c:v>
                </c:pt>
                <c:pt idx="3572">
                  <c:v>25.373230684532075</c:v>
                </c:pt>
                <c:pt idx="3573">
                  <c:v>25.360859398767985</c:v>
                </c:pt>
                <c:pt idx="3574">
                  <c:v>25.360859398767985</c:v>
                </c:pt>
                <c:pt idx="3575">
                  <c:v>25.377355702598848</c:v>
                </c:pt>
                <c:pt idx="3576">
                  <c:v>25.364982532783472</c:v>
                </c:pt>
                <c:pt idx="3577">
                  <c:v>25.344373137873873</c:v>
                </c:pt>
                <c:pt idx="3578">
                  <c:v>25.360859398767985</c:v>
                </c:pt>
                <c:pt idx="3579">
                  <c:v>25.352615013620834</c:v>
                </c:pt>
                <c:pt idx="3580">
                  <c:v>25.369106294649214</c:v>
                </c:pt>
                <c:pt idx="3581">
                  <c:v>25.352615013620834</c:v>
                </c:pt>
                <c:pt idx="3582">
                  <c:v>25.373230684532075</c:v>
                </c:pt>
                <c:pt idx="3583">
                  <c:v>25.377355702598848</c:v>
                </c:pt>
                <c:pt idx="3584">
                  <c:v>25.352615013620834</c:v>
                </c:pt>
                <c:pt idx="3585">
                  <c:v>25.352615013620834</c:v>
                </c:pt>
                <c:pt idx="3586">
                  <c:v>25.369106294649214</c:v>
                </c:pt>
                <c:pt idx="3587">
                  <c:v>25.360859398767985</c:v>
                </c:pt>
                <c:pt idx="3588">
                  <c:v>25.381481349016397</c:v>
                </c:pt>
                <c:pt idx="3589">
                  <c:v>25.373230684532075</c:v>
                </c:pt>
                <c:pt idx="3590">
                  <c:v>25.385607623951671</c:v>
                </c:pt>
                <c:pt idx="3591">
                  <c:v>25.377355702598848</c:v>
                </c:pt>
                <c:pt idx="3592">
                  <c:v>25.373230684532075</c:v>
                </c:pt>
                <c:pt idx="3593">
                  <c:v>25.385607623951671</c:v>
                </c:pt>
                <c:pt idx="3594">
                  <c:v>25.385607623951671</c:v>
                </c:pt>
                <c:pt idx="3595">
                  <c:v>25.373230684532075</c:v>
                </c:pt>
                <c:pt idx="3596">
                  <c:v>25.373230684532075</c:v>
                </c:pt>
                <c:pt idx="3597">
                  <c:v>25.360859398767985</c:v>
                </c:pt>
                <c:pt idx="3598">
                  <c:v>25.385607623951671</c:v>
                </c:pt>
                <c:pt idx="3599">
                  <c:v>25.352615013620834</c:v>
                </c:pt>
                <c:pt idx="3600">
                  <c:v>25.369106294649214</c:v>
                </c:pt>
                <c:pt idx="3601">
                  <c:v>25.369106294649214</c:v>
                </c:pt>
                <c:pt idx="3602">
                  <c:v>25.377355702598848</c:v>
                </c:pt>
                <c:pt idx="3603">
                  <c:v>25.39386206004302</c:v>
                </c:pt>
                <c:pt idx="3604">
                  <c:v>25.352615013620834</c:v>
                </c:pt>
                <c:pt idx="3605">
                  <c:v>25.377355702598848</c:v>
                </c:pt>
                <c:pt idx="3606">
                  <c:v>25.352615013620834</c:v>
                </c:pt>
                <c:pt idx="3607">
                  <c:v>25.344373137873873</c:v>
                </c:pt>
                <c:pt idx="3608">
                  <c:v>25.373230684532075</c:v>
                </c:pt>
                <c:pt idx="3609">
                  <c:v>25.356736892436047</c:v>
                </c:pt>
                <c:pt idx="3610">
                  <c:v>25.360859398767985</c:v>
                </c:pt>
                <c:pt idx="3611">
                  <c:v>25.381481349016397</c:v>
                </c:pt>
                <c:pt idx="3612">
                  <c:v>25.364982532783472</c:v>
                </c:pt>
                <c:pt idx="3613">
                  <c:v>25.377355702598848</c:v>
                </c:pt>
                <c:pt idx="3614">
                  <c:v>25.414509161019581</c:v>
                </c:pt>
                <c:pt idx="3615">
                  <c:v>25.464126488276122</c:v>
                </c:pt>
                <c:pt idx="3616">
                  <c:v>25.464126488276122</c:v>
                </c:pt>
                <c:pt idx="3617">
                  <c:v>25.459988239754296</c:v>
                </c:pt>
                <c:pt idx="3618">
                  <c:v>25.476545025683322</c:v>
                </c:pt>
                <c:pt idx="3619">
                  <c:v>25.459988239754296</c:v>
                </c:pt>
                <c:pt idx="3620">
                  <c:v>25.464126488276122</c:v>
                </c:pt>
                <c:pt idx="3621">
                  <c:v>25.443441560936947</c:v>
                </c:pt>
                <c:pt idx="3622">
                  <c:v>25.422772409218112</c:v>
                </c:pt>
                <c:pt idx="3623">
                  <c:v>25.373230684532075</c:v>
                </c:pt>
                <c:pt idx="3624">
                  <c:v>25.30731571510016</c:v>
                </c:pt>
                <c:pt idx="3625">
                  <c:v>25.30731571510016</c:v>
                </c:pt>
                <c:pt idx="3626">
                  <c:v>25.249771499067322</c:v>
                </c:pt>
                <c:pt idx="3627">
                  <c:v>25.233352749322137</c:v>
                </c:pt>
                <c:pt idx="3628">
                  <c:v>25.233352749322137</c:v>
                </c:pt>
                <c:pt idx="3629">
                  <c:v>25.237456502551311</c:v>
                </c:pt>
                <c:pt idx="3630">
                  <c:v>25.241560878474672</c:v>
                </c:pt>
                <c:pt idx="3631">
                  <c:v>25.266200219883132</c:v>
                </c:pt>
                <c:pt idx="3632">
                  <c:v>25.282638922394241</c:v>
                </c:pt>
                <c:pt idx="3633">
                  <c:v>25.286750158907736</c:v>
                </c:pt>
                <c:pt idx="3634">
                  <c:v>25.286750158907736</c:v>
                </c:pt>
                <c:pt idx="3635">
                  <c:v>25.336133770193726</c:v>
                </c:pt>
                <c:pt idx="3636">
                  <c:v>25.40211901220863</c:v>
                </c:pt>
                <c:pt idx="3637">
                  <c:v>25.431038178169914</c:v>
                </c:pt>
                <c:pt idx="3638">
                  <c:v>25.468265368659843</c:v>
                </c:pt>
                <c:pt idx="3639">
                  <c:v>25.488969254372236</c:v>
                </c:pt>
                <c:pt idx="3640">
                  <c:v>25.488969254372236</c:v>
                </c:pt>
                <c:pt idx="3641">
                  <c:v>25.509688961775055</c:v>
                </c:pt>
                <c:pt idx="3642">
                  <c:v>25.497255237556558</c:v>
                </c:pt>
                <c:pt idx="3643">
                  <c:v>25.497255237556558</c:v>
                </c:pt>
                <c:pt idx="3644">
                  <c:v>25.497255237556558</c:v>
                </c:pt>
                <c:pt idx="3645">
                  <c:v>25.464126488276122</c:v>
                </c:pt>
                <c:pt idx="3646">
                  <c:v>25.472404881073075</c:v>
                </c:pt>
                <c:pt idx="3647">
                  <c:v>25.472404881073075</c:v>
                </c:pt>
                <c:pt idx="3648">
                  <c:v>25.422772409218112</c:v>
                </c:pt>
                <c:pt idx="3649">
                  <c:v>25.352615013620834</c:v>
                </c:pt>
                <c:pt idx="3650">
                  <c:v>25.30731571510016</c:v>
                </c:pt>
                <c:pt idx="3651">
                  <c:v>25.30731571510016</c:v>
                </c:pt>
                <c:pt idx="3652">
                  <c:v>25.270308959311748</c:v>
                </c:pt>
                <c:pt idx="3653">
                  <c:v>25.257984612427535</c:v>
                </c:pt>
                <c:pt idx="3654">
                  <c:v>25.253877744068518</c:v>
                </c:pt>
                <c:pt idx="3655">
                  <c:v>25.253877744068518</c:v>
                </c:pt>
                <c:pt idx="3656">
                  <c:v>25.274418322762401</c:v>
                </c:pt>
                <c:pt idx="3657">
                  <c:v>25.270308959311748</c:v>
                </c:pt>
                <c:pt idx="3658">
                  <c:v>25.274418322762401</c:v>
                </c:pt>
                <c:pt idx="3659">
                  <c:v>25.286750158907736</c:v>
                </c:pt>
                <c:pt idx="3660">
                  <c:v>25.299087617233084</c:v>
                </c:pt>
                <c:pt idx="3661">
                  <c:v>25.294974506160898</c:v>
                </c:pt>
                <c:pt idx="3662">
                  <c:v>25.356736892436047</c:v>
                </c:pt>
                <c:pt idx="3663">
                  <c:v>25.414509161019581</c:v>
                </c:pt>
                <c:pt idx="3664">
                  <c:v>25.464126488276122</c:v>
                </c:pt>
                <c:pt idx="3665">
                  <c:v>25.4848272121653</c:v>
                </c:pt>
                <c:pt idx="3666">
                  <c:v>25.493111929446769</c:v>
                </c:pt>
                <c:pt idx="3667">
                  <c:v>25.497255237556558</c:v>
                </c:pt>
                <c:pt idx="3668">
                  <c:v>25.505543753552928</c:v>
                </c:pt>
                <c:pt idx="3669">
                  <c:v>25.51383480370356</c:v>
                </c:pt>
                <c:pt idx="3670">
                  <c:v>25.488969254372236</c:v>
                </c:pt>
                <c:pt idx="3671">
                  <c:v>25.501399178869349</c:v>
                </c:pt>
                <c:pt idx="3672">
                  <c:v>25.493111929446769</c:v>
                </c:pt>
                <c:pt idx="3673">
                  <c:v>25.505543753552928</c:v>
                </c:pt>
                <c:pt idx="3674">
                  <c:v>25.480685802658172</c:v>
                </c:pt>
                <c:pt idx="3675">
                  <c:v>25.459988239754296</c:v>
                </c:pt>
                <c:pt idx="3676">
                  <c:v>25.451713637626511</c:v>
                </c:pt>
                <c:pt idx="3677">
                  <c:v>25.414509161019581</c:v>
                </c:pt>
                <c:pt idx="3678">
                  <c:v>25.369106294649214</c:v>
                </c:pt>
                <c:pt idx="3679">
                  <c:v>25.332015026462187</c:v>
                </c:pt>
                <c:pt idx="3680">
                  <c:v>25.303201353490749</c:v>
                </c:pt>
                <c:pt idx="3681">
                  <c:v>25.278528310401185</c:v>
                </c:pt>
                <c:pt idx="3682">
                  <c:v>25.262092104310398</c:v>
                </c:pt>
                <c:pt idx="3683">
                  <c:v>25.286750158907736</c:v>
                </c:pt>
                <c:pt idx="3684">
                  <c:v>25.270308959311748</c:v>
                </c:pt>
                <c:pt idx="3685">
                  <c:v>25.282638922394241</c:v>
                </c:pt>
                <c:pt idx="3686">
                  <c:v>25.270308959311748</c:v>
                </c:pt>
                <c:pt idx="3687">
                  <c:v>25.29086202010788</c:v>
                </c:pt>
                <c:pt idx="3688">
                  <c:v>25.315546315039796</c:v>
                </c:pt>
                <c:pt idx="3689">
                  <c:v>25.30731571510016</c:v>
                </c:pt>
                <c:pt idx="3690">
                  <c:v>25.319662553702813</c:v>
                </c:pt>
                <c:pt idx="3691">
                  <c:v>25.311430702227739</c:v>
                </c:pt>
                <c:pt idx="3692">
                  <c:v>25.336133770193726</c:v>
                </c:pt>
                <c:pt idx="3693">
                  <c:v>25.364982532783472</c:v>
                </c:pt>
                <c:pt idx="3694">
                  <c:v>25.414509161019581</c:v>
                </c:pt>
                <c:pt idx="3695">
                  <c:v>25.472404881073075</c:v>
                </c:pt>
                <c:pt idx="3696">
                  <c:v>25.480685802658172</c:v>
                </c:pt>
                <c:pt idx="3697">
                  <c:v>25.517981279506344</c:v>
                </c:pt>
                <c:pt idx="3698">
                  <c:v>25.5345735248182</c:v>
                </c:pt>
                <c:pt idx="3699">
                  <c:v>25.501399178869349</c:v>
                </c:pt>
                <c:pt idx="3700">
                  <c:v>25.505543753552928</c:v>
                </c:pt>
                <c:pt idx="3701">
                  <c:v>25.509688961775055</c:v>
                </c:pt>
                <c:pt idx="3702">
                  <c:v>25.509688961775055</c:v>
                </c:pt>
                <c:pt idx="3703">
                  <c:v>25.517981279506344</c:v>
                </c:pt>
                <c:pt idx="3704">
                  <c:v>25.505543753552928</c:v>
                </c:pt>
                <c:pt idx="3705">
                  <c:v>25.505543753552928</c:v>
                </c:pt>
                <c:pt idx="3706">
                  <c:v>25.476545025683322</c:v>
                </c:pt>
                <c:pt idx="3707">
                  <c:v>25.472404881073075</c:v>
                </c:pt>
                <c:pt idx="3708">
                  <c:v>25.468265368659843</c:v>
                </c:pt>
                <c:pt idx="3709">
                  <c:v>25.472404881073075</c:v>
                </c:pt>
                <c:pt idx="3710">
                  <c:v>25.426904978516234</c:v>
                </c:pt>
                <c:pt idx="3711">
                  <c:v>25.373230684532075</c:v>
                </c:pt>
                <c:pt idx="3712">
                  <c:v>25.340253140608752</c:v>
                </c:pt>
                <c:pt idx="3713">
                  <c:v>25.303201353490749</c:v>
                </c:pt>
                <c:pt idx="3714">
                  <c:v>25.286750158907736</c:v>
                </c:pt>
                <c:pt idx="3715">
                  <c:v>25.266200219883132</c:v>
                </c:pt>
                <c:pt idx="3716">
                  <c:v>25.278528310401185</c:v>
                </c:pt>
                <c:pt idx="3717">
                  <c:v>25.29086202010788</c:v>
                </c:pt>
                <c:pt idx="3718">
                  <c:v>25.286750158907736</c:v>
                </c:pt>
                <c:pt idx="3719">
                  <c:v>25.294974506160898</c:v>
                </c:pt>
                <c:pt idx="3720">
                  <c:v>25.303201353490749</c:v>
                </c:pt>
                <c:pt idx="3721">
                  <c:v>25.311430702227739</c:v>
                </c:pt>
                <c:pt idx="3722">
                  <c:v>25.294974506160898</c:v>
                </c:pt>
                <c:pt idx="3723">
                  <c:v>25.299087617233084</c:v>
                </c:pt>
                <c:pt idx="3724">
                  <c:v>25.315546315039796</c:v>
                </c:pt>
                <c:pt idx="3725">
                  <c:v>25.319662553702813</c:v>
                </c:pt>
                <c:pt idx="3726">
                  <c:v>25.303201353490749</c:v>
                </c:pt>
                <c:pt idx="3727">
                  <c:v>25.340253140608752</c:v>
                </c:pt>
                <c:pt idx="3728">
                  <c:v>25.34849376215567</c:v>
                </c:pt>
                <c:pt idx="3729">
                  <c:v>25.385607623951671</c:v>
                </c:pt>
                <c:pt idx="3730">
                  <c:v>25.447577283685661</c:v>
                </c:pt>
                <c:pt idx="3731">
                  <c:v>25.480685802658172</c:v>
                </c:pt>
                <c:pt idx="3732">
                  <c:v>25.493111929446769</c:v>
                </c:pt>
                <c:pt idx="3733">
                  <c:v>25.505543753552928</c:v>
                </c:pt>
                <c:pt idx="3734">
                  <c:v>25.505543753552928</c:v>
                </c:pt>
                <c:pt idx="3735">
                  <c:v>25.501399178869349</c:v>
                </c:pt>
                <c:pt idx="3736">
                  <c:v>25.509688961775055</c:v>
                </c:pt>
                <c:pt idx="3737">
                  <c:v>25.493111929446769</c:v>
                </c:pt>
                <c:pt idx="3738">
                  <c:v>25.501399178869349</c:v>
                </c:pt>
                <c:pt idx="3739">
                  <c:v>25.509688961775055</c:v>
                </c:pt>
                <c:pt idx="3740">
                  <c:v>25.517981279506344</c:v>
                </c:pt>
                <c:pt idx="3741">
                  <c:v>25.501399178869349</c:v>
                </c:pt>
                <c:pt idx="3742">
                  <c:v>25.505543753552928</c:v>
                </c:pt>
                <c:pt idx="3743">
                  <c:v>25.505543753552928</c:v>
                </c:pt>
                <c:pt idx="3744">
                  <c:v>25.493111929446769</c:v>
                </c:pt>
                <c:pt idx="3745">
                  <c:v>25.468265368659843</c:v>
                </c:pt>
                <c:pt idx="3746">
                  <c:v>25.447577283685661</c:v>
                </c:pt>
                <c:pt idx="3747">
                  <c:v>25.39799022153305</c:v>
                </c:pt>
                <c:pt idx="3748">
                  <c:v>25.377355702598848</c:v>
                </c:pt>
                <c:pt idx="3749">
                  <c:v>25.336133770193726</c:v>
                </c:pt>
                <c:pt idx="3750">
                  <c:v>25.286750158907736</c:v>
                </c:pt>
                <c:pt idx="3751">
                  <c:v>25.274418322762401</c:v>
                </c:pt>
                <c:pt idx="3752">
                  <c:v>25.266200219883132</c:v>
                </c:pt>
                <c:pt idx="3753">
                  <c:v>25.270308959311748</c:v>
                </c:pt>
                <c:pt idx="3754">
                  <c:v>25.270308959311748</c:v>
                </c:pt>
                <c:pt idx="3755">
                  <c:v>25.270308959311748</c:v>
                </c:pt>
                <c:pt idx="3756">
                  <c:v>25.294974506160898</c:v>
                </c:pt>
                <c:pt idx="3757">
                  <c:v>25.286750158907736</c:v>
                </c:pt>
                <c:pt idx="3758">
                  <c:v>25.282638922394241</c:v>
                </c:pt>
                <c:pt idx="3759">
                  <c:v>25.282638922394241</c:v>
                </c:pt>
                <c:pt idx="3760">
                  <c:v>25.315546315039796</c:v>
                </c:pt>
                <c:pt idx="3761">
                  <c:v>25.311430702227739</c:v>
                </c:pt>
                <c:pt idx="3762">
                  <c:v>25.311430702227739</c:v>
                </c:pt>
                <c:pt idx="3763">
                  <c:v>25.340253140608752</c:v>
                </c:pt>
                <c:pt idx="3764">
                  <c:v>25.344373137873873</c:v>
                </c:pt>
                <c:pt idx="3765">
                  <c:v>25.39799022153305</c:v>
                </c:pt>
                <c:pt idx="3766">
                  <c:v>25.443441560936947</c:v>
                </c:pt>
                <c:pt idx="3767">
                  <c:v>25.4848272121653</c:v>
                </c:pt>
                <c:pt idx="3768">
                  <c:v>25.493111929446769</c:v>
                </c:pt>
                <c:pt idx="3769">
                  <c:v>25.505543753552928</c:v>
                </c:pt>
                <c:pt idx="3770">
                  <c:v>25.517981279506344</c:v>
                </c:pt>
                <c:pt idx="3771">
                  <c:v>25.51383480370356</c:v>
                </c:pt>
                <c:pt idx="3772">
                  <c:v>25.509688961775055</c:v>
                </c:pt>
                <c:pt idx="3773">
                  <c:v>25.505543753552928</c:v>
                </c:pt>
                <c:pt idx="3774">
                  <c:v>25.52212838935128</c:v>
                </c:pt>
                <c:pt idx="3775">
                  <c:v>25.4848272121653</c:v>
                </c:pt>
                <c:pt idx="3776">
                  <c:v>25.488969254372236</c:v>
                </c:pt>
                <c:pt idx="3777">
                  <c:v>25.480685802658172</c:v>
                </c:pt>
                <c:pt idx="3778">
                  <c:v>25.480685802658172</c:v>
                </c:pt>
                <c:pt idx="3779">
                  <c:v>25.422772409218112</c:v>
                </c:pt>
                <c:pt idx="3780">
                  <c:v>25.385607623951671</c:v>
                </c:pt>
                <c:pt idx="3781">
                  <c:v>25.34849376215567</c:v>
                </c:pt>
                <c:pt idx="3782">
                  <c:v>25.319662553702813</c:v>
                </c:pt>
                <c:pt idx="3783">
                  <c:v>25.294974506160898</c:v>
                </c:pt>
                <c:pt idx="3784">
                  <c:v>25.294974506160898</c:v>
                </c:pt>
                <c:pt idx="3785">
                  <c:v>25.278528310401185</c:v>
                </c:pt>
                <c:pt idx="3786">
                  <c:v>25.286750158907736</c:v>
                </c:pt>
                <c:pt idx="3787">
                  <c:v>25.286750158907736</c:v>
                </c:pt>
                <c:pt idx="3788">
                  <c:v>25.30731571510016</c:v>
                </c:pt>
                <c:pt idx="3789">
                  <c:v>25.323779418383253</c:v>
                </c:pt>
                <c:pt idx="3790">
                  <c:v>25.336133770193726</c:v>
                </c:pt>
                <c:pt idx="3791">
                  <c:v>25.323779418383253</c:v>
                </c:pt>
                <c:pt idx="3792">
                  <c:v>25.344373137873873</c:v>
                </c:pt>
                <c:pt idx="3793">
                  <c:v>25.451713637626511</c:v>
                </c:pt>
                <c:pt idx="3794">
                  <c:v>25.472404881073075</c:v>
                </c:pt>
                <c:pt idx="3795">
                  <c:v>25.501399178869349</c:v>
                </c:pt>
                <c:pt idx="3796">
                  <c:v>25.501399178869349</c:v>
                </c:pt>
                <c:pt idx="3797">
                  <c:v>25.505543753552928</c:v>
                </c:pt>
                <c:pt idx="3798">
                  <c:v>25.497255237556558</c:v>
                </c:pt>
                <c:pt idx="3799">
                  <c:v>25.493111929446769</c:v>
                </c:pt>
                <c:pt idx="3800">
                  <c:v>25.497255237556558</c:v>
                </c:pt>
                <c:pt idx="3801">
                  <c:v>25.501399178869349</c:v>
                </c:pt>
                <c:pt idx="3802">
                  <c:v>25.4848272121653</c:v>
                </c:pt>
                <c:pt idx="3803">
                  <c:v>25.464126488276122</c:v>
                </c:pt>
                <c:pt idx="3804">
                  <c:v>25.443441560936947</c:v>
                </c:pt>
                <c:pt idx="3805">
                  <c:v>25.406248432236879</c:v>
                </c:pt>
                <c:pt idx="3806">
                  <c:v>25.356736892436047</c:v>
                </c:pt>
                <c:pt idx="3807">
                  <c:v>25.319662553702813</c:v>
                </c:pt>
                <c:pt idx="3808">
                  <c:v>25.299087617233084</c:v>
                </c:pt>
                <c:pt idx="3809">
                  <c:v>25.270308959311748</c:v>
                </c:pt>
                <c:pt idx="3810">
                  <c:v>25.278528310401185</c:v>
                </c:pt>
                <c:pt idx="3811">
                  <c:v>25.282638922394241</c:v>
                </c:pt>
                <c:pt idx="3812">
                  <c:v>25.278528310401185</c:v>
                </c:pt>
                <c:pt idx="3813">
                  <c:v>25.286750158907736</c:v>
                </c:pt>
                <c:pt idx="3814">
                  <c:v>25.286750158907736</c:v>
                </c:pt>
                <c:pt idx="3815">
                  <c:v>25.294974506160898</c:v>
                </c:pt>
                <c:pt idx="3816">
                  <c:v>25.311430702227739</c:v>
                </c:pt>
                <c:pt idx="3817">
                  <c:v>25.315546315039796</c:v>
                </c:pt>
                <c:pt idx="3818">
                  <c:v>25.352615013620834</c:v>
                </c:pt>
                <c:pt idx="3819">
                  <c:v>25.426904978516234</c:v>
                </c:pt>
                <c:pt idx="3820">
                  <c:v>25.459988239754296</c:v>
                </c:pt>
                <c:pt idx="3821">
                  <c:v>25.4848272121653</c:v>
                </c:pt>
                <c:pt idx="3822">
                  <c:v>25.493111929446769</c:v>
                </c:pt>
                <c:pt idx="3823">
                  <c:v>25.517981279506344</c:v>
                </c:pt>
                <c:pt idx="3824">
                  <c:v>25.517981279506344</c:v>
                </c:pt>
                <c:pt idx="3825">
                  <c:v>25.517981279506344</c:v>
                </c:pt>
                <c:pt idx="3826">
                  <c:v>25.517981279506344</c:v>
                </c:pt>
                <c:pt idx="3827">
                  <c:v>25.493111929446769</c:v>
                </c:pt>
                <c:pt idx="3828">
                  <c:v>25.509688961775055</c:v>
                </c:pt>
                <c:pt idx="3829">
                  <c:v>25.4848272121653</c:v>
                </c:pt>
                <c:pt idx="3830">
                  <c:v>25.493111929446769</c:v>
                </c:pt>
                <c:pt idx="3831">
                  <c:v>25.4848272121653</c:v>
                </c:pt>
                <c:pt idx="3832">
                  <c:v>25.472404881073075</c:v>
                </c:pt>
                <c:pt idx="3833">
                  <c:v>25.414509161019581</c:v>
                </c:pt>
                <c:pt idx="3834">
                  <c:v>25.360859398767985</c:v>
                </c:pt>
                <c:pt idx="3835">
                  <c:v>25.323779418383253</c:v>
                </c:pt>
                <c:pt idx="3836">
                  <c:v>25.286750158907736</c:v>
                </c:pt>
                <c:pt idx="3837">
                  <c:v>25.274418322762401</c:v>
                </c:pt>
                <c:pt idx="3838">
                  <c:v>25.278528310401185</c:v>
                </c:pt>
                <c:pt idx="3839">
                  <c:v>25.286750158907736</c:v>
                </c:pt>
                <c:pt idx="3840">
                  <c:v>25.29086202010788</c:v>
                </c:pt>
                <c:pt idx="3841">
                  <c:v>25.299087617233084</c:v>
                </c:pt>
                <c:pt idx="3842">
                  <c:v>25.282638922394241</c:v>
                </c:pt>
                <c:pt idx="3843">
                  <c:v>25.29086202010788</c:v>
                </c:pt>
                <c:pt idx="3844">
                  <c:v>25.294974506160898</c:v>
                </c:pt>
                <c:pt idx="3845">
                  <c:v>25.303201353490749</c:v>
                </c:pt>
                <c:pt idx="3846">
                  <c:v>25.311430702227739</c:v>
                </c:pt>
                <c:pt idx="3847">
                  <c:v>25.311430702227739</c:v>
                </c:pt>
                <c:pt idx="3848">
                  <c:v>25.319662553702813</c:v>
                </c:pt>
                <c:pt idx="3849">
                  <c:v>25.332015026462187</c:v>
                </c:pt>
                <c:pt idx="3850">
                  <c:v>25.373230684532075</c:v>
                </c:pt>
                <c:pt idx="3851">
                  <c:v>25.439306469212966</c:v>
                </c:pt>
                <c:pt idx="3852">
                  <c:v>25.464126488276122</c:v>
                </c:pt>
                <c:pt idx="3853">
                  <c:v>25.497255237556558</c:v>
                </c:pt>
                <c:pt idx="3854">
                  <c:v>25.509688961775055</c:v>
                </c:pt>
                <c:pt idx="3855">
                  <c:v>25.497255237556558</c:v>
                </c:pt>
                <c:pt idx="3856">
                  <c:v>25.51383480370356</c:v>
                </c:pt>
                <c:pt idx="3857">
                  <c:v>25.517981279506344</c:v>
                </c:pt>
                <c:pt idx="3858">
                  <c:v>25.509688961775055</c:v>
                </c:pt>
                <c:pt idx="3859">
                  <c:v>25.517981279506344</c:v>
                </c:pt>
                <c:pt idx="3860">
                  <c:v>25.505543753552928</c:v>
                </c:pt>
                <c:pt idx="3861">
                  <c:v>25.493111929446769</c:v>
                </c:pt>
                <c:pt idx="3862">
                  <c:v>25.501399178869349</c:v>
                </c:pt>
                <c:pt idx="3863">
                  <c:v>25.501399178869349</c:v>
                </c:pt>
                <c:pt idx="3864">
                  <c:v>25.497255237556558</c:v>
                </c:pt>
                <c:pt idx="3865">
                  <c:v>25.493111929446769</c:v>
                </c:pt>
                <c:pt idx="3866">
                  <c:v>25.488969254372236</c:v>
                </c:pt>
                <c:pt idx="3867">
                  <c:v>25.455850622926931</c:v>
                </c:pt>
                <c:pt idx="3868">
                  <c:v>25.422772409218112</c:v>
                </c:pt>
                <c:pt idx="3869">
                  <c:v>25.369106294649214</c:v>
                </c:pt>
                <c:pt idx="3870">
                  <c:v>25.340253140608752</c:v>
                </c:pt>
                <c:pt idx="3871">
                  <c:v>25.303201353490749</c:v>
                </c:pt>
                <c:pt idx="3872">
                  <c:v>25.282638922394241</c:v>
                </c:pt>
                <c:pt idx="3873">
                  <c:v>25.282638922394241</c:v>
                </c:pt>
                <c:pt idx="3874">
                  <c:v>25.278528310401185</c:v>
                </c:pt>
                <c:pt idx="3875">
                  <c:v>25.270308959311748</c:v>
                </c:pt>
                <c:pt idx="3876">
                  <c:v>25.282638922394241</c:v>
                </c:pt>
                <c:pt idx="3877">
                  <c:v>25.294974506160898</c:v>
                </c:pt>
                <c:pt idx="3878">
                  <c:v>25.274418322762401</c:v>
                </c:pt>
                <c:pt idx="3879">
                  <c:v>25.30731571510016</c:v>
                </c:pt>
                <c:pt idx="3880">
                  <c:v>25.286750158907736</c:v>
                </c:pt>
                <c:pt idx="3881">
                  <c:v>25.30731571510016</c:v>
                </c:pt>
                <c:pt idx="3882">
                  <c:v>25.29086202010788</c:v>
                </c:pt>
                <c:pt idx="3883">
                  <c:v>25.303201353490749</c:v>
                </c:pt>
                <c:pt idx="3884">
                  <c:v>25.30731571510016</c:v>
                </c:pt>
                <c:pt idx="3885">
                  <c:v>25.303201353490749</c:v>
                </c:pt>
                <c:pt idx="3886">
                  <c:v>25.323779418383253</c:v>
                </c:pt>
                <c:pt idx="3887">
                  <c:v>25.364982532783472</c:v>
                </c:pt>
                <c:pt idx="3888">
                  <c:v>25.414509161019581</c:v>
                </c:pt>
                <c:pt idx="3889">
                  <c:v>25.464126488276122</c:v>
                </c:pt>
                <c:pt idx="3890">
                  <c:v>25.493111929446769</c:v>
                </c:pt>
                <c:pt idx="3891">
                  <c:v>25.497255237556558</c:v>
                </c:pt>
                <c:pt idx="3892">
                  <c:v>25.530424511839243</c:v>
                </c:pt>
                <c:pt idx="3893">
                  <c:v>25.538723172511169</c:v>
                </c:pt>
                <c:pt idx="3894">
                  <c:v>25.530424511839243</c:v>
                </c:pt>
                <c:pt idx="3895">
                  <c:v>25.517981279506344</c:v>
                </c:pt>
                <c:pt idx="3896">
                  <c:v>25.538723172511169</c:v>
                </c:pt>
                <c:pt idx="3897">
                  <c:v>25.5345735248182</c:v>
                </c:pt>
                <c:pt idx="3898">
                  <c:v>25.538723172511169</c:v>
                </c:pt>
                <c:pt idx="3899">
                  <c:v>25.509688961775055</c:v>
                </c:pt>
                <c:pt idx="3900">
                  <c:v>25.52212838935128</c:v>
                </c:pt>
                <c:pt idx="3901">
                  <c:v>25.517981279506344</c:v>
                </c:pt>
                <c:pt idx="3902">
                  <c:v>25.493111929446769</c:v>
                </c:pt>
                <c:pt idx="3903">
                  <c:v>25.488969254372236</c:v>
                </c:pt>
                <c:pt idx="3904">
                  <c:v>25.476545025683322</c:v>
                </c:pt>
                <c:pt idx="3905">
                  <c:v>25.476545025683322</c:v>
                </c:pt>
                <c:pt idx="3906">
                  <c:v>25.472404881073075</c:v>
                </c:pt>
                <c:pt idx="3907">
                  <c:v>25.459988239754296</c:v>
                </c:pt>
                <c:pt idx="3908">
                  <c:v>25.439306469212966</c:v>
                </c:pt>
                <c:pt idx="3909">
                  <c:v>25.39386206004302</c:v>
                </c:pt>
                <c:pt idx="3910">
                  <c:v>25.34849376215567</c:v>
                </c:pt>
                <c:pt idx="3911">
                  <c:v>25.294974506160898</c:v>
                </c:pt>
                <c:pt idx="3912">
                  <c:v>25.29086202010788</c:v>
                </c:pt>
                <c:pt idx="3913">
                  <c:v>25.278528310401185</c:v>
                </c:pt>
                <c:pt idx="3914">
                  <c:v>25.278528310401185</c:v>
                </c:pt>
                <c:pt idx="3915">
                  <c:v>25.266200219883132</c:v>
                </c:pt>
                <c:pt idx="3916">
                  <c:v>25.278528310401185</c:v>
                </c:pt>
                <c:pt idx="3917">
                  <c:v>25.286750158907736</c:v>
                </c:pt>
                <c:pt idx="3918">
                  <c:v>25.286750158907736</c:v>
                </c:pt>
                <c:pt idx="3919">
                  <c:v>25.286750158907736</c:v>
                </c:pt>
                <c:pt idx="3920">
                  <c:v>25.294974506160898</c:v>
                </c:pt>
                <c:pt idx="3921">
                  <c:v>25.294974506160898</c:v>
                </c:pt>
                <c:pt idx="3922">
                  <c:v>25.303201353490749</c:v>
                </c:pt>
                <c:pt idx="3923">
                  <c:v>25.30731571510016</c:v>
                </c:pt>
                <c:pt idx="3924">
                  <c:v>25.29086202010788</c:v>
                </c:pt>
                <c:pt idx="3925">
                  <c:v>25.299087617233084</c:v>
                </c:pt>
                <c:pt idx="3926">
                  <c:v>25.319662553702813</c:v>
                </c:pt>
                <c:pt idx="3927">
                  <c:v>25.30731571510016</c:v>
                </c:pt>
                <c:pt idx="3928">
                  <c:v>25.323779418383253</c:v>
                </c:pt>
                <c:pt idx="3929">
                  <c:v>25.319662553702813</c:v>
                </c:pt>
                <c:pt idx="3930">
                  <c:v>25.319662553702813</c:v>
                </c:pt>
                <c:pt idx="3931">
                  <c:v>25.315546315039796</c:v>
                </c:pt>
                <c:pt idx="3932">
                  <c:v>25.34849376215567</c:v>
                </c:pt>
                <c:pt idx="3933">
                  <c:v>25.410378481784818</c:v>
                </c:pt>
                <c:pt idx="3934">
                  <c:v>25.459988239754296</c:v>
                </c:pt>
                <c:pt idx="3935">
                  <c:v>25.480685802658172</c:v>
                </c:pt>
                <c:pt idx="3936">
                  <c:v>25.517981279506344</c:v>
                </c:pt>
                <c:pt idx="3937">
                  <c:v>25.5345735248182</c:v>
                </c:pt>
                <c:pt idx="3938">
                  <c:v>25.530424511839243</c:v>
                </c:pt>
                <c:pt idx="3939">
                  <c:v>25.55117592555456</c:v>
                </c:pt>
                <c:pt idx="3940">
                  <c:v>25.55117592555456</c:v>
                </c:pt>
                <c:pt idx="3941">
                  <c:v>25.547024372711263</c:v>
                </c:pt>
                <c:pt idx="3942">
                  <c:v>25.538723172511169</c:v>
                </c:pt>
                <c:pt idx="3943">
                  <c:v>25.54287345508618</c:v>
                </c:pt>
                <c:pt idx="3944">
                  <c:v>25.538723172511169</c:v>
                </c:pt>
                <c:pt idx="3945">
                  <c:v>25.526276133406256</c:v>
                </c:pt>
                <c:pt idx="3946">
                  <c:v>25.530424511839243</c:v>
                </c:pt>
                <c:pt idx="3947">
                  <c:v>25.509688961775055</c:v>
                </c:pt>
                <c:pt idx="3948">
                  <c:v>25.51383480370356</c:v>
                </c:pt>
                <c:pt idx="3949">
                  <c:v>25.497255237556558</c:v>
                </c:pt>
                <c:pt idx="3950">
                  <c:v>25.497255237556558</c:v>
                </c:pt>
                <c:pt idx="3951">
                  <c:v>25.4848272121653</c:v>
                </c:pt>
                <c:pt idx="3952">
                  <c:v>25.480685802658172</c:v>
                </c:pt>
                <c:pt idx="3953">
                  <c:v>25.480685802658172</c:v>
                </c:pt>
                <c:pt idx="3954">
                  <c:v>25.476545025683322</c:v>
                </c:pt>
                <c:pt idx="3955">
                  <c:v>25.455850622926931</c:v>
                </c:pt>
                <c:pt idx="3956">
                  <c:v>25.468265368659843</c:v>
                </c:pt>
                <c:pt idx="3957">
                  <c:v>25.422772409218112</c:v>
                </c:pt>
                <c:pt idx="3958">
                  <c:v>25.389734527571562</c:v>
                </c:pt>
                <c:pt idx="3959">
                  <c:v>25.336133770193726</c:v>
                </c:pt>
                <c:pt idx="3960">
                  <c:v>25.30731571510016</c:v>
                </c:pt>
                <c:pt idx="3961">
                  <c:v>25.282638922394241</c:v>
                </c:pt>
                <c:pt idx="3962">
                  <c:v>25.286750158907736</c:v>
                </c:pt>
                <c:pt idx="3963">
                  <c:v>25.274418322762401</c:v>
                </c:pt>
                <c:pt idx="3964">
                  <c:v>25.29086202010788</c:v>
                </c:pt>
                <c:pt idx="3965">
                  <c:v>25.278528310401185</c:v>
                </c:pt>
                <c:pt idx="3966">
                  <c:v>25.29086202010788</c:v>
                </c:pt>
                <c:pt idx="3967">
                  <c:v>25.282638922394241</c:v>
                </c:pt>
                <c:pt idx="3968">
                  <c:v>25.294974506160898</c:v>
                </c:pt>
                <c:pt idx="3969">
                  <c:v>25.303201353490749</c:v>
                </c:pt>
                <c:pt idx="3970">
                  <c:v>25.278528310401185</c:v>
                </c:pt>
                <c:pt idx="3971">
                  <c:v>25.30731571510016</c:v>
                </c:pt>
                <c:pt idx="3972">
                  <c:v>25.319662553702813</c:v>
                </c:pt>
                <c:pt idx="3973">
                  <c:v>25.299087617233084</c:v>
                </c:pt>
                <c:pt idx="3974">
                  <c:v>25.315546315039796</c:v>
                </c:pt>
                <c:pt idx="3975">
                  <c:v>25.30731571510016</c:v>
                </c:pt>
                <c:pt idx="3976">
                  <c:v>25.319662553702813</c:v>
                </c:pt>
                <c:pt idx="3977">
                  <c:v>25.323779418383253</c:v>
                </c:pt>
                <c:pt idx="3978">
                  <c:v>25.344373137873873</c:v>
                </c:pt>
                <c:pt idx="3979">
                  <c:v>25.360859398767985</c:v>
                </c:pt>
                <c:pt idx="3980">
                  <c:v>25.426904978516234</c:v>
                </c:pt>
                <c:pt idx="3981">
                  <c:v>25.480685802658172</c:v>
                </c:pt>
                <c:pt idx="3982">
                  <c:v>25.497255237556558</c:v>
                </c:pt>
                <c:pt idx="3983">
                  <c:v>25.51383480370356</c:v>
                </c:pt>
                <c:pt idx="3984">
                  <c:v>25.530424511839243</c:v>
                </c:pt>
                <c:pt idx="3985">
                  <c:v>25.526276133406256</c:v>
                </c:pt>
                <c:pt idx="3986">
                  <c:v>25.526276133406256</c:v>
                </c:pt>
                <c:pt idx="3987">
                  <c:v>25.538723172511169</c:v>
                </c:pt>
                <c:pt idx="3988">
                  <c:v>25.538723172511169</c:v>
                </c:pt>
                <c:pt idx="3989">
                  <c:v>25.51383480370356</c:v>
                </c:pt>
                <c:pt idx="3990">
                  <c:v>25.52212838935128</c:v>
                </c:pt>
                <c:pt idx="3991">
                  <c:v>25.509688961775055</c:v>
                </c:pt>
                <c:pt idx="3992">
                  <c:v>25.501399178869349</c:v>
                </c:pt>
                <c:pt idx="3993">
                  <c:v>25.501399178869349</c:v>
                </c:pt>
                <c:pt idx="3994">
                  <c:v>25.480685802658172</c:v>
                </c:pt>
                <c:pt idx="3995">
                  <c:v>25.4848272121653</c:v>
                </c:pt>
                <c:pt idx="3996">
                  <c:v>25.431038178169914</c:v>
                </c:pt>
                <c:pt idx="3997">
                  <c:v>25.39799022153305</c:v>
                </c:pt>
                <c:pt idx="3998">
                  <c:v>25.34849376215567</c:v>
                </c:pt>
                <c:pt idx="3999">
                  <c:v>25.30731571510016</c:v>
                </c:pt>
                <c:pt idx="4000">
                  <c:v>25.282638922394241</c:v>
                </c:pt>
                <c:pt idx="4001">
                  <c:v>25.286750158907736</c:v>
                </c:pt>
                <c:pt idx="4002">
                  <c:v>25.282638922394241</c:v>
                </c:pt>
                <c:pt idx="4003">
                  <c:v>25.274418322762401</c:v>
                </c:pt>
                <c:pt idx="4004">
                  <c:v>25.274418322762401</c:v>
                </c:pt>
                <c:pt idx="4005">
                  <c:v>25.299087617233084</c:v>
                </c:pt>
                <c:pt idx="4006">
                  <c:v>25.303201353490749</c:v>
                </c:pt>
                <c:pt idx="4007">
                  <c:v>25.294974506160898</c:v>
                </c:pt>
                <c:pt idx="4008">
                  <c:v>25.311430702227739</c:v>
                </c:pt>
                <c:pt idx="4009">
                  <c:v>25.30731571510016</c:v>
                </c:pt>
                <c:pt idx="4010">
                  <c:v>25.315546315039796</c:v>
                </c:pt>
                <c:pt idx="4011">
                  <c:v>25.315546315039796</c:v>
                </c:pt>
                <c:pt idx="4012">
                  <c:v>25.344373137873873</c:v>
                </c:pt>
                <c:pt idx="4013">
                  <c:v>25.360859398767985</c:v>
                </c:pt>
                <c:pt idx="4014">
                  <c:v>25.418640470108272</c:v>
                </c:pt>
                <c:pt idx="4015">
                  <c:v>25.468265368659843</c:v>
                </c:pt>
                <c:pt idx="4016">
                  <c:v>25.493111929446769</c:v>
                </c:pt>
                <c:pt idx="4017">
                  <c:v>25.509688961775055</c:v>
                </c:pt>
                <c:pt idx="4018">
                  <c:v>25.526276133406256</c:v>
                </c:pt>
                <c:pt idx="4019">
                  <c:v>25.52212838935128</c:v>
                </c:pt>
                <c:pt idx="4020">
                  <c:v>25.538723172511169</c:v>
                </c:pt>
                <c:pt idx="4021">
                  <c:v>25.52212838935128</c:v>
                </c:pt>
                <c:pt idx="4022">
                  <c:v>25.52212838935128</c:v>
                </c:pt>
                <c:pt idx="4023">
                  <c:v>25.530424511839243</c:v>
                </c:pt>
                <c:pt idx="4024">
                  <c:v>25.5345735248182</c:v>
                </c:pt>
                <c:pt idx="4025">
                  <c:v>25.5345735248182</c:v>
                </c:pt>
                <c:pt idx="4026">
                  <c:v>25.517981279506344</c:v>
                </c:pt>
                <c:pt idx="4027">
                  <c:v>25.493111929446769</c:v>
                </c:pt>
                <c:pt idx="4028">
                  <c:v>25.517981279506344</c:v>
                </c:pt>
                <c:pt idx="4029">
                  <c:v>25.505543753552928</c:v>
                </c:pt>
                <c:pt idx="4030">
                  <c:v>25.493111929446769</c:v>
                </c:pt>
                <c:pt idx="4031">
                  <c:v>25.488969254372236</c:v>
                </c:pt>
                <c:pt idx="4032">
                  <c:v>25.4848272121653</c:v>
                </c:pt>
                <c:pt idx="4033">
                  <c:v>25.443441560936947</c:v>
                </c:pt>
                <c:pt idx="4034">
                  <c:v>25.39386206004302</c:v>
                </c:pt>
                <c:pt idx="4035">
                  <c:v>25.344373137873873</c:v>
                </c:pt>
                <c:pt idx="4036">
                  <c:v>25.30731571510016</c:v>
                </c:pt>
                <c:pt idx="4037">
                  <c:v>25.294974506160898</c:v>
                </c:pt>
                <c:pt idx="4038">
                  <c:v>25.286750158907736</c:v>
                </c:pt>
                <c:pt idx="4039">
                  <c:v>25.274418322762401</c:v>
                </c:pt>
                <c:pt idx="4040">
                  <c:v>25.286750158907736</c:v>
                </c:pt>
                <c:pt idx="4041">
                  <c:v>25.29086202010788</c:v>
                </c:pt>
                <c:pt idx="4042">
                  <c:v>25.294974506160898</c:v>
                </c:pt>
                <c:pt idx="4043">
                  <c:v>25.294974506160898</c:v>
                </c:pt>
                <c:pt idx="4044">
                  <c:v>25.282638922394241</c:v>
                </c:pt>
                <c:pt idx="4045">
                  <c:v>25.29086202010788</c:v>
                </c:pt>
                <c:pt idx="4046">
                  <c:v>25.286750158907736</c:v>
                </c:pt>
                <c:pt idx="4047">
                  <c:v>25.299087617233084</c:v>
                </c:pt>
                <c:pt idx="4048">
                  <c:v>25.299087617233084</c:v>
                </c:pt>
                <c:pt idx="4049">
                  <c:v>25.286750158907736</c:v>
                </c:pt>
                <c:pt idx="4050">
                  <c:v>25.299087617233084</c:v>
                </c:pt>
                <c:pt idx="4051">
                  <c:v>25.30731571510016</c:v>
                </c:pt>
                <c:pt idx="4052">
                  <c:v>25.30731571510016</c:v>
                </c:pt>
                <c:pt idx="4053">
                  <c:v>25.311430702227739</c:v>
                </c:pt>
                <c:pt idx="4054">
                  <c:v>25.332015026462187</c:v>
                </c:pt>
                <c:pt idx="4055">
                  <c:v>25.319662553702813</c:v>
                </c:pt>
                <c:pt idx="4056">
                  <c:v>25.360859398767985</c:v>
                </c:pt>
                <c:pt idx="4057">
                  <c:v>25.410378481784818</c:v>
                </c:pt>
                <c:pt idx="4058">
                  <c:v>25.410378481784818</c:v>
                </c:pt>
                <c:pt idx="4059">
                  <c:v>25.410378481784818</c:v>
                </c:pt>
                <c:pt idx="4060">
                  <c:v>25.505543753552928</c:v>
                </c:pt>
                <c:pt idx="4061">
                  <c:v>25.526276133406256</c:v>
                </c:pt>
                <c:pt idx="4062">
                  <c:v>25.54287345508618</c:v>
                </c:pt>
                <c:pt idx="4063">
                  <c:v>25.54287345508618</c:v>
                </c:pt>
                <c:pt idx="4064">
                  <c:v>25.54287345508618</c:v>
                </c:pt>
                <c:pt idx="4065">
                  <c:v>25.55117592555456</c:v>
                </c:pt>
                <c:pt idx="4066">
                  <c:v>25.5345735248182</c:v>
                </c:pt>
                <c:pt idx="4067">
                  <c:v>25.5345735248182</c:v>
                </c:pt>
                <c:pt idx="4068">
                  <c:v>25.547024372711263</c:v>
                </c:pt>
                <c:pt idx="4069">
                  <c:v>25.5345735248182</c:v>
                </c:pt>
                <c:pt idx="4070">
                  <c:v>25.5345735248182</c:v>
                </c:pt>
                <c:pt idx="4071">
                  <c:v>25.517981279506344</c:v>
                </c:pt>
                <c:pt idx="4072">
                  <c:v>25.517981279506344</c:v>
                </c:pt>
                <c:pt idx="4073">
                  <c:v>25.517981279506344</c:v>
                </c:pt>
                <c:pt idx="4074">
                  <c:v>25.509688961775055</c:v>
                </c:pt>
                <c:pt idx="4075">
                  <c:v>25.493111929446769</c:v>
                </c:pt>
                <c:pt idx="4076">
                  <c:v>25.488969254372236</c:v>
                </c:pt>
                <c:pt idx="4077">
                  <c:v>25.488969254372236</c:v>
                </c:pt>
                <c:pt idx="4078">
                  <c:v>25.493111929446769</c:v>
                </c:pt>
                <c:pt idx="4079">
                  <c:v>25.4848272121653</c:v>
                </c:pt>
                <c:pt idx="4080">
                  <c:v>25.468265368659843</c:v>
                </c:pt>
                <c:pt idx="4081">
                  <c:v>25.455850622926931</c:v>
                </c:pt>
                <c:pt idx="4082">
                  <c:v>25.40211901220863</c:v>
                </c:pt>
                <c:pt idx="4083">
                  <c:v>25.360859398767985</c:v>
                </c:pt>
                <c:pt idx="4084">
                  <c:v>25.336133770193726</c:v>
                </c:pt>
                <c:pt idx="4085">
                  <c:v>25.315546315039796</c:v>
                </c:pt>
                <c:pt idx="4086">
                  <c:v>25.286750158907736</c:v>
                </c:pt>
                <c:pt idx="4087">
                  <c:v>25.278528310401185</c:v>
                </c:pt>
                <c:pt idx="4088">
                  <c:v>25.299087617233084</c:v>
                </c:pt>
                <c:pt idx="4089">
                  <c:v>25.282638922394241</c:v>
                </c:pt>
                <c:pt idx="4090">
                  <c:v>25.274418322762401</c:v>
                </c:pt>
                <c:pt idx="4091">
                  <c:v>25.29086202010788</c:v>
                </c:pt>
                <c:pt idx="4092">
                  <c:v>25.29086202010788</c:v>
                </c:pt>
                <c:pt idx="4093">
                  <c:v>25.299087617233084</c:v>
                </c:pt>
                <c:pt idx="4094">
                  <c:v>25.286750158907736</c:v>
                </c:pt>
                <c:pt idx="4095">
                  <c:v>25.294974506160898</c:v>
                </c:pt>
                <c:pt idx="4096">
                  <c:v>25.29086202010788</c:v>
                </c:pt>
                <c:pt idx="4097">
                  <c:v>25.294974506160898</c:v>
                </c:pt>
                <c:pt idx="4098">
                  <c:v>25.294974506160898</c:v>
                </c:pt>
                <c:pt idx="4099">
                  <c:v>25.303201353490749</c:v>
                </c:pt>
                <c:pt idx="4100">
                  <c:v>25.294974506160898</c:v>
                </c:pt>
                <c:pt idx="4101">
                  <c:v>25.30731571510016</c:v>
                </c:pt>
                <c:pt idx="4102">
                  <c:v>25.319662553702813</c:v>
                </c:pt>
                <c:pt idx="4103">
                  <c:v>25.336133770193726</c:v>
                </c:pt>
                <c:pt idx="4104">
                  <c:v>25.332015026462187</c:v>
                </c:pt>
                <c:pt idx="4105">
                  <c:v>25.352615013620834</c:v>
                </c:pt>
                <c:pt idx="4106">
                  <c:v>25.406248432236879</c:v>
                </c:pt>
                <c:pt idx="4107">
                  <c:v>25.459988239754296</c:v>
                </c:pt>
                <c:pt idx="4108">
                  <c:v>25.459988239754296</c:v>
                </c:pt>
                <c:pt idx="4109">
                  <c:v>25.51383480370356</c:v>
                </c:pt>
                <c:pt idx="4110">
                  <c:v>25.526276133406256</c:v>
                </c:pt>
                <c:pt idx="4111">
                  <c:v>25.5345735248182</c:v>
                </c:pt>
                <c:pt idx="4112">
                  <c:v>25.5345735248182</c:v>
                </c:pt>
                <c:pt idx="4113">
                  <c:v>25.547024372711263</c:v>
                </c:pt>
                <c:pt idx="4114">
                  <c:v>25.547024372711263</c:v>
                </c:pt>
                <c:pt idx="4115">
                  <c:v>25.555328113784157</c:v>
                </c:pt>
                <c:pt idx="4116">
                  <c:v>25.547024372711263</c:v>
                </c:pt>
                <c:pt idx="4117">
                  <c:v>25.547024372711263</c:v>
                </c:pt>
                <c:pt idx="4118">
                  <c:v>25.547024372711263</c:v>
                </c:pt>
                <c:pt idx="4119">
                  <c:v>25.530424511839243</c:v>
                </c:pt>
                <c:pt idx="4120">
                  <c:v>25.526276133406256</c:v>
                </c:pt>
                <c:pt idx="4121">
                  <c:v>25.526276133406256</c:v>
                </c:pt>
                <c:pt idx="4122">
                  <c:v>25.501399178869349</c:v>
                </c:pt>
                <c:pt idx="4123">
                  <c:v>25.526276133406256</c:v>
                </c:pt>
                <c:pt idx="4124">
                  <c:v>25.497255237556558</c:v>
                </c:pt>
                <c:pt idx="4125">
                  <c:v>25.472404881073075</c:v>
                </c:pt>
                <c:pt idx="4126">
                  <c:v>25.455850622926931</c:v>
                </c:pt>
                <c:pt idx="4127">
                  <c:v>25.418640470108272</c:v>
                </c:pt>
                <c:pt idx="4128">
                  <c:v>25.377355702598848</c:v>
                </c:pt>
                <c:pt idx="4129">
                  <c:v>25.315546315039796</c:v>
                </c:pt>
                <c:pt idx="4130">
                  <c:v>25.29086202010788</c:v>
                </c:pt>
                <c:pt idx="4131">
                  <c:v>25.299087617233084</c:v>
                </c:pt>
                <c:pt idx="4132">
                  <c:v>25.286750158907736</c:v>
                </c:pt>
                <c:pt idx="4133">
                  <c:v>25.29086202010788</c:v>
                </c:pt>
                <c:pt idx="4134">
                  <c:v>25.286750158907736</c:v>
                </c:pt>
                <c:pt idx="4135">
                  <c:v>25.282638922394241</c:v>
                </c:pt>
                <c:pt idx="4136">
                  <c:v>25.294974506160898</c:v>
                </c:pt>
                <c:pt idx="4137">
                  <c:v>25.30731571510016</c:v>
                </c:pt>
                <c:pt idx="4138">
                  <c:v>25.299087617233084</c:v>
                </c:pt>
                <c:pt idx="4139">
                  <c:v>25.299087617233084</c:v>
                </c:pt>
                <c:pt idx="4140">
                  <c:v>25.315546315039796</c:v>
                </c:pt>
                <c:pt idx="4141">
                  <c:v>25.315546315039796</c:v>
                </c:pt>
                <c:pt idx="4142">
                  <c:v>25.311430702227739</c:v>
                </c:pt>
                <c:pt idx="4143">
                  <c:v>25.303201353490749</c:v>
                </c:pt>
                <c:pt idx="4144">
                  <c:v>25.311430702227739</c:v>
                </c:pt>
                <c:pt idx="4145">
                  <c:v>25.323779418383253</c:v>
                </c:pt>
                <c:pt idx="4146">
                  <c:v>25.315546315039796</c:v>
                </c:pt>
                <c:pt idx="4147">
                  <c:v>25.323779418383253</c:v>
                </c:pt>
                <c:pt idx="4148">
                  <c:v>25.332015026462187</c:v>
                </c:pt>
                <c:pt idx="4149">
                  <c:v>25.327896909247528</c:v>
                </c:pt>
                <c:pt idx="4150">
                  <c:v>25.34849376215567</c:v>
                </c:pt>
                <c:pt idx="4151">
                  <c:v>25.356736892436047</c:v>
                </c:pt>
                <c:pt idx="4152">
                  <c:v>25.414509161019581</c:v>
                </c:pt>
                <c:pt idx="4153">
                  <c:v>25.459988239754296</c:v>
                </c:pt>
                <c:pt idx="4154">
                  <c:v>25.493111929446769</c:v>
                </c:pt>
                <c:pt idx="4155">
                  <c:v>25.505543753552928</c:v>
                </c:pt>
                <c:pt idx="4156">
                  <c:v>25.54287345508618</c:v>
                </c:pt>
                <c:pt idx="4157">
                  <c:v>25.526276133406256</c:v>
                </c:pt>
                <c:pt idx="4158">
                  <c:v>25.5345735248182</c:v>
                </c:pt>
                <c:pt idx="4159">
                  <c:v>25.54287345508618</c:v>
                </c:pt>
                <c:pt idx="4160">
                  <c:v>25.55117592555456</c:v>
                </c:pt>
                <c:pt idx="4161">
                  <c:v>25.55117592555456</c:v>
                </c:pt>
                <c:pt idx="4162">
                  <c:v>25.538723172511169</c:v>
                </c:pt>
                <c:pt idx="4163">
                  <c:v>25.547024372711263</c:v>
                </c:pt>
                <c:pt idx="4164">
                  <c:v>25.54287345508618</c:v>
                </c:pt>
                <c:pt idx="4165">
                  <c:v>25.54287345508618</c:v>
                </c:pt>
                <c:pt idx="4166">
                  <c:v>25.555328113784157</c:v>
                </c:pt>
                <c:pt idx="4167">
                  <c:v>25.5345735248182</c:v>
                </c:pt>
                <c:pt idx="4168">
                  <c:v>25.517981279506344</c:v>
                </c:pt>
                <c:pt idx="4169">
                  <c:v>25.52212838935128</c:v>
                </c:pt>
                <c:pt idx="4170">
                  <c:v>25.517981279506344</c:v>
                </c:pt>
                <c:pt idx="4171">
                  <c:v>25.51383480370356</c:v>
                </c:pt>
                <c:pt idx="4172">
                  <c:v>25.501399178869349</c:v>
                </c:pt>
                <c:pt idx="4173">
                  <c:v>25.493111929446769</c:v>
                </c:pt>
                <c:pt idx="4174">
                  <c:v>25.488969254372236</c:v>
                </c:pt>
                <c:pt idx="4175">
                  <c:v>25.493111929446769</c:v>
                </c:pt>
                <c:pt idx="4176">
                  <c:v>25.4848272121653</c:v>
                </c:pt>
                <c:pt idx="4177">
                  <c:v>25.468265368659843</c:v>
                </c:pt>
                <c:pt idx="4178">
                  <c:v>25.439306469212966</c:v>
                </c:pt>
                <c:pt idx="4179">
                  <c:v>25.40211901220863</c:v>
                </c:pt>
                <c:pt idx="4180">
                  <c:v>25.344373137873873</c:v>
                </c:pt>
                <c:pt idx="4181">
                  <c:v>25.315546315039796</c:v>
                </c:pt>
                <c:pt idx="4182">
                  <c:v>25.299087617233084</c:v>
                </c:pt>
                <c:pt idx="4183">
                  <c:v>25.278528310401185</c:v>
                </c:pt>
                <c:pt idx="4184">
                  <c:v>25.29086202010788</c:v>
                </c:pt>
                <c:pt idx="4185">
                  <c:v>25.270308959311748</c:v>
                </c:pt>
                <c:pt idx="4186">
                  <c:v>25.294974506160898</c:v>
                </c:pt>
                <c:pt idx="4187">
                  <c:v>25.29086202010788</c:v>
                </c:pt>
                <c:pt idx="4188">
                  <c:v>25.286750158907736</c:v>
                </c:pt>
                <c:pt idx="4189">
                  <c:v>25.303201353490749</c:v>
                </c:pt>
                <c:pt idx="4190">
                  <c:v>25.30731571510016</c:v>
                </c:pt>
                <c:pt idx="4191">
                  <c:v>25.299087617233084</c:v>
                </c:pt>
                <c:pt idx="4192">
                  <c:v>25.315546315039796</c:v>
                </c:pt>
                <c:pt idx="4193">
                  <c:v>25.303201353490749</c:v>
                </c:pt>
                <c:pt idx="4194">
                  <c:v>25.311430702227739</c:v>
                </c:pt>
                <c:pt idx="4195">
                  <c:v>25.336133770193726</c:v>
                </c:pt>
                <c:pt idx="4196">
                  <c:v>25.303201353490749</c:v>
                </c:pt>
                <c:pt idx="4197">
                  <c:v>25.311430702227739</c:v>
                </c:pt>
                <c:pt idx="4198">
                  <c:v>25.327896909247528</c:v>
                </c:pt>
                <c:pt idx="4199">
                  <c:v>25.332015026462187</c:v>
                </c:pt>
                <c:pt idx="4200">
                  <c:v>25.327896909247528</c:v>
                </c:pt>
                <c:pt idx="4201">
                  <c:v>25.344373137873873</c:v>
                </c:pt>
                <c:pt idx="4202">
                  <c:v>25.356736892436047</c:v>
                </c:pt>
                <c:pt idx="4203">
                  <c:v>25.431038178169914</c:v>
                </c:pt>
                <c:pt idx="4204">
                  <c:v>25.476545025683322</c:v>
                </c:pt>
                <c:pt idx="4205">
                  <c:v>25.505543753552928</c:v>
                </c:pt>
                <c:pt idx="4206">
                  <c:v>25.517981279506344</c:v>
                </c:pt>
                <c:pt idx="4207">
                  <c:v>25.517981279506344</c:v>
                </c:pt>
                <c:pt idx="4208">
                  <c:v>25.517981279506344</c:v>
                </c:pt>
                <c:pt idx="4209">
                  <c:v>25.54287345508618</c:v>
                </c:pt>
                <c:pt idx="4210">
                  <c:v>25.538723172511169</c:v>
                </c:pt>
                <c:pt idx="4211">
                  <c:v>25.54287345508618</c:v>
                </c:pt>
                <c:pt idx="4212">
                  <c:v>25.530424511839243</c:v>
                </c:pt>
                <c:pt idx="4213">
                  <c:v>25.52212838935128</c:v>
                </c:pt>
                <c:pt idx="4214">
                  <c:v>25.5345735248182</c:v>
                </c:pt>
                <c:pt idx="4215">
                  <c:v>25.526276133406256</c:v>
                </c:pt>
                <c:pt idx="4216">
                  <c:v>25.505543753552928</c:v>
                </c:pt>
                <c:pt idx="4217">
                  <c:v>25.51383480370356</c:v>
                </c:pt>
                <c:pt idx="4218">
                  <c:v>25.505543753552928</c:v>
                </c:pt>
                <c:pt idx="4219">
                  <c:v>25.497255237556558</c:v>
                </c:pt>
                <c:pt idx="4220">
                  <c:v>25.488969254372236</c:v>
                </c:pt>
                <c:pt idx="4221">
                  <c:v>25.472404881073075</c:v>
                </c:pt>
                <c:pt idx="4222">
                  <c:v>25.472404881073075</c:v>
                </c:pt>
                <c:pt idx="4223">
                  <c:v>25.439306469212966</c:v>
                </c:pt>
                <c:pt idx="4224">
                  <c:v>25.39799022153305</c:v>
                </c:pt>
                <c:pt idx="4225">
                  <c:v>25.344373137873873</c:v>
                </c:pt>
                <c:pt idx="4226">
                  <c:v>25.315546315039796</c:v>
                </c:pt>
                <c:pt idx="4227">
                  <c:v>25.282638922394241</c:v>
                </c:pt>
                <c:pt idx="4228">
                  <c:v>25.278528310401185</c:v>
                </c:pt>
                <c:pt idx="4229">
                  <c:v>25.274418322762401</c:v>
                </c:pt>
                <c:pt idx="4230">
                  <c:v>25.282638922394241</c:v>
                </c:pt>
                <c:pt idx="4231">
                  <c:v>25.286750158907736</c:v>
                </c:pt>
                <c:pt idx="4232">
                  <c:v>25.299087617233084</c:v>
                </c:pt>
                <c:pt idx="4233">
                  <c:v>25.29086202010788</c:v>
                </c:pt>
                <c:pt idx="4234">
                  <c:v>25.29086202010788</c:v>
                </c:pt>
                <c:pt idx="4235">
                  <c:v>25.311430702227739</c:v>
                </c:pt>
                <c:pt idx="4236">
                  <c:v>25.294974506160898</c:v>
                </c:pt>
                <c:pt idx="4237">
                  <c:v>25.299087617233084</c:v>
                </c:pt>
                <c:pt idx="4238">
                  <c:v>25.315546315039796</c:v>
                </c:pt>
                <c:pt idx="4239">
                  <c:v>25.30731571510016</c:v>
                </c:pt>
                <c:pt idx="4240">
                  <c:v>25.319662553702813</c:v>
                </c:pt>
                <c:pt idx="4241">
                  <c:v>25.319662553702813</c:v>
                </c:pt>
                <c:pt idx="4242">
                  <c:v>25.332015026462187</c:v>
                </c:pt>
                <c:pt idx="4243">
                  <c:v>25.319662553702813</c:v>
                </c:pt>
                <c:pt idx="4244">
                  <c:v>25.340253140608752</c:v>
                </c:pt>
                <c:pt idx="4245">
                  <c:v>25.344373137873873</c:v>
                </c:pt>
                <c:pt idx="4246">
                  <c:v>25.39386206004302</c:v>
                </c:pt>
                <c:pt idx="4247">
                  <c:v>25.455850622926931</c:v>
                </c:pt>
                <c:pt idx="4248">
                  <c:v>25.472404881073075</c:v>
                </c:pt>
                <c:pt idx="4249">
                  <c:v>25.505543753552928</c:v>
                </c:pt>
                <c:pt idx="4250">
                  <c:v>25.497255237556558</c:v>
                </c:pt>
                <c:pt idx="4251">
                  <c:v>25.52212838935128</c:v>
                </c:pt>
                <c:pt idx="4252">
                  <c:v>25.526276133406256</c:v>
                </c:pt>
                <c:pt idx="4253">
                  <c:v>25.52212838935128</c:v>
                </c:pt>
                <c:pt idx="4254">
                  <c:v>25.5345735248182</c:v>
                </c:pt>
                <c:pt idx="4255">
                  <c:v>25.5345735248182</c:v>
                </c:pt>
                <c:pt idx="4256">
                  <c:v>25.530424511839243</c:v>
                </c:pt>
                <c:pt idx="4257">
                  <c:v>25.538723172511169</c:v>
                </c:pt>
                <c:pt idx="4258">
                  <c:v>25.51383480370356</c:v>
                </c:pt>
                <c:pt idx="4259">
                  <c:v>25.5345735248182</c:v>
                </c:pt>
                <c:pt idx="4260">
                  <c:v>25.517981279506344</c:v>
                </c:pt>
                <c:pt idx="4261">
                  <c:v>25.5345735248182</c:v>
                </c:pt>
                <c:pt idx="4262">
                  <c:v>25.51383480370356</c:v>
                </c:pt>
                <c:pt idx="4263">
                  <c:v>25.517981279506344</c:v>
                </c:pt>
                <c:pt idx="4264">
                  <c:v>25.517981279506344</c:v>
                </c:pt>
                <c:pt idx="4265">
                  <c:v>25.505543753552928</c:v>
                </c:pt>
                <c:pt idx="4266">
                  <c:v>25.505543753552928</c:v>
                </c:pt>
                <c:pt idx="4267">
                  <c:v>25.4848272121653</c:v>
                </c:pt>
                <c:pt idx="4268">
                  <c:v>25.476545025683322</c:v>
                </c:pt>
                <c:pt idx="4269">
                  <c:v>25.464126488276122</c:v>
                </c:pt>
                <c:pt idx="4270">
                  <c:v>25.418640470108272</c:v>
                </c:pt>
                <c:pt idx="4271">
                  <c:v>25.369106294649214</c:v>
                </c:pt>
                <c:pt idx="4272">
                  <c:v>25.323779418383253</c:v>
                </c:pt>
                <c:pt idx="4273">
                  <c:v>25.294974506160898</c:v>
                </c:pt>
                <c:pt idx="4274">
                  <c:v>25.266200219883132</c:v>
                </c:pt>
                <c:pt idx="4275">
                  <c:v>25.29086202010788</c:v>
                </c:pt>
                <c:pt idx="4276">
                  <c:v>25.270308959311748</c:v>
                </c:pt>
                <c:pt idx="4277">
                  <c:v>25.282638922394241</c:v>
                </c:pt>
                <c:pt idx="4278">
                  <c:v>25.286750158907736</c:v>
                </c:pt>
                <c:pt idx="4279">
                  <c:v>25.282638922394241</c:v>
                </c:pt>
                <c:pt idx="4280">
                  <c:v>25.274418322762401</c:v>
                </c:pt>
                <c:pt idx="4281">
                  <c:v>25.29086202010788</c:v>
                </c:pt>
                <c:pt idx="4282">
                  <c:v>25.278528310401185</c:v>
                </c:pt>
                <c:pt idx="4283">
                  <c:v>25.282638922394241</c:v>
                </c:pt>
                <c:pt idx="4284">
                  <c:v>25.299087617233084</c:v>
                </c:pt>
                <c:pt idx="4285">
                  <c:v>25.294974506160898</c:v>
                </c:pt>
                <c:pt idx="4286">
                  <c:v>25.303201353490749</c:v>
                </c:pt>
                <c:pt idx="4287">
                  <c:v>25.311430702227739</c:v>
                </c:pt>
                <c:pt idx="4288">
                  <c:v>25.30731571510016</c:v>
                </c:pt>
                <c:pt idx="4289">
                  <c:v>25.311430702227739</c:v>
                </c:pt>
                <c:pt idx="4290">
                  <c:v>25.30731571510016</c:v>
                </c:pt>
                <c:pt idx="4291">
                  <c:v>25.315546315039796</c:v>
                </c:pt>
                <c:pt idx="4292">
                  <c:v>25.332015026462187</c:v>
                </c:pt>
                <c:pt idx="4293">
                  <c:v>25.319662553702813</c:v>
                </c:pt>
                <c:pt idx="4294">
                  <c:v>25.336133770193726</c:v>
                </c:pt>
                <c:pt idx="4295">
                  <c:v>25.344373137873873</c:v>
                </c:pt>
                <c:pt idx="4296">
                  <c:v>25.364982532783472</c:v>
                </c:pt>
                <c:pt idx="4297">
                  <c:v>25.422772409218112</c:v>
                </c:pt>
                <c:pt idx="4298">
                  <c:v>25.472404881073075</c:v>
                </c:pt>
                <c:pt idx="4299">
                  <c:v>25.488969254372236</c:v>
                </c:pt>
                <c:pt idx="4300">
                  <c:v>25.497255237556558</c:v>
                </c:pt>
                <c:pt idx="4301">
                  <c:v>25.530424511839243</c:v>
                </c:pt>
                <c:pt idx="4302">
                  <c:v>25.54287345508618</c:v>
                </c:pt>
                <c:pt idx="4303">
                  <c:v>25.54287345508618</c:v>
                </c:pt>
                <c:pt idx="4304">
                  <c:v>25.5345735248182</c:v>
                </c:pt>
                <c:pt idx="4305">
                  <c:v>25.555328113784157</c:v>
                </c:pt>
                <c:pt idx="4306">
                  <c:v>25.547024372711263</c:v>
                </c:pt>
                <c:pt idx="4307">
                  <c:v>25.530424511839243</c:v>
                </c:pt>
                <c:pt idx="4308">
                  <c:v>25.55117592555456</c:v>
                </c:pt>
                <c:pt idx="4309">
                  <c:v>25.547024372711263</c:v>
                </c:pt>
                <c:pt idx="4310">
                  <c:v>25.538723172511169</c:v>
                </c:pt>
                <c:pt idx="4311">
                  <c:v>25.5345735248182</c:v>
                </c:pt>
                <c:pt idx="4312">
                  <c:v>25.52212838935128</c:v>
                </c:pt>
                <c:pt idx="4313">
                  <c:v>25.52212838935128</c:v>
                </c:pt>
                <c:pt idx="4314">
                  <c:v>25.517981279506344</c:v>
                </c:pt>
                <c:pt idx="4315">
                  <c:v>25.517981279506344</c:v>
                </c:pt>
                <c:pt idx="4316">
                  <c:v>25.530424511839243</c:v>
                </c:pt>
                <c:pt idx="4317">
                  <c:v>25.51383480370356</c:v>
                </c:pt>
                <c:pt idx="4318">
                  <c:v>25.505543753552928</c:v>
                </c:pt>
                <c:pt idx="4319">
                  <c:v>25.493111929446769</c:v>
                </c:pt>
                <c:pt idx="4320">
                  <c:v>25.488969254372236</c:v>
                </c:pt>
                <c:pt idx="4321">
                  <c:v>25.480685802658172</c:v>
                </c:pt>
                <c:pt idx="4322">
                  <c:v>25.459988239754296</c:v>
                </c:pt>
                <c:pt idx="4323">
                  <c:v>25.40211901220863</c:v>
                </c:pt>
                <c:pt idx="4324">
                  <c:v>25.364982532783472</c:v>
                </c:pt>
                <c:pt idx="4325">
                  <c:v>25.319662553702813</c:v>
                </c:pt>
                <c:pt idx="4326">
                  <c:v>25.294974506160898</c:v>
                </c:pt>
                <c:pt idx="4327">
                  <c:v>25.294974506160898</c:v>
                </c:pt>
                <c:pt idx="4328">
                  <c:v>25.303201353490749</c:v>
                </c:pt>
                <c:pt idx="4329">
                  <c:v>25.29086202010788</c:v>
                </c:pt>
                <c:pt idx="4330">
                  <c:v>25.30731571510016</c:v>
                </c:pt>
                <c:pt idx="4331">
                  <c:v>25.299087617233084</c:v>
                </c:pt>
                <c:pt idx="4332">
                  <c:v>25.282638922394241</c:v>
                </c:pt>
                <c:pt idx="4333">
                  <c:v>25.299087617233084</c:v>
                </c:pt>
                <c:pt idx="4334">
                  <c:v>25.299087617233084</c:v>
                </c:pt>
                <c:pt idx="4335">
                  <c:v>25.319662553702813</c:v>
                </c:pt>
                <c:pt idx="4336">
                  <c:v>25.311430702227739</c:v>
                </c:pt>
                <c:pt idx="4337">
                  <c:v>25.315546315039796</c:v>
                </c:pt>
                <c:pt idx="4338">
                  <c:v>25.332015026462187</c:v>
                </c:pt>
                <c:pt idx="4339">
                  <c:v>25.34849376215567</c:v>
                </c:pt>
                <c:pt idx="4340">
                  <c:v>25.381481349016397</c:v>
                </c:pt>
                <c:pt idx="4341">
                  <c:v>25.431038178169914</c:v>
                </c:pt>
                <c:pt idx="4342">
                  <c:v>25.4848272121653</c:v>
                </c:pt>
                <c:pt idx="4343">
                  <c:v>25.497255237556558</c:v>
                </c:pt>
                <c:pt idx="4344">
                  <c:v>25.51383480370356</c:v>
                </c:pt>
                <c:pt idx="4345">
                  <c:v>25.526276133406256</c:v>
                </c:pt>
                <c:pt idx="4346">
                  <c:v>25.51383480370356</c:v>
                </c:pt>
                <c:pt idx="4347">
                  <c:v>25.51383480370356</c:v>
                </c:pt>
                <c:pt idx="4348">
                  <c:v>25.526276133406256</c:v>
                </c:pt>
                <c:pt idx="4349">
                  <c:v>25.5345735248182</c:v>
                </c:pt>
                <c:pt idx="4350">
                  <c:v>25.52212838935128</c:v>
                </c:pt>
                <c:pt idx="4351">
                  <c:v>25.505543753552928</c:v>
                </c:pt>
                <c:pt idx="4352">
                  <c:v>25.501399178869349</c:v>
                </c:pt>
                <c:pt idx="4353">
                  <c:v>25.493111929446769</c:v>
                </c:pt>
                <c:pt idx="4354">
                  <c:v>25.488969254372236</c:v>
                </c:pt>
                <c:pt idx="4355">
                  <c:v>25.464126488276122</c:v>
                </c:pt>
                <c:pt idx="4356">
                  <c:v>25.406248432236879</c:v>
                </c:pt>
                <c:pt idx="4357">
                  <c:v>25.373230684532075</c:v>
                </c:pt>
                <c:pt idx="4358">
                  <c:v>25.344373137873873</c:v>
                </c:pt>
                <c:pt idx="4359">
                  <c:v>25.327896909247528</c:v>
                </c:pt>
                <c:pt idx="4360">
                  <c:v>25.299087617233084</c:v>
                </c:pt>
                <c:pt idx="4361">
                  <c:v>25.286750158907736</c:v>
                </c:pt>
                <c:pt idx="4362">
                  <c:v>25.282638922394241</c:v>
                </c:pt>
                <c:pt idx="4363">
                  <c:v>25.278528310401185</c:v>
                </c:pt>
                <c:pt idx="4364">
                  <c:v>25.286750158907736</c:v>
                </c:pt>
                <c:pt idx="4365">
                  <c:v>25.30731571510016</c:v>
                </c:pt>
                <c:pt idx="4366">
                  <c:v>25.311430702227739</c:v>
                </c:pt>
                <c:pt idx="4367">
                  <c:v>25.311430702227739</c:v>
                </c:pt>
                <c:pt idx="4368">
                  <c:v>25.30731571510016</c:v>
                </c:pt>
                <c:pt idx="4369">
                  <c:v>25.315546315039796</c:v>
                </c:pt>
                <c:pt idx="4370">
                  <c:v>25.336133770193726</c:v>
                </c:pt>
                <c:pt idx="4371">
                  <c:v>25.319662553702813</c:v>
                </c:pt>
                <c:pt idx="4372">
                  <c:v>25.356736892436047</c:v>
                </c:pt>
                <c:pt idx="4373">
                  <c:v>25.414509161019581</c:v>
                </c:pt>
                <c:pt idx="4374">
                  <c:v>25.468265368659843</c:v>
                </c:pt>
                <c:pt idx="4375">
                  <c:v>25.501399178869349</c:v>
                </c:pt>
                <c:pt idx="4376">
                  <c:v>25.497255237556558</c:v>
                </c:pt>
                <c:pt idx="4377">
                  <c:v>25.509688961775055</c:v>
                </c:pt>
                <c:pt idx="4378">
                  <c:v>25.51383480370356</c:v>
                </c:pt>
                <c:pt idx="4379">
                  <c:v>25.526276133406256</c:v>
                </c:pt>
                <c:pt idx="4380">
                  <c:v>25.526276133406256</c:v>
                </c:pt>
                <c:pt idx="4381">
                  <c:v>25.5345735248182</c:v>
                </c:pt>
                <c:pt idx="4382">
                  <c:v>25.526276133406256</c:v>
                </c:pt>
                <c:pt idx="4383">
                  <c:v>25.526276133406256</c:v>
                </c:pt>
                <c:pt idx="4384">
                  <c:v>25.517981279506344</c:v>
                </c:pt>
                <c:pt idx="4385">
                  <c:v>25.509688961775055</c:v>
                </c:pt>
                <c:pt idx="4386">
                  <c:v>25.497255237556558</c:v>
                </c:pt>
                <c:pt idx="4387">
                  <c:v>25.480685802658172</c:v>
                </c:pt>
                <c:pt idx="4388">
                  <c:v>25.476545025683322</c:v>
                </c:pt>
                <c:pt idx="4389">
                  <c:v>25.493111929446769</c:v>
                </c:pt>
                <c:pt idx="4390">
                  <c:v>25.468265368659843</c:v>
                </c:pt>
                <c:pt idx="4391">
                  <c:v>25.414509161019581</c:v>
                </c:pt>
                <c:pt idx="4392">
                  <c:v>25.352615013620834</c:v>
                </c:pt>
                <c:pt idx="4393">
                  <c:v>25.340253140608752</c:v>
                </c:pt>
                <c:pt idx="4394">
                  <c:v>25.286750158907736</c:v>
                </c:pt>
                <c:pt idx="4395">
                  <c:v>25.303201353490749</c:v>
                </c:pt>
                <c:pt idx="4396">
                  <c:v>25.282638922394241</c:v>
                </c:pt>
                <c:pt idx="4397">
                  <c:v>25.282638922394241</c:v>
                </c:pt>
                <c:pt idx="4398">
                  <c:v>25.282638922394241</c:v>
                </c:pt>
                <c:pt idx="4399">
                  <c:v>25.294974506160898</c:v>
                </c:pt>
                <c:pt idx="4400">
                  <c:v>25.286750158907736</c:v>
                </c:pt>
                <c:pt idx="4401">
                  <c:v>25.29086202010788</c:v>
                </c:pt>
                <c:pt idx="4402">
                  <c:v>25.294974506160898</c:v>
                </c:pt>
                <c:pt idx="4403">
                  <c:v>25.286750158907736</c:v>
                </c:pt>
                <c:pt idx="4404">
                  <c:v>25.30731571510016</c:v>
                </c:pt>
                <c:pt idx="4405">
                  <c:v>25.311430702227739</c:v>
                </c:pt>
                <c:pt idx="4406">
                  <c:v>25.319662553702813</c:v>
                </c:pt>
                <c:pt idx="4407">
                  <c:v>25.327896909247528</c:v>
                </c:pt>
                <c:pt idx="4408">
                  <c:v>25.344373137873873</c:v>
                </c:pt>
                <c:pt idx="4409">
                  <c:v>25.34849376215567</c:v>
                </c:pt>
                <c:pt idx="4410">
                  <c:v>25.385607623951671</c:v>
                </c:pt>
                <c:pt idx="4411">
                  <c:v>25.435172008346399</c:v>
                </c:pt>
                <c:pt idx="4412">
                  <c:v>25.476545025683322</c:v>
                </c:pt>
                <c:pt idx="4413">
                  <c:v>25.501399178869349</c:v>
                </c:pt>
                <c:pt idx="4414">
                  <c:v>25.517981279506344</c:v>
                </c:pt>
                <c:pt idx="4415">
                  <c:v>25.52212838935128</c:v>
                </c:pt>
                <c:pt idx="4416">
                  <c:v>25.5345735248182</c:v>
                </c:pt>
                <c:pt idx="4417">
                  <c:v>25.538723172511169</c:v>
                </c:pt>
                <c:pt idx="4418">
                  <c:v>25.538723172511169</c:v>
                </c:pt>
                <c:pt idx="4419">
                  <c:v>25.547024372711263</c:v>
                </c:pt>
                <c:pt idx="4420">
                  <c:v>25.526276133406256</c:v>
                </c:pt>
                <c:pt idx="4421">
                  <c:v>25.517981279506344</c:v>
                </c:pt>
                <c:pt idx="4422">
                  <c:v>25.517981279506344</c:v>
                </c:pt>
                <c:pt idx="4423">
                  <c:v>25.51383480370356</c:v>
                </c:pt>
                <c:pt idx="4424">
                  <c:v>25.505543753552928</c:v>
                </c:pt>
                <c:pt idx="4425">
                  <c:v>25.501399178869349</c:v>
                </c:pt>
                <c:pt idx="4426">
                  <c:v>25.501399178869349</c:v>
                </c:pt>
                <c:pt idx="4427">
                  <c:v>25.505543753552928</c:v>
                </c:pt>
                <c:pt idx="4428">
                  <c:v>25.4848272121653</c:v>
                </c:pt>
                <c:pt idx="4429">
                  <c:v>25.480685802658172</c:v>
                </c:pt>
                <c:pt idx="4430">
                  <c:v>25.4848272121653</c:v>
                </c:pt>
                <c:pt idx="4431">
                  <c:v>25.451713637626511</c:v>
                </c:pt>
                <c:pt idx="4432">
                  <c:v>25.422772409218112</c:v>
                </c:pt>
                <c:pt idx="4433">
                  <c:v>25.377355702598848</c:v>
                </c:pt>
                <c:pt idx="4434">
                  <c:v>25.327896909247528</c:v>
                </c:pt>
                <c:pt idx="4435">
                  <c:v>25.311430702227739</c:v>
                </c:pt>
                <c:pt idx="4436">
                  <c:v>25.278528310401185</c:v>
                </c:pt>
                <c:pt idx="4437">
                  <c:v>25.294974506160898</c:v>
                </c:pt>
                <c:pt idx="4438">
                  <c:v>25.29086202010788</c:v>
                </c:pt>
                <c:pt idx="4439">
                  <c:v>25.30731571510016</c:v>
                </c:pt>
                <c:pt idx="4440">
                  <c:v>25.29086202010788</c:v>
                </c:pt>
                <c:pt idx="4441">
                  <c:v>25.29086202010788</c:v>
                </c:pt>
                <c:pt idx="4442">
                  <c:v>25.286750158907736</c:v>
                </c:pt>
                <c:pt idx="4443">
                  <c:v>25.282638922394241</c:v>
                </c:pt>
                <c:pt idx="4444">
                  <c:v>25.30731571510016</c:v>
                </c:pt>
                <c:pt idx="4445">
                  <c:v>25.30731571510016</c:v>
                </c:pt>
                <c:pt idx="4446">
                  <c:v>25.299087617233084</c:v>
                </c:pt>
                <c:pt idx="4447">
                  <c:v>25.30731571510016</c:v>
                </c:pt>
                <c:pt idx="4448">
                  <c:v>25.303201353490749</c:v>
                </c:pt>
                <c:pt idx="4449">
                  <c:v>25.315546315039796</c:v>
                </c:pt>
                <c:pt idx="4450">
                  <c:v>25.315546315039796</c:v>
                </c:pt>
                <c:pt idx="4451">
                  <c:v>25.30731571510016</c:v>
                </c:pt>
                <c:pt idx="4452">
                  <c:v>25.323779418383253</c:v>
                </c:pt>
                <c:pt idx="4453">
                  <c:v>25.327896909247528</c:v>
                </c:pt>
                <c:pt idx="4454">
                  <c:v>25.327896909247528</c:v>
                </c:pt>
                <c:pt idx="4455">
                  <c:v>25.323779418383253</c:v>
                </c:pt>
                <c:pt idx="4456">
                  <c:v>25.360859398767985</c:v>
                </c:pt>
                <c:pt idx="4457">
                  <c:v>25.377355702598848</c:v>
                </c:pt>
                <c:pt idx="4458">
                  <c:v>25.435172008346399</c:v>
                </c:pt>
                <c:pt idx="4459">
                  <c:v>25.472404881073075</c:v>
                </c:pt>
                <c:pt idx="4460">
                  <c:v>25.505543753552928</c:v>
                </c:pt>
                <c:pt idx="4461">
                  <c:v>25.526276133406256</c:v>
                </c:pt>
                <c:pt idx="4462">
                  <c:v>25.538723172511169</c:v>
                </c:pt>
                <c:pt idx="4463">
                  <c:v>25.538723172511169</c:v>
                </c:pt>
                <c:pt idx="4464">
                  <c:v>25.547024372711263</c:v>
                </c:pt>
                <c:pt idx="4465">
                  <c:v>25.555328113784157</c:v>
                </c:pt>
                <c:pt idx="4466">
                  <c:v>25.54287345508618</c:v>
                </c:pt>
                <c:pt idx="4467">
                  <c:v>25.538723172511169</c:v>
                </c:pt>
                <c:pt idx="4468">
                  <c:v>25.5345735248182</c:v>
                </c:pt>
                <c:pt idx="4469">
                  <c:v>25.538723172511169</c:v>
                </c:pt>
                <c:pt idx="4470">
                  <c:v>25.538723172511169</c:v>
                </c:pt>
                <c:pt idx="4471">
                  <c:v>25.52212838935128</c:v>
                </c:pt>
                <c:pt idx="4472">
                  <c:v>25.530424511839243</c:v>
                </c:pt>
                <c:pt idx="4473">
                  <c:v>25.526276133406256</c:v>
                </c:pt>
                <c:pt idx="4474">
                  <c:v>25.517981279506344</c:v>
                </c:pt>
                <c:pt idx="4475">
                  <c:v>25.509688961775055</c:v>
                </c:pt>
                <c:pt idx="4476">
                  <c:v>25.509688961775055</c:v>
                </c:pt>
                <c:pt idx="4477">
                  <c:v>25.509688961775055</c:v>
                </c:pt>
                <c:pt idx="4478">
                  <c:v>25.509688961775055</c:v>
                </c:pt>
                <c:pt idx="4479">
                  <c:v>25.488969254372236</c:v>
                </c:pt>
                <c:pt idx="4480">
                  <c:v>25.497255237556558</c:v>
                </c:pt>
                <c:pt idx="4481">
                  <c:v>25.493111929446769</c:v>
                </c:pt>
                <c:pt idx="4482">
                  <c:v>25.497255237556558</c:v>
                </c:pt>
                <c:pt idx="4483">
                  <c:v>25.505543753552928</c:v>
                </c:pt>
                <c:pt idx="4484">
                  <c:v>25.493111929446769</c:v>
                </c:pt>
                <c:pt idx="4485">
                  <c:v>25.493111929446769</c:v>
                </c:pt>
                <c:pt idx="4486">
                  <c:v>25.4848272121653</c:v>
                </c:pt>
                <c:pt idx="4487">
                  <c:v>25.476545025683322</c:v>
                </c:pt>
                <c:pt idx="4488">
                  <c:v>25.4848272121653</c:v>
                </c:pt>
                <c:pt idx="4489">
                  <c:v>25.497255237556558</c:v>
                </c:pt>
                <c:pt idx="4490">
                  <c:v>25.464126488276122</c:v>
                </c:pt>
                <c:pt idx="4491">
                  <c:v>25.468265368659843</c:v>
                </c:pt>
                <c:pt idx="4492">
                  <c:v>25.468265368659843</c:v>
                </c:pt>
                <c:pt idx="4493">
                  <c:v>25.488969254372236</c:v>
                </c:pt>
                <c:pt idx="4494">
                  <c:v>25.464126488276122</c:v>
                </c:pt>
                <c:pt idx="4495">
                  <c:v>25.447577283685661</c:v>
                </c:pt>
                <c:pt idx="4496">
                  <c:v>25.364982532783472</c:v>
                </c:pt>
                <c:pt idx="4497">
                  <c:v>25.356736892436047</c:v>
                </c:pt>
                <c:pt idx="4498">
                  <c:v>25.311430702227739</c:v>
                </c:pt>
                <c:pt idx="4499">
                  <c:v>25.294974506160898</c:v>
                </c:pt>
                <c:pt idx="4500">
                  <c:v>25.282638922394241</c:v>
                </c:pt>
                <c:pt idx="4501">
                  <c:v>25.282638922394241</c:v>
                </c:pt>
                <c:pt idx="4502">
                  <c:v>25.282638922394241</c:v>
                </c:pt>
                <c:pt idx="4503">
                  <c:v>25.278528310401185</c:v>
                </c:pt>
                <c:pt idx="4504">
                  <c:v>25.274418322762401</c:v>
                </c:pt>
                <c:pt idx="4505">
                  <c:v>25.286750158907736</c:v>
                </c:pt>
                <c:pt idx="4506">
                  <c:v>25.282638922394241</c:v>
                </c:pt>
                <c:pt idx="4507">
                  <c:v>25.29086202010788</c:v>
                </c:pt>
                <c:pt idx="4508">
                  <c:v>25.299087617233084</c:v>
                </c:pt>
                <c:pt idx="4509">
                  <c:v>25.286750158907736</c:v>
                </c:pt>
                <c:pt idx="4510">
                  <c:v>25.294974506160898</c:v>
                </c:pt>
                <c:pt idx="4511">
                  <c:v>25.303201353490749</c:v>
                </c:pt>
                <c:pt idx="4512">
                  <c:v>25.29086202010788</c:v>
                </c:pt>
                <c:pt idx="4513">
                  <c:v>25.29086202010788</c:v>
                </c:pt>
                <c:pt idx="4514">
                  <c:v>25.311430702227739</c:v>
                </c:pt>
                <c:pt idx="4515">
                  <c:v>25.303201353490749</c:v>
                </c:pt>
                <c:pt idx="4516">
                  <c:v>25.315546315039796</c:v>
                </c:pt>
                <c:pt idx="4517">
                  <c:v>25.30731571510016</c:v>
                </c:pt>
                <c:pt idx="4518">
                  <c:v>25.303201353490749</c:v>
                </c:pt>
                <c:pt idx="4519">
                  <c:v>25.311430702227739</c:v>
                </c:pt>
                <c:pt idx="4520">
                  <c:v>25.311430702227739</c:v>
                </c:pt>
                <c:pt idx="4521">
                  <c:v>25.319662553702813</c:v>
                </c:pt>
                <c:pt idx="4522">
                  <c:v>25.323779418383253</c:v>
                </c:pt>
                <c:pt idx="4523">
                  <c:v>25.319662553702813</c:v>
                </c:pt>
                <c:pt idx="4524">
                  <c:v>25.315546315039796</c:v>
                </c:pt>
                <c:pt idx="4525">
                  <c:v>25.319662553702813</c:v>
                </c:pt>
                <c:pt idx="4526">
                  <c:v>25.319662553702813</c:v>
                </c:pt>
                <c:pt idx="4527">
                  <c:v>25.332015026462187</c:v>
                </c:pt>
                <c:pt idx="4528">
                  <c:v>25.323779418383253</c:v>
                </c:pt>
                <c:pt idx="4529">
                  <c:v>25.360859398767985</c:v>
                </c:pt>
                <c:pt idx="4530">
                  <c:v>25.39799022153305</c:v>
                </c:pt>
                <c:pt idx="4531">
                  <c:v>25.459988239754296</c:v>
                </c:pt>
                <c:pt idx="4532">
                  <c:v>25.476545025683322</c:v>
                </c:pt>
                <c:pt idx="4533">
                  <c:v>25.505543753552928</c:v>
                </c:pt>
                <c:pt idx="4534">
                  <c:v>25.5345735248182</c:v>
                </c:pt>
                <c:pt idx="4535">
                  <c:v>25.51383480370356</c:v>
                </c:pt>
                <c:pt idx="4536">
                  <c:v>25.526276133406256</c:v>
                </c:pt>
                <c:pt idx="4537">
                  <c:v>25.5345735248182</c:v>
                </c:pt>
                <c:pt idx="4538">
                  <c:v>25.538723172511169</c:v>
                </c:pt>
                <c:pt idx="4539">
                  <c:v>25.526276133406256</c:v>
                </c:pt>
                <c:pt idx="4540">
                  <c:v>25.538723172511169</c:v>
                </c:pt>
                <c:pt idx="4541">
                  <c:v>25.547024372711263</c:v>
                </c:pt>
                <c:pt idx="4542">
                  <c:v>25.5345735248182</c:v>
                </c:pt>
                <c:pt idx="4543">
                  <c:v>25.51383480370356</c:v>
                </c:pt>
                <c:pt idx="4544">
                  <c:v>25.530424511839243</c:v>
                </c:pt>
                <c:pt idx="4545">
                  <c:v>25.526276133406256</c:v>
                </c:pt>
                <c:pt idx="4546">
                  <c:v>25.505543753552928</c:v>
                </c:pt>
                <c:pt idx="4547">
                  <c:v>25.493111929446769</c:v>
                </c:pt>
                <c:pt idx="4548">
                  <c:v>25.4848272121653</c:v>
                </c:pt>
                <c:pt idx="4549">
                  <c:v>25.464126488276122</c:v>
                </c:pt>
                <c:pt idx="4550">
                  <c:v>25.464126488276122</c:v>
                </c:pt>
                <c:pt idx="4551">
                  <c:v>25.418640470108272</c:v>
                </c:pt>
                <c:pt idx="4552">
                  <c:v>25.369106294649214</c:v>
                </c:pt>
                <c:pt idx="4553">
                  <c:v>25.344373137873873</c:v>
                </c:pt>
                <c:pt idx="4554">
                  <c:v>25.311430702227739</c:v>
                </c:pt>
                <c:pt idx="4555">
                  <c:v>25.303201353490749</c:v>
                </c:pt>
                <c:pt idx="4556">
                  <c:v>25.303201353490749</c:v>
                </c:pt>
                <c:pt idx="4557">
                  <c:v>25.29086202010788</c:v>
                </c:pt>
                <c:pt idx="4558">
                  <c:v>25.30731571510016</c:v>
                </c:pt>
                <c:pt idx="4559">
                  <c:v>25.299087617233084</c:v>
                </c:pt>
                <c:pt idx="4560">
                  <c:v>25.299087617233084</c:v>
                </c:pt>
                <c:pt idx="4561">
                  <c:v>25.299087617233084</c:v>
                </c:pt>
                <c:pt idx="4562">
                  <c:v>25.303201353490749</c:v>
                </c:pt>
                <c:pt idx="4563">
                  <c:v>25.323779418383253</c:v>
                </c:pt>
                <c:pt idx="4564">
                  <c:v>25.30731571510016</c:v>
                </c:pt>
                <c:pt idx="4565">
                  <c:v>25.319662553702813</c:v>
                </c:pt>
                <c:pt idx="4566">
                  <c:v>25.319662553702813</c:v>
                </c:pt>
                <c:pt idx="4567">
                  <c:v>25.332015026462187</c:v>
                </c:pt>
                <c:pt idx="4568">
                  <c:v>25.332015026462187</c:v>
                </c:pt>
                <c:pt idx="4569">
                  <c:v>25.336133770193726</c:v>
                </c:pt>
                <c:pt idx="4570">
                  <c:v>25.34849376215567</c:v>
                </c:pt>
                <c:pt idx="4571">
                  <c:v>25.356736892436047</c:v>
                </c:pt>
                <c:pt idx="4572">
                  <c:v>25.373230684532075</c:v>
                </c:pt>
                <c:pt idx="4573">
                  <c:v>25.418640470108272</c:v>
                </c:pt>
                <c:pt idx="4574">
                  <c:v>25.480685802658172</c:v>
                </c:pt>
                <c:pt idx="4575">
                  <c:v>25.4848272121653</c:v>
                </c:pt>
                <c:pt idx="4576">
                  <c:v>25.497255237556558</c:v>
                </c:pt>
                <c:pt idx="4577">
                  <c:v>25.51383480370356</c:v>
                </c:pt>
                <c:pt idx="4578">
                  <c:v>25.5345735248182</c:v>
                </c:pt>
                <c:pt idx="4579">
                  <c:v>25.538723172511169</c:v>
                </c:pt>
                <c:pt idx="4580">
                  <c:v>25.530424511839243</c:v>
                </c:pt>
                <c:pt idx="4581">
                  <c:v>25.517981279506344</c:v>
                </c:pt>
                <c:pt idx="4582">
                  <c:v>25.526276133406256</c:v>
                </c:pt>
                <c:pt idx="4583">
                  <c:v>25.526276133406256</c:v>
                </c:pt>
                <c:pt idx="4584">
                  <c:v>25.526276133406256</c:v>
                </c:pt>
                <c:pt idx="4585">
                  <c:v>25.517981279506344</c:v>
                </c:pt>
                <c:pt idx="4586">
                  <c:v>25.517981279506344</c:v>
                </c:pt>
                <c:pt idx="4587">
                  <c:v>25.51383480370356</c:v>
                </c:pt>
                <c:pt idx="4588">
                  <c:v>25.51383480370356</c:v>
                </c:pt>
                <c:pt idx="4589">
                  <c:v>25.501399178869349</c:v>
                </c:pt>
                <c:pt idx="4590">
                  <c:v>25.51383480370356</c:v>
                </c:pt>
                <c:pt idx="4591">
                  <c:v>25.497255237556558</c:v>
                </c:pt>
                <c:pt idx="4592">
                  <c:v>25.497255237556558</c:v>
                </c:pt>
                <c:pt idx="4593">
                  <c:v>25.497255237556558</c:v>
                </c:pt>
                <c:pt idx="4594">
                  <c:v>25.468265368659843</c:v>
                </c:pt>
                <c:pt idx="4595">
                  <c:v>25.406248432236879</c:v>
                </c:pt>
                <c:pt idx="4596">
                  <c:v>25.377355702598848</c:v>
                </c:pt>
                <c:pt idx="4597">
                  <c:v>25.340253140608752</c:v>
                </c:pt>
                <c:pt idx="4598">
                  <c:v>25.30731571510016</c:v>
                </c:pt>
                <c:pt idx="4599">
                  <c:v>25.278528310401185</c:v>
                </c:pt>
                <c:pt idx="4600">
                  <c:v>25.29086202010788</c:v>
                </c:pt>
                <c:pt idx="4601">
                  <c:v>25.29086202010788</c:v>
                </c:pt>
                <c:pt idx="4602">
                  <c:v>25.29086202010788</c:v>
                </c:pt>
                <c:pt idx="4603">
                  <c:v>25.299087617233084</c:v>
                </c:pt>
                <c:pt idx="4604">
                  <c:v>25.303201353490749</c:v>
                </c:pt>
                <c:pt idx="4605">
                  <c:v>25.299087617233084</c:v>
                </c:pt>
                <c:pt idx="4606">
                  <c:v>25.286750158907736</c:v>
                </c:pt>
                <c:pt idx="4607">
                  <c:v>25.294974506160898</c:v>
                </c:pt>
                <c:pt idx="4608">
                  <c:v>25.303201353490749</c:v>
                </c:pt>
                <c:pt idx="4609">
                  <c:v>25.30731571510016</c:v>
                </c:pt>
                <c:pt idx="4610">
                  <c:v>25.30731571510016</c:v>
                </c:pt>
                <c:pt idx="4611">
                  <c:v>25.315546315039796</c:v>
                </c:pt>
                <c:pt idx="4612">
                  <c:v>25.319662553702813</c:v>
                </c:pt>
                <c:pt idx="4613">
                  <c:v>25.319662553702813</c:v>
                </c:pt>
                <c:pt idx="4614">
                  <c:v>25.319662553702813</c:v>
                </c:pt>
                <c:pt idx="4615">
                  <c:v>25.327896909247528</c:v>
                </c:pt>
                <c:pt idx="4616">
                  <c:v>25.340253140608752</c:v>
                </c:pt>
                <c:pt idx="4617">
                  <c:v>25.336133770193726</c:v>
                </c:pt>
                <c:pt idx="4618">
                  <c:v>25.319662553702813</c:v>
                </c:pt>
                <c:pt idx="4619">
                  <c:v>25.332015026462187</c:v>
                </c:pt>
                <c:pt idx="4620">
                  <c:v>25.336133770193726</c:v>
                </c:pt>
                <c:pt idx="4621">
                  <c:v>25.344373137873873</c:v>
                </c:pt>
                <c:pt idx="4622">
                  <c:v>25.344373137873873</c:v>
                </c:pt>
                <c:pt idx="4623">
                  <c:v>25.422772409218112</c:v>
                </c:pt>
                <c:pt idx="4624">
                  <c:v>25.447577283685661</c:v>
                </c:pt>
                <c:pt idx="4625">
                  <c:v>25.476545025683322</c:v>
                </c:pt>
                <c:pt idx="4626">
                  <c:v>25.497255237556558</c:v>
                </c:pt>
                <c:pt idx="4627">
                  <c:v>25.51383480370356</c:v>
                </c:pt>
                <c:pt idx="4628">
                  <c:v>25.51383480370356</c:v>
                </c:pt>
                <c:pt idx="4629">
                  <c:v>25.517981279506344</c:v>
                </c:pt>
                <c:pt idx="4630">
                  <c:v>25.530424511839243</c:v>
                </c:pt>
                <c:pt idx="4631">
                  <c:v>25.5345735248182</c:v>
                </c:pt>
                <c:pt idx="4632">
                  <c:v>25.538723172511169</c:v>
                </c:pt>
                <c:pt idx="4633">
                  <c:v>25.530424511839243</c:v>
                </c:pt>
                <c:pt idx="4634">
                  <c:v>25.526276133406256</c:v>
                </c:pt>
                <c:pt idx="4635">
                  <c:v>25.538723172511169</c:v>
                </c:pt>
                <c:pt idx="4636">
                  <c:v>25.5345735248182</c:v>
                </c:pt>
                <c:pt idx="4637">
                  <c:v>25.538723172511169</c:v>
                </c:pt>
                <c:pt idx="4638">
                  <c:v>25.526276133406256</c:v>
                </c:pt>
                <c:pt idx="4639">
                  <c:v>25.5345735248182</c:v>
                </c:pt>
                <c:pt idx="4640">
                  <c:v>25.51383480370356</c:v>
                </c:pt>
                <c:pt idx="4641">
                  <c:v>25.509688961775055</c:v>
                </c:pt>
                <c:pt idx="4642">
                  <c:v>25.509688961775055</c:v>
                </c:pt>
                <c:pt idx="4643">
                  <c:v>25.509688961775055</c:v>
                </c:pt>
                <c:pt idx="4644">
                  <c:v>25.501399178869349</c:v>
                </c:pt>
                <c:pt idx="4645">
                  <c:v>25.488969254372236</c:v>
                </c:pt>
                <c:pt idx="4646">
                  <c:v>25.488969254372236</c:v>
                </c:pt>
                <c:pt idx="4647">
                  <c:v>25.464126488276122</c:v>
                </c:pt>
                <c:pt idx="4648">
                  <c:v>25.493111929446769</c:v>
                </c:pt>
                <c:pt idx="4649">
                  <c:v>25.480685802658172</c:v>
                </c:pt>
                <c:pt idx="4650">
                  <c:v>25.455850622926931</c:v>
                </c:pt>
                <c:pt idx="4651">
                  <c:v>25.422772409218112</c:v>
                </c:pt>
                <c:pt idx="4652">
                  <c:v>25.39799022153305</c:v>
                </c:pt>
                <c:pt idx="4653">
                  <c:v>25.356736892436047</c:v>
                </c:pt>
                <c:pt idx="4654">
                  <c:v>25.327896909247528</c:v>
                </c:pt>
                <c:pt idx="4655">
                  <c:v>25.303201353490749</c:v>
                </c:pt>
                <c:pt idx="4656">
                  <c:v>25.29086202010788</c:v>
                </c:pt>
                <c:pt idx="4657">
                  <c:v>25.282638922394241</c:v>
                </c:pt>
                <c:pt idx="4658">
                  <c:v>25.274418322762401</c:v>
                </c:pt>
                <c:pt idx="4659">
                  <c:v>25.294974506160898</c:v>
                </c:pt>
                <c:pt idx="4660">
                  <c:v>25.299087617233084</c:v>
                </c:pt>
                <c:pt idx="4661">
                  <c:v>25.299087617233084</c:v>
                </c:pt>
                <c:pt idx="4662">
                  <c:v>25.299087617233084</c:v>
                </c:pt>
                <c:pt idx="4663">
                  <c:v>25.311430702227739</c:v>
                </c:pt>
                <c:pt idx="4664">
                  <c:v>25.299087617233084</c:v>
                </c:pt>
                <c:pt idx="4665">
                  <c:v>25.311430702227739</c:v>
                </c:pt>
                <c:pt idx="4666">
                  <c:v>25.29086202010788</c:v>
                </c:pt>
                <c:pt idx="4667">
                  <c:v>25.303201353490749</c:v>
                </c:pt>
                <c:pt idx="4668">
                  <c:v>25.299087617233084</c:v>
                </c:pt>
                <c:pt idx="4669">
                  <c:v>25.294974506160898</c:v>
                </c:pt>
                <c:pt idx="4670">
                  <c:v>25.303201353490749</c:v>
                </c:pt>
                <c:pt idx="4671">
                  <c:v>25.294974506160898</c:v>
                </c:pt>
                <c:pt idx="4672">
                  <c:v>25.29086202010788</c:v>
                </c:pt>
                <c:pt idx="4673">
                  <c:v>25.319662553702813</c:v>
                </c:pt>
                <c:pt idx="4674">
                  <c:v>25.30731571510016</c:v>
                </c:pt>
                <c:pt idx="4675">
                  <c:v>25.299087617233084</c:v>
                </c:pt>
                <c:pt idx="4676">
                  <c:v>25.30731571510016</c:v>
                </c:pt>
                <c:pt idx="4677">
                  <c:v>25.30731571510016</c:v>
                </c:pt>
                <c:pt idx="4678">
                  <c:v>25.315546315039796</c:v>
                </c:pt>
                <c:pt idx="4679">
                  <c:v>25.323779418383253</c:v>
                </c:pt>
                <c:pt idx="4680">
                  <c:v>25.327896909247528</c:v>
                </c:pt>
                <c:pt idx="4681">
                  <c:v>25.332015026462187</c:v>
                </c:pt>
                <c:pt idx="4682">
                  <c:v>25.327896909247528</c:v>
                </c:pt>
                <c:pt idx="4683">
                  <c:v>25.369106294649214</c:v>
                </c:pt>
                <c:pt idx="4684">
                  <c:v>25.443441560936947</c:v>
                </c:pt>
                <c:pt idx="4685">
                  <c:v>25.468265368659843</c:v>
                </c:pt>
                <c:pt idx="4686">
                  <c:v>25.493111929446769</c:v>
                </c:pt>
                <c:pt idx="4687">
                  <c:v>25.505543753552928</c:v>
                </c:pt>
                <c:pt idx="4688">
                  <c:v>25.517981279506344</c:v>
                </c:pt>
                <c:pt idx="4689">
                  <c:v>25.54287345508618</c:v>
                </c:pt>
                <c:pt idx="4690">
                  <c:v>25.5345735248182</c:v>
                </c:pt>
                <c:pt idx="4691">
                  <c:v>25.547024372711263</c:v>
                </c:pt>
                <c:pt idx="4692">
                  <c:v>25.530424511839243</c:v>
                </c:pt>
                <c:pt idx="4693">
                  <c:v>25.5345735248182</c:v>
                </c:pt>
                <c:pt idx="4694">
                  <c:v>25.530424511839243</c:v>
                </c:pt>
                <c:pt idx="4695">
                  <c:v>25.526276133406256</c:v>
                </c:pt>
                <c:pt idx="4696">
                  <c:v>25.51383480370356</c:v>
                </c:pt>
                <c:pt idx="4697">
                  <c:v>25.526276133406256</c:v>
                </c:pt>
                <c:pt idx="4698">
                  <c:v>25.51383480370356</c:v>
                </c:pt>
                <c:pt idx="4699">
                  <c:v>25.505543753552928</c:v>
                </c:pt>
                <c:pt idx="4700">
                  <c:v>25.501399178869349</c:v>
                </c:pt>
                <c:pt idx="4701">
                  <c:v>25.509688961775055</c:v>
                </c:pt>
                <c:pt idx="4702">
                  <c:v>25.497255237556558</c:v>
                </c:pt>
                <c:pt idx="4703">
                  <c:v>25.497255237556558</c:v>
                </c:pt>
                <c:pt idx="4704">
                  <c:v>25.488969254372236</c:v>
                </c:pt>
                <c:pt idx="4705">
                  <c:v>25.476545025683322</c:v>
                </c:pt>
                <c:pt idx="4706">
                  <c:v>25.455850622926931</c:v>
                </c:pt>
                <c:pt idx="4707">
                  <c:v>25.422772409218112</c:v>
                </c:pt>
                <c:pt idx="4708">
                  <c:v>25.389734527571562</c:v>
                </c:pt>
                <c:pt idx="4709">
                  <c:v>25.356736892436047</c:v>
                </c:pt>
                <c:pt idx="4710">
                  <c:v>25.332015026462187</c:v>
                </c:pt>
                <c:pt idx="4711">
                  <c:v>25.303201353490749</c:v>
                </c:pt>
                <c:pt idx="4712">
                  <c:v>25.311430702227739</c:v>
                </c:pt>
                <c:pt idx="4713">
                  <c:v>25.29086202010788</c:v>
                </c:pt>
                <c:pt idx="4714">
                  <c:v>25.299087617233084</c:v>
                </c:pt>
                <c:pt idx="4715">
                  <c:v>25.30731571510016</c:v>
                </c:pt>
                <c:pt idx="4716">
                  <c:v>25.294974506160898</c:v>
                </c:pt>
                <c:pt idx="4717">
                  <c:v>25.294974506160898</c:v>
                </c:pt>
                <c:pt idx="4718">
                  <c:v>25.294974506160898</c:v>
                </c:pt>
                <c:pt idx="4719">
                  <c:v>25.315546315039796</c:v>
                </c:pt>
                <c:pt idx="4720">
                  <c:v>25.30731571510016</c:v>
                </c:pt>
                <c:pt idx="4721">
                  <c:v>25.327896909247528</c:v>
                </c:pt>
                <c:pt idx="4722">
                  <c:v>25.315546315039796</c:v>
                </c:pt>
                <c:pt idx="4723">
                  <c:v>25.315546315039796</c:v>
                </c:pt>
                <c:pt idx="4724">
                  <c:v>25.323779418383253</c:v>
                </c:pt>
                <c:pt idx="4725">
                  <c:v>25.34849376215567</c:v>
                </c:pt>
                <c:pt idx="4726">
                  <c:v>25.39799022153305</c:v>
                </c:pt>
                <c:pt idx="4727">
                  <c:v>25.451713637626511</c:v>
                </c:pt>
                <c:pt idx="4728">
                  <c:v>25.4848272121653</c:v>
                </c:pt>
                <c:pt idx="4729">
                  <c:v>25.497255237556558</c:v>
                </c:pt>
                <c:pt idx="4730">
                  <c:v>25.51383480370356</c:v>
                </c:pt>
                <c:pt idx="4731">
                  <c:v>25.530424511839243</c:v>
                </c:pt>
                <c:pt idx="4732">
                  <c:v>25.54287345508618</c:v>
                </c:pt>
                <c:pt idx="4733">
                  <c:v>25.5345735248182</c:v>
                </c:pt>
                <c:pt idx="4734">
                  <c:v>25.538723172511169</c:v>
                </c:pt>
                <c:pt idx="4735">
                  <c:v>25.54287345508618</c:v>
                </c:pt>
                <c:pt idx="4736">
                  <c:v>25.530424511839243</c:v>
                </c:pt>
                <c:pt idx="4737">
                  <c:v>25.526276133406256</c:v>
                </c:pt>
                <c:pt idx="4738">
                  <c:v>25.517981279506344</c:v>
                </c:pt>
                <c:pt idx="4739">
                  <c:v>25.51383480370356</c:v>
                </c:pt>
                <c:pt idx="4740">
                  <c:v>25.51383480370356</c:v>
                </c:pt>
                <c:pt idx="4741">
                  <c:v>25.501399178869349</c:v>
                </c:pt>
                <c:pt idx="4742">
                  <c:v>25.4848272121653</c:v>
                </c:pt>
                <c:pt idx="4743">
                  <c:v>25.468265368659843</c:v>
                </c:pt>
                <c:pt idx="4744">
                  <c:v>25.443441560936947</c:v>
                </c:pt>
                <c:pt idx="4745">
                  <c:v>25.385607623951671</c:v>
                </c:pt>
                <c:pt idx="4746">
                  <c:v>25.34849376215567</c:v>
                </c:pt>
                <c:pt idx="4747">
                  <c:v>25.30731571510016</c:v>
                </c:pt>
                <c:pt idx="4748">
                  <c:v>25.286750158907736</c:v>
                </c:pt>
                <c:pt idx="4749">
                  <c:v>25.294974506160898</c:v>
                </c:pt>
                <c:pt idx="4750">
                  <c:v>25.294974506160898</c:v>
                </c:pt>
                <c:pt idx="4751">
                  <c:v>25.29086202010788</c:v>
                </c:pt>
                <c:pt idx="4752">
                  <c:v>25.294974506160898</c:v>
                </c:pt>
                <c:pt idx="4753">
                  <c:v>25.30731571510016</c:v>
                </c:pt>
                <c:pt idx="4754">
                  <c:v>25.282638922394241</c:v>
                </c:pt>
                <c:pt idx="4755">
                  <c:v>25.299087617233084</c:v>
                </c:pt>
                <c:pt idx="4756">
                  <c:v>25.327896909247528</c:v>
                </c:pt>
                <c:pt idx="4757">
                  <c:v>25.323779418383253</c:v>
                </c:pt>
                <c:pt idx="4758">
                  <c:v>25.319662553702813</c:v>
                </c:pt>
                <c:pt idx="4759">
                  <c:v>25.340253140608752</c:v>
                </c:pt>
                <c:pt idx="4760">
                  <c:v>25.340253140608752</c:v>
                </c:pt>
                <c:pt idx="4761">
                  <c:v>25.327896909247528</c:v>
                </c:pt>
                <c:pt idx="4762">
                  <c:v>25.327896909247528</c:v>
                </c:pt>
                <c:pt idx="4763">
                  <c:v>25.336133770193726</c:v>
                </c:pt>
                <c:pt idx="4764">
                  <c:v>25.352615013620834</c:v>
                </c:pt>
                <c:pt idx="4765">
                  <c:v>25.414509161019581</c:v>
                </c:pt>
                <c:pt idx="4766">
                  <c:v>25.451713637626511</c:v>
                </c:pt>
                <c:pt idx="4767">
                  <c:v>25.488969254372236</c:v>
                </c:pt>
                <c:pt idx="4768">
                  <c:v>25.497255237556558</c:v>
                </c:pt>
                <c:pt idx="4769">
                  <c:v>25.509688961775055</c:v>
                </c:pt>
                <c:pt idx="4770">
                  <c:v>25.52212838935128</c:v>
                </c:pt>
                <c:pt idx="4771">
                  <c:v>25.51383480370356</c:v>
                </c:pt>
                <c:pt idx="4772">
                  <c:v>25.509688961775055</c:v>
                </c:pt>
                <c:pt idx="4773">
                  <c:v>25.526276133406256</c:v>
                </c:pt>
                <c:pt idx="4774">
                  <c:v>25.517981279506344</c:v>
                </c:pt>
                <c:pt idx="4775">
                  <c:v>25.530424511839243</c:v>
                </c:pt>
                <c:pt idx="4776">
                  <c:v>25.5345735248182</c:v>
                </c:pt>
                <c:pt idx="4777">
                  <c:v>25.51383480370356</c:v>
                </c:pt>
                <c:pt idx="4778">
                  <c:v>25.51383480370356</c:v>
                </c:pt>
                <c:pt idx="4779">
                  <c:v>25.526276133406256</c:v>
                </c:pt>
                <c:pt idx="4780">
                  <c:v>25.509688961775055</c:v>
                </c:pt>
                <c:pt idx="4781">
                  <c:v>25.509688961775055</c:v>
                </c:pt>
                <c:pt idx="4782">
                  <c:v>25.517981279506344</c:v>
                </c:pt>
                <c:pt idx="4783">
                  <c:v>25.517981279506344</c:v>
                </c:pt>
                <c:pt idx="4784">
                  <c:v>25.51383480370356</c:v>
                </c:pt>
                <c:pt idx="4785">
                  <c:v>25.501399178869349</c:v>
                </c:pt>
                <c:pt idx="4786">
                  <c:v>25.501399178869349</c:v>
                </c:pt>
                <c:pt idx="4787">
                  <c:v>25.488969254372236</c:v>
                </c:pt>
                <c:pt idx="4788">
                  <c:v>25.476545025683322</c:v>
                </c:pt>
                <c:pt idx="4789">
                  <c:v>25.480685802658172</c:v>
                </c:pt>
                <c:pt idx="4790">
                  <c:v>25.435172008346399</c:v>
                </c:pt>
                <c:pt idx="4791">
                  <c:v>25.39799022153305</c:v>
                </c:pt>
                <c:pt idx="4792">
                  <c:v>25.381481349016397</c:v>
                </c:pt>
                <c:pt idx="4793">
                  <c:v>25.319662553702813</c:v>
                </c:pt>
                <c:pt idx="4794">
                  <c:v>25.303201353490749</c:v>
                </c:pt>
                <c:pt idx="4795">
                  <c:v>25.299087617233084</c:v>
                </c:pt>
                <c:pt idx="4796">
                  <c:v>25.282638922394241</c:v>
                </c:pt>
                <c:pt idx="4797">
                  <c:v>25.266200219883132</c:v>
                </c:pt>
                <c:pt idx="4798">
                  <c:v>25.278528310401185</c:v>
                </c:pt>
                <c:pt idx="4799">
                  <c:v>25.294974506160898</c:v>
                </c:pt>
                <c:pt idx="4800">
                  <c:v>25.299087617233084</c:v>
                </c:pt>
                <c:pt idx="4801">
                  <c:v>25.282638922394241</c:v>
                </c:pt>
                <c:pt idx="4802">
                  <c:v>25.29086202010788</c:v>
                </c:pt>
                <c:pt idx="4803">
                  <c:v>25.294974506160898</c:v>
                </c:pt>
                <c:pt idx="4804">
                  <c:v>25.299087617233084</c:v>
                </c:pt>
                <c:pt idx="4805">
                  <c:v>25.30731571510016</c:v>
                </c:pt>
                <c:pt idx="4806">
                  <c:v>25.319662553702813</c:v>
                </c:pt>
                <c:pt idx="4807">
                  <c:v>25.319662553702813</c:v>
                </c:pt>
                <c:pt idx="4808">
                  <c:v>25.311430702227739</c:v>
                </c:pt>
                <c:pt idx="4809">
                  <c:v>25.327896909247528</c:v>
                </c:pt>
                <c:pt idx="4810">
                  <c:v>25.319662553702813</c:v>
                </c:pt>
                <c:pt idx="4811">
                  <c:v>25.311430702227739</c:v>
                </c:pt>
                <c:pt idx="4812">
                  <c:v>25.323779418383253</c:v>
                </c:pt>
                <c:pt idx="4813">
                  <c:v>25.327896909247528</c:v>
                </c:pt>
                <c:pt idx="4814">
                  <c:v>25.311430702227739</c:v>
                </c:pt>
                <c:pt idx="4815">
                  <c:v>25.323779418383253</c:v>
                </c:pt>
                <c:pt idx="4816">
                  <c:v>25.319662553702813</c:v>
                </c:pt>
                <c:pt idx="4817">
                  <c:v>25.327896909247528</c:v>
                </c:pt>
                <c:pt idx="4818">
                  <c:v>25.34849376215567</c:v>
                </c:pt>
                <c:pt idx="4819">
                  <c:v>25.356736892436047</c:v>
                </c:pt>
                <c:pt idx="4820">
                  <c:v>25.410378481784818</c:v>
                </c:pt>
                <c:pt idx="4821">
                  <c:v>25.451713637626511</c:v>
                </c:pt>
                <c:pt idx="4822">
                  <c:v>25.480685802658172</c:v>
                </c:pt>
                <c:pt idx="4823">
                  <c:v>25.505543753552928</c:v>
                </c:pt>
                <c:pt idx="4824">
                  <c:v>25.526276133406256</c:v>
                </c:pt>
                <c:pt idx="4825">
                  <c:v>25.526276133406256</c:v>
                </c:pt>
                <c:pt idx="4826">
                  <c:v>25.526276133406256</c:v>
                </c:pt>
                <c:pt idx="4827">
                  <c:v>25.530424511839243</c:v>
                </c:pt>
                <c:pt idx="4828">
                  <c:v>25.526276133406256</c:v>
                </c:pt>
                <c:pt idx="4829">
                  <c:v>25.54287345508618</c:v>
                </c:pt>
                <c:pt idx="4830">
                  <c:v>25.52212838935128</c:v>
                </c:pt>
                <c:pt idx="4831">
                  <c:v>25.526276133406256</c:v>
                </c:pt>
                <c:pt idx="4832">
                  <c:v>25.526276133406256</c:v>
                </c:pt>
                <c:pt idx="4833">
                  <c:v>25.526276133406256</c:v>
                </c:pt>
                <c:pt idx="4834">
                  <c:v>25.530424511839243</c:v>
                </c:pt>
                <c:pt idx="4835">
                  <c:v>25.5345735248182</c:v>
                </c:pt>
                <c:pt idx="4836">
                  <c:v>25.530424511839243</c:v>
                </c:pt>
                <c:pt idx="4837">
                  <c:v>25.51383480370356</c:v>
                </c:pt>
                <c:pt idx="4838">
                  <c:v>25.5345735248182</c:v>
                </c:pt>
                <c:pt idx="4839">
                  <c:v>25.52212838935128</c:v>
                </c:pt>
                <c:pt idx="4840">
                  <c:v>25.497255237556558</c:v>
                </c:pt>
                <c:pt idx="4841">
                  <c:v>25.497255237556558</c:v>
                </c:pt>
                <c:pt idx="4842">
                  <c:v>25.493111929446769</c:v>
                </c:pt>
                <c:pt idx="4843">
                  <c:v>25.493111929446769</c:v>
                </c:pt>
                <c:pt idx="4844">
                  <c:v>25.488969254372236</c:v>
                </c:pt>
                <c:pt idx="4845">
                  <c:v>25.4848272121653</c:v>
                </c:pt>
                <c:pt idx="4846">
                  <c:v>25.4848272121653</c:v>
                </c:pt>
                <c:pt idx="4847">
                  <c:v>25.476545025683322</c:v>
                </c:pt>
                <c:pt idx="4848">
                  <c:v>25.476545025683322</c:v>
                </c:pt>
                <c:pt idx="4849">
                  <c:v>25.464126488276122</c:v>
                </c:pt>
                <c:pt idx="4850">
                  <c:v>25.472404881073075</c:v>
                </c:pt>
                <c:pt idx="4851">
                  <c:v>25.443441560936947</c:v>
                </c:pt>
                <c:pt idx="4852">
                  <c:v>25.418640470108272</c:v>
                </c:pt>
                <c:pt idx="4853">
                  <c:v>25.360859398767985</c:v>
                </c:pt>
                <c:pt idx="4854">
                  <c:v>25.332015026462187</c:v>
                </c:pt>
                <c:pt idx="4855">
                  <c:v>25.315546315039796</c:v>
                </c:pt>
                <c:pt idx="4856">
                  <c:v>25.299087617233084</c:v>
                </c:pt>
                <c:pt idx="4857">
                  <c:v>25.294974506160898</c:v>
                </c:pt>
                <c:pt idx="4858">
                  <c:v>25.286750158907736</c:v>
                </c:pt>
                <c:pt idx="4859">
                  <c:v>25.286750158907736</c:v>
                </c:pt>
                <c:pt idx="4860">
                  <c:v>25.299087617233084</c:v>
                </c:pt>
                <c:pt idx="4861">
                  <c:v>25.282638922394241</c:v>
                </c:pt>
                <c:pt idx="4862">
                  <c:v>25.282638922394241</c:v>
                </c:pt>
                <c:pt idx="4863">
                  <c:v>25.294974506160898</c:v>
                </c:pt>
                <c:pt idx="4864">
                  <c:v>25.29086202010788</c:v>
                </c:pt>
                <c:pt idx="4865">
                  <c:v>25.294974506160898</c:v>
                </c:pt>
                <c:pt idx="4866">
                  <c:v>25.311430702227739</c:v>
                </c:pt>
                <c:pt idx="4867">
                  <c:v>25.30731571510016</c:v>
                </c:pt>
                <c:pt idx="4868">
                  <c:v>25.30731571510016</c:v>
                </c:pt>
                <c:pt idx="4869">
                  <c:v>25.30731571510016</c:v>
                </c:pt>
                <c:pt idx="4870">
                  <c:v>25.303201353490749</c:v>
                </c:pt>
                <c:pt idx="4871">
                  <c:v>25.311430702227739</c:v>
                </c:pt>
                <c:pt idx="4872">
                  <c:v>25.327896909247528</c:v>
                </c:pt>
                <c:pt idx="4873">
                  <c:v>25.340253140608752</c:v>
                </c:pt>
                <c:pt idx="4874">
                  <c:v>25.323779418383253</c:v>
                </c:pt>
                <c:pt idx="4875">
                  <c:v>25.340253140608752</c:v>
                </c:pt>
                <c:pt idx="4876">
                  <c:v>25.344373137873873</c:v>
                </c:pt>
                <c:pt idx="4877">
                  <c:v>25.414509161019581</c:v>
                </c:pt>
                <c:pt idx="4878">
                  <c:v>25.455850622926931</c:v>
                </c:pt>
                <c:pt idx="4879">
                  <c:v>25.493111929446769</c:v>
                </c:pt>
                <c:pt idx="4880">
                  <c:v>25.52212838935128</c:v>
                </c:pt>
                <c:pt idx="4881">
                  <c:v>25.526276133406256</c:v>
                </c:pt>
                <c:pt idx="4882">
                  <c:v>25.52212838935128</c:v>
                </c:pt>
                <c:pt idx="4883">
                  <c:v>25.530424511839243</c:v>
                </c:pt>
                <c:pt idx="4884">
                  <c:v>25.54287345508618</c:v>
                </c:pt>
                <c:pt idx="4885">
                  <c:v>25.52212838935128</c:v>
                </c:pt>
                <c:pt idx="4886">
                  <c:v>25.5345735248182</c:v>
                </c:pt>
                <c:pt idx="4887">
                  <c:v>25.530424511839243</c:v>
                </c:pt>
                <c:pt idx="4888">
                  <c:v>25.530424511839243</c:v>
                </c:pt>
                <c:pt idx="4889">
                  <c:v>25.54287345508618</c:v>
                </c:pt>
                <c:pt idx="4890">
                  <c:v>25.517981279506344</c:v>
                </c:pt>
                <c:pt idx="4891">
                  <c:v>25.505543753552928</c:v>
                </c:pt>
                <c:pt idx="4892">
                  <c:v>25.517981279506344</c:v>
                </c:pt>
                <c:pt idx="4893">
                  <c:v>25.505543753552928</c:v>
                </c:pt>
                <c:pt idx="4894">
                  <c:v>25.488969254372236</c:v>
                </c:pt>
                <c:pt idx="4895">
                  <c:v>25.493111929446769</c:v>
                </c:pt>
                <c:pt idx="4896">
                  <c:v>25.476545025683322</c:v>
                </c:pt>
                <c:pt idx="4897">
                  <c:v>25.464126488276122</c:v>
                </c:pt>
                <c:pt idx="4898">
                  <c:v>25.455850622926931</c:v>
                </c:pt>
                <c:pt idx="4899">
                  <c:v>25.455850622926931</c:v>
                </c:pt>
                <c:pt idx="4900">
                  <c:v>25.455850622926931</c:v>
                </c:pt>
                <c:pt idx="4901">
                  <c:v>25.344373137873873</c:v>
                </c:pt>
                <c:pt idx="4902">
                  <c:v>25.332015026462187</c:v>
                </c:pt>
                <c:pt idx="4903">
                  <c:v>25.299087617233084</c:v>
                </c:pt>
                <c:pt idx="4904">
                  <c:v>25.274418322762401</c:v>
                </c:pt>
                <c:pt idx="4905">
                  <c:v>25.294974506160898</c:v>
                </c:pt>
                <c:pt idx="4906">
                  <c:v>25.29086202010788</c:v>
                </c:pt>
                <c:pt idx="4907">
                  <c:v>25.286750158907736</c:v>
                </c:pt>
                <c:pt idx="4908">
                  <c:v>25.294974506160898</c:v>
                </c:pt>
                <c:pt idx="4909">
                  <c:v>25.299087617233084</c:v>
                </c:pt>
                <c:pt idx="4910">
                  <c:v>25.303201353490749</c:v>
                </c:pt>
                <c:pt idx="4911">
                  <c:v>25.29086202010788</c:v>
                </c:pt>
                <c:pt idx="4912">
                  <c:v>25.315546315039796</c:v>
                </c:pt>
                <c:pt idx="4913">
                  <c:v>25.303201353490749</c:v>
                </c:pt>
                <c:pt idx="4914">
                  <c:v>25.30731571510016</c:v>
                </c:pt>
                <c:pt idx="4915">
                  <c:v>25.294974506160898</c:v>
                </c:pt>
                <c:pt idx="4916">
                  <c:v>25.30731571510016</c:v>
                </c:pt>
                <c:pt idx="4917">
                  <c:v>25.323779418383253</c:v>
                </c:pt>
                <c:pt idx="4918">
                  <c:v>25.327896909247528</c:v>
                </c:pt>
                <c:pt idx="4919">
                  <c:v>25.327896909247528</c:v>
                </c:pt>
                <c:pt idx="4920">
                  <c:v>25.323779418383253</c:v>
                </c:pt>
                <c:pt idx="4921">
                  <c:v>25.327896909247528</c:v>
                </c:pt>
                <c:pt idx="4922">
                  <c:v>25.327896909247528</c:v>
                </c:pt>
                <c:pt idx="4923">
                  <c:v>25.34849376215567</c:v>
                </c:pt>
                <c:pt idx="4924">
                  <c:v>25.34849376215567</c:v>
                </c:pt>
                <c:pt idx="4925">
                  <c:v>25.422772409218112</c:v>
                </c:pt>
                <c:pt idx="4926">
                  <c:v>25.459988239754296</c:v>
                </c:pt>
                <c:pt idx="4927">
                  <c:v>25.497255237556558</c:v>
                </c:pt>
                <c:pt idx="4928">
                  <c:v>25.509688961775055</c:v>
                </c:pt>
                <c:pt idx="4929">
                  <c:v>25.526276133406256</c:v>
                </c:pt>
                <c:pt idx="4930">
                  <c:v>25.526276133406256</c:v>
                </c:pt>
                <c:pt idx="4931">
                  <c:v>25.538723172511169</c:v>
                </c:pt>
                <c:pt idx="4932">
                  <c:v>25.54287345508618</c:v>
                </c:pt>
                <c:pt idx="4933">
                  <c:v>25.547024372711263</c:v>
                </c:pt>
                <c:pt idx="4934">
                  <c:v>25.538723172511169</c:v>
                </c:pt>
                <c:pt idx="4935">
                  <c:v>25.5345735248182</c:v>
                </c:pt>
                <c:pt idx="4936">
                  <c:v>25.530424511839243</c:v>
                </c:pt>
                <c:pt idx="4937">
                  <c:v>25.5345735248182</c:v>
                </c:pt>
                <c:pt idx="4938">
                  <c:v>25.530424511839243</c:v>
                </c:pt>
                <c:pt idx="4939">
                  <c:v>25.5345735248182</c:v>
                </c:pt>
                <c:pt idx="4940">
                  <c:v>25.517981279506344</c:v>
                </c:pt>
                <c:pt idx="4941">
                  <c:v>25.509688961775055</c:v>
                </c:pt>
                <c:pt idx="4942">
                  <c:v>25.517981279506344</c:v>
                </c:pt>
                <c:pt idx="4943">
                  <c:v>25.51383480370356</c:v>
                </c:pt>
                <c:pt idx="4944">
                  <c:v>25.505543753552928</c:v>
                </c:pt>
                <c:pt idx="4945">
                  <c:v>25.509688961775055</c:v>
                </c:pt>
                <c:pt idx="4946">
                  <c:v>25.497255237556558</c:v>
                </c:pt>
                <c:pt idx="4947">
                  <c:v>25.501399178869349</c:v>
                </c:pt>
                <c:pt idx="4948">
                  <c:v>25.51383480370356</c:v>
                </c:pt>
                <c:pt idx="4949">
                  <c:v>25.488969254372236</c:v>
                </c:pt>
                <c:pt idx="4950">
                  <c:v>25.488969254372236</c:v>
                </c:pt>
                <c:pt idx="4951">
                  <c:v>25.476545025683322</c:v>
                </c:pt>
                <c:pt idx="4952">
                  <c:v>25.488969254372236</c:v>
                </c:pt>
                <c:pt idx="4953">
                  <c:v>25.4848272121653</c:v>
                </c:pt>
                <c:pt idx="4954">
                  <c:v>25.468265368659843</c:v>
                </c:pt>
                <c:pt idx="4955">
                  <c:v>25.472404881073075</c:v>
                </c:pt>
                <c:pt idx="4956">
                  <c:v>25.459988239754296</c:v>
                </c:pt>
                <c:pt idx="4957">
                  <c:v>25.443441560936947</c:v>
                </c:pt>
                <c:pt idx="4958">
                  <c:v>25.418640470108272</c:v>
                </c:pt>
                <c:pt idx="4959">
                  <c:v>25.377355702598848</c:v>
                </c:pt>
                <c:pt idx="4960">
                  <c:v>25.340253140608752</c:v>
                </c:pt>
                <c:pt idx="4961">
                  <c:v>25.286750158907736</c:v>
                </c:pt>
                <c:pt idx="4962">
                  <c:v>25.286750158907736</c:v>
                </c:pt>
                <c:pt idx="4963">
                  <c:v>25.282638922394241</c:v>
                </c:pt>
                <c:pt idx="4964">
                  <c:v>25.274418322762401</c:v>
                </c:pt>
                <c:pt idx="4965">
                  <c:v>25.274418322762401</c:v>
                </c:pt>
                <c:pt idx="4966">
                  <c:v>25.286750158907736</c:v>
                </c:pt>
                <c:pt idx="4967">
                  <c:v>25.282638922394241</c:v>
                </c:pt>
                <c:pt idx="4968">
                  <c:v>25.270308959311748</c:v>
                </c:pt>
                <c:pt idx="4969">
                  <c:v>25.282638922394241</c:v>
                </c:pt>
                <c:pt idx="4970">
                  <c:v>25.282638922394241</c:v>
                </c:pt>
                <c:pt idx="4971">
                  <c:v>25.299087617233084</c:v>
                </c:pt>
                <c:pt idx="4972">
                  <c:v>25.294974506160898</c:v>
                </c:pt>
                <c:pt idx="4973">
                  <c:v>25.303201353490749</c:v>
                </c:pt>
                <c:pt idx="4974">
                  <c:v>25.299087617233084</c:v>
                </c:pt>
                <c:pt idx="4975">
                  <c:v>25.311430702227739</c:v>
                </c:pt>
                <c:pt idx="4976">
                  <c:v>25.315546315039796</c:v>
                </c:pt>
                <c:pt idx="4977">
                  <c:v>25.340253140608752</c:v>
                </c:pt>
                <c:pt idx="4978">
                  <c:v>25.327896909247528</c:v>
                </c:pt>
                <c:pt idx="4979">
                  <c:v>25.319662553702813</c:v>
                </c:pt>
                <c:pt idx="4980">
                  <c:v>25.340253140608752</c:v>
                </c:pt>
                <c:pt idx="4981">
                  <c:v>25.336133770193726</c:v>
                </c:pt>
                <c:pt idx="4982">
                  <c:v>25.369106294649214</c:v>
                </c:pt>
                <c:pt idx="4983">
                  <c:v>25.414509161019581</c:v>
                </c:pt>
                <c:pt idx="4984">
                  <c:v>25.464126488276122</c:v>
                </c:pt>
                <c:pt idx="4985">
                  <c:v>25.4848272121653</c:v>
                </c:pt>
                <c:pt idx="4986">
                  <c:v>25.497255237556558</c:v>
                </c:pt>
                <c:pt idx="4987">
                  <c:v>25.505543753552928</c:v>
                </c:pt>
                <c:pt idx="4988">
                  <c:v>25.509688961775055</c:v>
                </c:pt>
                <c:pt idx="4989">
                  <c:v>25.509688961775055</c:v>
                </c:pt>
                <c:pt idx="4990">
                  <c:v>25.54287345508618</c:v>
                </c:pt>
                <c:pt idx="4991">
                  <c:v>25.530424511839243</c:v>
                </c:pt>
                <c:pt idx="4992">
                  <c:v>25.526276133406256</c:v>
                </c:pt>
                <c:pt idx="4993">
                  <c:v>25.509688961775055</c:v>
                </c:pt>
                <c:pt idx="4994">
                  <c:v>25.505543753552928</c:v>
                </c:pt>
                <c:pt idx="4995">
                  <c:v>25.51383480370356</c:v>
                </c:pt>
                <c:pt idx="4996">
                  <c:v>25.505543753552928</c:v>
                </c:pt>
                <c:pt idx="4997">
                  <c:v>25.497255237556558</c:v>
                </c:pt>
                <c:pt idx="4998">
                  <c:v>25.4848272121653</c:v>
                </c:pt>
                <c:pt idx="4999">
                  <c:v>25.4848272121653</c:v>
                </c:pt>
                <c:pt idx="5000">
                  <c:v>25.472404881073075</c:v>
                </c:pt>
                <c:pt idx="5001">
                  <c:v>25.468265368659843</c:v>
                </c:pt>
                <c:pt idx="5002">
                  <c:v>25.40211901220863</c:v>
                </c:pt>
                <c:pt idx="5003">
                  <c:v>25.369106294649214</c:v>
                </c:pt>
                <c:pt idx="5004">
                  <c:v>25.336133770193726</c:v>
                </c:pt>
                <c:pt idx="5005">
                  <c:v>25.30731571510016</c:v>
                </c:pt>
                <c:pt idx="5006">
                  <c:v>25.294974506160898</c:v>
                </c:pt>
                <c:pt idx="5007">
                  <c:v>25.294974506160898</c:v>
                </c:pt>
                <c:pt idx="5008">
                  <c:v>25.29086202010788</c:v>
                </c:pt>
                <c:pt idx="5009">
                  <c:v>25.294974506160898</c:v>
                </c:pt>
                <c:pt idx="5010">
                  <c:v>25.294974506160898</c:v>
                </c:pt>
                <c:pt idx="5011">
                  <c:v>25.303201353490749</c:v>
                </c:pt>
                <c:pt idx="5012">
                  <c:v>25.29086202010788</c:v>
                </c:pt>
                <c:pt idx="5013">
                  <c:v>25.299087617233084</c:v>
                </c:pt>
                <c:pt idx="5014">
                  <c:v>25.30731571510016</c:v>
                </c:pt>
                <c:pt idx="5015">
                  <c:v>25.315546315039796</c:v>
                </c:pt>
                <c:pt idx="5016">
                  <c:v>25.303201353490749</c:v>
                </c:pt>
                <c:pt idx="5017">
                  <c:v>25.299087617233084</c:v>
                </c:pt>
                <c:pt idx="5018">
                  <c:v>25.323779418383253</c:v>
                </c:pt>
                <c:pt idx="5019">
                  <c:v>25.315546315039796</c:v>
                </c:pt>
                <c:pt idx="5020">
                  <c:v>25.332015026462187</c:v>
                </c:pt>
                <c:pt idx="5021">
                  <c:v>25.34849376215567</c:v>
                </c:pt>
                <c:pt idx="5022">
                  <c:v>25.369106294649214</c:v>
                </c:pt>
                <c:pt idx="5023">
                  <c:v>25.410378481784818</c:v>
                </c:pt>
                <c:pt idx="5024">
                  <c:v>25.435172008346399</c:v>
                </c:pt>
                <c:pt idx="5025">
                  <c:v>25.480685802658172</c:v>
                </c:pt>
                <c:pt idx="5026">
                  <c:v>25.501399178869349</c:v>
                </c:pt>
                <c:pt idx="5027">
                  <c:v>25.505543753552928</c:v>
                </c:pt>
                <c:pt idx="5028">
                  <c:v>25.530424511839243</c:v>
                </c:pt>
                <c:pt idx="5029">
                  <c:v>25.538723172511169</c:v>
                </c:pt>
                <c:pt idx="5030">
                  <c:v>25.54287345508618</c:v>
                </c:pt>
                <c:pt idx="5031">
                  <c:v>25.5345735248182</c:v>
                </c:pt>
                <c:pt idx="5032">
                  <c:v>25.530424511839243</c:v>
                </c:pt>
                <c:pt idx="5033">
                  <c:v>25.526276133406256</c:v>
                </c:pt>
                <c:pt idx="5034">
                  <c:v>25.54287345508618</c:v>
                </c:pt>
                <c:pt idx="5035">
                  <c:v>25.530424511839243</c:v>
                </c:pt>
                <c:pt idx="5036">
                  <c:v>25.5345735248182</c:v>
                </c:pt>
                <c:pt idx="5037">
                  <c:v>25.5345735248182</c:v>
                </c:pt>
                <c:pt idx="5038">
                  <c:v>25.52212838935128</c:v>
                </c:pt>
                <c:pt idx="5039">
                  <c:v>25.526276133406256</c:v>
                </c:pt>
                <c:pt idx="5040">
                  <c:v>25.530424511839243</c:v>
                </c:pt>
                <c:pt idx="5041">
                  <c:v>25.505543753552928</c:v>
                </c:pt>
                <c:pt idx="5042">
                  <c:v>25.497255237556558</c:v>
                </c:pt>
                <c:pt idx="5043">
                  <c:v>25.501399178869349</c:v>
                </c:pt>
                <c:pt idx="5044">
                  <c:v>25.509688961775055</c:v>
                </c:pt>
                <c:pt idx="5045">
                  <c:v>25.480685802658172</c:v>
                </c:pt>
                <c:pt idx="5046">
                  <c:v>25.468265368659843</c:v>
                </c:pt>
                <c:pt idx="5047">
                  <c:v>25.443441560936947</c:v>
                </c:pt>
                <c:pt idx="5048">
                  <c:v>25.406248432236879</c:v>
                </c:pt>
                <c:pt idx="5049">
                  <c:v>25.356736892436047</c:v>
                </c:pt>
                <c:pt idx="5050">
                  <c:v>25.344373137873873</c:v>
                </c:pt>
                <c:pt idx="5051">
                  <c:v>25.30731571510016</c:v>
                </c:pt>
                <c:pt idx="5052">
                  <c:v>25.303201353490749</c:v>
                </c:pt>
                <c:pt idx="5053">
                  <c:v>25.29086202010788</c:v>
                </c:pt>
                <c:pt idx="5054">
                  <c:v>25.282638922394241</c:v>
                </c:pt>
                <c:pt idx="5055">
                  <c:v>25.286750158907736</c:v>
                </c:pt>
                <c:pt idx="5056">
                  <c:v>25.29086202010788</c:v>
                </c:pt>
                <c:pt idx="5057">
                  <c:v>25.278528310401185</c:v>
                </c:pt>
                <c:pt idx="5058">
                  <c:v>25.303201353490749</c:v>
                </c:pt>
                <c:pt idx="5059">
                  <c:v>25.311430702227739</c:v>
                </c:pt>
                <c:pt idx="5060">
                  <c:v>25.30731571510016</c:v>
                </c:pt>
                <c:pt idx="5061">
                  <c:v>25.30731571510016</c:v>
                </c:pt>
                <c:pt idx="5062">
                  <c:v>25.315546315039796</c:v>
                </c:pt>
                <c:pt idx="5063">
                  <c:v>25.30731571510016</c:v>
                </c:pt>
                <c:pt idx="5064">
                  <c:v>25.30731571510016</c:v>
                </c:pt>
                <c:pt idx="5065">
                  <c:v>25.315546315039796</c:v>
                </c:pt>
                <c:pt idx="5066">
                  <c:v>25.315546315039796</c:v>
                </c:pt>
                <c:pt idx="5067">
                  <c:v>25.323779418383253</c:v>
                </c:pt>
                <c:pt idx="5068">
                  <c:v>25.315546315039796</c:v>
                </c:pt>
                <c:pt idx="5069">
                  <c:v>25.336133770193726</c:v>
                </c:pt>
                <c:pt idx="5070">
                  <c:v>25.323779418383253</c:v>
                </c:pt>
                <c:pt idx="5071">
                  <c:v>25.315546315039796</c:v>
                </c:pt>
                <c:pt idx="5072">
                  <c:v>25.323779418383253</c:v>
                </c:pt>
                <c:pt idx="5073">
                  <c:v>25.332015026462187</c:v>
                </c:pt>
                <c:pt idx="5074">
                  <c:v>25.323779418383253</c:v>
                </c:pt>
                <c:pt idx="5075">
                  <c:v>25.340253140608752</c:v>
                </c:pt>
                <c:pt idx="5076">
                  <c:v>25.356736892436047</c:v>
                </c:pt>
                <c:pt idx="5077">
                  <c:v>25.389734527571562</c:v>
                </c:pt>
                <c:pt idx="5078">
                  <c:v>25.40211901220863</c:v>
                </c:pt>
                <c:pt idx="5079">
                  <c:v>25.464126488276122</c:v>
                </c:pt>
                <c:pt idx="5080">
                  <c:v>25.4848272121653</c:v>
                </c:pt>
                <c:pt idx="5081">
                  <c:v>25.509688961775055</c:v>
                </c:pt>
                <c:pt idx="5082">
                  <c:v>25.517981279506344</c:v>
                </c:pt>
                <c:pt idx="5083">
                  <c:v>25.530424511839243</c:v>
                </c:pt>
                <c:pt idx="5084">
                  <c:v>25.526276133406256</c:v>
                </c:pt>
                <c:pt idx="5085">
                  <c:v>25.547024372711263</c:v>
                </c:pt>
                <c:pt idx="5086">
                  <c:v>25.5345735248182</c:v>
                </c:pt>
                <c:pt idx="5087">
                  <c:v>25.526276133406256</c:v>
                </c:pt>
                <c:pt idx="5088">
                  <c:v>25.538723172511169</c:v>
                </c:pt>
                <c:pt idx="5089">
                  <c:v>25.538723172511169</c:v>
                </c:pt>
                <c:pt idx="5090">
                  <c:v>25.538723172511169</c:v>
                </c:pt>
                <c:pt idx="5091">
                  <c:v>25.526276133406256</c:v>
                </c:pt>
                <c:pt idx="5092">
                  <c:v>25.5345735248182</c:v>
                </c:pt>
                <c:pt idx="5093">
                  <c:v>25.530424511839243</c:v>
                </c:pt>
                <c:pt idx="5094">
                  <c:v>25.51383480370356</c:v>
                </c:pt>
                <c:pt idx="5095">
                  <c:v>25.509688961775055</c:v>
                </c:pt>
                <c:pt idx="5096">
                  <c:v>25.51383480370356</c:v>
                </c:pt>
                <c:pt idx="5097">
                  <c:v>25.505543753552928</c:v>
                </c:pt>
                <c:pt idx="5098">
                  <c:v>25.51383480370356</c:v>
                </c:pt>
                <c:pt idx="5099">
                  <c:v>25.51383480370356</c:v>
                </c:pt>
                <c:pt idx="5100">
                  <c:v>25.509688961775055</c:v>
                </c:pt>
                <c:pt idx="5101">
                  <c:v>25.505543753552928</c:v>
                </c:pt>
                <c:pt idx="5102">
                  <c:v>25.497255237556558</c:v>
                </c:pt>
                <c:pt idx="5103">
                  <c:v>25.501399178869349</c:v>
                </c:pt>
                <c:pt idx="5104">
                  <c:v>25.509688961775055</c:v>
                </c:pt>
                <c:pt idx="5105">
                  <c:v>25.493111929446769</c:v>
                </c:pt>
                <c:pt idx="5106">
                  <c:v>25.509688961775055</c:v>
                </c:pt>
                <c:pt idx="5107">
                  <c:v>25.488969254372236</c:v>
                </c:pt>
                <c:pt idx="5108">
                  <c:v>25.51383480370356</c:v>
                </c:pt>
                <c:pt idx="5109">
                  <c:v>25.497255237556558</c:v>
                </c:pt>
                <c:pt idx="5110">
                  <c:v>25.497255237556558</c:v>
                </c:pt>
                <c:pt idx="5111">
                  <c:v>25.497255237556558</c:v>
                </c:pt>
                <c:pt idx="5112">
                  <c:v>25.493111929446769</c:v>
                </c:pt>
                <c:pt idx="5113">
                  <c:v>25.488969254372236</c:v>
                </c:pt>
                <c:pt idx="5114">
                  <c:v>25.480685802658172</c:v>
                </c:pt>
                <c:pt idx="5115">
                  <c:v>25.472404881073075</c:v>
                </c:pt>
                <c:pt idx="5116">
                  <c:v>25.468265368659843</c:v>
                </c:pt>
                <c:pt idx="5117">
                  <c:v>25.497255237556558</c:v>
                </c:pt>
                <c:pt idx="5118">
                  <c:v>25.480685802658172</c:v>
                </c:pt>
                <c:pt idx="5119">
                  <c:v>25.476545025683322</c:v>
                </c:pt>
                <c:pt idx="5120">
                  <c:v>25.476545025683322</c:v>
                </c:pt>
                <c:pt idx="5121">
                  <c:v>25.480685802658172</c:v>
                </c:pt>
                <c:pt idx="5122">
                  <c:v>25.480685802658172</c:v>
                </c:pt>
                <c:pt idx="5123">
                  <c:v>25.476545025683322</c:v>
                </c:pt>
                <c:pt idx="5124">
                  <c:v>25.472404881073075</c:v>
                </c:pt>
                <c:pt idx="5125">
                  <c:v>25.451713637626511</c:v>
                </c:pt>
                <c:pt idx="5126">
                  <c:v>25.455850622926931</c:v>
                </c:pt>
                <c:pt idx="5127">
                  <c:v>25.414509161019581</c:v>
                </c:pt>
                <c:pt idx="5128">
                  <c:v>25.373230684532075</c:v>
                </c:pt>
                <c:pt idx="5129">
                  <c:v>25.340253140608752</c:v>
                </c:pt>
                <c:pt idx="5130">
                  <c:v>25.30731571510016</c:v>
                </c:pt>
                <c:pt idx="5131">
                  <c:v>25.299087617233084</c:v>
                </c:pt>
                <c:pt idx="5132">
                  <c:v>25.29086202010788</c:v>
                </c:pt>
                <c:pt idx="5133">
                  <c:v>25.274418322762401</c:v>
                </c:pt>
                <c:pt idx="5134">
                  <c:v>25.286750158907736</c:v>
                </c:pt>
                <c:pt idx="5135">
                  <c:v>25.274418322762401</c:v>
                </c:pt>
                <c:pt idx="5136">
                  <c:v>25.299087617233084</c:v>
                </c:pt>
                <c:pt idx="5137">
                  <c:v>25.274418322762401</c:v>
                </c:pt>
                <c:pt idx="5138">
                  <c:v>25.294974506160898</c:v>
                </c:pt>
                <c:pt idx="5139">
                  <c:v>25.278528310401185</c:v>
                </c:pt>
                <c:pt idx="5140">
                  <c:v>25.286750158907736</c:v>
                </c:pt>
                <c:pt idx="5141">
                  <c:v>25.294974506160898</c:v>
                </c:pt>
                <c:pt idx="5142">
                  <c:v>25.29086202010788</c:v>
                </c:pt>
                <c:pt idx="5143">
                  <c:v>25.286750158907736</c:v>
                </c:pt>
                <c:pt idx="5144">
                  <c:v>25.294974506160898</c:v>
                </c:pt>
                <c:pt idx="5145">
                  <c:v>25.30731571510016</c:v>
                </c:pt>
                <c:pt idx="5146">
                  <c:v>25.311430702227739</c:v>
                </c:pt>
                <c:pt idx="5147">
                  <c:v>25.299087617233084</c:v>
                </c:pt>
                <c:pt idx="5148">
                  <c:v>25.319662553702813</c:v>
                </c:pt>
                <c:pt idx="5149">
                  <c:v>25.294974506160898</c:v>
                </c:pt>
                <c:pt idx="5150">
                  <c:v>25.323779418383253</c:v>
                </c:pt>
                <c:pt idx="5151">
                  <c:v>25.327896909247528</c:v>
                </c:pt>
                <c:pt idx="5152">
                  <c:v>25.344373137873873</c:v>
                </c:pt>
                <c:pt idx="5153">
                  <c:v>25.389734527571562</c:v>
                </c:pt>
                <c:pt idx="5154">
                  <c:v>25.472404881073075</c:v>
                </c:pt>
                <c:pt idx="5155">
                  <c:v>25.4848272121653</c:v>
                </c:pt>
                <c:pt idx="5156">
                  <c:v>25.501399178869349</c:v>
                </c:pt>
                <c:pt idx="5157">
                  <c:v>25.52212838935128</c:v>
                </c:pt>
                <c:pt idx="5158">
                  <c:v>25.530424511839243</c:v>
                </c:pt>
                <c:pt idx="5159">
                  <c:v>25.538723172511169</c:v>
                </c:pt>
                <c:pt idx="5160">
                  <c:v>25.526276133406256</c:v>
                </c:pt>
                <c:pt idx="5161">
                  <c:v>25.517981279506344</c:v>
                </c:pt>
                <c:pt idx="5162">
                  <c:v>25.5345735248182</c:v>
                </c:pt>
                <c:pt idx="5163">
                  <c:v>25.51383480370356</c:v>
                </c:pt>
                <c:pt idx="5164">
                  <c:v>25.530424511839243</c:v>
                </c:pt>
                <c:pt idx="5165">
                  <c:v>25.530424511839243</c:v>
                </c:pt>
                <c:pt idx="5166">
                  <c:v>25.509688961775055</c:v>
                </c:pt>
                <c:pt idx="5167">
                  <c:v>25.51383480370356</c:v>
                </c:pt>
                <c:pt idx="5168">
                  <c:v>25.497255237556558</c:v>
                </c:pt>
                <c:pt idx="5169">
                  <c:v>25.497255237556558</c:v>
                </c:pt>
                <c:pt idx="5170">
                  <c:v>25.493111929446769</c:v>
                </c:pt>
                <c:pt idx="5171">
                  <c:v>25.476545025683322</c:v>
                </c:pt>
                <c:pt idx="5172">
                  <c:v>25.472404881073075</c:v>
                </c:pt>
                <c:pt idx="5173">
                  <c:v>25.435172008346399</c:v>
                </c:pt>
                <c:pt idx="5174">
                  <c:v>25.385607623951671</c:v>
                </c:pt>
                <c:pt idx="5175">
                  <c:v>25.364982532783472</c:v>
                </c:pt>
                <c:pt idx="5176">
                  <c:v>25.30731571510016</c:v>
                </c:pt>
                <c:pt idx="5177">
                  <c:v>25.286750158907736</c:v>
                </c:pt>
                <c:pt idx="5178">
                  <c:v>25.294974506160898</c:v>
                </c:pt>
                <c:pt idx="5179">
                  <c:v>25.30731571510016</c:v>
                </c:pt>
                <c:pt idx="5180">
                  <c:v>25.278528310401185</c:v>
                </c:pt>
                <c:pt idx="5181">
                  <c:v>25.30731571510016</c:v>
                </c:pt>
                <c:pt idx="5182">
                  <c:v>25.303201353490749</c:v>
                </c:pt>
                <c:pt idx="5183">
                  <c:v>25.286750158907736</c:v>
                </c:pt>
                <c:pt idx="5184">
                  <c:v>25.30731571510016</c:v>
                </c:pt>
                <c:pt idx="5185">
                  <c:v>25.311430702227739</c:v>
                </c:pt>
                <c:pt idx="5186">
                  <c:v>25.294974506160898</c:v>
                </c:pt>
                <c:pt idx="5187">
                  <c:v>25.303201353490749</c:v>
                </c:pt>
                <c:pt idx="5188">
                  <c:v>25.315546315039796</c:v>
                </c:pt>
                <c:pt idx="5189">
                  <c:v>25.327896909247528</c:v>
                </c:pt>
                <c:pt idx="5190">
                  <c:v>25.336133770193726</c:v>
                </c:pt>
                <c:pt idx="5191">
                  <c:v>25.332015026462187</c:v>
                </c:pt>
                <c:pt idx="5192">
                  <c:v>25.323779418383253</c:v>
                </c:pt>
                <c:pt idx="5193">
                  <c:v>25.323779418383253</c:v>
                </c:pt>
                <c:pt idx="5194">
                  <c:v>25.344373137873873</c:v>
                </c:pt>
                <c:pt idx="5195">
                  <c:v>25.340253140608752</c:v>
                </c:pt>
                <c:pt idx="5196">
                  <c:v>25.373230684532075</c:v>
                </c:pt>
                <c:pt idx="5197">
                  <c:v>25.443441560936947</c:v>
                </c:pt>
                <c:pt idx="5198">
                  <c:v>25.468265368659843</c:v>
                </c:pt>
                <c:pt idx="5199">
                  <c:v>25.505543753552928</c:v>
                </c:pt>
                <c:pt idx="5200">
                  <c:v>25.505543753552928</c:v>
                </c:pt>
                <c:pt idx="5201">
                  <c:v>25.505543753552928</c:v>
                </c:pt>
                <c:pt idx="5202">
                  <c:v>25.526276133406256</c:v>
                </c:pt>
                <c:pt idx="5203">
                  <c:v>25.5345735248182</c:v>
                </c:pt>
                <c:pt idx="5204">
                  <c:v>25.5345735248182</c:v>
                </c:pt>
                <c:pt idx="5205">
                  <c:v>25.5345735248182</c:v>
                </c:pt>
                <c:pt idx="5206">
                  <c:v>25.526276133406256</c:v>
                </c:pt>
                <c:pt idx="5207">
                  <c:v>25.530424511839243</c:v>
                </c:pt>
                <c:pt idx="5208">
                  <c:v>25.5345735248182</c:v>
                </c:pt>
                <c:pt idx="5209">
                  <c:v>25.5345735248182</c:v>
                </c:pt>
                <c:pt idx="5210">
                  <c:v>25.530424511839243</c:v>
                </c:pt>
                <c:pt idx="5211">
                  <c:v>25.517981279506344</c:v>
                </c:pt>
                <c:pt idx="5212">
                  <c:v>25.526276133406256</c:v>
                </c:pt>
                <c:pt idx="5213">
                  <c:v>25.517981279506344</c:v>
                </c:pt>
                <c:pt idx="5214">
                  <c:v>25.51383480370356</c:v>
                </c:pt>
                <c:pt idx="5215">
                  <c:v>25.517981279506344</c:v>
                </c:pt>
                <c:pt idx="5216">
                  <c:v>25.501399178869349</c:v>
                </c:pt>
                <c:pt idx="5217">
                  <c:v>25.472404881073075</c:v>
                </c:pt>
                <c:pt idx="5218">
                  <c:v>25.493111929446769</c:v>
                </c:pt>
                <c:pt idx="5219">
                  <c:v>25.476545025683322</c:v>
                </c:pt>
                <c:pt idx="5220">
                  <c:v>25.431038178169914</c:v>
                </c:pt>
                <c:pt idx="5221">
                  <c:v>25.418640470108272</c:v>
                </c:pt>
                <c:pt idx="5222">
                  <c:v>25.364982532783472</c:v>
                </c:pt>
                <c:pt idx="5223">
                  <c:v>25.327896909247528</c:v>
                </c:pt>
                <c:pt idx="5224">
                  <c:v>25.303201353490749</c:v>
                </c:pt>
                <c:pt idx="5225">
                  <c:v>25.286750158907736</c:v>
                </c:pt>
                <c:pt idx="5226">
                  <c:v>25.29086202010788</c:v>
                </c:pt>
                <c:pt idx="5227">
                  <c:v>25.299087617233084</c:v>
                </c:pt>
                <c:pt idx="5228">
                  <c:v>25.282638922394241</c:v>
                </c:pt>
                <c:pt idx="5229">
                  <c:v>25.270308959311748</c:v>
                </c:pt>
                <c:pt idx="5230">
                  <c:v>25.299087617233084</c:v>
                </c:pt>
                <c:pt idx="5231">
                  <c:v>25.29086202010788</c:v>
                </c:pt>
                <c:pt idx="5232">
                  <c:v>25.299087617233084</c:v>
                </c:pt>
                <c:pt idx="5233">
                  <c:v>25.30731571510016</c:v>
                </c:pt>
                <c:pt idx="5234">
                  <c:v>25.294974506160898</c:v>
                </c:pt>
                <c:pt idx="5235">
                  <c:v>25.294974506160898</c:v>
                </c:pt>
                <c:pt idx="5236">
                  <c:v>25.294974506160898</c:v>
                </c:pt>
                <c:pt idx="5237">
                  <c:v>25.303201353490749</c:v>
                </c:pt>
                <c:pt idx="5238">
                  <c:v>25.311430702227739</c:v>
                </c:pt>
                <c:pt idx="5239">
                  <c:v>25.30731571510016</c:v>
                </c:pt>
                <c:pt idx="5240">
                  <c:v>25.323779418383253</c:v>
                </c:pt>
                <c:pt idx="5241">
                  <c:v>25.30731571510016</c:v>
                </c:pt>
                <c:pt idx="5242">
                  <c:v>25.30731571510016</c:v>
                </c:pt>
                <c:pt idx="5243">
                  <c:v>25.315546315039796</c:v>
                </c:pt>
                <c:pt idx="5244">
                  <c:v>25.311430702227739</c:v>
                </c:pt>
                <c:pt idx="5245">
                  <c:v>25.323779418383253</c:v>
                </c:pt>
                <c:pt idx="5246">
                  <c:v>25.315546315039796</c:v>
                </c:pt>
                <c:pt idx="5247">
                  <c:v>25.323779418383253</c:v>
                </c:pt>
                <c:pt idx="5248">
                  <c:v>25.332015026462187</c:v>
                </c:pt>
                <c:pt idx="5249">
                  <c:v>25.315546315039796</c:v>
                </c:pt>
                <c:pt idx="5250">
                  <c:v>25.327896909247528</c:v>
                </c:pt>
                <c:pt idx="5251">
                  <c:v>25.364982532783472</c:v>
                </c:pt>
                <c:pt idx="5252">
                  <c:v>25.39386206004302</c:v>
                </c:pt>
                <c:pt idx="5253">
                  <c:v>25.451713637626511</c:v>
                </c:pt>
                <c:pt idx="5254">
                  <c:v>25.476545025683322</c:v>
                </c:pt>
                <c:pt idx="5255">
                  <c:v>25.497255237556558</c:v>
                </c:pt>
                <c:pt idx="5256">
                  <c:v>25.517981279506344</c:v>
                </c:pt>
                <c:pt idx="5257">
                  <c:v>25.530424511839243</c:v>
                </c:pt>
                <c:pt idx="5258">
                  <c:v>25.526276133406256</c:v>
                </c:pt>
                <c:pt idx="5259">
                  <c:v>25.54287345508618</c:v>
                </c:pt>
                <c:pt idx="5260">
                  <c:v>25.547024372711263</c:v>
                </c:pt>
                <c:pt idx="5261">
                  <c:v>25.54287345508618</c:v>
                </c:pt>
                <c:pt idx="5262">
                  <c:v>25.55117592555456</c:v>
                </c:pt>
                <c:pt idx="5263">
                  <c:v>25.55117592555456</c:v>
                </c:pt>
                <c:pt idx="5264">
                  <c:v>25.54287345508618</c:v>
                </c:pt>
                <c:pt idx="5265">
                  <c:v>25.5345735248182</c:v>
                </c:pt>
                <c:pt idx="5266">
                  <c:v>25.5345735248182</c:v>
                </c:pt>
                <c:pt idx="5267">
                  <c:v>25.526276133406256</c:v>
                </c:pt>
                <c:pt idx="5268">
                  <c:v>25.526276133406256</c:v>
                </c:pt>
                <c:pt idx="5269">
                  <c:v>25.526276133406256</c:v>
                </c:pt>
                <c:pt idx="5270">
                  <c:v>25.526276133406256</c:v>
                </c:pt>
                <c:pt idx="5271">
                  <c:v>25.526276133406256</c:v>
                </c:pt>
                <c:pt idx="5272">
                  <c:v>25.505543753552928</c:v>
                </c:pt>
                <c:pt idx="5273">
                  <c:v>25.517981279506344</c:v>
                </c:pt>
                <c:pt idx="5274">
                  <c:v>25.509688961775055</c:v>
                </c:pt>
                <c:pt idx="5275">
                  <c:v>25.517981279506344</c:v>
                </c:pt>
                <c:pt idx="5276">
                  <c:v>25.497255237556558</c:v>
                </c:pt>
                <c:pt idx="5277">
                  <c:v>25.509688961775055</c:v>
                </c:pt>
                <c:pt idx="5278">
                  <c:v>25.505543753552928</c:v>
                </c:pt>
                <c:pt idx="5279">
                  <c:v>25.505543753552928</c:v>
                </c:pt>
                <c:pt idx="5280">
                  <c:v>25.505543753552928</c:v>
                </c:pt>
                <c:pt idx="5281">
                  <c:v>25.509688961775055</c:v>
                </c:pt>
                <c:pt idx="5282">
                  <c:v>25.509688961775055</c:v>
                </c:pt>
                <c:pt idx="5283">
                  <c:v>25.505543753552928</c:v>
                </c:pt>
                <c:pt idx="5284">
                  <c:v>25.501399178869349</c:v>
                </c:pt>
                <c:pt idx="5285">
                  <c:v>25.497255237556558</c:v>
                </c:pt>
                <c:pt idx="5286">
                  <c:v>25.51383480370356</c:v>
                </c:pt>
                <c:pt idx="5287">
                  <c:v>25.505543753552928</c:v>
                </c:pt>
                <c:pt idx="5288">
                  <c:v>25.501399178869349</c:v>
                </c:pt>
                <c:pt idx="5289">
                  <c:v>25.501399178869349</c:v>
                </c:pt>
                <c:pt idx="5290">
                  <c:v>25.501399178869349</c:v>
                </c:pt>
                <c:pt idx="5291">
                  <c:v>25.476545025683322</c:v>
                </c:pt>
                <c:pt idx="5292">
                  <c:v>25.472404881073075</c:v>
                </c:pt>
                <c:pt idx="5293">
                  <c:v>25.4848272121653</c:v>
                </c:pt>
                <c:pt idx="5294">
                  <c:v>25.472404881073075</c:v>
                </c:pt>
                <c:pt idx="5295">
                  <c:v>25.4848272121653</c:v>
                </c:pt>
                <c:pt idx="5296">
                  <c:v>25.480685802658172</c:v>
                </c:pt>
                <c:pt idx="5297">
                  <c:v>25.459988239754296</c:v>
                </c:pt>
                <c:pt idx="5298">
                  <c:v>25.451713637626511</c:v>
                </c:pt>
                <c:pt idx="5299">
                  <c:v>25.493111929446769</c:v>
                </c:pt>
                <c:pt idx="5300">
                  <c:v>25.488969254372236</c:v>
                </c:pt>
                <c:pt idx="5301">
                  <c:v>25.4848272121653</c:v>
                </c:pt>
                <c:pt idx="5302">
                  <c:v>25.4848272121653</c:v>
                </c:pt>
                <c:pt idx="5303">
                  <c:v>25.505543753552928</c:v>
                </c:pt>
                <c:pt idx="5304">
                  <c:v>25.509688961775055</c:v>
                </c:pt>
                <c:pt idx="5305">
                  <c:v>25.509688961775055</c:v>
                </c:pt>
                <c:pt idx="5306">
                  <c:v>25.501399178869349</c:v>
                </c:pt>
                <c:pt idx="5307">
                  <c:v>25.505543753552928</c:v>
                </c:pt>
                <c:pt idx="5308">
                  <c:v>25.52212838935128</c:v>
                </c:pt>
                <c:pt idx="5309">
                  <c:v>25.51383480370356</c:v>
                </c:pt>
                <c:pt idx="5310">
                  <c:v>25.517981279506344</c:v>
                </c:pt>
                <c:pt idx="5311">
                  <c:v>25.501399178869349</c:v>
                </c:pt>
                <c:pt idx="5312">
                  <c:v>25.493111929446769</c:v>
                </c:pt>
                <c:pt idx="5313">
                  <c:v>25.517981279506344</c:v>
                </c:pt>
                <c:pt idx="5314">
                  <c:v>25.51383480370356</c:v>
                </c:pt>
                <c:pt idx="5315">
                  <c:v>25.509688961775055</c:v>
                </c:pt>
                <c:pt idx="5316">
                  <c:v>25.526276133406256</c:v>
                </c:pt>
                <c:pt idx="5317">
                  <c:v>25.488969254372236</c:v>
                </c:pt>
                <c:pt idx="5318">
                  <c:v>25.501399178869349</c:v>
                </c:pt>
                <c:pt idx="5319">
                  <c:v>25.497255237556558</c:v>
                </c:pt>
                <c:pt idx="5320">
                  <c:v>25.509688961775055</c:v>
                </c:pt>
                <c:pt idx="5321">
                  <c:v>25.497255237556558</c:v>
                </c:pt>
                <c:pt idx="5322">
                  <c:v>25.493111929446769</c:v>
                </c:pt>
                <c:pt idx="5323">
                  <c:v>25.497255237556558</c:v>
                </c:pt>
                <c:pt idx="5324">
                  <c:v>25.497255237556558</c:v>
                </c:pt>
                <c:pt idx="5325">
                  <c:v>25.488969254372236</c:v>
                </c:pt>
                <c:pt idx="5326">
                  <c:v>25.501399178869349</c:v>
                </c:pt>
                <c:pt idx="5327">
                  <c:v>25.4848272121653</c:v>
                </c:pt>
                <c:pt idx="5328">
                  <c:v>25.493111929446769</c:v>
                </c:pt>
                <c:pt idx="5329">
                  <c:v>25.501399178869349</c:v>
                </c:pt>
                <c:pt idx="5330">
                  <c:v>25.480685802658172</c:v>
                </c:pt>
                <c:pt idx="5331">
                  <c:v>25.480685802658172</c:v>
                </c:pt>
                <c:pt idx="5332">
                  <c:v>25.480685802658172</c:v>
                </c:pt>
                <c:pt idx="5333">
                  <c:v>25.4848272121653</c:v>
                </c:pt>
                <c:pt idx="5334">
                  <c:v>25.476545025683322</c:v>
                </c:pt>
                <c:pt idx="5335">
                  <c:v>25.472404881073075</c:v>
                </c:pt>
                <c:pt idx="5336">
                  <c:v>25.476545025683322</c:v>
                </c:pt>
                <c:pt idx="5337">
                  <c:v>25.447577283685661</c:v>
                </c:pt>
                <c:pt idx="5338">
                  <c:v>25.439306469212966</c:v>
                </c:pt>
                <c:pt idx="5339">
                  <c:v>25.422772409218112</c:v>
                </c:pt>
                <c:pt idx="5340">
                  <c:v>25.364982532783472</c:v>
                </c:pt>
                <c:pt idx="5341">
                  <c:v>25.319662553702813</c:v>
                </c:pt>
                <c:pt idx="5342">
                  <c:v>25.299087617233084</c:v>
                </c:pt>
                <c:pt idx="5343">
                  <c:v>25.278528310401185</c:v>
                </c:pt>
                <c:pt idx="5344">
                  <c:v>25.274418322762401</c:v>
                </c:pt>
                <c:pt idx="5345">
                  <c:v>25.278528310401185</c:v>
                </c:pt>
                <c:pt idx="5346">
                  <c:v>25.266200219883132</c:v>
                </c:pt>
                <c:pt idx="5347">
                  <c:v>25.278528310401185</c:v>
                </c:pt>
                <c:pt idx="5348">
                  <c:v>25.282638922394241</c:v>
                </c:pt>
                <c:pt idx="5349">
                  <c:v>25.299087617233084</c:v>
                </c:pt>
                <c:pt idx="5350">
                  <c:v>25.286750158907736</c:v>
                </c:pt>
                <c:pt idx="5351">
                  <c:v>25.299087617233084</c:v>
                </c:pt>
                <c:pt idx="5352">
                  <c:v>25.30731571510016</c:v>
                </c:pt>
                <c:pt idx="5353">
                  <c:v>25.30731571510016</c:v>
                </c:pt>
                <c:pt idx="5354">
                  <c:v>25.299087617233084</c:v>
                </c:pt>
                <c:pt idx="5355">
                  <c:v>25.294974506160898</c:v>
                </c:pt>
                <c:pt idx="5356">
                  <c:v>25.315546315039796</c:v>
                </c:pt>
                <c:pt idx="5357">
                  <c:v>25.323779418383253</c:v>
                </c:pt>
                <c:pt idx="5358">
                  <c:v>25.323779418383253</c:v>
                </c:pt>
                <c:pt idx="5359">
                  <c:v>25.319662553702813</c:v>
                </c:pt>
                <c:pt idx="5360">
                  <c:v>25.327896909247528</c:v>
                </c:pt>
                <c:pt idx="5361">
                  <c:v>25.332015026462187</c:v>
                </c:pt>
                <c:pt idx="5362">
                  <c:v>25.319662553702813</c:v>
                </c:pt>
                <c:pt idx="5363">
                  <c:v>25.332015026462187</c:v>
                </c:pt>
                <c:pt idx="5364">
                  <c:v>25.336133770193726</c:v>
                </c:pt>
                <c:pt idx="5365">
                  <c:v>25.319662553702813</c:v>
                </c:pt>
                <c:pt idx="5366">
                  <c:v>25.332015026462187</c:v>
                </c:pt>
                <c:pt idx="5367">
                  <c:v>25.323779418383253</c:v>
                </c:pt>
                <c:pt idx="5368">
                  <c:v>25.332015026462187</c:v>
                </c:pt>
                <c:pt idx="5369">
                  <c:v>25.323779418383253</c:v>
                </c:pt>
                <c:pt idx="5370">
                  <c:v>25.336133770193726</c:v>
                </c:pt>
                <c:pt idx="5371">
                  <c:v>25.319662553702813</c:v>
                </c:pt>
                <c:pt idx="5372">
                  <c:v>25.315546315039796</c:v>
                </c:pt>
                <c:pt idx="5373">
                  <c:v>25.340253140608752</c:v>
                </c:pt>
                <c:pt idx="5374">
                  <c:v>25.332015026462187</c:v>
                </c:pt>
                <c:pt idx="5375">
                  <c:v>25.319662553702813</c:v>
                </c:pt>
                <c:pt idx="5376">
                  <c:v>25.303201353490749</c:v>
                </c:pt>
                <c:pt idx="5377">
                  <c:v>25.30731571510016</c:v>
                </c:pt>
                <c:pt idx="5378">
                  <c:v>25.327896909247528</c:v>
                </c:pt>
                <c:pt idx="5379">
                  <c:v>25.323779418383253</c:v>
                </c:pt>
                <c:pt idx="5380">
                  <c:v>25.327896909247528</c:v>
                </c:pt>
                <c:pt idx="5381">
                  <c:v>25.352615013620834</c:v>
                </c:pt>
                <c:pt idx="5382">
                  <c:v>25.39799022153305</c:v>
                </c:pt>
                <c:pt idx="5383">
                  <c:v>25.439306469212966</c:v>
                </c:pt>
                <c:pt idx="5384">
                  <c:v>25.476545025683322</c:v>
                </c:pt>
                <c:pt idx="5385">
                  <c:v>25.493111929446769</c:v>
                </c:pt>
                <c:pt idx="5386">
                  <c:v>25.488969254372236</c:v>
                </c:pt>
                <c:pt idx="5387">
                  <c:v>25.509688961775055</c:v>
                </c:pt>
                <c:pt idx="5388">
                  <c:v>25.526276133406256</c:v>
                </c:pt>
                <c:pt idx="5389">
                  <c:v>25.526276133406256</c:v>
                </c:pt>
                <c:pt idx="5390">
                  <c:v>25.54287345508618</c:v>
                </c:pt>
                <c:pt idx="5391">
                  <c:v>25.530424511839243</c:v>
                </c:pt>
                <c:pt idx="5392">
                  <c:v>25.526276133406256</c:v>
                </c:pt>
                <c:pt idx="5393">
                  <c:v>25.51383480370356</c:v>
                </c:pt>
                <c:pt idx="5394">
                  <c:v>25.51383480370356</c:v>
                </c:pt>
                <c:pt idx="5395">
                  <c:v>25.517981279506344</c:v>
                </c:pt>
                <c:pt idx="5396">
                  <c:v>25.517981279506344</c:v>
                </c:pt>
                <c:pt idx="5397">
                  <c:v>25.517981279506344</c:v>
                </c:pt>
                <c:pt idx="5398">
                  <c:v>25.517981279506344</c:v>
                </c:pt>
                <c:pt idx="5399">
                  <c:v>25.538723172511169</c:v>
                </c:pt>
                <c:pt idx="5400">
                  <c:v>25.538723172511169</c:v>
                </c:pt>
                <c:pt idx="5401">
                  <c:v>25.5345735248182</c:v>
                </c:pt>
                <c:pt idx="5402">
                  <c:v>25.530424511839243</c:v>
                </c:pt>
                <c:pt idx="5403">
                  <c:v>25.509688961775055</c:v>
                </c:pt>
                <c:pt idx="5404">
                  <c:v>25.5345735248182</c:v>
                </c:pt>
                <c:pt idx="5405">
                  <c:v>25.5345735248182</c:v>
                </c:pt>
                <c:pt idx="5406">
                  <c:v>25.5345735248182</c:v>
                </c:pt>
                <c:pt idx="5407">
                  <c:v>25.538723172511169</c:v>
                </c:pt>
                <c:pt idx="5408">
                  <c:v>25.526276133406256</c:v>
                </c:pt>
                <c:pt idx="5409">
                  <c:v>25.538723172511169</c:v>
                </c:pt>
                <c:pt idx="5410">
                  <c:v>25.52212838935128</c:v>
                </c:pt>
                <c:pt idx="5411">
                  <c:v>25.51383480370356</c:v>
                </c:pt>
                <c:pt idx="5412">
                  <c:v>25.526276133406256</c:v>
                </c:pt>
                <c:pt idx="5413">
                  <c:v>25.51383480370356</c:v>
                </c:pt>
                <c:pt idx="5414">
                  <c:v>25.51383480370356</c:v>
                </c:pt>
                <c:pt idx="5415">
                  <c:v>25.505543753552928</c:v>
                </c:pt>
                <c:pt idx="5416">
                  <c:v>25.497255237556558</c:v>
                </c:pt>
                <c:pt idx="5417">
                  <c:v>25.497255237556558</c:v>
                </c:pt>
                <c:pt idx="5418">
                  <c:v>25.505543753552928</c:v>
                </c:pt>
                <c:pt idx="5419">
                  <c:v>25.517981279506344</c:v>
                </c:pt>
                <c:pt idx="5420">
                  <c:v>25.51383480370356</c:v>
                </c:pt>
                <c:pt idx="5421">
                  <c:v>25.51383480370356</c:v>
                </c:pt>
                <c:pt idx="5422">
                  <c:v>25.526276133406256</c:v>
                </c:pt>
                <c:pt idx="5423">
                  <c:v>25.51383480370356</c:v>
                </c:pt>
                <c:pt idx="5424">
                  <c:v>25.509688961775055</c:v>
                </c:pt>
                <c:pt idx="5425">
                  <c:v>25.509688961775055</c:v>
                </c:pt>
                <c:pt idx="5426">
                  <c:v>25.51383480370356</c:v>
                </c:pt>
                <c:pt idx="5427">
                  <c:v>25.526276133406256</c:v>
                </c:pt>
                <c:pt idx="5428">
                  <c:v>25.517981279506344</c:v>
                </c:pt>
                <c:pt idx="5429">
                  <c:v>25.52212838935128</c:v>
                </c:pt>
                <c:pt idx="5430">
                  <c:v>25.54287345508618</c:v>
                </c:pt>
                <c:pt idx="5431">
                  <c:v>25.52212838935128</c:v>
                </c:pt>
                <c:pt idx="5432">
                  <c:v>25.538723172511169</c:v>
                </c:pt>
                <c:pt idx="5433">
                  <c:v>25.5345735248182</c:v>
                </c:pt>
                <c:pt idx="5434">
                  <c:v>25.530424511839243</c:v>
                </c:pt>
                <c:pt idx="5435">
                  <c:v>25.517981279506344</c:v>
                </c:pt>
                <c:pt idx="5436">
                  <c:v>25.51383480370356</c:v>
                </c:pt>
                <c:pt idx="5437">
                  <c:v>25.509688961775055</c:v>
                </c:pt>
                <c:pt idx="5438">
                  <c:v>25.52212838935128</c:v>
                </c:pt>
                <c:pt idx="5439">
                  <c:v>25.530424511839243</c:v>
                </c:pt>
                <c:pt idx="5440">
                  <c:v>25.52212838935128</c:v>
                </c:pt>
                <c:pt idx="5441">
                  <c:v>25.51383480370356</c:v>
                </c:pt>
                <c:pt idx="5442">
                  <c:v>25.52212838935128</c:v>
                </c:pt>
                <c:pt idx="5443">
                  <c:v>25.517981279506344</c:v>
                </c:pt>
                <c:pt idx="5444">
                  <c:v>25.5345735248182</c:v>
                </c:pt>
                <c:pt idx="5445">
                  <c:v>25.517981279506344</c:v>
                </c:pt>
                <c:pt idx="5446">
                  <c:v>25.530424511839243</c:v>
                </c:pt>
                <c:pt idx="5447">
                  <c:v>25.526276133406256</c:v>
                </c:pt>
                <c:pt idx="5448">
                  <c:v>25.5345735248182</c:v>
                </c:pt>
                <c:pt idx="5449">
                  <c:v>25.5345735248182</c:v>
                </c:pt>
                <c:pt idx="5450">
                  <c:v>25.517981279506344</c:v>
                </c:pt>
                <c:pt idx="5451">
                  <c:v>25.538723172511169</c:v>
                </c:pt>
                <c:pt idx="5452">
                  <c:v>25.5345735248182</c:v>
                </c:pt>
                <c:pt idx="5453">
                  <c:v>25.54287345508618</c:v>
                </c:pt>
                <c:pt idx="5454">
                  <c:v>25.547024372711263</c:v>
                </c:pt>
                <c:pt idx="5455">
                  <c:v>25.538723172511169</c:v>
                </c:pt>
                <c:pt idx="5456">
                  <c:v>25.5345735248182</c:v>
                </c:pt>
                <c:pt idx="5457">
                  <c:v>25.547024372711263</c:v>
                </c:pt>
                <c:pt idx="5458">
                  <c:v>25.559480937568253</c:v>
                </c:pt>
                <c:pt idx="5459">
                  <c:v>25.54287345508618</c:v>
                </c:pt>
                <c:pt idx="5460">
                  <c:v>25.555328113784157</c:v>
                </c:pt>
                <c:pt idx="5461">
                  <c:v>25.547024372711263</c:v>
                </c:pt>
                <c:pt idx="5462">
                  <c:v>25.555328113784157</c:v>
                </c:pt>
                <c:pt idx="5463">
                  <c:v>25.538723172511169</c:v>
                </c:pt>
                <c:pt idx="5464">
                  <c:v>25.538723172511169</c:v>
                </c:pt>
                <c:pt idx="5465">
                  <c:v>25.538723172511169</c:v>
                </c:pt>
                <c:pt idx="5466">
                  <c:v>25.530424511839243</c:v>
                </c:pt>
                <c:pt idx="5467">
                  <c:v>25.55117592555456</c:v>
                </c:pt>
                <c:pt idx="5468">
                  <c:v>25.54287345508618</c:v>
                </c:pt>
                <c:pt idx="5469">
                  <c:v>25.530424511839243</c:v>
                </c:pt>
                <c:pt idx="5470">
                  <c:v>25.530424511839243</c:v>
                </c:pt>
                <c:pt idx="5471">
                  <c:v>25.526276133406256</c:v>
                </c:pt>
                <c:pt idx="5472">
                  <c:v>25.54287345508618</c:v>
                </c:pt>
                <c:pt idx="5473">
                  <c:v>25.526276133406256</c:v>
                </c:pt>
                <c:pt idx="5474">
                  <c:v>25.51383480370356</c:v>
                </c:pt>
                <c:pt idx="5475">
                  <c:v>25.526276133406256</c:v>
                </c:pt>
                <c:pt idx="5476">
                  <c:v>25.517981279506344</c:v>
                </c:pt>
                <c:pt idx="5477">
                  <c:v>25.526276133406256</c:v>
                </c:pt>
                <c:pt idx="5478">
                  <c:v>25.517981279506344</c:v>
                </c:pt>
                <c:pt idx="5479">
                  <c:v>25.51383480370356</c:v>
                </c:pt>
                <c:pt idx="5480">
                  <c:v>25.517981279506344</c:v>
                </c:pt>
                <c:pt idx="5481">
                  <c:v>25.51383480370356</c:v>
                </c:pt>
                <c:pt idx="5482">
                  <c:v>25.51383480370356</c:v>
                </c:pt>
                <c:pt idx="5483">
                  <c:v>25.51383480370356</c:v>
                </c:pt>
                <c:pt idx="5484">
                  <c:v>25.505543753552928</c:v>
                </c:pt>
                <c:pt idx="5485">
                  <c:v>25.497255237556558</c:v>
                </c:pt>
                <c:pt idx="5486">
                  <c:v>25.472404881073075</c:v>
                </c:pt>
                <c:pt idx="5487">
                  <c:v>25.480685802658172</c:v>
                </c:pt>
                <c:pt idx="5488">
                  <c:v>25.422772409218112</c:v>
                </c:pt>
                <c:pt idx="5489">
                  <c:v>25.39386206004302</c:v>
                </c:pt>
                <c:pt idx="5490">
                  <c:v>25.34849376215567</c:v>
                </c:pt>
                <c:pt idx="5491">
                  <c:v>25.30731571510016</c:v>
                </c:pt>
                <c:pt idx="5492">
                  <c:v>25.30731571510016</c:v>
                </c:pt>
                <c:pt idx="5493">
                  <c:v>25.30731571510016</c:v>
                </c:pt>
                <c:pt idx="5494">
                  <c:v>25.278528310401185</c:v>
                </c:pt>
                <c:pt idx="5495">
                  <c:v>25.282638922394241</c:v>
                </c:pt>
                <c:pt idx="5496">
                  <c:v>25.299087617233084</c:v>
                </c:pt>
                <c:pt idx="5497">
                  <c:v>25.299087617233084</c:v>
                </c:pt>
                <c:pt idx="5498">
                  <c:v>25.294974506160898</c:v>
                </c:pt>
                <c:pt idx="5499">
                  <c:v>25.315546315039796</c:v>
                </c:pt>
                <c:pt idx="5500">
                  <c:v>25.299087617233084</c:v>
                </c:pt>
                <c:pt idx="5501">
                  <c:v>25.30731571510016</c:v>
                </c:pt>
                <c:pt idx="5502">
                  <c:v>25.315546315039796</c:v>
                </c:pt>
                <c:pt idx="5503">
                  <c:v>25.311430702227739</c:v>
                </c:pt>
                <c:pt idx="5504">
                  <c:v>25.311430702227739</c:v>
                </c:pt>
                <c:pt idx="5505">
                  <c:v>25.315546315039796</c:v>
                </c:pt>
                <c:pt idx="5506">
                  <c:v>25.332015026462187</c:v>
                </c:pt>
                <c:pt idx="5507">
                  <c:v>25.327896909247528</c:v>
                </c:pt>
                <c:pt idx="5508">
                  <c:v>25.344373137873873</c:v>
                </c:pt>
                <c:pt idx="5509">
                  <c:v>25.323779418383253</c:v>
                </c:pt>
                <c:pt idx="5510">
                  <c:v>25.340253140608752</c:v>
                </c:pt>
                <c:pt idx="5511">
                  <c:v>25.327896909247528</c:v>
                </c:pt>
                <c:pt idx="5512">
                  <c:v>25.344373137873873</c:v>
                </c:pt>
                <c:pt idx="5513">
                  <c:v>25.336133770193726</c:v>
                </c:pt>
                <c:pt idx="5514">
                  <c:v>25.336133770193726</c:v>
                </c:pt>
                <c:pt idx="5515">
                  <c:v>25.332015026462187</c:v>
                </c:pt>
                <c:pt idx="5516">
                  <c:v>25.332015026462187</c:v>
                </c:pt>
                <c:pt idx="5517">
                  <c:v>25.336133770193726</c:v>
                </c:pt>
                <c:pt idx="5518">
                  <c:v>25.356736892436047</c:v>
                </c:pt>
                <c:pt idx="5519">
                  <c:v>25.377355702598848</c:v>
                </c:pt>
                <c:pt idx="5520">
                  <c:v>25.426904978516234</c:v>
                </c:pt>
                <c:pt idx="5521">
                  <c:v>25.464126488276122</c:v>
                </c:pt>
                <c:pt idx="5522">
                  <c:v>25.480685802658172</c:v>
                </c:pt>
                <c:pt idx="5523">
                  <c:v>25.505543753552928</c:v>
                </c:pt>
                <c:pt idx="5524">
                  <c:v>25.51383480370356</c:v>
                </c:pt>
                <c:pt idx="5525">
                  <c:v>25.54287345508618</c:v>
                </c:pt>
                <c:pt idx="5526">
                  <c:v>25.54287345508618</c:v>
                </c:pt>
                <c:pt idx="5527">
                  <c:v>25.538723172511169</c:v>
                </c:pt>
                <c:pt idx="5528">
                  <c:v>25.54287345508618</c:v>
                </c:pt>
                <c:pt idx="5529">
                  <c:v>25.547024372711263</c:v>
                </c:pt>
                <c:pt idx="5530">
                  <c:v>25.5345735248182</c:v>
                </c:pt>
                <c:pt idx="5531">
                  <c:v>25.55117592555456</c:v>
                </c:pt>
                <c:pt idx="5532">
                  <c:v>25.54287345508618</c:v>
                </c:pt>
                <c:pt idx="5533">
                  <c:v>25.5345735248182</c:v>
                </c:pt>
                <c:pt idx="5534">
                  <c:v>25.530424511839243</c:v>
                </c:pt>
                <c:pt idx="5535">
                  <c:v>25.51383480370356</c:v>
                </c:pt>
                <c:pt idx="5536">
                  <c:v>25.526276133406256</c:v>
                </c:pt>
                <c:pt idx="5537">
                  <c:v>25.501399178869349</c:v>
                </c:pt>
                <c:pt idx="5538">
                  <c:v>25.51383480370356</c:v>
                </c:pt>
                <c:pt idx="5539">
                  <c:v>25.505543753552928</c:v>
                </c:pt>
                <c:pt idx="5540">
                  <c:v>25.505543753552928</c:v>
                </c:pt>
                <c:pt idx="5541">
                  <c:v>25.488969254372236</c:v>
                </c:pt>
                <c:pt idx="5542">
                  <c:v>25.493111929446769</c:v>
                </c:pt>
                <c:pt idx="5543">
                  <c:v>25.501399178869349</c:v>
                </c:pt>
                <c:pt idx="5544">
                  <c:v>25.501399178869349</c:v>
                </c:pt>
                <c:pt idx="5545">
                  <c:v>25.505543753552928</c:v>
                </c:pt>
                <c:pt idx="5546">
                  <c:v>25.497255237556558</c:v>
                </c:pt>
                <c:pt idx="5547">
                  <c:v>25.488969254372236</c:v>
                </c:pt>
                <c:pt idx="5548">
                  <c:v>25.4848272121653</c:v>
                </c:pt>
                <c:pt idx="5549">
                  <c:v>25.480685802658172</c:v>
                </c:pt>
                <c:pt idx="5550">
                  <c:v>25.493111929446769</c:v>
                </c:pt>
                <c:pt idx="5551">
                  <c:v>25.488969254372236</c:v>
                </c:pt>
                <c:pt idx="5552">
                  <c:v>25.488969254372236</c:v>
                </c:pt>
                <c:pt idx="5553">
                  <c:v>25.488969254372236</c:v>
                </c:pt>
                <c:pt idx="5554">
                  <c:v>25.4848272121653</c:v>
                </c:pt>
                <c:pt idx="5555">
                  <c:v>25.464126488276122</c:v>
                </c:pt>
                <c:pt idx="5556">
                  <c:v>25.4848272121653</c:v>
                </c:pt>
                <c:pt idx="5557">
                  <c:v>25.472404881073075</c:v>
                </c:pt>
                <c:pt idx="5558">
                  <c:v>25.439306469212966</c:v>
                </c:pt>
                <c:pt idx="5559">
                  <c:v>25.389734527571562</c:v>
                </c:pt>
                <c:pt idx="5560">
                  <c:v>25.364982532783472</c:v>
                </c:pt>
                <c:pt idx="5561">
                  <c:v>25.319662553702813</c:v>
                </c:pt>
                <c:pt idx="5562">
                  <c:v>25.282638922394241</c:v>
                </c:pt>
                <c:pt idx="5563">
                  <c:v>25.299087617233084</c:v>
                </c:pt>
                <c:pt idx="5564">
                  <c:v>25.278528310401185</c:v>
                </c:pt>
                <c:pt idx="5565">
                  <c:v>25.270308959311748</c:v>
                </c:pt>
                <c:pt idx="5566">
                  <c:v>25.270308959311748</c:v>
                </c:pt>
                <c:pt idx="5567">
                  <c:v>25.282638922394241</c:v>
                </c:pt>
                <c:pt idx="5568">
                  <c:v>25.29086202010788</c:v>
                </c:pt>
                <c:pt idx="5569">
                  <c:v>25.286750158907736</c:v>
                </c:pt>
                <c:pt idx="5570">
                  <c:v>25.278528310401185</c:v>
                </c:pt>
                <c:pt idx="5571">
                  <c:v>25.274418322762401</c:v>
                </c:pt>
                <c:pt idx="5572">
                  <c:v>25.270308959311748</c:v>
                </c:pt>
                <c:pt idx="5573">
                  <c:v>25.278528310401185</c:v>
                </c:pt>
                <c:pt idx="5574">
                  <c:v>25.303201353490749</c:v>
                </c:pt>
                <c:pt idx="5575">
                  <c:v>25.294974506160898</c:v>
                </c:pt>
                <c:pt idx="5576">
                  <c:v>25.299087617233084</c:v>
                </c:pt>
                <c:pt idx="5577">
                  <c:v>25.294974506160898</c:v>
                </c:pt>
                <c:pt idx="5578">
                  <c:v>25.311430702227739</c:v>
                </c:pt>
                <c:pt idx="5579">
                  <c:v>25.30731571510016</c:v>
                </c:pt>
                <c:pt idx="5580">
                  <c:v>25.29086202010788</c:v>
                </c:pt>
                <c:pt idx="5581">
                  <c:v>25.311430702227739</c:v>
                </c:pt>
                <c:pt idx="5582">
                  <c:v>25.311430702227739</c:v>
                </c:pt>
                <c:pt idx="5583">
                  <c:v>25.319662553702813</c:v>
                </c:pt>
                <c:pt idx="5584">
                  <c:v>25.315546315039796</c:v>
                </c:pt>
                <c:pt idx="5585">
                  <c:v>25.315546315039796</c:v>
                </c:pt>
                <c:pt idx="5586">
                  <c:v>25.29086202010788</c:v>
                </c:pt>
                <c:pt idx="5587">
                  <c:v>25.327896909247528</c:v>
                </c:pt>
                <c:pt idx="5588">
                  <c:v>25.30731571510016</c:v>
                </c:pt>
                <c:pt idx="5589">
                  <c:v>25.30731571510016</c:v>
                </c:pt>
                <c:pt idx="5590">
                  <c:v>25.303201353490749</c:v>
                </c:pt>
                <c:pt idx="5591">
                  <c:v>25.311430702227739</c:v>
                </c:pt>
                <c:pt idx="5592">
                  <c:v>25.311430702227739</c:v>
                </c:pt>
                <c:pt idx="5593">
                  <c:v>25.29086202010788</c:v>
                </c:pt>
                <c:pt idx="5594">
                  <c:v>25.319662553702813</c:v>
                </c:pt>
                <c:pt idx="5595">
                  <c:v>25.311430702227739</c:v>
                </c:pt>
                <c:pt idx="5596">
                  <c:v>25.315546315039796</c:v>
                </c:pt>
                <c:pt idx="5597">
                  <c:v>25.336133770193726</c:v>
                </c:pt>
                <c:pt idx="5598">
                  <c:v>25.319662553702813</c:v>
                </c:pt>
                <c:pt idx="5599">
                  <c:v>25.315546315039796</c:v>
                </c:pt>
                <c:pt idx="5600">
                  <c:v>25.323779418383253</c:v>
                </c:pt>
                <c:pt idx="5601">
                  <c:v>25.311430702227739</c:v>
                </c:pt>
                <c:pt idx="5602">
                  <c:v>25.319662553702813</c:v>
                </c:pt>
                <c:pt idx="5603">
                  <c:v>25.323779418383253</c:v>
                </c:pt>
                <c:pt idx="5604">
                  <c:v>25.315546315039796</c:v>
                </c:pt>
                <c:pt idx="5605">
                  <c:v>25.323779418383253</c:v>
                </c:pt>
                <c:pt idx="5606">
                  <c:v>25.327896909247528</c:v>
                </c:pt>
                <c:pt idx="5607">
                  <c:v>25.319662553702813</c:v>
                </c:pt>
                <c:pt idx="5608">
                  <c:v>25.30731571510016</c:v>
                </c:pt>
                <c:pt idx="5609">
                  <c:v>25.30731571510016</c:v>
                </c:pt>
                <c:pt idx="5610">
                  <c:v>25.311430702227739</c:v>
                </c:pt>
                <c:pt idx="5611">
                  <c:v>25.303201353490749</c:v>
                </c:pt>
                <c:pt idx="5612">
                  <c:v>25.323779418383253</c:v>
                </c:pt>
                <c:pt idx="5613">
                  <c:v>25.299087617233084</c:v>
                </c:pt>
                <c:pt idx="5614">
                  <c:v>25.311430702227739</c:v>
                </c:pt>
                <c:pt idx="5615">
                  <c:v>25.311430702227739</c:v>
                </c:pt>
                <c:pt idx="5616">
                  <c:v>25.303201353490749</c:v>
                </c:pt>
                <c:pt idx="5617">
                  <c:v>25.303201353490749</c:v>
                </c:pt>
                <c:pt idx="5618">
                  <c:v>25.29086202010788</c:v>
                </c:pt>
                <c:pt idx="5619">
                  <c:v>25.278528310401185</c:v>
                </c:pt>
                <c:pt idx="5620">
                  <c:v>25.299087617233084</c:v>
                </c:pt>
                <c:pt idx="5621">
                  <c:v>25.286750158907736</c:v>
                </c:pt>
                <c:pt idx="5622">
                  <c:v>25.29086202010788</c:v>
                </c:pt>
                <c:pt idx="5623">
                  <c:v>25.286750158907736</c:v>
                </c:pt>
                <c:pt idx="5624">
                  <c:v>25.29086202010788</c:v>
                </c:pt>
                <c:pt idx="5625">
                  <c:v>25.303201353490749</c:v>
                </c:pt>
                <c:pt idx="5626">
                  <c:v>25.311430702227739</c:v>
                </c:pt>
                <c:pt idx="5627">
                  <c:v>25.299087617233084</c:v>
                </c:pt>
                <c:pt idx="5628">
                  <c:v>25.286750158907736</c:v>
                </c:pt>
                <c:pt idx="5629">
                  <c:v>25.303201353490749</c:v>
                </c:pt>
                <c:pt idx="5630">
                  <c:v>25.303201353490749</c:v>
                </c:pt>
                <c:pt idx="5631">
                  <c:v>25.294974506160898</c:v>
                </c:pt>
                <c:pt idx="5632">
                  <c:v>25.29086202010788</c:v>
                </c:pt>
                <c:pt idx="5633">
                  <c:v>25.311430702227739</c:v>
                </c:pt>
                <c:pt idx="5634">
                  <c:v>25.299087617233084</c:v>
                </c:pt>
                <c:pt idx="5635">
                  <c:v>25.286750158907736</c:v>
                </c:pt>
                <c:pt idx="5636">
                  <c:v>25.294974506160898</c:v>
                </c:pt>
                <c:pt idx="5637">
                  <c:v>25.278528310401185</c:v>
                </c:pt>
                <c:pt idx="5638">
                  <c:v>25.286750158907736</c:v>
                </c:pt>
                <c:pt idx="5639">
                  <c:v>25.286750158907736</c:v>
                </c:pt>
                <c:pt idx="5640">
                  <c:v>25.286750158907736</c:v>
                </c:pt>
                <c:pt idx="5641">
                  <c:v>25.286750158907736</c:v>
                </c:pt>
                <c:pt idx="5642">
                  <c:v>25.29086202010788</c:v>
                </c:pt>
                <c:pt idx="5643">
                  <c:v>25.299087617233084</c:v>
                </c:pt>
                <c:pt idx="5644">
                  <c:v>25.278528310401185</c:v>
                </c:pt>
                <c:pt idx="5645">
                  <c:v>25.299087617233084</c:v>
                </c:pt>
                <c:pt idx="5646">
                  <c:v>25.270308959311748</c:v>
                </c:pt>
                <c:pt idx="5647">
                  <c:v>25.294974506160898</c:v>
                </c:pt>
                <c:pt idx="5648">
                  <c:v>25.299087617233084</c:v>
                </c:pt>
                <c:pt idx="5649">
                  <c:v>25.30731571510016</c:v>
                </c:pt>
                <c:pt idx="5650">
                  <c:v>25.299087617233084</c:v>
                </c:pt>
                <c:pt idx="5651">
                  <c:v>25.299087617233084</c:v>
                </c:pt>
                <c:pt idx="5652">
                  <c:v>25.299087617233084</c:v>
                </c:pt>
                <c:pt idx="5653">
                  <c:v>25.299087617233084</c:v>
                </c:pt>
                <c:pt idx="5654">
                  <c:v>25.315546315039796</c:v>
                </c:pt>
                <c:pt idx="5655">
                  <c:v>25.303201353490749</c:v>
                </c:pt>
                <c:pt idx="5656">
                  <c:v>25.315546315039796</c:v>
                </c:pt>
                <c:pt idx="5657">
                  <c:v>25.299087617233084</c:v>
                </c:pt>
                <c:pt idx="5658">
                  <c:v>25.30731571510016</c:v>
                </c:pt>
                <c:pt idx="5659">
                  <c:v>25.303201353490749</c:v>
                </c:pt>
                <c:pt idx="5660">
                  <c:v>25.30731571510016</c:v>
                </c:pt>
                <c:pt idx="5661">
                  <c:v>25.299087617233084</c:v>
                </c:pt>
                <c:pt idx="5662">
                  <c:v>25.311430702227739</c:v>
                </c:pt>
                <c:pt idx="5663">
                  <c:v>25.29086202010788</c:v>
                </c:pt>
                <c:pt idx="5664">
                  <c:v>25.294974506160898</c:v>
                </c:pt>
                <c:pt idx="5665">
                  <c:v>25.315546315039796</c:v>
                </c:pt>
                <c:pt idx="5666">
                  <c:v>25.315546315039796</c:v>
                </c:pt>
                <c:pt idx="5667">
                  <c:v>25.315546315039796</c:v>
                </c:pt>
                <c:pt idx="5668">
                  <c:v>25.30731571510016</c:v>
                </c:pt>
                <c:pt idx="5669">
                  <c:v>25.311430702227739</c:v>
                </c:pt>
                <c:pt idx="5670">
                  <c:v>25.30731571510016</c:v>
                </c:pt>
                <c:pt idx="5671">
                  <c:v>25.30731571510016</c:v>
                </c:pt>
                <c:pt idx="5672">
                  <c:v>25.323779418383253</c:v>
                </c:pt>
                <c:pt idx="5673">
                  <c:v>25.323779418383253</c:v>
                </c:pt>
                <c:pt idx="5674">
                  <c:v>25.323779418383253</c:v>
                </c:pt>
                <c:pt idx="5675">
                  <c:v>25.319662553702813</c:v>
                </c:pt>
                <c:pt idx="5676">
                  <c:v>25.323779418383253</c:v>
                </c:pt>
                <c:pt idx="5677">
                  <c:v>25.323779418383253</c:v>
                </c:pt>
                <c:pt idx="5678">
                  <c:v>25.340253140608752</c:v>
                </c:pt>
                <c:pt idx="5679">
                  <c:v>25.323779418383253</c:v>
                </c:pt>
                <c:pt idx="5680">
                  <c:v>25.332015026462187</c:v>
                </c:pt>
                <c:pt idx="5681">
                  <c:v>25.340253140608752</c:v>
                </c:pt>
                <c:pt idx="5682">
                  <c:v>25.332015026462187</c:v>
                </c:pt>
                <c:pt idx="5683">
                  <c:v>25.34849376215567</c:v>
                </c:pt>
                <c:pt idx="5684">
                  <c:v>25.381481349016397</c:v>
                </c:pt>
                <c:pt idx="5685">
                  <c:v>25.426904978516234</c:v>
                </c:pt>
                <c:pt idx="5686">
                  <c:v>25.459988239754296</c:v>
                </c:pt>
                <c:pt idx="5687">
                  <c:v>25.480685802658172</c:v>
                </c:pt>
                <c:pt idx="5688">
                  <c:v>25.4848272121653</c:v>
                </c:pt>
                <c:pt idx="5689">
                  <c:v>25.497255237556558</c:v>
                </c:pt>
                <c:pt idx="5690">
                  <c:v>25.505543753552928</c:v>
                </c:pt>
                <c:pt idx="5691">
                  <c:v>25.526276133406256</c:v>
                </c:pt>
                <c:pt idx="5692">
                  <c:v>25.52212838935128</c:v>
                </c:pt>
                <c:pt idx="5693">
                  <c:v>25.538723172511169</c:v>
                </c:pt>
                <c:pt idx="5694">
                  <c:v>25.530424511839243</c:v>
                </c:pt>
                <c:pt idx="5695">
                  <c:v>25.51383480370356</c:v>
                </c:pt>
                <c:pt idx="5696">
                  <c:v>25.509688961775055</c:v>
                </c:pt>
                <c:pt idx="5697">
                  <c:v>25.517981279506344</c:v>
                </c:pt>
                <c:pt idx="5698">
                  <c:v>25.530424511839243</c:v>
                </c:pt>
                <c:pt idx="5699">
                  <c:v>25.526276133406256</c:v>
                </c:pt>
                <c:pt idx="5700">
                  <c:v>25.530424511839243</c:v>
                </c:pt>
                <c:pt idx="5701">
                  <c:v>25.530424511839243</c:v>
                </c:pt>
                <c:pt idx="5702">
                  <c:v>25.530424511839243</c:v>
                </c:pt>
                <c:pt idx="5703">
                  <c:v>25.517981279506344</c:v>
                </c:pt>
                <c:pt idx="5704">
                  <c:v>25.517981279506344</c:v>
                </c:pt>
                <c:pt idx="5705">
                  <c:v>25.509688961775055</c:v>
                </c:pt>
                <c:pt idx="5706">
                  <c:v>25.526276133406256</c:v>
                </c:pt>
                <c:pt idx="5707">
                  <c:v>25.509688961775055</c:v>
                </c:pt>
                <c:pt idx="5708">
                  <c:v>25.509688961775055</c:v>
                </c:pt>
                <c:pt idx="5709">
                  <c:v>25.509688961775055</c:v>
                </c:pt>
                <c:pt idx="5710">
                  <c:v>25.497255237556558</c:v>
                </c:pt>
                <c:pt idx="5711">
                  <c:v>25.497255237556558</c:v>
                </c:pt>
                <c:pt idx="5712">
                  <c:v>25.505543753552928</c:v>
                </c:pt>
                <c:pt idx="5713">
                  <c:v>25.493111929446769</c:v>
                </c:pt>
                <c:pt idx="5714">
                  <c:v>25.493111929446769</c:v>
                </c:pt>
                <c:pt idx="5715">
                  <c:v>25.493111929446769</c:v>
                </c:pt>
                <c:pt idx="5716">
                  <c:v>25.493111929446769</c:v>
                </c:pt>
                <c:pt idx="5717">
                  <c:v>25.4848272121653</c:v>
                </c:pt>
                <c:pt idx="5718">
                  <c:v>25.493111929446769</c:v>
                </c:pt>
                <c:pt idx="5719">
                  <c:v>25.493111929446769</c:v>
                </c:pt>
                <c:pt idx="5720">
                  <c:v>25.493111929446769</c:v>
                </c:pt>
                <c:pt idx="5721">
                  <c:v>25.497255237556558</c:v>
                </c:pt>
                <c:pt idx="5722">
                  <c:v>25.488969254372236</c:v>
                </c:pt>
                <c:pt idx="5723">
                  <c:v>25.488969254372236</c:v>
                </c:pt>
                <c:pt idx="5724">
                  <c:v>25.505543753552928</c:v>
                </c:pt>
                <c:pt idx="5725">
                  <c:v>25.488969254372236</c:v>
                </c:pt>
                <c:pt idx="5726">
                  <c:v>25.497255237556558</c:v>
                </c:pt>
                <c:pt idx="5727">
                  <c:v>25.505543753552928</c:v>
                </c:pt>
                <c:pt idx="5728">
                  <c:v>25.505543753552928</c:v>
                </c:pt>
                <c:pt idx="5729">
                  <c:v>25.488969254372236</c:v>
                </c:pt>
                <c:pt idx="5730">
                  <c:v>25.501399178869349</c:v>
                </c:pt>
                <c:pt idx="5731">
                  <c:v>25.501399178869349</c:v>
                </c:pt>
                <c:pt idx="5732">
                  <c:v>25.497255237556558</c:v>
                </c:pt>
                <c:pt idx="5733">
                  <c:v>25.497255237556558</c:v>
                </c:pt>
                <c:pt idx="5734">
                  <c:v>25.501399178869349</c:v>
                </c:pt>
                <c:pt idx="5735">
                  <c:v>25.517981279506344</c:v>
                </c:pt>
                <c:pt idx="5736">
                  <c:v>25.501399178869349</c:v>
                </c:pt>
                <c:pt idx="5737">
                  <c:v>25.501399178869349</c:v>
                </c:pt>
                <c:pt idx="5738">
                  <c:v>25.501399178869349</c:v>
                </c:pt>
                <c:pt idx="5739">
                  <c:v>25.501399178869349</c:v>
                </c:pt>
                <c:pt idx="5740">
                  <c:v>25.501399178869349</c:v>
                </c:pt>
                <c:pt idx="5741">
                  <c:v>25.505543753552928</c:v>
                </c:pt>
                <c:pt idx="5742">
                  <c:v>25.505543753552928</c:v>
                </c:pt>
                <c:pt idx="5743">
                  <c:v>25.509688961775055</c:v>
                </c:pt>
                <c:pt idx="5744">
                  <c:v>25.51383480370356</c:v>
                </c:pt>
                <c:pt idx="5745">
                  <c:v>25.505543753552928</c:v>
                </c:pt>
                <c:pt idx="5746">
                  <c:v>25.51383480370356</c:v>
                </c:pt>
                <c:pt idx="5747">
                  <c:v>25.51383480370356</c:v>
                </c:pt>
                <c:pt idx="5748">
                  <c:v>25.530424511839243</c:v>
                </c:pt>
                <c:pt idx="5749">
                  <c:v>25.51383480370356</c:v>
                </c:pt>
                <c:pt idx="5750">
                  <c:v>25.51383480370356</c:v>
                </c:pt>
                <c:pt idx="5751">
                  <c:v>25.530424511839243</c:v>
                </c:pt>
                <c:pt idx="5752">
                  <c:v>25.52212838935128</c:v>
                </c:pt>
                <c:pt idx="5753">
                  <c:v>25.5345735248182</c:v>
                </c:pt>
                <c:pt idx="5754">
                  <c:v>25.517981279506344</c:v>
                </c:pt>
                <c:pt idx="5755">
                  <c:v>25.526276133406256</c:v>
                </c:pt>
                <c:pt idx="5756">
                  <c:v>25.530424511839243</c:v>
                </c:pt>
                <c:pt idx="5757">
                  <c:v>25.530424511839243</c:v>
                </c:pt>
                <c:pt idx="5758">
                  <c:v>25.51383480370356</c:v>
                </c:pt>
                <c:pt idx="5759">
                  <c:v>25.517981279506344</c:v>
                </c:pt>
                <c:pt idx="5760">
                  <c:v>25.517981279506344</c:v>
                </c:pt>
                <c:pt idx="5761">
                  <c:v>25.526276133406256</c:v>
                </c:pt>
                <c:pt idx="5762">
                  <c:v>25.530424511839243</c:v>
                </c:pt>
                <c:pt idx="5763">
                  <c:v>25.5345735248182</c:v>
                </c:pt>
                <c:pt idx="5764">
                  <c:v>25.5345735248182</c:v>
                </c:pt>
                <c:pt idx="5765">
                  <c:v>25.5345735248182</c:v>
                </c:pt>
                <c:pt idx="5766">
                  <c:v>25.5345735248182</c:v>
                </c:pt>
                <c:pt idx="5767">
                  <c:v>25.517981279506344</c:v>
                </c:pt>
                <c:pt idx="5768">
                  <c:v>25.5345735248182</c:v>
                </c:pt>
                <c:pt idx="5769">
                  <c:v>25.538723172511169</c:v>
                </c:pt>
                <c:pt idx="5770">
                  <c:v>25.530424511839243</c:v>
                </c:pt>
                <c:pt idx="5771">
                  <c:v>25.538723172511169</c:v>
                </c:pt>
                <c:pt idx="5772">
                  <c:v>25.538723172511169</c:v>
                </c:pt>
                <c:pt idx="5773">
                  <c:v>25.5345735248182</c:v>
                </c:pt>
                <c:pt idx="5774">
                  <c:v>25.5345735248182</c:v>
                </c:pt>
                <c:pt idx="5775">
                  <c:v>25.538723172511169</c:v>
                </c:pt>
                <c:pt idx="5776">
                  <c:v>25.538723172511169</c:v>
                </c:pt>
                <c:pt idx="5777">
                  <c:v>25.52212838935128</c:v>
                </c:pt>
                <c:pt idx="5778">
                  <c:v>25.530424511839243</c:v>
                </c:pt>
                <c:pt idx="5779">
                  <c:v>25.55117592555456</c:v>
                </c:pt>
                <c:pt idx="5780">
                  <c:v>25.55117592555456</c:v>
                </c:pt>
                <c:pt idx="5781">
                  <c:v>25.5345735248182</c:v>
                </c:pt>
                <c:pt idx="5782">
                  <c:v>25.54287345508618</c:v>
                </c:pt>
                <c:pt idx="5783">
                  <c:v>25.555328113784157</c:v>
                </c:pt>
                <c:pt idx="5784">
                  <c:v>25.538723172511169</c:v>
                </c:pt>
                <c:pt idx="5785">
                  <c:v>25.555328113784157</c:v>
                </c:pt>
                <c:pt idx="5786">
                  <c:v>25.526276133406256</c:v>
                </c:pt>
                <c:pt idx="5787">
                  <c:v>25.5345735248182</c:v>
                </c:pt>
                <c:pt idx="5788">
                  <c:v>25.538723172511169</c:v>
                </c:pt>
                <c:pt idx="5789">
                  <c:v>25.530424511839243</c:v>
                </c:pt>
                <c:pt idx="5790">
                  <c:v>25.530424511839243</c:v>
                </c:pt>
                <c:pt idx="5791">
                  <c:v>25.517981279506344</c:v>
                </c:pt>
                <c:pt idx="5792">
                  <c:v>25.5345735248182</c:v>
                </c:pt>
                <c:pt idx="5793">
                  <c:v>25.52212838935128</c:v>
                </c:pt>
                <c:pt idx="5794">
                  <c:v>25.52212838935128</c:v>
                </c:pt>
                <c:pt idx="5795">
                  <c:v>25.530424511839243</c:v>
                </c:pt>
                <c:pt idx="5796">
                  <c:v>25.526276133406256</c:v>
                </c:pt>
                <c:pt idx="5797">
                  <c:v>25.530424511839243</c:v>
                </c:pt>
                <c:pt idx="5798">
                  <c:v>25.538723172511169</c:v>
                </c:pt>
                <c:pt idx="5799">
                  <c:v>25.526276133406256</c:v>
                </c:pt>
                <c:pt idx="5800">
                  <c:v>25.530424511839243</c:v>
                </c:pt>
                <c:pt idx="5801">
                  <c:v>25.52212838935128</c:v>
                </c:pt>
                <c:pt idx="5802">
                  <c:v>25.530424511839243</c:v>
                </c:pt>
                <c:pt idx="5803">
                  <c:v>25.526276133406256</c:v>
                </c:pt>
                <c:pt idx="5804">
                  <c:v>25.52212838935128</c:v>
                </c:pt>
                <c:pt idx="5805">
                  <c:v>25.530424511839243</c:v>
                </c:pt>
                <c:pt idx="5806">
                  <c:v>25.526276133406256</c:v>
                </c:pt>
                <c:pt idx="5807">
                  <c:v>25.526276133406256</c:v>
                </c:pt>
                <c:pt idx="5808">
                  <c:v>25.526276133406256</c:v>
                </c:pt>
                <c:pt idx="5809">
                  <c:v>25.517981279506344</c:v>
                </c:pt>
                <c:pt idx="5810">
                  <c:v>25.509688961775055</c:v>
                </c:pt>
                <c:pt idx="5811">
                  <c:v>25.517981279506344</c:v>
                </c:pt>
                <c:pt idx="5812">
                  <c:v>25.51383480370356</c:v>
                </c:pt>
                <c:pt idx="5813">
                  <c:v>25.51383480370356</c:v>
                </c:pt>
                <c:pt idx="5814">
                  <c:v>25.497255237556558</c:v>
                </c:pt>
                <c:pt idx="5815">
                  <c:v>25.505543753552928</c:v>
                </c:pt>
                <c:pt idx="5816">
                  <c:v>25.505543753552928</c:v>
                </c:pt>
                <c:pt idx="5817">
                  <c:v>25.493111929446769</c:v>
                </c:pt>
                <c:pt idx="5818">
                  <c:v>25.501399178869349</c:v>
                </c:pt>
                <c:pt idx="5819">
                  <c:v>25.497255237556558</c:v>
                </c:pt>
                <c:pt idx="5820">
                  <c:v>25.51383480370356</c:v>
                </c:pt>
                <c:pt idx="5821">
                  <c:v>25.509688961775055</c:v>
                </c:pt>
                <c:pt idx="5822">
                  <c:v>25.505543753552928</c:v>
                </c:pt>
                <c:pt idx="5823">
                  <c:v>25.493111929446769</c:v>
                </c:pt>
                <c:pt idx="5824">
                  <c:v>25.517981279506344</c:v>
                </c:pt>
                <c:pt idx="5825">
                  <c:v>25.51383480370356</c:v>
                </c:pt>
                <c:pt idx="5826">
                  <c:v>25.509688961775055</c:v>
                </c:pt>
                <c:pt idx="5827">
                  <c:v>25.517981279506344</c:v>
                </c:pt>
                <c:pt idx="5828">
                  <c:v>25.505543753552928</c:v>
                </c:pt>
                <c:pt idx="5829">
                  <c:v>25.51383480370356</c:v>
                </c:pt>
                <c:pt idx="5830">
                  <c:v>25.51383480370356</c:v>
                </c:pt>
                <c:pt idx="5831">
                  <c:v>25.538723172511169</c:v>
                </c:pt>
                <c:pt idx="5832">
                  <c:v>25.538723172511169</c:v>
                </c:pt>
                <c:pt idx="5833">
                  <c:v>25.526276133406256</c:v>
                </c:pt>
                <c:pt idx="5834">
                  <c:v>25.526276133406256</c:v>
                </c:pt>
                <c:pt idx="5835">
                  <c:v>25.530424511839243</c:v>
                </c:pt>
                <c:pt idx="5836">
                  <c:v>25.547024372711263</c:v>
                </c:pt>
                <c:pt idx="5837">
                  <c:v>25.538723172511169</c:v>
                </c:pt>
                <c:pt idx="5838">
                  <c:v>25.52212838935128</c:v>
                </c:pt>
                <c:pt idx="5839">
                  <c:v>25.538723172511169</c:v>
                </c:pt>
                <c:pt idx="5840">
                  <c:v>25.526276133406256</c:v>
                </c:pt>
                <c:pt idx="5841">
                  <c:v>25.5345735248182</c:v>
                </c:pt>
                <c:pt idx="5842">
                  <c:v>25.526276133406256</c:v>
                </c:pt>
                <c:pt idx="5843">
                  <c:v>25.5345735248182</c:v>
                </c:pt>
                <c:pt idx="5844">
                  <c:v>25.517981279506344</c:v>
                </c:pt>
                <c:pt idx="5845">
                  <c:v>25.538723172511169</c:v>
                </c:pt>
                <c:pt idx="5846">
                  <c:v>25.54287345508618</c:v>
                </c:pt>
                <c:pt idx="5847">
                  <c:v>25.547024372711263</c:v>
                </c:pt>
                <c:pt idx="5848">
                  <c:v>25.538723172511169</c:v>
                </c:pt>
                <c:pt idx="5849">
                  <c:v>25.538723172511169</c:v>
                </c:pt>
                <c:pt idx="5850">
                  <c:v>25.530424511839243</c:v>
                </c:pt>
                <c:pt idx="5851">
                  <c:v>25.547024372711263</c:v>
                </c:pt>
                <c:pt idx="5852">
                  <c:v>25.5345735248182</c:v>
                </c:pt>
                <c:pt idx="5853">
                  <c:v>25.526276133406256</c:v>
                </c:pt>
                <c:pt idx="5854">
                  <c:v>25.54287345508618</c:v>
                </c:pt>
                <c:pt idx="5855">
                  <c:v>25.54287345508618</c:v>
                </c:pt>
                <c:pt idx="5856">
                  <c:v>25.547024372711263</c:v>
                </c:pt>
                <c:pt idx="5857">
                  <c:v>25.547024372711263</c:v>
                </c:pt>
                <c:pt idx="5858">
                  <c:v>25.5345735248182</c:v>
                </c:pt>
                <c:pt idx="5859">
                  <c:v>25.54287345508618</c:v>
                </c:pt>
                <c:pt idx="5860">
                  <c:v>25.5345735248182</c:v>
                </c:pt>
                <c:pt idx="5861">
                  <c:v>25.54287345508618</c:v>
                </c:pt>
                <c:pt idx="5862">
                  <c:v>25.54287345508618</c:v>
                </c:pt>
                <c:pt idx="5863">
                  <c:v>25.547024372711263</c:v>
                </c:pt>
                <c:pt idx="5864">
                  <c:v>25.5345735248182</c:v>
                </c:pt>
                <c:pt idx="5865">
                  <c:v>25.559480937568253</c:v>
                </c:pt>
                <c:pt idx="5866">
                  <c:v>25.54287345508618</c:v>
                </c:pt>
                <c:pt idx="5867">
                  <c:v>25.547024372711263</c:v>
                </c:pt>
                <c:pt idx="5868">
                  <c:v>25.5345735248182</c:v>
                </c:pt>
                <c:pt idx="5869">
                  <c:v>25.530424511839243</c:v>
                </c:pt>
                <c:pt idx="5870">
                  <c:v>25.54287345508618</c:v>
                </c:pt>
                <c:pt idx="5871">
                  <c:v>25.54287345508618</c:v>
                </c:pt>
                <c:pt idx="5872">
                  <c:v>25.54287345508618</c:v>
                </c:pt>
                <c:pt idx="5873">
                  <c:v>25.54287345508618</c:v>
                </c:pt>
                <c:pt idx="5874">
                  <c:v>25.54287345508618</c:v>
                </c:pt>
                <c:pt idx="5875">
                  <c:v>25.555328113784157</c:v>
                </c:pt>
                <c:pt idx="5876">
                  <c:v>25.54287345508618</c:v>
                </c:pt>
                <c:pt idx="5877">
                  <c:v>25.54287345508618</c:v>
                </c:pt>
                <c:pt idx="5878">
                  <c:v>25.5345735248182</c:v>
                </c:pt>
                <c:pt idx="5879">
                  <c:v>25.547024372711263</c:v>
                </c:pt>
                <c:pt idx="5880">
                  <c:v>25.55117592555456</c:v>
                </c:pt>
                <c:pt idx="5881">
                  <c:v>25.54287345508618</c:v>
                </c:pt>
                <c:pt idx="5882">
                  <c:v>25.55117592555456</c:v>
                </c:pt>
                <c:pt idx="5883">
                  <c:v>25.555328113784157</c:v>
                </c:pt>
                <c:pt idx="5884">
                  <c:v>25.54287345508618</c:v>
                </c:pt>
                <c:pt idx="5885">
                  <c:v>25.5345735248182</c:v>
                </c:pt>
                <c:pt idx="5886">
                  <c:v>25.54287345508618</c:v>
                </c:pt>
                <c:pt idx="5887">
                  <c:v>25.54287345508618</c:v>
                </c:pt>
                <c:pt idx="5888">
                  <c:v>25.5345735248182</c:v>
                </c:pt>
                <c:pt idx="5889">
                  <c:v>25.54287345508618</c:v>
                </c:pt>
                <c:pt idx="5890">
                  <c:v>25.538723172511169</c:v>
                </c:pt>
                <c:pt idx="5891">
                  <c:v>25.5345735248182</c:v>
                </c:pt>
                <c:pt idx="5892">
                  <c:v>25.547024372711263</c:v>
                </c:pt>
                <c:pt idx="5893">
                  <c:v>25.5345735248182</c:v>
                </c:pt>
                <c:pt idx="5894">
                  <c:v>25.526276133406256</c:v>
                </c:pt>
                <c:pt idx="5895">
                  <c:v>25.538723172511169</c:v>
                </c:pt>
                <c:pt idx="5896">
                  <c:v>25.538723172511169</c:v>
                </c:pt>
                <c:pt idx="5897">
                  <c:v>25.55117592555456</c:v>
                </c:pt>
                <c:pt idx="5898">
                  <c:v>25.555328113784157</c:v>
                </c:pt>
                <c:pt idx="5899">
                  <c:v>25.547024372711263</c:v>
                </c:pt>
                <c:pt idx="5900">
                  <c:v>25.547024372711263</c:v>
                </c:pt>
                <c:pt idx="5901">
                  <c:v>25.54287345508618</c:v>
                </c:pt>
                <c:pt idx="5902">
                  <c:v>25.555328113784157</c:v>
                </c:pt>
                <c:pt idx="5903">
                  <c:v>25.547024372711263</c:v>
                </c:pt>
                <c:pt idx="5904">
                  <c:v>25.55117592555456</c:v>
                </c:pt>
                <c:pt idx="5905">
                  <c:v>25.55117592555456</c:v>
                </c:pt>
                <c:pt idx="5906">
                  <c:v>25.547024372711263</c:v>
                </c:pt>
                <c:pt idx="5907">
                  <c:v>25.54287345508618</c:v>
                </c:pt>
                <c:pt idx="5908">
                  <c:v>25.54287345508618</c:v>
                </c:pt>
                <c:pt idx="5909">
                  <c:v>25.52212838935128</c:v>
                </c:pt>
                <c:pt idx="5910">
                  <c:v>25.530424511839243</c:v>
                </c:pt>
                <c:pt idx="5911">
                  <c:v>25.5345735248182</c:v>
                </c:pt>
                <c:pt idx="5912">
                  <c:v>25.5345735248182</c:v>
                </c:pt>
                <c:pt idx="5913">
                  <c:v>25.517981279506344</c:v>
                </c:pt>
                <c:pt idx="5914">
                  <c:v>25.530424511839243</c:v>
                </c:pt>
                <c:pt idx="5915">
                  <c:v>25.530424511839243</c:v>
                </c:pt>
                <c:pt idx="5916">
                  <c:v>25.530424511839243</c:v>
                </c:pt>
                <c:pt idx="5917">
                  <c:v>25.517981279506344</c:v>
                </c:pt>
                <c:pt idx="5918">
                  <c:v>25.52212838935128</c:v>
                </c:pt>
                <c:pt idx="5919">
                  <c:v>25.52212838935128</c:v>
                </c:pt>
                <c:pt idx="5920">
                  <c:v>25.530424511839243</c:v>
                </c:pt>
                <c:pt idx="5921">
                  <c:v>25.530424511839243</c:v>
                </c:pt>
                <c:pt idx="5922">
                  <c:v>25.526276133406256</c:v>
                </c:pt>
                <c:pt idx="5923">
                  <c:v>25.54287345508618</c:v>
                </c:pt>
                <c:pt idx="5924">
                  <c:v>25.5345735248182</c:v>
                </c:pt>
                <c:pt idx="5925">
                  <c:v>25.526276133406256</c:v>
                </c:pt>
                <c:pt idx="5926">
                  <c:v>25.538723172511169</c:v>
                </c:pt>
                <c:pt idx="5927">
                  <c:v>25.54287345508618</c:v>
                </c:pt>
                <c:pt idx="5928">
                  <c:v>25.54287345508618</c:v>
                </c:pt>
                <c:pt idx="5929">
                  <c:v>25.55117592555456</c:v>
                </c:pt>
                <c:pt idx="5930">
                  <c:v>25.559480937568253</c:v>
                </c:pt>
                <c:pt idx="5931">
                  <c:v>25.55117592555456</c:v>
                </c:pt>
                <c:pt idx="5932">
                  <c:v>25.55117592555456</c:v>
                </c:pt>
                <c:pt idx="5933">
                  <c:v>25.547024372711263</c:v>
                </c:pt>
                <c:pt idx="5934">
                  <c:v>25.555328113784157</c:v>
                </c:pt>
                <c:pt idx="5935">
                  <c:v>25.563634397075049</c:v>
                </c:pt>
                <c:pt idx="5936">
                  <c:v>25.555328113784157</c:v>
                </c:pt>
                <c:pt idx="5937">
                  <c:v>25.559480937568253</c:v>
                </c:pt>
                <c:pt idx="5938">
                  <c:v>25.559480937568253</c:v>
                </c:pt>
                <c:pt idx="5939">
                  <c:v>25.563634397075049</c:v>
                </c:pt>
                <c:pt idx="5940">
                  <c:v>25.576098591613714</c:v>
                </c:pt>
                <c:pt idx="5941">
                  <c:v>25.559480937568253</c:v>
                </c:pt>
                <c:pt idx="5942">
                  <c:v>25.567788492472701</c:v>
                </c:pt>
                <c:pt idx="5943">
                  <c:v>25.555328113784157</c:v>
                </c:pt>
                <c:pt idx="5944">
                  <c:v>25.563634397075049</c:v>
                </c:pt>
                <c:pt idx="5945">
                  <c:v>25.559480937568253</c:v>
                </c:pt>
                <c:pt idx="5946">
                  <c:v>25.571943223929509</c:v>
                </c:pt>
                <c:pt idx="5947">
                  <c:v>25.576098591613714</c:v>
                </c:pt>
                <c:pt idx="5948">
                  <c:v>25.555328113784157</c:v>
                </c:pt>
                <c:pt idx="5949">
                  <c:v>25.576098591613714</c:v>
                </c:pt>
                <c:pt idx="5950">
                  <c:v>25.576098591613714</c:v>
                </c:pt>
                <c:pt idx="5951">
                  <c:v>25.567788492472701</c:v>
                </c:pt>
                <c:pt idx="5952">
                  <c:v>25.571943223929509</c:v>
                </c:pt>
                <c:pt idx="5953">
                  <c:v>25.580254595693631</c:v>
                </c:pt>
                <c:pt idx="5954">
                  <c:v>25.563634397075049</c:v>
                </c:pt>
                <c:pt idx="5955">
                  <c:v>25.571943223929509</c:v>
                </c:pt>
                <c:pt idx="5956">
                  <c:v>25.580254595693631</c:v>
                </c:pt>
                <c:pt idx="5957">
                  <c:v>25.571943223929509</c:v>
                </c:pt>
                <c:pt idx="5958">
                  <c:v>25.576098591613714</c:v>
                </c:pt>
                <c:pt idx="5959">
                  <c:v>25.580254595693631</c:v>
                </c:pt>
                <c:pt idx="5960">
                  <c:v>25.571943223929509</c:v>
                </c:pt>
                <c:pt idx="5961">
                  <c:v>25.576098591613714</c:v>
                </c:pt>
                <c:pt idx="5962">
                  <c:v>25.571943223929509</c:v>
                </c:pt>
                <c:pt idx="5963">
                  <c:v>25.588568513714065</c:v>
                </c:pt>
                <c:pt idx="5964">
                  <c:v>25.571943223929509</c:v>
                </c:pt>
                <c:pt idx="5965">
                  <c:v>25.559480937568253</c:v>
                </c:pt>
                <c:pt idx="5966">
                  <c:v>25.576098591613714</c:v>
                </c:pt>
                <c:pt idx="5967">
                  <c:v>25.576098591613714</c:v>
                </c:pt>
                <c:pt idx="5968">
                  <c:v>25.555328113784157</c:v>
                </c:pt>
                <c:pt idx="5969">
                  <c:v>25.559480937568253</c:v>
                </c:pt>
                <c:pt idx="5970">
                  <c:v>25.563634397075049</c:v>
                </c:pt>
                <c:pt idx="5971">
                  <c:v>25.571943223929509</c:v>
                </c:pt>
                <c:pt idx="5972">
                  <c:v>25.571943223929509</c:v>
                </c:pt>
                <c:pt idx="5973">
                  <c:v>25.576098591613714</c:v>
                </c:pt>
                <c:pt idx="5974">
                  <c:v>25.576098591613714</c:v>
                </c:pt>
                <c:pt idx="5975">
                  <c:v>25.580254595693631</c:v>
                </c:pt>
                <c:pt idx="5976">
                  <c:v>25.576098591613714</c:v>
                </c:pt>
                <c:pt idx="5977">
                  <c:v>25.58441123633763</c:v>
                </c:pt>
                <c:pt idx="5978">
                  <c:v>25.571943223929509</c:v>
                </c:pt>
                <c:pt idx="5979">
                  <c:v>25.58441123633763</c:v>
                </c:pt>
                <c:pt idx="5980">
                  <c:v>25.580254595693631</c:v>
                </c:pt>
                <c:pt idx="5981">
                  <c:v>25.576098591613714</c:v>
                </c:pt>
                <c:pt idx="5982">
                  <c:v>25.576098591613714</c:v>
                </c:pt>
                <c:pt idx="5983">
                  <c:v>25.58441123633763</c:v>
                </c:pt>
                <c:pt idx="5984">
                  <c:v>25.576098591613714</c:v>
                </c:pt>
                <c:pt idx="5985">
                  <c:v>25.571943223929509</c:v>
                </c:pt>
                <c:pt idx="5986">
                  <c:v>25.576098591613714</c:v>
                </c:pt>
                <c:pt idx="5987">
                  <c:v>25.571943223929509</c:v>
                </c:pt>
                <c:pt idx="5988">
                  <c:v>25.576098591613714</c:v>
                </c:pt>
                <c:pt idx="5989">
                  <c:v>25.571943223929509</c:v>
                </c:pt>
                <c:pt idx="5990">
                  <c:v>25.559480937568253</c:v>
                </c:pt>
                <c:pt idx="5991">
                  <c:v>25.571943223929509</c:v>
                </c:pt>
                <c:pt idx="5992">
                  <c:v>25.576098591613714</c:v>
                </c:pt>
                <c:pt idx="5993">
                  <c:v>25.576098591613714</c:v>
                </c:pt>
                <c:pt idx="5994">
                  <c:v>25.559480937568253</c:v>
                </c:pt>
                <c:pt idx="5995">
                  <c:v>25.559480937568253</c:v>
                </c:pt>
                <c:pt idx="5996">
                  <c:v>25.563634397075049</c:v>
                </c:pt>
                <c:pt idx="5997">
                  <c:v>25.576098591613714</c:v>
                </c:pt>
                <c:pt idx="5998">
                  <c:v>25.567788492472701</c:v>
                </c:pt>
                <c:pt idx="5999">
                  <c:v>25.571943223929509</c:v>
                </c:pt>
                <c:pt idx="6000">
                  <c:v>25.576098591613714</c:v>
                </c:pt>
                <c:pt idx="6001">
                  <c:v>25.563634397075049</c:v>
                </c:pt>
                <c:pt idx="6002">
                  <c:v>25.576098591613714</c:v>
                </c:pt>
                <c:pt idx="6003">
                  <c:v>25.563634397075049</c:v>
                </c:pt>
                <c:pt idx="6004">
                  <c:v>25.567788492472701</c:v>
                </c:pt>
                <c:pt idx="6005">
                  <c:v>25.567788492472701</c:v>
                </c:pt>
                <c:pt idx="6006">
                  <c:v>25.571943223929509</c:v>
                </c:pt>
                <c:pt idx="6007">
                  <c:v>25.571943223929509</c:v>
                </c:pt>
                <c:pt idx="6008">
                  <c:v>25.571943223929509</c:v>
                </c:pt>
                <c:pt idx="6009">
                  <c:v>25.555328113784157</c:v>
                </c:pt>
                <c:pt idx="6010">
                  <c:v>25.555328113784157</c:v>
                </c:pt>
                <c:pt idx="6011">
                  <c:v>25.55117592555456</c:v>
                </c:pt>
                <c:pt idx="6012">
                  <c:v>25.547024372711263</c:v>
                </c:pt>
                <c:pt idx="6013">
                  <c:v>25.5345735248182</c:v>
                </c:pt>
                <c:pt idx="6014">
                  <c:v>25.55117592555456</c:v>
                </c:pt>
                <c:pt idx="6015">
                  <c:v>25.54287345508618</c:v>
                </c:pt>
                <c:pt idx="6016">
                  <c:v>25.54287345508618</c:v>
                </c:pt>
                <c:pt idx="6017">
                  <c:v>25.547024372711263</c:v>
                </c:pt>
                <c:pt idx="6018">
                  <c:v>25.547024372711263</c:v>
                </c:pt>
                <c:pt idx="6019">
                  <c:v>25.547024372711263</c:v>
                </c:pt>
                <c:pt idx="6020">
                  <c:v>25.5345735248182</c:v>
                </c:pt>
                <c:pt idx="6021">
                  <c:v>25.55117592555456</c:v>
                </c:pt>
                <c:pt idx="6022">
                  <c:v>25.559480937568253</c:v>
                </c:pt>
                <c:pt idx="6023">
                  <c:v>25.547024372711263</c:v>
                </c:pt>
                <c:pt idx="6024">
                  <c:v>25.559480937568253</c:v>
                </c:pt>
                <c:pt idx="6025">
                  <c:v>25.55117592555456</c:v>
                </c:pt>
                <c:pt idx="6026">
                  <c:v>25.55117592555456</c:v>
                </c:pt>
                <c:pt idx="6027">
                  <c:v>25.555328113784157</c:v>
                </c:pt>
                <c:pt idx="6028">
                  <c:v>25.555328113784157</c:v>
                </c:pt>
                <c:pt idx="6029">
                  <c:v>25.538723172511169</c:v>
                </c:pt>
                <c:pt idx="6030">
                  <c:v>25.555328113784157</c:v>
                </c:pt>
                <c:pt idx="6031">
                  <c:v>25.547024372711263</c:v>
                </c:pt>
                <c:pt idx="6032">
                  <c:v>25.54287345508618</c:v>
                </c:pt>
                <c:pt idx="6033">
                  <c:v>25.547024372711263</c:v>
                </c:pt>
                <c:pt idx="6034">
                  <c:v>25.538723172511169</c:v>
                </c:pt>
                <c:pt idx="6035">
                  <c:v>25.530424511839243</c:v>
                </c:pt>
                <c:pt idx="6036">
                  <c:v>25.54287345508618</c:v>
                </c:pt>
                <c:pt idx="6037">
                  <c:v>25.5345735248182</c:v>
                </c:pt>
                <c:pt idx="6038">
                  <c:v>25.530424511839243</c:v>
                </c:pt>
                <c:pt idx="6039">
                  <c:v>25.530424511839243</c:v>
                </c:pt>
                <c:pt idx="6040">
                  <c:v>25.530424511839243</c:v>
                </c:pt>
                <c:pt idx="6041">
                  <c:v>25.526276133406256</c:v>
                </c:pt>
                <c:pt idx="6042">
                  <c:v>25.52212838935128</c:v>
                </c:pt>
                <c:pt idx="6043">
                  <c:v>25.517981279506344</c:v>
                </c:pt>
                <c:pt idx="6044">
                  <c:v>25.51383480370356</c:v>
                </c:pt>
                <c:pt idx="6045">
                  <c:v>25.530424511839243</c:v>
                </c:pt>
                <c:pt idx="6046">
                  <c:v>25.51383480370356</c:v>
                </c:pt>
                <c:pt idx="6047">
                  <c:v>25.538723172511169</c:v>
                </c:pt>
                <c:pt idx="6048">
                  <c:v>25.5345735248182</c:v>
                </c:pt>
                <c:pt idx="6049">
                  <c:v>25.526276133406256</c:v>
                </c:pt>
                <c:pt idx="6050">
                  <c:v>25.530424511839243</c:v>
                </c:pt>
                <c:pt idx="6051">
                  <c:v>25.54287345508618</c:v>
                </c:pt>
                <c:pt idx="6052">
                  <c:v>25.538723172511169</c:v>
                </c:pt>
                <c:pt idx="6053">
                  <c:v>25.526276133406256</c:v>
                </c:pt>
                <c:pt idx="6054">
                  <c:v>25.5345735248182</c:v>
                </c:pt>
                <c:pt idx="6055">
                  <c:v>25.538723172511169</c:v>
                </c:pt>
                <c:pt idx="6056">
                  <c:v>25.54287345508618</c:v>
                </c:pt>
                <c:pt idx="6057">
                  <c:v>25.5345735248182</c:v>
                </c:pt>
                <c:pt idx="6058">
                  <c:v>25.538723172511169</c:v>
                </c:pt>
                <c:pt idx="6059">
                  <c:v>25.5345735248182</c:v>
                </c:pt>
                <c:pt idx="6060">
                  <c:v>25.5345735248182</c:v>
                </c:pt>
                <c:pt idx="6061">
                  <c:v>25.5345735248182</c:v>
                </c:pt>
                <c:pt idx="6062">
                  <c:v>25.52212838935128</c:v>
                </c:pt>
                <c:pt idx="6063">
                  <c:v>25.509688961775055</c:v>
                </c:pt>
                <c:pt idx="6064">
                  <c:v>25.538723172511169</c:v>
                </c:pt>
                <c:pt idx="6065">
                  <c:v>25.517981279506344</c:v>
                </c:pt>
                <c:pt idx="6066">
                  <c:v>25.538723172511169</c:v>
                </c:pt>
                <c:pt idx="6067">
                  <c:v>25.5345735248182</c:v>
                </c:pt>
                <c:pt idx="6068">
                  <c:v>25.51383480370356</c:v>
                </c:pt>
                <c:pt idx="6069">
                  <c:v>25.530424511839243</c:v>
                </c:pt>
                <c:pt idx="6070">
                  <c:v>25.5345735248182</c:v>
                </c:pt>
                <c:pt idx="6071">
                  <c:v>25.517981279506344</c:v>
                </c:pt>
                <c:pt idx="6072">
                  <c:v>25.547024372711263</c:v>
                </c:pt>
                <c:pt idx="6073">
                  <c:v>25.5345735248182</c:v>
                </c:pt>
                <c:pt idx="6074">
                  <c:v>25.54287345508618</c:v>
                </c:pt>
                <c:pt idx="6075">
                  <c:v>25.547024372711263</c:v>
                </c:pt>
                <c:pt idx="6076">
                  <c:v>25.54287345508618</c:v>
                </c:pt>
                <c:pt idx="6077">
                  <c:v>25.538723172511169</c:v>
                </c:pt>
                <c:pt idx="6078">
                  <c:v>25.559480937568253</c:v>
                </c:pt>
                <c:pt idx="6079">
                  <c:v>25.555328113784157</c:v>
                </c:pt>
                <c:pt idx="6080">
                  <c:v>25.5345735248182</c:v>
                </c:pt>
                <c:pt idx="6081">
                  <c:v>25.55117592555456</c:v>
                </c:pt>
                <c:pt idx="6082">
                  <c:v>25.555328113784157</c:v>
                </c:pt>
                <c:pt idx="6083">
                  <c:v>25.559480937568253</c:v>
                </c:pt>
                <c:pt idx="6084">
                  <c:v>25.555328113784157</c:v>
                </c:pt>
                <c:pt idx="6085">
                  <c:v>25.538723172511169</c:v>
                </c:pt>
                <c:pt idx="6086">
                  <c:v>25.55117592555456</c:v>
                </c:pt>
                <c:pt idx="6087">
                  <c:v>25.538723172511169</c:v>
                </c:pt>
                <c:pt idx="6088">
                  <c:v>25.54287345508618</c:v>
                </c:pt>
                <c:pt idx="6089">
                  <c:v>25.555328113784157</c:v>
                </c:pt>
                <c:pt idx="6090">
                  <c:v>25.555328113784157</c:v>
                </c:pt>
                <c:pt idx="6091">
                  <c:v>25.547024372711263</c:v>
                </c:pt>
                <c:pt idx="6092">
                  <c:v>25.547024372711263</c:v>
                </c:pt>
                <c:pt idx="6093">
                  <c:v>25.547024372711263</c:v>
                </c:pt>
                <c:pt idx="6094">
                  <c:v>25.547024372711263</c:v>
                </c:pt>
                <c:pt idx="6095">
                  <c:v>25.547024372711263</c:v>
                </c:pt>
                <c:pt idx="6096">
                  <c:v>25.538723172511169</c:v>
                </c:pt>
                <c:pt idx="6097">
                  <c:v>25.563634397075049</c:v>
                </c:pt>
                <c:pt idx="6098">
                  <c:v>25.555328113784157</c:v>
                </c:pt>
                <c:pt idx="6099">
                  <c:v>25.54287345508618</c:v>
                </c:pt>
                <c:pt idx="6100">
                  <c:v>25.559480937568253</c:v>
                </c:pt>
                <c:pt idx="6101">
                  <c:v>25.555328113784157</c:v>
                </c:pt>
                <c:pt idx="6102">
                  <c:v>25.555328113784157</c:v>
                </c:pt>
                <c:pt idx="6103">
                  <c:v>25.555328113784157</c:v>
                </c:pt>
                <c:pt idx="6104">
                  <c:v>25.555328113784157</c:v>
                </c:pt>
                <c:pt idx="6105">
                  <c:v>25.571943223929509</c:v>
                </c:pt>
                <c:pt idx="6106">
                  <c:v>25.547024372711263</c:v>
                </c:pt>
                <c:pt idx="6107">
                  <c:v>25.55117592555456</c:v>
                </c:pt>
                <c:pt idx="6108">
                  <c:v>25.54287345508618</c:v>
                </c:pt>
                <c:pt idx="6109">
                  <c:v>25.538723172511169</c:v>
                </c:pt>
                <c:pt idx="6110">
                  <c:v>25.547024372711263</c:v>
                </c:pt>
                <c:pt idx="6111">
                  <c:v>25.547024372711263</c:v>
                </c:pt>
                <c:pt idx="6112">
                  <c:v>25.547024372711263</c:v>
                </c:pt>
                <c:pt idx="6113">
                  <c:v>25.563634397075049</c:v>
                </c:pt>
                <c:pt idx="6114">
                  <c:v>25.538723172511169</c:v>
                </c:pt>
                <c:pt idx="6115">
                  <c:v>25.547024372711263</c:v>
                </c:pt>
                <c:pt idx="6116">
                  <c:v>25.538723172511169</c:v>
                </c:pt>
                <c:pt idx="6117">
                  <c:v>25.517981279506344</c:v>
                </c:pt>
                <c:pt idx="6118">
                  <c:v>25.538723172511169</c:v>
                </c:pt>
                <c:pt idx="6119">
                  <c:v>25.530424511839243</c:v>
                </c:pt>
                <c:pt idx="6120">
                  <c:v>25.54287345508618</c:v>
                </c:pt>
                <c:pt idx="6121">
                  <c:v>25.52212838935128</c:v>
                </c:pt>
                <c:pt idx="6122">
                  <c:v>25.54287345508618</c:v>
                </c:pt>
                <c:pt idx="6123">
                  <c:v>25.54287345508618</c:v>
                </c:pt>
                <c:pt idx="6124">
                  <c:v>25.538723172511169</c:v>
                </c:pt>
                <c:pt idx="6125">
                  <c:v>25.547024372711263</c:v>
                </c:pt>
                <c:pt idx="6126">
                  <c:v>25.54287345508618</c:v>
                </c:pt>
                <c:pt idx="6127">
                  <c:v>25.54287345508618</c:v>
                </c:pt>
                <c:pt idx="6128">
                  <c:v>25.55117592555456</c:v>
                </c:pt>
                <c:pt idx="6129">
                  <c:v>25.538723172511169</c:v>
                </c:pt>
                <c:pt idx="6130">
                  <c:v>25.5345735248182</c:v>
                </c:pt>
                <c:pt idx="6131">
                  <c:v>25.5345735248182</c:v>
                </c:pt>
                <c:pt idx="6132">
                  <c:v>25.530424511839243</c:v>
                </c:pt>
                <c:pt idx="6133">
                  <c:v>25.530424511839243</c:v>
                </c:pt>
                <c:pt idx="6134">
                  <c:v>25.5345735248182</c:v>
                </c:pt>
                <c:pt idx="6135">
                  <c:v>25.530424511839243</c:v>
                </c:pt>
                <c:pt idx="6136">
                  <c:v>25.538723172511169</c:v>
                </c:pt>
                <c:pt idx="6137">
                  <c:v>25.530424511839243</c:v>
                </c:pt>
                <c:pt idx="6138">
                  <c:v>25.54287345508618</c:v>
                </c:pt>
                <c:pt idx="6139">
                  <c:v>25.5345735248182</c:v>
                </c:pt>
                <c:pt idx="6140">
                  <c:v>25.530424511839243</c:v>
                </c:pt>
                <c:pt idx="6141">
                  <c:v>25.530424511839243</c:v>
                </c:pt>
                <c:pt idx="6142">
                  <c:v>25.5345735248182</c:v>
                </c:pt>
                <c:pt idx="6143">
                  <c:v>25.538723172511169</c:v>
                </c:pt>
                <c:pt idx="6144">
                  <c:v>25.5345735248182</c:v>
                </c:pt>
                <c:pt idx="6145">
                  <c:v>25.54287345508618</c:v>
                </c:pt>
                <c:pt idx="6146">
                  <c:v>25.54287345508618</c:v>
                </c:pt>
                <c:pt idx="6147">
                  <c:v>25.538723172511169</c:v>
                </c:pt>
                <c:pt idx="6148">
                  <c:v>25.559480937568253</c:v>
                </c:pt>
                <c:pt idx="6149">
                  <c:v>25.559480937568253</c:v>
                </c:pt>
                <c:pt idx="6150">
                  <c:v>25.538723172511169</c:v>
                </c:pt>
                <c:pt idx="6151">
                  <c:v>25.547024372711263</c:v>
                </c:pt>
                <c:pt idx="6152">
                  <c:v>25.559480937568253</c:v>
                </c:pt>
                <c:pt idx="6153">
                  <c:v>25.547024372711263</c:v>
                </c:pt>
                <c:pt idx="6154">
                  <c:v>25.547024372711263</c:v>
                </c:pt>
                <c:pt idx="6155">
                  <c:v>25.547024372711263</c:v>
                </c:pt>
                <c:pt idx="6156">
                  <c:v>25.547024372711263</c:v>
                </c:pt>
                <c:pt idx="6157">
                  <c:v>25.559480937568253</c:v>
                </c:pt>
                <c:pt idx="6158">
                  <c:v>25.54287345508618</c:v>
                </c:pt>
                <c:pt idx="6159">
                  <c:v>25.55117592555456</c:v>
                </c:pt>
                <c:pt idx="6160">
                  <c:v>25.555328113784157</c:v>
                </c:pt>
                <c:pt idx="6161">
                  <c:v>25.54287345508618</c:v>
                </c:pt>
                <c:pt idx="6162">
                  <c:v>25.547024372711263</c:v>
                </c:pt>
                <c:pt idx="6163">
                  <c:v>25.547024372711263</c:v>
                </c:pt>
                <c:pt idx="6164">
                  <c:v>25.547024372711263</c:v>
                </c:pt>
                <c:pt idx="6165">
                  <c:v>25.547024372711263</c:v>
                </c:pt>
                <c:pt idx="6166">
                  <c:v>25.547024372711263</c:v>
                </c:pt>
                <c:pt idx="6167">
                  <c:v>25.54287345508618</c:v>
                </c:pt>
                <c:pt idx="6168">
                  <c:v>25.555328113784157</c:v>
                </c:pt>
                <c:pt idx="6169">
                  <c:v>25.559480937568253</c:v>
                </c:pt>
                <c:pt idx="6170">
                  <c:v>25.559480937568253</c:v>
                </c:pt>
                <c:pt idx="6171">
                  <c:v>25.563634397075049</c:v>
                </c:pt>
                <c:pt idx="6172">
                  <c:v>25.563634397075049</c:v>
                </c:pt>
                <c:pt idx="6173">
                  <c:v>25.576098591613714</c:v>
                </c:pt>
                <c:pt idx="6174">
                  <c:v>25.559480937568253</c:v>
                </c:pt>
                <c:pt idx="6175">
                  <c:v>25.571943223929509</c:v>
                </c:pt>
                <c:pt idx="6176">
                  <c:v>25.571943223929509</c:v>
                </c:pt>
                <c:pt idx="6177">
                  <c:v>25.580254595693631</c:v>
                </c:pt>
                <c:pt idx="6178">
                  <c:v>25.571943223929509</c:v>
                </c:pt>
                <c:pt idx="6179">
                  <c:v>25.563634397075049</c:v>
                </c:pt>
                <c:pt idx="6180">
                  <c:v>25.58441123633763</c:v>
                </c:pt>
                <c:pt idx="6181">
                  <c:v>25.567788492472701</c:v>
                </c:pt>
                <c:pt idx="6182">
                  <c:v>25.571943223929509</c:v>
                </c:pt>
                <c:pt idx="6183">
                  <c:v>25.571943223929509</c:v>
                </c:pt>
                <c:pt idx="6184">
                  <c:v>25.55117592555456</c:v>
                </c:pt>
                <c:pt idx="6185">
                  <c:v>25.547024372711263</c:v>
                </c:pt>
                <c:pt idx="6186">
                  <c:v>25.576098591613714</c:v>
                </c:pt>
                <c:pt idx="6187">
                  <c:v>25.555328113784157</c:v>
                </c:pt>
                <c:pt idx="6188">
                  <c:v>25.563634397075049</c:v>
                </c:pt>
                <c:pt idx="6189">
                  <c:v>25.576098591613714</c:v>
                </c:pt>
                <c:pt idx="6190">
                  <c:v>25.571943223929509</c:v>
                </c:pt>
                <c:pt idx="6191">
                  <c:v>25.555328113784157</c:v>
                </c:pt>
                <c:pt idx="6192">
                  <c:v>25.563634397075049</c:v>
                </c:pt>
                <c:pt idx="6193">
                  <c:v>25.567788492472701</c:v>
                </c:pt>
                <c:pt idx="6194">
                  <c:v>25.563634397075049</c:v>
                </c:pt>
                <c:pt idx="6195">
                  <c:v>25.567788492472701</c:v>
                </c:pt>
                <c:pt idx="6196">
                  <c:v>25.567788492472701</c:v>
                </c:pt>
                <c:pt idx="6197">
                  <c:v>25.559480937568253</c:v>
                </c:pt>
                <c:pt idx="6198">
                  <c:v>25.571943223929509</c:v>
                </c:pt>
                <c:pt idx="6199">
                  <c:v>25.563634397075049</c:v>
                </c:pt>
                <c:pt idx="6200">
                  <c:v>25.571943223929509</c:v>
                </c:pt>
                <c:pt idx="6201">
                  <c:v>25.580254595693631</c:v>
                </c:pt>
                <c:pt idx="6202">
                  <c:v>25.571943223929509</c:v>
                </c:pt>
                <c:pt idx="6203">
                  <c:v>25.571943223929509</c:v>
                </c:pt>
                <c:pt idx="6204">
                  <c:v>25.563634397075049</c:v>
                </c:pt>
                <c:pt idx="6205">
                  <c:v>25.559480937568253</c:v>
                </c:pt>
                <c:pt idx="6206">
                  <c:v>25.55117592555456</c:v>
                </c:pt>
                <c:pt idx="6207">
                  <c:v>25.55117592555456</c:v>
                </c:pt>
                <c:pt idx="6208">
                  <c:v>25.54287345508618</c:v>
                </c:pt>
                <c:pt idx="6209">
                  <c:v>25.54287345508618</c:v>
                </c:pt>
                <c:pt idx="6210">
                  <c:v>25.54287345508618</c:v>
                </c:pt>
                <c:pt idx="6211">
                  <c:v>25.55117592555456</c:v>
                </c:pt>
                <c:pt idx="6212">
                  <c:v>25.555328113784157</c:v>
                </c:pt>
                <c:pt idx="6213">
                  <c:v>25.563634397075049</c:v>
                </c:pt>
                <c:pt idx="6214">
                  <c:v>25.55117592555456</c:v>
                </c:pt>
                <c:pt idx="6215">
                  <c:v>25.555328113784157</c:v>
                </c:pt>
                <c:pt idx="6216">
                  <c:v>25.54287345508618</c:v>
                </c:pt>
                <c:pt idx="6217">
                  <c:v>25.559480937568253</c:v>
                </c:pt>
                <c:pt idx="6218">
                  <c:v>25.547024372711263</c:v>
                </c:pt>
                <c:pt idx="6219">
                  <c:v>25.559480937568253</c:v>
                </c:pt>
                <c:pt idx="6220">
                  <c:v>25.559480937568253</c:v>
                </c:pt>
                <c:pt idx="6221">
                  <c:v>25.563634397075049</c:v>
                </c:pt>
                <c:pt idx="6222">
                  <c:v>25.563634397075049</c:v>
                </c:pt>
                <c:pt idx="6223">
                  <c:v>25.555328113784157</c:v>
                </c:pt>
                <c:pt idx="6224">
                  <c:v>25.563634397075049</c:v>
                </c:pt>
                <c:pt idx="6225">
                  <c:v>25.55117592555456</c:v>
                </c:pt>
                <c:pt idx="6226">
                  <c:v>25.55117592555456</c:v>
                </c:pt>
                <c:pt idx="6227">
                  <c:v>25.5345735248182</c:v>
                </c:pt>
                <c:pt idx="6228">
                  <c:v>25.547024372711263</c:v>
                </c:pt>
                <c:pt idx="6229">
                  <c:v>25.559480937568253</c:v>
                </c:pt>
                <c:pt idx="6230">
                  <c:v>25.54287345508618</c:v>
                </c:pt>
                <c:pt idx="6231">
                  <c:v>25.5345735248182</c:v>
                </c:pt>
                <c:pt idx="6232">
                  <c:v>25.547024372711263</c:v>
                </c:pt>
                <c:pt idx="6233">
                  <c:v>25.538723172511169</c:v>
                </c:pt>
                <c:pt idx="6234">
                  <c:v>25.530424511839243</c:v>
                </c:pt>
                <c:pt idx="6235">
                  <c:v>25.538723172511169</c:v>
                </c:pt>
                <c:pt idx="6236">
                  <c:v>25.526276133406256</c:v>
                </c:pt>
                <c:pt idx="6237">
                  <c:v>25.51383480370356</c:v>
                </c:pt>
                <c:pt idx="6238">
                  <c:v>25.52212838935128</c:v>
                </c:pt>
                <c:pt idx="6239">
                  <c:v>25.52212838935128</c:v>
                </c:pt>
                <c:pt idx="6240">
                  <c:v>25.501399178869349</c:v>
                </c:pt>
                <c:pt idx="6241">
                  <c:v>25.526276133406256</c:v>
                </c:pt>
                <c:pt idx="6242">
                  <c:v>25.509688961775055</c:v>
                </c:pt>
                <c:pt idx="6243">
                  <c:v>25.509688961775055</c:v>
                </c:pt>
                <c:pt idx="6244">
                  <c:v>25.497255237556558</c:v>
                </c:pt>
                <c:pt idx="6245">
                  <c:v>25.51383480370356</c:v>
                </c:pt>
                <c:pt idx="6246">
                  <c:v>25.501399178869349</c:v>
                </c:pt>
                <c:pt idx="6247">
                  <c:v>25.509688961775055</c:v>
                </c:pt>
                <c:pt idx="6248">
                  <c:v>25.493111929446769</c:v>
                </c:pt>
                <c:pt idx="6249">
                  <c:v>25.526276133406256</c:v>
                </c:pt>
                <c:pt idx="6250">
                  <c:v>25.501399178869349</c:v>
                </c:pt>
                <c:pt idx="6251">
                  <c:v>25.501399178869349</c:v>
                </c:pt>
                <c:pt idx="6252">
                  <c:v>25.4848272121653</c:v>
                </c:pt>
                <c:pt idx="6253">
                  <c:v>25.501399178869349</c:v>
                </c:pt>
                <c:pt idx="6254">
                  <c:v>25.488969254372236</c:v>
                </c:pt>
                <c:pt idx="6255">
                  <c:v>25.472404881073075</c:v>
                </c:pt>
                <c:pt idx="6256">
                  <c:v>25.418640470108272</c:v>
                </c:pt>
                <c:pt idx="6257">
                  <c:v>25.39799022153305</c:v>
                </c:pt>
                <c:pt idx="6258">
                  <c:v>25.352615013620834</c:v>
                </c:pt>
                <c:pt idx="6259">
                  <c:v>25.336133770193726</c:v>
                </c:pt>
                <c:pt idx="6260">
                  <c:v>25.282638922394241</c:v>
                </c:pt>
                <c:pt idx="6261">
                  <c:v>25.286750158907736</c:v>
                </c:pt>
                <c:pt idx="6262">
                  <c:v>25.303201353490749</c:v>
                </c:pt>
                <c:pt idx="6263">
                  <c:v>25.286750158907736</c:v>
                </c:pt>
                <c:pt idx="6264">
                  <c:v>25.303201353490749</c:v>
                </c:pt>
                <c:pt idx="6265">
                  <c:v>25.299087617233084</c:v>
                </c:pt>
                <c:pt idx="6266">
                  <c:v>25.299087617233084</c:v>
                </c:pt>
                <c:pt idx="6267">
                  <c:v>25.299087617233084</c:v>
                </c:pt>
                <c:pt idx="6268">
                  <c:v>25.294974506160898</c:v>
                </c:pt>
                <c:pt idx="6269">
                  <c:v>25.29086202010788</c:v>
                </c:pt>
                <c:pt idx="6270">
                  <c:v>25.311430702227739</c:v>
                </c:pt>
                <c:pt idx="6271">
                  <c:v>25.311430702227739</c:v>
                </c:pt>
                <c:pt idx="6272">
                  <c:v>25.30731571510016</c:v>
                </c:pt>
                <c:pt idx="6273">
                  <c:v>25.327896909247528</c:v>
                </c:pt>
                <c:pt idx="6274">
                  <c:v>25.336133770193726</c:v>
                </c:pt>
                <c:pt idx="6275">
                  <c:v>25.319662553702813</c:v>
                </c:pt>
                <c:pt idx="6276">
                  <c:v>25.315546315039796</c:v>
                </c:pt>
                <c:pt idx="6277">
                  <c:v>25.319662553702813</c:v>
                </c:pt>
                <c:pt idx="6278">
                  <c:v>25.319662553702813</c:v>
                </c:pt>
                <c:pt idx="6279">
                  <c:v>25.327896909247528</c:v>
                </c:pt>
                <c:pt idx="6280">
                  <c:v>25.323779418383253</c:v>
                </c:pt>
                <c:pt idx="6281">
                  <c:v>25.327896909247528</c:v>
                </c:pt>
                <c:pt idx="6282">
                  <c:v>25.327896909247528</c:v>
                </c:pt>
                <c:pt idx="6283">
                  <c:v>25.30731571510016</c:v>
                </c:pt>
                <c:pt idx="6284">
                  <c:v>25.303201353490749</c:v>
                </c:pt>
                <c:pt idx="6285">
                  <c:v>25.315546315039796</c:v>
                </c:pt>
                <c:pt idx="6286">
                  <c:v>25.30731571510016</c:v>
                </c:pt>
                <c:pt idx="6287">
                  <c:v>25.319662553702813</c:v>
                </c:pt>
                <c:pt idx="6288">
                  <c:v>25.319662553702813</c:v>
                </c:pt>
                <c:pt idx="6289">
                  <c:v>25.327896909247528</c:v>
                </c:pt>
                <c:pt idx="6290">
                  <c:v>25.299087617233084</c:v>
                </c:pt>
                <c:pt idx="6291">
                  <c:v>25.311430702227739</c:v>
                </c:pt>
                <c:pt idx="6292">
                  <c:v>25.311430702227739</c:v>
                </c:pt>
                <c:pt idx="6293">
                  <c:v>25.319662553702813</c:v>
                </c:pt>
                <c:pt idx="6294">
                  <c:v>25.332015026462187</c:v>
                </c:pt>
                <c:pt idx="6295">
                  <c:v>25.315546315039796</c:v>
                </c:pt>
                <c:pt idx="6296">
                  <c:v>25.327896909247528</c:v>
                </c:pt>
                <c:pt idx="6297">
                  <c:v>25.327896909247528</c:v>
                </c:pt>
                <c:pt idx="6298">
                  <c:v>25.315546315039796</c:v>
                </c:pt>
                <c:pt idx="6299">
                  <c:v>25.323779418383253</c:v>
                </c:pt>
                <c:pt idx="6300">
                  <c:v>25.327896909247528</c:v>
                </c:pt>
                <c:pt idx="6301">
                  <c:v>25.319662553702813</c:v>
                </c:pt>
                <c:pt idx="6302">
                  <c:v>25.327896909247528</c:v>
                </c:pt>
                <c:pt idx="6303">
                  <c:v>25.323779418383253</c:v>
                </c:pt>
                <c:pt idx="6304">
                  <c:v>25.319662553702813</c:v>
                </c:pt>
                <c:pt idx="6305">
                  <c:v>25.30731571510016</c:v>
                </c:pt>
                <c:pt idx="6306">
                  <c:v>25.319662553702813</c:v>
                </c:pt>
                <c:pt idx="6307">
                  <c:v>25.299087617233084</c:v>
                </c:pt>
                <c:pt idx="6308">
                  <c:v>25.323779418383253</c:v>
                </c:pt>
                <c:pt idx="6309">
                  <c:v>25.303201353490749</c:v>
                </c:pt>
                <c:pt idx="6310">
                  <c:v>25.315546315039796</c:v>
                </c:pt>
                <c:pt idx="6311">
                  <c:v>25.299087617233084</c:v>
                </c:pt>
                <c:pt idx="6312">
                  <c:v>25.323779418383253</c:v>
                </c:pt>
                <c:pt idx="6313">
                  <c:v>25.311430702227739</c:v>
                </c:pt>
                <c:pt idx="6314">
                  <c:v>25.303201353490749</c:v>
                </c:pt>
                <c:pt idx="6315">
                  <c:v>25.319662553702813</c:v>
                </c:pt>
                <c:pt idx="6316">
                  <c:v>25.294974506160898</c:v>
                </c:pt>
                <c:pt idx="6317">
                  <c:v>25.30731571510016</c:v>
                </c:pt>
                <c:pt idx="6318">
                  <c:v>25.323779418383253</c:v>
                </c:pt>
                <c:pt idx="6319">
                  <c:v>25.303201353490749</c:v>
                </c:pt>
                <c:pt idx="6320">
                  <c:v>25.311430702227739</c:v>
                </c:pt>
                <c:pt idx="6321">
                  <c:v>25.311430702227739</c:v>
                </c:pt>
                <c:pt idx="6322">
                  <c:v>25.311430702227739</c:v>
                </c:pt>
                <c:pt idx="6323">
                  <c:v>25.30731571510016</c:v>
                </c:pt>
                <c:pt idx="6324">
                  <c:v>25.30731571510016</c:v>
                </c:pt>
                <c:pt idx="6325">
                  <c:v>25.319662553702813</c:v>
                </c:pt>
                <c:pt idx="6326">
                  <c:v>25.30731571510016</c:v>
                </c:pt>
                <c:pt idx="6327">
                  <c:v>25.319662553702813</c:v>
                </c:pt>
                <c:pt idx="6328">
                  <c:v>25.294974506160898</c:v>
                </c:pt>
                <c:pt idx="6329">
                  <c:v>25.299087617233084</c:v>
                </c:pt>
                <c:pt idx="6330">
                  <c:v>25.299087617233084</c:v>
                </c:pt>
                <c:pt idx="6331">
                  <c:v>25.282638922394241</c:v>
                </c:pt>
                <c:pt idx="6332">
                  <c:v>25.29086202010788</c:v>
                </c:pt>
                <c:pt idx="6333">
                  <c:v>25.311430702227739</c:v>
                </c:pt>
                <c:pt idx="6334">
                  <c:v>25.299087617233084</c:v>
                </c:pt>
                <c:pt idx="6335">
                  <c:v>25.299087617233084</c:v>
                </c:pt>
                <c:pt idx="6336">
                  <c:v>25.29086202010788</c:v>
                </c:pt>
                <c:pt idx="6337">
                  <c:v>25.282638922394241</c:v>
                </c:pt>
                <c:pt idx="6338">
                  <c:v>25.294974506160898</c:v>
                </c:pt>
                <c:pt idx="6339">
                  <c:v>25.303201353490749</c:v>
                </c:pt>
                <c:pt idx="6340">
                  <c:v>25.299087617233084</c:v>
                </c:pt>
                <c:pt idx="6341">
                  <c:v>25.294974506160898</c:v>
                </c:pt>
                <c:pt idx="6342">
                  <c:v>25.294974506160898</c:v>
                </c:pt>
                <c:pt idx="6343">
                  <c:v>25.286750158907736</c:v>
                </c:pt>
                <c:pt idx="6344">
                  <c:v>25.278528310401185</c:v>
                </c:pt>
                <c:pt idx="6345">
                  <c:v>25.294974506160898</c:v>
                </c:pt>
                <c:pt idx="6346">
                  <c:v>25.294974506160898</c:v>
                </c:pt>
                <c:pt idx="6347">
                  <c:v>25.278528310401185</c:v>
                </c:pt>
                <c:pt idx="6348">
                  <c:v>25.282638922394241</c:v>
                </c:pt>
                <c:pt idx="6349">
                  <c:v>25.299087617233084</c:v>
                </c:pt>
                <c:pt idx="6350">
                  <c:v>25.294974506160898</c:v>
                </c:pt>
                <c:pt idx="6351">
                  <c:v>25.294974506160898</c:v>
                </c:pt>
                <c:pt idx="6352">
                  <c:v>25.294974506160898</c:v>
                </c:pt>
                <c:pt idx="6353">
                  <c:v>25.294974506160898</c:v>
                </c:pt>
                <c:pt idx="6354">
                  <c:v>25.282638922394241</c:v>
                </c:pt>
                <c:pt idx="6355">
                  <c:v>25.286750158907736</c:v>
                </c:pt>
                <c:pt idx="6356">
                  <c:v>25.286750158907736</c:v>
                </c:pt>
                <c:pt idx="6357">
                  <c:v>25.294974506160898</c:v>
                </c:pt>
                <c:pt idx="6358">
                  <c:v>25.303201353490749</c:v>
                </c:pt>
                <c:pt idx="6359">
                  <c:v>25.286750158907736</c:v>
                </c:pt>
                <c:pt idx="6360">
                  <c:v>25.286750158907736</c:v>
                </c:pt>
                <c:pt idx="6361">
                  <c:v>25.241560878474672</c:v>
                </c:pt>
                <c:pt idx="6362">
                  <c:v>25.192349428737458</c:v>
                </c:pt>
                <c:pt idx="6363">
                  <c:v>25.208743297238968</c:v>
                </c:pt>
                <c:pt idx="6364">
                  <c:v>25.212843317784959</c:v>
                </c:pt>
                <c:pt idx="6365">
                  <c:v>25.241560878474672</c:v>
                </c:pt>
                <c:pt idx="6366">
                  <c:v>25.249771499067322</c:v>
                </c:pt>
                <c:pt idx="6367">
                  <c:v>25.266200219883132</c:v>
                </c:pt>
                <c:pt idx="6368">
                  <c:v>25.274418322762401</c:v>
                </c:pt>
                <c:pt idx="6369">
                  <c:v>25.270308959311748</c:v>
                </c:pt>
                <c:pt idx="6370">
                  <c:v>25.274418322762401</c:v>
                </c:pt>
                <c:pt idx="6371">
                  <c:v>25.29086202010788</c:v>
                </c:pt>
                <c:pt idx="6372">
                  <c:v>25.274418322762401</c:v>
                </c:pt>
                <c:pt idx="6373">
                  <c:v>25.303201353490749</c:v>
                </c:pt>
                <c:pt idx="6374">
                  <c:v>25.29086202010788</c:v>
                </c:pt>
                <c:pt idx="6375">
                  <c:v>25.303201353490749</c:v>
                </c:pt>
                <c:pt idx="6376">
                  <c:v>25.30731571510016</c:v>
                </c:pt>
                <c:pt idx="6377">
                  <c:v>25.286750158907736</c:v>
                </c:pt>
                <c:pt idx="6378">
                  <c:v>25.303201353490749</c:v>
                </c:pt>
                <c:pt idx="6379">
                  <c:v>25.311430702227739</c:v>
                </c:pt>
                <c:pt idx="6380">
                  <c:v>25.299087617233084</c:v>
                </c:pt>
                <c:pt idx="6381">
                  <c:v>25.315546315039796</c:v>
                </c:pt>
                <c:pt idx="6382">
                  <c:v>25.315546315039796</c:v>
                </c:pt>
                <c:pt idx="6383">
                  <c:v>25.299087617233084</c:v>
                </c:pt>
                <c:pt idx="6384">
                  <c:v>25.315546315039796</c:v>
                </c:pt>
                <c:pt idx="6385">
                  <c:v>25.303201353490749</c:v>
                </c:pt>
                <c:pt idx="6386">
                  <c:v>25.319662553702813</c:v>
                </c:pt>
                <c:pt idx="6387">
                  <c:v>25.323779418383253</c:v>
                </c:pt>
                <c:pt idx="6388">
                  <c:v>25.327896909247528</c:v>
                </c:pt>
                <c:pt idx="6389">
                  <c:v>25.327896909247528</c:v>
                </c:pt>
                <c:pt idx="6390">
                  <c:v>25.34849376215567</c:v>
                </c:pt>
                <c:pt idx="6391">
                  <c:v>25.327896909247528</c:v>
                </c:pt>
                <c:pt idx="6392">
                  <c:v>25.336133770193726</c:v>
                </c:pt>
                <c:pt idx="6393">
                  <c:v>25.332015026462187</c:v>
                </c:pt>
                <c:pt idx="6394">
                  <c:v>25.34849376215567</c:v>
                </c:pt>
                <c:pt idx="6395">
                  <c:v>25.344373137873873</c:v>
                </c:pt>
                <c:pt idx="6396">
                  <c:v>25.356736892436047</c:v>
                </c:pt>
                <c:pt idx="6397">
                  <c:v>25.356736892436047</c:v>
                </c:pt>
                <c:pt idx="6398">
                  <c:v>25.364982532783472</c:v>
                </c:pt>
                <c:pt idx="6399">
                  <c:v>25.373230684532075</c:v>
                </c:pt>
                <c:pt idx="6400">
                  <c:v>25.356736892436047</c:v>
                </c:pt>
                <c:pt idx="6401">
                  <c:v>25.364982532783472</c:v>
                </c:pt>
                <c:pt idx="6402">
                  <c:v>25.377355702598848</c:v>
                </c:pt>
                <c:pt idx="6403">
                  <c:v>25.34849376215567</c:v>
                </c:pt>
                <c:pt idx="6404">
                  <c:v>25.369106294649214</c:v>
                </c:pt>
                <c:pt idx="6405">
                  <c:v>25.369106294649214</c:v>
                </c:pt>
                <c:pt idx="6406">
                  <c:v>25.369106294649214</c:v>
                </c:pt>
                <c:pt idx="6407">
                  <c:v>25.360859398767985</c:v>
                </c:pt>
                <c:pt idx="6408">
                  <c:v>25.360859398767985</c:v>
                </c:pt>
                <c:pt idx="6409">
                  <c:v>25.373230684532075</c:v>
                </c:pt>
                <c:pt idx="6410">
                  <c:v>25.319662553702813</c:v>
                </c:pt>
                <c:pt idx="6411">
                  <c:v>25.364982532783472</c:v>
                </c:pt>
                <c:pt idx="6412">
                  <c:v>25.369106294649214</c:v>
                </c:pt>
                <c:pt idx="6413">
                  <c:v>25.360859398767985</c:v>
                </c:pt>
                <c:pt idx="6414">
                  <c:v>25.373230684532075</c:v>
                </c:pt>
                <c:pt idx="6415">
                  <c:v>25.369106294649214</c:v>
                </c:pt>
                <c:pt idx="6416">
                  <c:v>25.377355702598848</c:v>
                </c:pt>
                <c:pt idx="6417">
                  <c:v>25.385607623951671</c:v>
                </c:pt>
                <c:pt idx="6418">
                  <c:v>25.377355702598848</c:v>
                </c:pt>
                <c:pt idx="6419">
                  <c:v>25.381481349016397</c:v>
                </c:pt>
                <c:pt idx="6420">
                  <c:v>25.385607623951671</c:v>
                </c:pt>
                <c:pt idx="6421">
                  <c:v>25.381481349016397</c:v>
                </c:pt>
                <c:pt idx="6422">
                  <c:v>25.389734527571562</c:v>
                </c:pt>
                <c:pt idx="6423">
                  <c:v>25.377355702598848</c:v>
                </c:pt>
                <c:pt idx="6424">
                  <c:v>25.381481349016397</c:v>
                </c:pt>
                <c:pt idx="6425">
                  <c:v>25.389734527571562</c:v>
                </c:pt>
                <c:pt idx="6426">
                  <c:v>25.381481349016397</c:v>
                </c:pt>
                <c:pt idx="6427">
                  <c:v>25.385607623951671</c:v>
                </c:pt>
                <c:pt idx="6428">
                  <c:v>25.381481349016397</c:v>
                </c:pt>
                <c:pt idx="6429">
                  <c:v>25.377355702598848</c:v>
                </c:pt>
                <c:pt idx="6430">
                  <c:v>25.385607623951671</c:v>
                </c:pt>
                <c:pt idx="6431">
                  <c:v>25.385607623951671</c:v>
                </c:pt>
                <c:pt idx="6432">
                  <c:v>25.385607623951671</c:v>
                </c:pt>
                <c:pt idx="6433">
                  <c:v>25.381481349016397</c:v>
                </c:pt>
                <c:pt idx="6434">
                  <c:v>25.39799022153305</c:v>
                </c:pt>
                <c:pt idx="6435">
                  <c:v>25.385607623951671</c:v>
                </c:pt>
                <c:pt idx="6436">
                  <c:v>25.385607623951671</c:v>
                </c:pt>
                <c:pt idx="6437">
                  <c:v>25.410378481784818</c:v>
                </c:pt>
                <c:pt idx="6438">
                  <c:v>25.40211901220863</c:v>
                </c:pt>
                <c:pt idx="6439">
                  <c:v>25.385607623951671</c:v>
                </c:pt>
                <c:pt idx="6440">
                  <c:v>25.385607623951671</c:v>
                </c:pt>
                <c:pt idx="6441">
                  <c:v>25.40211901220863</c:v>
                </c:pt>
                <c:pt idx="6442">
                  <c:v>25.40211901220863</c:v>
                </c:pt>
                <c:pt idx="6443">
                  <c:v>25.39799022153305</c:v>
                </c:pt>
                <c:pt idx="6444">
                  <c:v>25.39799022153305</c:v>
                </c:pt>
                <c:pt idx="6445">
                  <c:v>25.406248432236879</c:v>
                </c:pt>
                <c:pt idx="6446">
                  <c:v>25.410378481784818</c:v>
                </c:pt>
                <c:pt idx="6447">
                  <c:v>25.40211901220863</c:v>
                </c:pt>
                <c:pt idx="6448">
                  <c:v>25.39799022153305</c:v>
                </c:pt>
                <c:pt idx="6449">
                  <c:v>25.39799022153305</c:v>
                </c:pt>
                <c:pt idx="6450">
                  <c:v>25.39799022153305</c:v>
                </c:pt>
                <c:pt idx="6451">
                  <c:v>25.40211901220863</c:v>
                </c:pt>
                <c:pt idx="6452">
                  <c:v>25.406248432236879</c:v>
                </c:pt>
                <c:pt idx="6453">
                  <c:v>25.39799022153305</c:v>
                </c:pt>
                <c:pt idx="6454">
                  <c:v>25.406248432236879</c:v>
                </c:pt>
                <c:pt idx="6455">
                  <c:v>25.389734527571562</c:v>
                </c:pt>
                <c:pt idx="6456">
                  <c:v>25.410378481784818</c:v>
                </c:pt>
                <c:pt idx="6457">
                  <c:v>25.410378481784818</c:v>
                </c:pt>
                <c:pt idx="6458">
                  <c:v>25.39799022153305</c:v>
                </c:pt>
                <c:pt idx="6459">
                  <c:v>25.39799022153305</c:v>
                </c:pt>
                <c:pt idx="6460">
                  <c:v>25.406248432236879</c:v>
                </c:pt>
                <c:pt idx="6461">
                  <c:v>25.40211901220863</c:v>
                </c:pt>
                <c:pt idx="6462">
                  <c:v>25.40211901220863</c:v>
                </c:pt>
                <c:pt idx="6463">
                  <c:v>25.39799022153305</c:v>
                </c:pt>
                <c:pt idx="6464">
                  <c:v>25.410378481784818</c:v>
                </c:pt>
                <c:pt idx="6465">
                  <c:v>25.410378481784818</c:v>
                </c:pt>
                <c:pt idx="6466">
                  <c:v>25.406248432236879</c:v>
                </c:pt>
                <c:pt idx="6467">
                  <c:v>25.414509161019581</c:v>
                </c:pt>
                <c:pt idx="6468">
                  <c:v>25.410378481784818</c:v>
                </c:pt>
                <c:pt idx="6469">
                  <c:v>25.410378481784818</c:v>
                </c:pt>
                <c:pt idx="6470">
                  <c:v>25.406248432236879</c:v>
                </c:pt>
                <c:pt idx="6471">
                  <c:v>25.40211901220863</c:v>
                </c:pt>
                <c:pt idx="6472">
                  <c:v>25.414509161019581</c:v>
                </c:pt>
                <c:pt idx="6473">
                  <c:v>25.418640470108272</c:v>
                </c:pt>
                <c:pt idx="6474">
                  <c:v>25.418640470108272</c:v>
                </c:pt>
                <c:pt idx="6475">
                  <c:v>25.410378481784818</c:v>
                </c:pt>
                <c:pt idx="6476">
                  <c:v>25.410378481784818</c:v>
                </c:pt>
                <c:pt idx="6477">
                  <c:v>25.406248432236879</c:v>
                </c:pt>
                <c:pt idx="6478">
                  <c:v>25.40211901220863</c:v>
                </c:pt>
                <c:pt idx="6479">
                  <c:v>25.410378481784818</c:v>
                </c:pt>
                <c:pt idx="6480">
                  <c:v>25.422772409218112</c:v>
                </c:pt>
                <c:pt idx="6481">
                  <c:v>25.410378481784818</c:v>
                </c:pt>
                <c:pt idx="6482">
                  <c:v>25.40211901220863</c:v>
                </c:pt>
                <c:pt idx="6483">
                  <c:v>25.418640470108272</c:v>
                </c:pt>
                <c:pt idx="6484">
                  <c:v>25.39799022153305</c:v>
                </c:pt>
                <c:pt idx="6485">
                  <c:v>25.414509161019581</c:v>
                </c:pt>
                <c:pt idx="6486">
                  <c:v>25.410378481784818</c:v>
                </c:pt>
                <c:pt idx="6487">
                  <c:v>25.422772409218112</c:v>
                </c:pt>
                <c:pt idx="6488">
                  <c:v>25.410378481784818</c:v>
                </c:pt>
                <c:pt idx="6489">
                  <c:v>25.418640470108272</c:v>
                </c:pt>
                <c:pt idx="6490">
                  <c:v>25.406248432236879</c:v>
                </c:pt>
                <c:pt idx="6491">
                  <c:v>25.406248432236879</c:v>
                </c:pt>
                <c:pt idx="6492">
                  <c:v>25.426904978516234</c:v>
                </c:pt>
                <c:pt idx="6493">
                  <c:v>25.410378481784818</c:v>
                </c:pt>
                <c:pt idx="6494">
                  <c:v>25.418640470108272</c:v>
                </c:pt>
                <c:pt idx="6495">
                  <c:v>25.414509161019581</c:v>
                </c:pt>
                <c:pt idx="6496">
                  <c:v>25.422772409218112</c:v>
                </c:pt>
                <c:pt idx="6497">
                  <c:v>25.418640470108272</c:v>
                </c:pt>
                <c:pt idx="6498">
                  <c:v>25.422772409218112</c:v>
                </c:pt>
                <c:pt idx="6499">
                  <c:v>25.40211901220863</c:v>
                </c:pt>
                <c:pt idx="6500">
                  <c:v>25.410378481784818</c:v>
                </c:pt>
                <c:pt idx="6501">
                  <c:v>25.422772409218112</c:v>
                </c:pt>
                <c:pt idx="6502">
                  <c:v>25.426904978516234</c:v>
                </c:pt>
                <c:pt idx="6503">
                  <c:v>25.418640470108272</c:v>
                </c:pt>
                <c:pt idx="6504">
                  <c:v>25.414509161019581</c:v>
                </c:pt>
                <c:pt idx="6505">
                  <c:v>25.410378481784818</c:v>
                </c:pt>
                <c:pt idx="6506">
                  <c:v>25.410378481784818</c:v>
                </c:pt>
                <c:pt idx="6507">
                  <c:v>25.418640470108272</c:v>
                </c:pt>
                <c:pt idx="6508">
                  <c:v>25.410378481784818</c:v>
                </c:pt>
                <c:pt idx="6509">
                  <c:v>25.426904978516234</c:v>
                </c:pt>
                <c:pt idx="6510">
                  <c:v>25.406248432236879</c:v>
                </c:pt>
                <c:pt idx="6511">
                  <c:v>25.431038178169914</c:v>
                </c:pt>
                <c:pt idx="6512">
                  <c:v>25.414509161019581</c:v>
                </c:pt>
                <c:pt idx="6513">
                  <c:v>25.418640470108272</c:v>
                </c:pt>
                <c:pt idx="6514">
                  <c:v>25.426904978516234</c:v>
                </c:pt>
                <c:pt idx="6515">
                  <c:v>25.426904978516234</c:v>
                </c:pt>
                <c:pt idx="6516">
                  <c:v>25.422772409218112</c:v>
                </c:pt>
                <c:pt idx="6517">
                  <c:v>25.418640470108272</c:v>
                </c:pt>
                <c:pt idx="6518">
                  <c:v>25.422772409218112</c:v>
                </c:pt>
                <c:pt idx="6519">
                  <c:v>25.418640470108272</c:v>
                </c:pt>
                <c:pt idx="6520">
                  <c:v>25.406248432236879</c:v>
                </c:pt>
                <c:pt idx="6521">
                  <c:v>25.431038178169914</c:v>
                </c:pt>
                <c:pt idx="6522">
                  <c:v>25.414509161019581</c:v>
                </c:pt>
                <c:pt idx="6523">
                  <c:v>25.422772409218112</c:v>
                </c:pt>
                <c:pt idx="6524">
                  <c:v>25.422772409218112</c:v>
                </c:pt>
                <c:pt idx="6525">
                  <c:v>25.414509161019581</c:v>
                </c:pt>
                <c:pt idx="6526">
                  <c:v>25.426904978516234</c:v>
                </c:pt>
                <c:pt idx="6527">
                  <c:v>25.422772409218112</c:v>
                </c:pt>
                <c:pt idx="6528">
                  <c:v>25.443441560936947</c:v>
                </c:pt>
                <c:pt idx="6529">
                  <c:v>25.426904978516234</c:v>
                </c:pt>
                <c:pt idx="6530">
                  <c:v>25.406248432236879</c:v>
                </c:pt>
                <c:pt idx="6531">
                  <c:v>25.410378481784818</c:v>
                </c:pt>
                <c:pt idx="6532">
                  <c:v>25.414509161019581</c:v>
                </c:pt>
                <c:pt idx="6533">
                  <c:v>25.410378481784818</c:v>
                </c:pt>
                <c:pt idx="6534">
                  <c:v>25.414509161019581</c:v>
                </c:pt>
                <c:pt idx="6535">
                  <c:v>25.410378481784818</c:v>
                </c:pt>
                <c:pt idx="6536">
                  <c:v>25.410378481784818</c:v>
                </c:pt>
                <c:pt idx="6537">
                  <c:v>25.410378481784818</c:v>
                </c:pt>
                <c:pt idx="6538">
                  <c:v>25.418640470108272</c:v>
                </c:pt>
                <c:pt idx="6539">
                  <c:v>25.410378481784818</c:v>
                </c:pt>
                <c:pt idx="6540">
                  <c:v>25.418640470108272</c:v>
                </c:pt>
                <c:pt idx="6541">
                  <c:v>25.418640470108272</c:v>
                </c:pt>
                <c:pt idx="6542">
                  <c:v>25.418640470108272</c:v>
                </c:pt>
                <c:pt idx="6543">
                  <c:v>25.406248432236879</c:v>
                </c:pt>
                <c:pt idx="6544">
                  <c:v>25.431038178169914</c:v>
                </c:pt>
                <c:pt idx="6545">
                  <c:v>25.431038178169914</c:v>
                </c:pt>
                <c:pt idx="6546">
                  <c:v>25.418640470108272</c:v>
                </c:pt>
                <c:pt idx="6547">
                  <c:v>25.422772409218112</c:v>
                </c:pt>
                <c:pt idx="6548">
                  <c:v>25.406248432236879</c:v>
                </c:pt>
                <c:pt idx="6549">
                  <c:v>25.422772409218112</c:v>
                </c:pt>
                <c:pt idx="6550">
                  <c:v>25.431038178169914</c:v>
                </c:pt>
                <c:pt idx="6551">
                  <c:v>25.418640470108272</c:v>
                </c:pt>
                <c:pt idx="6552">
                  <c:v>25.422772409218112</c:v>
                </c:pt>
                <c:pt idx="6553">
                  <c:v>25.418640470108272</c:v>
                </c:pt>
                <c:pt idx="6554">
                  <c:v>25.414509161019581</c:v>
                </c:pt>
                <c:pt idx="6555">
                  <c:v>25.431038178169914</c:v>
                </c:pt>
                <c:pt idx="6556">
                  <c:v>25.422772409218112</c:v>
                </c:pt>
                <c:pt idx="6557">
                  <c:v>25.418640470108272</c:v>
                </c:pt>
                <c:pt idx="6558">
                  <c:v>25.426904978516234</c:v>
                </c:pt>
                <c:pt idx="6559">
                  <c:v>25.426904978516234</c:v>
                </c:pt>
                <c:pt idx="6560">
                  <c:v>25.414509161019581</c:v>
                </c:pt>
                <c:pt idx="6561">
                  <c:v>25.414509161019581</c:v>
                </c:pt>
                <c:pt idx="6562">
                  <c:v>25.435172008346399</c:v>
                </c:pt>
                <c:pt idx="6563">
                  <c:v>25.431038178169914</c:v>
                </c:pt>
                <c:pt idx="6564">
                  <c:v>25.431038178169914</c:v>
                </c:pt>
                <c:pt idx="6565">
                  <c:v>25.431038178169914</c:v>
                </c:pt>
                <c:pt idx="6566">
                  <c:v>25.431038178169914</c:v>
                </c:pt>
                <c:pt idx="6567">
                  <c:v>25.435172008346399</c:v>
                </c:pt>
                <c:pt idx="6568">
                  <c:v>25.426904978516234</c:v>
                </c:pt>
                <c:pt idx="6569">
                  <c:v>25.418640470108272</c:v>
                </c:pt>
                <c:pt idx="6570">
                  <c:v>25.431038178169914</c:v>
                </c:pt>
                <c:pt idx="6571">
                  <c:v>25.435172008346399</c:v>
                </c:pt>
                <c:pt idx="6572">
                  <c:v>25.426904978516234</c:v>
                </c:pt>
                <c:pt idx="6573">
                  <c:v>25.426904978516234</c:v>
                </c:pt>
                <c:pt idx="6574">
                  <c:v>25.426904978516234</c:v>
                </c:pt>
                <c:pt idx="6575">
                  <c:v>25.435172008346399</c:v>
                </c:pt>
                <c:pt idx="6576">
                  <c:v>25.435172008346399</c:v>
                </c:pt>
                <c:pt idx="6577">
                  <c:v>25.443441560936947</c:v>
                </c:pt>
                <c:pt idx="6578">
                  <c:v>25.443441560936947</c:v>
                </c:pt>
                <c:pt idx="6579">
                  <c:v>25.422772409218112</c:v>
                </c:pt>
                <c:pt idx="6580">
                  <c:v>25.426904978516234</c:v>
                </c:pt>
                <c:pt idx="6581">
                  <c:v>25.435172008346399</c:v>
                </c:pt>
                <c:pt idx="6582">
                  <c:v>25.431038178169914</c:v>
                </c:pt>
                <c:pt idx="6583">
                  <c:v>25.431038178169914</c:v>
                </c:pt>
                <c:pt idx="6584">
                  <c:v>25.418640470108272</c:v>
                </c:pt>
                <c:pt idx="6585">
                  <c:v>25.439306469212966</c:v>
                </c:pt>
                <c:pt idx="6586">
                  <c:v>25.426904978516234</c:v>
                </c:pt>
                <c:pt idx="6587">
                  <c:v>25.431038178169914</c:v>
                </c:pt>
                <c:pt idx="6588">
                  <c:v>25.426904978516234</c:v>
                </c:pt>
                <c:pt idx="6589">
                  <c:v>25.431038178169914</c:v>
                </c:pt>
                <c:pt idx="6590">
                  <c:v>25.435172008346399</c:v>
                </c:pt>
                <c:pt idx="6591">
                  <c:v>25.431038178169914</c:v>
                </c:pt>
                <c:pt idx="6592">
                  <c:v>25.426904978516234</c:v>
                </c:pt>
                <c:pt idx="6593">
                  <c:v>25.431038178169914</c:v>
                </c:pt>
                <c:pt idx="6594">
                  <c:v>25.431038178169914</c:v>
                </c:pt>
                <c:pt idx="6595">
                  <c:v>25.435172008346399</c:v>
                </c:pt>
                <c:pt idx="6596">
                  <c:v>25.418640470108272</c:v>
                </c:pt>
                <c:pt idx="6597">
                  <c:v>25.431038178169914</c:v>
                </c:pt>
                <c:pt idx="6598">
                  <c:v>25.431038178169914</c:v>
                </c:pt>
                <c:pt idx="6599">
                  <c:v>25.447577283685661</c:v>
                </c:pt>
                <c:pt idx="6600">
                  <c:v>25.439306469212966</c:v>
                </c:pt>
                <c:pt idx="6601">
                  <c:v>25.443441560936947</c:v>
                </c:pt>
                <c:pt idx="6602">
                  <c:v>25.439306469212966</c:v>
                </c:pt>
                <c:pt idx="6603">
                  <c:v>25.426904978516234</c:v>
                </c:pt>
                <c:pt idx="6604">
                  <c:v>25.422772409218112</c:v>
                </c:pt>
                <c:pt idx="6605">
                  <c:v>25.426904978516234</c:v>
                </c:pt>
                <c:pt idx="6606">
                  <c:v>25.435172008346399</c:v>
                </c:pt>
                <c:pt idx="6607">
                  <c:v>25.435172008346399</c:v>
                </c:pt>
                <c:pt idx="6608">
                  <c:v>25.447577283685661</c:v>
                </c:pt>
                <c:pt idx="6609">
                  <c:v>25.431038178169914</c:v>
                </c:pt>
                <c:pt idx="6610">
                  <c:v>25.435172008346399</c:v>
                </c:pt>
                <c:pt idx="6611">
                  <c:v>25.435172008346399</c:v>
                </c:pt>
                <c:pt idx="6612">
                  <c:v>25.447577283685661</c:v>
                </c:pt>
                <c:pt idx="6613">
                  <c:v>25.431038178169914</c:v>
                </c:pt>
                <c:pt idx="6614">
                  <c:v>25.426904978516234</c:v>
                </c:pt>
                <c:pt idx="6615">
                  <c:v>25.431038178169914</c:v>
                </c:pt>
                <c:pt idx="6616">
                  <c:v>25.439306469212966</c:v>
                </c:pt>
                <c:pt idx="6617">
                  <c:v>25.439306469212966</c:v>
                </c:pt>
                <c:pt idx="6618">
                  <c:v>25.439306469212966</c:v>
                </c:pt>
                <c:pt idx="6619">
                  <c:v>25.443441560936947</c:v>
                </c:pt>
                <c:pt idx="6620">
                  <c:v>25.447577283685661</c:v>
                </c:pt>
                <c:pt idx="6621">
                  <c:v>25.426904978516234</c:v>
                </c:pt>
                <c:pt idx="6622">
                  <c:v>25.426904978516234</c:v>
                </c:pt>
                <c:pt idx="6623">
                  <c:v>25.439306469212966</c:v>
                </c:pt>
                <c:pt idx="6624">
                  <c:v>25.435172008346399</c:v>
                </c:pt>
                <c:pt idx="6625">
                  <c:v>25.439306469212966</c:v>
                </c:pt>
                <c:pt idx="6626">
                  <c:v>25.439306469212966</c:v>
                </c:pt>
                <c:pt idx="6627">
                  <c:v>25.447577283685661</c:v>
                </c:pt>
                <c:pt idx="6628">
                  <c:v>25.426904978516234</c:v>
                </c:pt>
                <c:pt idx="6629">
                  <c:v>25.443441560936947</c:v>
                </c:pt>
                <c:pt idx="6630">
                  <c:v>25.435172008346399</c:v>
                </c:pt>
                <c:pt idx="6631">
                  <c:v>25.443441560936947</c:v>
                </c:pt>
                <c:pt idx="6632">
                  <c:v>25.439306469212966</c:v>
                </c:pt>
                <c:pt idx="6633">
                  <c:v>25.439306469212966</c:v>
                </c:pt>
                <c:pt idx="6634">
                  <c:v>25.431038178169914</c:v>
                </c:pt>
                <c:pt idx="6635">
                  <c:v>25.431038178169914</c:v>
                </c:pt>
                <c:pt idx="6636">
                  <c:v>25.443441560936947</c:v>
                </c:pt>
                <c:pt idx="6637">
                  <c:v>25.435172008346399</c:v>
                </c:pt>
                <c:pt idx="6638">
                  <c:v>25.443441560936947</c:v>
                </c:pt>
                <c:pt idx="6639">
                  <c:v>25.431038178169914</c:v>
                </c:pt>
                <c:pt idx="6640">
                  <c:v>25.447577283685661</c:v>
                </c:pt>
                <c:pt idx="6641">
                  <c:v>25.443441560936947</c:v>
                </c:pt>
                <c:pt idx="6642">
                  <c:v>25.447577283685661</c:v>
                </c:pt>
                <c:pt idx="6643">
                  <c:v>25.435172008346399</c:v>
                </c:pt>
                <c:pt idx="6644">
                  <c:v>25.439306469212966</c:v>
                </c:pt>
                <c:pt idx="6645">
                  <c:v>25.443441560936947</c:v>
                </c:pt>
                <c:pt idx="6646">
                  <c:v>25.435172008346399</c:v>
                </c:pt>
                <c:pt idx="6647">
                  <c:v>25.447577283685661</c:v>
                </c:pt>
                <c:pt idx="6648">
                  <c:v>25.443441560936947</c:v>
                </c:pt>
                <c:pt idx="6649">
                  <c:v>25.439306469212966</c:v>
                </c:pt>
                <c:pt idx="6650">
                  <c:v>25.443441560936947</c:v>
                </c:pt>
                <c:pt idx="6651">
                  <c:v>25.431038178169914</c:v>
                </c:pt>
                <c:pt idx="6652">
                  <c:v>25.439306469212966</c:v>
                </c:pt>
                <c:pt idx="6653">
                  <c:v>25.431038178169914</c:v>
                </c:pt>
                <c:pt idx="6654">
                  <c:v>25.443441560936947</c:v>
                </c:pt>
                <c:pt idx="6655">
                  <c:v>25.443441560936947</c:v>
                </c:pt>
                <c:pt idx="6656">
                  <c:v>25.443441560936947</c:v>
                </c:pt>
                <c:pt idx="6657">
                  <c:v>25.447577283685661</c:v>
                </c:pt>
                <c:pt idx="6658">
                  <c:v>25.443441560936947</c:v>
                </c:pt>
                <c:pt idx="6659">
                  <c:v>25.447577283685661</c:v>
                </c:pt>
                <c:pt idx="6660">
                  <c:v>25.443441560936947</c:v>
                </c:pt>
                <c:pt idx="6661">
                  <c:v>25.443441560936947</c:v>
                </c:pt>
                <c:pt idx="6662">
                  <c:v>25.439306469212966</c:v>
                </c:pt>
                <c:pt idx="6663">
                  <c:v>25.439306469212966</c:v>
                </c:pt>
                <c:pt idx="6664">
                  <c:v>25.468265368659843</c:v>
                </c:pt>
                <c:pt idx="6665">
                  <c:v>25.447577283685661</c:v>
                </c:pt>
                <c:pt idx="6666">
                  <c:v>25.447577283685661</c:v>
                </c:pt>
                <c:pt idx="6667">
                  <c:v>25.455850622926931</c:v>
                </c:pt>
                <c:pt idx="6668">
                  <c:v>25.443441560936947</c:v>
                </c:pt>
                <c:pt idx="6669">
                  <c:v>25.447577283685661</c:v>
                </c:pt>
                <c:pt idx="6670">
                  <c:v>25.435172008346399</c:v>
                </c:pt>
                <c:pt idx="6671">
                  <c:v>25.451713637626511</c:v>
                </c:pt>
                <c:pt idx="6672">
                  <c:v>25.451713637626511</c:v>
                </c:pt>
                <c:pt idx="6673">
                  <c:v>25.443441560936947</c:v>
                </c:pt>
                <c:pt idx="6674">
                  <c:v>25.451713637626511</c:v>
                </c:pt>
                <c:pt idx="6675">
                  <c:v>25.455850622926931</c:v>
                </c:pt>
                <c:pt idx="6676">
                  <c:v>25.451713637626511</c:v>
                </c:pt>
                <c:pt idx="6677">
                  <c:v>25.451713637626511</c:v>
                </c:pt>
                <c:pt idx="6678">
                  <c:v>25.451713637626511</c:v>
                </c:pt>
                <c:pt idx="6679">
                  <c:v>25.447577283685661</c:v>
                </c:pt>
                <c:pt idx="6680">
                  <c:v>25.431038178169914</c:v>
                </c:pt>
                <c:pt idx="6681">
                  <c:v>25.447577283685661</c:v>
                </c:pt>
                <c:pt idx="6682">
                  <c:v>25.439306469212966</c:v>
                </c:pt>
                <c:pt idx="6683">
                  <c:v>25.447577283685661</c:v>
                </c:pt>
                <c:pt idx="6684">
                  <c:v>25.451713637626511</c:v>
                </c:pt>
                <c:pt idx="6685">
                  <c:v>25.435172008346399</c:v>
                </c:pt>
                <c:pt idx="6686">
                  <c:v>25.451713637626511</c:v>
                </c:pt>
                <c:pt idx="6687">
                  <c:v>25.447577283685661</c:v>
                </c:pt>
                <c:pt idx="6688">
                  <c:v>25.447577283685661</c:v>
                </c:pt>
                <c:pt idx="6689">
                  <c:v>25.451713637626511</c:v>
                </c:pt>
                <c:pt idx="6690">
                  <c:v>25.443441560936947</c:v>
                </c:pt>
                <c:pt idx="6691">
                  <c:v>25.443441560936947</c:v>
                </c:pt>
                <c:pt idx="6692">
                  <c:v>25.443441560936947</c:v>
                </c:pt>
                <c:pt idx="6693">
                  <c:v>25.439306469212966</c:v>
                </c:pt>
                <c:pt idx="6694">
                  <c:v>25.439306469212966</c:v>
                </c:pt>
                <c:pt idx="6695">
                  <c:v>25.439306469212966</c:v>
                </c:pt>
                <c:pt idx="6696">
                  <c:v>25.447577283685661</c:v>
                </c:pt>
                <c:pt idx="6697">
                  <c:v>25.451713637626511</c:v>
                </c:pt>
                <c:pt idx="6698">
                  <c:v>25.451713637626511</c:v>
                </c:pt>
                <c:pt idx="6699">
                  <c:v>25.447577283685661</c:v>
                </c:pt>
                <c:pt idx="6700">
                  <c:v>25.439306469212966</c:v>
                </c:pt>
                <c:pt idx="6701">
                  <c:v>25.447577283685661</c:v>
                </c:pt>
                <c:pt idx="6702">
                  <c:v>25.447577283685661</c:v>
                </c:pt>
                <c:pt idx="6703">
                  <c:v>25.439306469212966</c:v>
                </c:pt>
                <c:pt idx="6704">
                  <c:v>25.439306469212966</c:v>
                </c:pt>
                <c:pt idx="6705">
                  <c:v>25.435172008346399</c:v>
                </c:pt>
                <c:pt idx="6706">
                  <c:v>25.439306469212966</c:v>
                </c:pt>
                <c:pt idx="6707">
                  <c:v>25.451713637626511</c:v>
                </c:pt>
                <c:pt idx="6708">
                  <c:v>25.435172008346399</c:v>
                </c:pt>
                <c:pt idx="6709">
                  <c:v>25.439306469212966</c:v>
                </c:pt>
                <c:pt idx="6710">
                  <c:v>25.439306469212966</c:v>
                </c:pt>
                <c:pt idx="6711">
                  <c:v>25.447577283685661</c:v>
                </c:pt>
                <c:pt idx="6712">
                  <c:v>25.451713637626511</c:v>
                </c:pt>
                <c:pt idx="6713">
                  <c:v>25.439306469212966</c:v>
                </c:pt>
                <c:pt idx="6714">
                  <c:v>25.443441560936947</c:v>
                </c:pt>
                <c:pt idx="6715">
                  <c:v>25.435172008346399</c:v>
                </c:pt>
                <c:pt idx="6716">
                  <c:v>25.447577283685661</c:v>
                </c:pt>
                <c:pt idx="6717">
                  <c:v>25.435172008346399</c:v>
                </c:pt>
                <c:pt idx="6718">
                  <c:v>25.447577283685661</c:v>
                </c:pt>
                <c:pt idx="6719">
                  <c:v>25.447577283685661</c:v>
                </c:pt>
                <c:pt idx="6720">
                  <c:v>25.443441560936947</c:v>
                </c:pt>
                <c:pt idx="6721">
                  <c:v>25.443441560936947</c:v>
                </c:pt>
                <c:pt idx="6722">
                  <c:v>25.439306469212966</c:v>
                </c:pt>
                <c:pt idx="6723">
                  <c:v>25.451713637626511</c:v>
                </c:pt>
                <c:pt idx="6724">
                  <c:v>25.447577283685661</c:v>
                </c:pt>
                <c:pt idx="6725">
                  <c:v>25.447577283685661</c:v>
                </c:pt>
                <c:pt idx="6726">
                  <c:v>25.451713637626511</c:v>
                </c:pt>
                <c:pt idx="6727">
                  <c:v>25.455850622926931</c:v>
                </c:pt>
                <c:pt idx="6728">
                  <c:v>25.447577283685661</c:v>
                </c:pt>
                <c:pt idx="6729">
                  <c:v>25.443441560936947</c:v>
                </c:pt>
                <c:pt idx="6730">
                  <c:v>25.447577283685661</c:v>
                </c:pt>
                <c:pt idx="6731">
                  <c:v>25.447577283685661</c:v>
                </c:pt>
                <c:pt idx="6732">
                  <c:v>25.443441560936947</c:v>
                </c:pt>
                <c:pt idx="6733">
                  <c:v>25.451713637626511</c:v>
                </c:pt>
                <c:pt idx="6734">
                  <c:v>25.455850622926931</c:v>
                </c:pt>
                <c:pt idx="6735">
                  <c:v>25.447577283685661</c:v>
                </c:pt>
                <c:pt idx="6736">
                  <c:v>25.451713637626511</c:v>
                </c:pt>
                <c:pt idx="6737">
                  <c:v>25.439306469212966</c:v>
                </c:pt>
                <c:pt idx="6738">
                  <c:v>25.447577283685661</c:v>
                </c:pt>
                <c:pt idx="6739">
                  <c:v>25.451713637626511</c:v>
                </c:pt>
                <c:pt idx="6740">
                  <c:v>25.447577283685661</c:v>
                </c:pt>
                <c:pt idx="6741">
                  <c:v>25.447577283685661</c:v>
                </c:pt>
                <c:pt idx="6742">
                  <c:v>25.443441560936947</c:v>
                </c:pt>
                <c:pt idx="6743">
                  <c:v>25.451713637626511</c:v>
                </c:pt>
                <c:pt idx="6744">
                  <c:v>25.451713637626511</c:v>
                </c:pt>
                <c:pt idx="6745">
                  <c:v>25.443441560936947</c:v>
                </c:pt>
                <c:pt idx="6746">
                  <c:v>25.459988239754296</c:v>
                </c:pt>
                <c:pt idx="6747">
                  <c:v>25.459988239754296</c:v>
                </c:pt>
                <c:pt idx="6748">
                  <c:v>25.455850622926931</c:v>
                </c:pt>
                <c:pt idx="6749">
                  <c:v>25.451713637626511</c:v>
                </c:pt>
                <c:pt idx="6750">
                  <c:v>25.451713637626511</c:v>
                </c:pt>
                <c:pt idx="6751">
                  <c:v>25.459988239754296</c:v>
                </c:pt>
                <c:pt idx="6752">
                  <c:v>25.451713637626511</c:v>
                </c:pt>
                <c:pt idx="6753">
                  <c:v>25.455850622926931</c:v>
                </c:pt>
                <c:pt idx="6754">
                  <c:v>25.455850622926931</c:v>
                </c:pt>
                <c:pt idx="6755">
                  <c:v>25.451713637626511</c:v>
                </c:pt>
                <c:pt idx="6756">
                  <c:v>25.459988239754296</c:v>
                </c:pt>
                <c:pt idx="6757">
                  <c:v>25.451713637626511</c:v>
                </c:pt>
                <c:pt idx="6758">
                  <c:v>25.451713637626511</c:v>
                </c:pt>
                <c:pt idx="6759">
                  <c:v>25.447577283685661</c:v>
                </c:pt>
                <c:pt idx="6760">
                  <c:v>25.451713637626511</c:v>
                </c:pt>
                <c:pt idx="6761">
                  <c:v>25.447577283685661</c:v>
                </c:pt>
                <c:pt idx="6762">
                  <c:v>25.451713637626511</c:v>
                </c:pt>
                <c:pt idx="6763">
                  <c:v>25.447577283685661</c:v>
                </c:pt>
                <c:pt idx="6764">
                  <c:v>25.455850622926931</c:v>
                </c:pt>
                <c:pt idx="6765">
                  <c:v>25.447577283685661</c:v>
                </c:pt>
                <c:pt idx="6766">
                  <c:v>25.447577283685661</c:v>
                </c:pt>
                <c:pt idx="6767">
                  <c:v>25.447577283685661</c:v>
                </c:pt>
                <c:pt idx="6768">
                  <c:v>25.455850622926931</c:v>
                </c:pt>
                <c:pt idx="6769">
                  <c:v>25.455850622926931</c:v>
                </c:pt>
                <c:pt idx="6770">
                  <c:v>25.455850622926931</c:v>
                </c:pt>
                <c:pt idx="6771">
                  <c:v>25.472404881073075</c:v>
                </c:pt>
                <c:pt idx="6772">
                  <c:v>25.464126488276122</c:v>
                </c:pt>
                <c:pt idx="6773">
                  <c:v>25.459988239754296</c:v>
                </c:pt>
                <c:pt idx="6774">
                  <c:v>25.447577283685661</c:v>
                </c:pt>
                <c:pt idx="6775">
                  <c:v>25.447577283685661</c:v>
                </c:pt>
                <c:pt idx="6776">
                  <c:v>25.459988239754296</c:v>
                </c:pt>
                <c:pt idx="6777">
                  <c:v>25.464126488276122</c:v>
                </c:pt>
                <c:pt idx="6778">
                  <c:v>25.455850622926931</c:v>
                </c:pt>
                <c:pt idx="6779">
                  <c:v>25.455850622926931</c:v>
                </c:pt>
                <c:pt idx="6780">
                  <c:v>25.447577283685661</c:v>
                </c:pt>
                <c:pt idx="6781">
                  <c:v>25.464126488276122</c:v>
                </c:pt>
                <c:pt idx="6782">
                  <c:v>25.451713637626511</c:v>
                </c:pt>
                <c:pt idx="6783">
                  <c:v>25.459988239754296</c:v>
                </c:pt>
                <c:pt idx="6784">
                  <c:v>25.455850622926931</c:v>
                </c:pt>
                <c:pt idx="6785">
                  <c:v>25.439306469212966</c:v>
                </c:pt>
                <c:pt idx="6786">
                  <c:v>25.435172008346399</c:v>
                </c:pt>
                <c:pt idx="6787">
                  <c:v>25.447577283685661</c:v>
                </c:pt>
                <c:pt idx="6788">
                  <c:v>25.455850622926931</c:v>
                </c:pt>
                <c:pt idx="6789">
                  <c:v>25.451713637626511</c:v>
                </c:pt>
                <c:pt idx="6790">
                  <c:v>25.451713637626511</c:v>
                </c:pt>
                <c:pt idx="6791">
                  <c:v>25.451713637626511</c:v>
                </c:pt>
                <c:pt idx="6792">
                  <c:v>25.451713637626511</c:v>
                </c:pt>
                <c:pt idx="6793">
                  <c:v>25.451713637626511</c:v>
                </c:pt>
                <c:pt idx="6794">
                  <c:v>25.464126488276122</c:v>
                </c:pt>
                <c:pt idx="6795">
                  <c:v>25.455850622926931</c:v>
                </c:pt>
                <c:pt idx="6796">
                  <c:v>25.451713637626511</c:v>
                </c:pt>
                <c:pt idx="6797">
                  <c:v>25.472404881073075</c:v>
                </c:pt>
                <c:pt idx="6798">
                  <c:v>25.468265368659843</c:v>
                </c:pt>
                <c:pt idx="6799">
                  <c:v>25.447577283685661</c:v>
                </c:pt>
                <c:pt idx="6800">
                  <c:v>25.451713637626511</c:v>
                </c:pt>
                <c:pt idx="6801">
                  <c:v>25.459988239754296</c:v>
                </c:pt>
                <c:pt idx="6802">
                  <c:v>25.455850622926931</c:v>
                </c:pt>
                <c:pt idx="6803">
                  <c:v>25.451713637626511</c:v>
                </c:pt>
                <c:pt idx="6804">
                  <c:v>25.468265368659843</c:v>
                </c:pt>
                <c:pt idx="6805">
                  <c:v>25.459988239754296</c:v>
                </c:pt>
                <c:pt idx="6806">
                  <c:v>25.459988239754296</c:v>
                </c:pt>
                <c:pt idx="6807">
                  <c:v>25.451713637626511</c:v>
                </c:pt>
                <c:pt idx="6808">
                  <c:v>25.443441560936947</c:v>
                </c:pt>
                <c:pt idx="6809">
                  <c:v>25.455850622926931</c:v>
                </c:pt>
                <c:pt idx="6810">
                  <c:v>25.439306469212966</c:v>
                </c:pt>
                <c:pt idx="6811">
                  <c:v>25.455850622926931</c:v>
                </c:pt>
                <c:pt idx="6812">
                  <c:v>25.451713637626511</c:v>
                </c:pt>
                <c:pt idx="6813">
                  <c:v>25.451713637626511</c:v>
                </c:pt>
                <c:pt idx="6814">
                  <c:v>25.447577283685661</c:v>
                </c:pt>
                <c:pt idx="6815">
                  <c:v>25.455850622926931</c:v>
                </c:pt>
                <c:pt idx="6816">
                  <c:v>25.447577283685661</c:v>
                </c:pt>
                <c:pt idx="6817">
                  <c:v>25.459988239754296</c:v>
                </c:pt>
                <c:pt idx="6818">
                  <c:v>25.451713637626511</c:v>
                </c:pt>
                <c:pt idx="6819">
                  <c:v>25.459988239754296</c:v>
                </c:pt>
                <c:pt idx="6820">
                  <c:v>25.464126488276122</c:v>
                </c:pt>
                <c:pt idx="6821">
                  <c:v>25.459988239754296</c:v>
                </c:pt>
                <c:pt idx="6822">
                  <c:v>25.472404881073075</c:v>
                </c:pt>
                <c:pt idx="6823">
                  <c:v>25.464126488276122</c:v>
                </c:pt>
                <c:pt idx="6824">
                  <c:v>25.451713637626511</c:v>
                </c:pt>
                <c:pt idx="6825">
                  <c:v>25.459988239754296</c:v>
                </c:pt>
                <c:pt idx="6826">
                  <c:v>25.464126488276122</c:v>
                </c:pt>
                <c:pt idx="6827">
                  <c:v>25.464126488276122</c:v>
                </c:pt>
                <c:pt idx="6828">
                  <c:v>25.464126488276122</c:v>
                </c:pt>
                <c:pt idx="6829">
                  <c:v>25.447577283685661</c:v>
                </c:pt>
                <c:pt idx="6830">
                  <c:v>25.447577283685661</c:v>
                </c:pt>
                <c:pt idx="6831">
                  <c:v>25.455850622926931</c:v>
                </c:pt>
                <c:pt idx="6832">
                  <c:v>25.459988239754296</c:v>
                </c:pt>
                <c:pt idx="6833">
                  <c:v>25.455850622926931</c:v>
                </c:pt>
                <c:pt idx="6834">
                  <c:v>25.451713637626511</c:v>
                </c:pt>
                <c:pt idx="6835">
                  <c:v>25.455850622926931</c:v>
                </c:pt>
                <c:pt idx="6836">
                  <c:v>25.455850622926931</c:v>
                </c:pt>
                <c:pt idx="6837">
                  <c:v>25.455850622926931</c:v>
                </c:pt>
                <c:pt idx="6838">
                  <c:v>25.455850622926931</c:v>
                </c:pt>
                <c:pt idx="6839">
                  <c:v>25.451713637626511</c:v>
                </c:pt>
                <c:pt idx="6840">
                  <c:v>25.451713637626511</c:v>
                </c:pt>
                <c:pt idx="6841">
                  <c:v>25.455850622926931</c:v>
                </c:pt>
                <c:pt idx="6842">
                  <c:v>25.459988239754296</c:v>
                </c:pt>
                <c:pt idx="6843">
                  <c:v>25.455850622926931</c:v>
                </c:pt>
                <c:pt idx="6844">
                  <c:v>25.443441560936947</c:v>
                </c:pt>
                <c:pt idx="6845">
                  <c:v>25.451713637626511</c:v>
                </c:pt>
                <c:pt idx="6846">
                  <c:v>25.459988239754296</c:v>
                </c:pt>
                <c:pt idx="6847">
                  <c:v>25.451713637626511</c:v>
                </c:pt>
                <c:pt idx="6848">
                  <c:v>25.447577283685661</c:v>
                </c:pt>
                <c:pt idx="6849">
                  <c:v>25.447577283685661</c:v>
                </c:pt>
                <c:pt idx="6850">
                  <c:v>25.443441560936947</c:v>
                </c:pt>
                <c:pt idx="6851">
                  <c:v>25.455850622926931</c:v>
                </c:pt>
                <c:pt idx="6852">
                  <c:v>25.439306469212966</c:v>
                </c:pt>
                <c:pt idx="6853">
                  <c:v>25.451713637626511</c:v>
                </c:pt>
                <c:pt idx="6854">
                  <c:v>25.451713637626511</c:v>
                </c:pt>
                <c:pt idx="6855">
                  <c:v>25.451713637626511</c:v>
                </c:pt>
                <c:pt idx="6856">
                  <c:v>25.443441560936947</c:v>
                </c:pt>
                <c:pt idx="6857">
                  <c:v>25.439306469212966</c:v>
                </c:pt>
                <c:pt idx="6858">
                  <c:v>25.435172008346399</c:v>
                </c:pt>
                <c:pt idx="6859">
                  <c:v>25.439306469212966</c:v>
                </c:pt>
                <c:pt idx="6860">
                  <c:v>25.443441560936947</c:v>
                </c:pt>
                <c:pt idx="6861">
                  <c:v>25.447577283685661</c:v>
                </c:pt>
                <c:pt idx="6862">
                  <c:v>25.447577283685661</c:v>
                </c:pt>
                <c:pt idx="6863">
                  <c:v>25.447577283685661</c:v>
                </c:pt>
                <c:pt idx="6864">
                  <c:v>25.447577283685661</c:v>
                </c:pt>
                <c:pt idx="6865">
                  <c:v>25.443441560936947</c:v>
                </c:pt>
                <c:pt idx="6866">
                  <c:v>25.451713637626511</c:v>
                </c:pt>
                <c:pt idx="6867">
                  <c:v>25.468265368659843</c:v>
                </c:pt>
                <c:pt idx="6868">
                  <c:v>25.459988239754296</c:v>
                </c:pt>
                <c:pt idx="6869">
                  <c:v>25.451713637626511</c:v>
                </c:pt>
                <c:pt idx="6870">
                  <c:v>25.447577283685661</c:v>
                </c:pt>
                <c:pt idx="6871">
                  <c:v>25.464126488276122</c:v>
                </c:pt>
                <c:pt idx="6872">
                  <c:v>25.459988239754296</c:v>
                </c:pt>
                <c:pt idx="6873">
                  <c:v>25.455850622926931</c:v>
                </c:pt>
                <c:pt idx="6874">
                  <c:v>25.464126488276122</c:v>
                </c:pt>
                <c:pt idx="6875">
                  <c:v>25.459988239754296</c:v>
                </c:pt>
                <c:pt idx="6876">
                  <c:v>25.459988239754296</c:v>
                </c:pt>
                <c:pt idx="6877">
                  <c:v>25.447577283685661</c:v>
                </c:pt>
                <c:pt idx="6878">
                  <c:v>25.464126488276122</c:v>
                </c:pt>
                <c:pt idx="6879">
                  <c:v>25.451713637626511</c:v>
                </c:pt>
                <c:pt idx="6880">
                  <c:v>25.451713637626511</c:v>
                </c:pt>
                <c:pt idx="6881">
                  <c:v>25.464126488276122</c:v>
                </c:pt>
                <c:pt idx="6882">
                  <c:v>25.455850622926931</c:v>
                </c:pt>
                <c:pt idx="6883">
                  <c:v>25.455850622926931</c:v>
                </c:pt>
                <c:pt idx="6884">
                  <c:v>25.443441560936947</c:v>
                </c:pt>
                <c:pt idx="6885">
                  <c:v>25.451713637626511</c:v>
                </c:pt>
                <c:pt idx="6886">
                  <c:v>25.447577283685661</c:v>
                </c:pt>
                <c:pt idx="6887">
                  <c:v>25.459988239754296</c:v>
                </c:pt>
                <c:pt idx="6888">
                  <c:v>25.464126488276122</c:v>
                </c:pt>
                <c:pt idx="6889">
                  <c:v>25.451713637626511</c:v>
                </c:pt>
                <c:pt idx="6890">
                  <c:v>25.468265368659843</c:v>
                </c:pt>
                <c:pt idx="6891">
                  <c:v>25.459988239754296</c:v>
                </c:pt>
                <c:pt idx="6892">
                  <c:v>25.459988239754296</c:v>
                </c:pt>
                <c:pt idx="6893">
                  <c:v>25.468265368659843</c:v>
                </c:pt>
                <c:pt idx="6894">
                  <c:v>25.468265368659843</c:v>
                </c:pt>
                <c:pt idx="6895">
                  <c:v>25.464126488276122</c:v>
                </c:pt>
                <c:pt idx="6896">
                  <c:v>25.459988239754296</c:v>
                </c:pt>
                <c:pt idx="6897">
                  <c:v>25.455850622926931</c:v>
                </c:pt>
                <c:pt idx="6898">
                  <c:v>25.472404881073075</c:v>
                </c:pt>
                <c:pt idx="6899">
                  <c:v>25.455850622926931</c:v>
                </c:pt>
                <c:pt idx="6900">
                  <c:v>25.455850622926931</c:v>
                </c:pt>
                <c:pt idx="6901">
                  <c:v>25.464126488276122</c:v>
                </c:pt>
                <c:pt idx="6902">
                  <c:v>25.468265368659843</c:v>
                </c:pt>
                <c:pt idx="6903">
                  <c:v>25.464126488276122</c:v>
                </c:pt>
                <c:pt idx="6904">
                  <c:v>25.459988239754296</c:v>
                </c:pt>
                <c:pt idx="6905">
                  <c:v>25.464126488276122</c:v>
                </c:pt>
                <c:pt idx="6906">
                  <c:v>25.459988239754296</c:v>
                </c:pt>
                <c:pt idx="6907">
                  <c:v>25.455850622926931</c:v>
                </c:pt>
                <c:pt idx="6908">
                  <c:v>25.451713637626511</c:v>
                </c:pt>
                <c:pt idx="6909">
                  <c:v>25.455850622926931</c:v>
                </c:pt>
                <c:pt idx="6910">
                  <c:v>25.455850622926931</c:v>
                </c:pt>
                <c:pt idx="6911">
                  <c:v>25.472404881073075</c:v>
                </c:pt>
                <c:pt idx="6912">
                  <c:v>25.447577283685661</c:v>
                </c:pt>
                <c:pt idx="6913">
                  <c:v>25.464126488276122</c:v>
                </c:pt>
                <c:pt idx="6914">
                  <c:v>25.455850622926931</c:v>
                </c:pt>
                <c:pt idx="6915">
                  <c:v>25.459988239754296</c:v>
                </c:pt>
                <c:pt idx="6916">
                  <c:v>25.459988239754296</c:v>
                </c:pt>
                <c:pt idx="6917">
                  <c:v>25.459988239754296</c:v>
                </c:pt>
                <c:pt idx="6918">
                  <c:v>25.464126488276122</c:v>
                </c:pt>
                <c:pt idx="6919">
                  <c:v>25.468265368659843</c:v>
                </c:pt>
                <c:pt idx="6920">
                  <c:v>25.459988239754296</c:v>
                </c:pt>
                <c:pt idx="6921">
                  <c:v>25.455850622926931</c:v>
                </c:pt>
                <c:pt idx="6922">
                  <c:v>25.455850622926931</c:v>
                </c:pt>
                <c:pt idx="6923">
                  <c:v>25.472404881073075</c:v>
                </c:pt>
                <c:pt idx="6924">
                  <c:v>25.468265368659843</c:v>
                </c:pt>
                <c:pt idx="6925">
                  <c:v>25.459988239754296</c:v>
                </c:pt>
                <c:pt idx="6926">
                  <c:v>25.464126488276122</c:v>
                </c:pt>
                <c:pt idx="6927">
                  <c:v>25.464126488276122</c:v>
                </c:pt>
                <c:pt idx="6928">
                  <c:v>25.451713637626511</c:v>
                </c:pt>
                <c:pt idx="6929">
                  <c:v>25.459988239754296</c:v>
                </c:pt>
                <c:pt idx="6930">
                  <c:v>25.455850622926931</c:v>
                </c:pt>
                <c:pt idx="6931">
                  <c:v>25.459988239754296</c:v>
                </c:pt>
                <c:pt idx="6932">
                  <c:v>25.459988239754296</c:v>
                </c:pt>
                <c:pt idx="6933">
                  <c:v>25.468265368659843</c:v>
                </c:pt>
                <c:pt idx="6934">
                  <c:v>25.459988239754296</c:v>
                </c:pt>
                <c:pt idx="6935">
                  <c:v>25.464126488276122</c:v>
                </c:pt>
                <c:pt idx="6936">
                  <c:v>25.451713637626511</c:v>
                </c:pt>
                <c:pt idx="6937">
                  <c:v>25.455850622926931</c:v>
                </c:pt>
                <c:pt idx="6938">
                  <c:v>25.464126488276122</c:v>
                </c:pt>
                <c:pt idx="6939">
                  <c:v>25.468265368659843</c:v>
                </c:pt>
                <c:pt idx="6940">
                  <c:v>25.459988239754296</c:v>
                </c:pt>
                <c:pt idx="6941">
                  <c:v>25.472404881073075</c:v>
                </c:pt>
                <c:pt idx="6942">
                  <c:v>25.464126488276122</c:v>
                </c:pt>
                <c:pt idx="6943">
                  <c:v>25.464126488276122</c:v>
                </c:pt>
                <c:pt idx="6944">
                  <c:v>25.464126488276122</c:v>
                </c:pt>
                <c:pt idx="6945">
                  <c:v>25.464126488276122</c:v>
                </c:pt>
                <c:pt idx="6946">
                  <c:v>25.455850622926931</c:v>
                </c:pt>
                <c:pt idx="6947">
                  <c:v>25.459988239754296</c:v>
                </c:pt>
                <c:pt idx="6948">
                  <c:v>25.464126488276122</c:v>
                </c:pt>
                <c:pt idx="6949">
                  <c:v>25.468265368659843</c:v>
                </c:pt>
                <c:pt idx="6950">
                  <c:v>25.451713637626511</c:v>
                </c:pt>
                <c:pt idx="6951">
                  <c:v>25.464126488276122</c:v>
                </c:pt>
                <c:pt idx="6952">
                  <c:v>25.451713637626511</c:v>
                </c:pt>
                <c:pt idx="6953">
                  <c:v>25.472404881073075</c:v>
                </c:pt>
                <c:pt idx="6954">
                  <c:v>25.464126488276122</c:v>
                </c:pt>
                <c:pt idx="6955">
                  <c:v>25.451713637626511</c:v>
                </c:pt>
                <c:pt idx="6956">
                  <c:v>25.464126488276122</c:v>
                </c:pt>
                <c:pt idx="6957">
                  <c:v>25.468265368659843</c:v>
                </c:pt>
                <c:pt idx="6958">
                  <c:v>25.464126488276122</c:v>
                </c:pt>
                <c:pt idx="6959">
                  <c:v>25.459988239754296</c:v>
                </c:pt>
                <c:pt idx="6960">
                  <c:v>25.455850622926931</c:v>
                </c:pt>
                <c:pt idx="6961">
                  <c:v>25.472404881073075</c:v>
                </c:pt>
                <c:pt idx="6962">
                  <c:v>25.464126488276122</c:v>
                </c:pt>
                <c:pt idx="6963">
                  <c:v>25.459988239754296</c:v>
                </c:pt>
                <c:pt idx="6964">
                  <c:v>25.459988239754296</c:v>
                </c:pt>
                <c:pt idx="6965">
                  <c:v>25.472404881073075</c:v>
                </c:pt>
                <c:pt idx="6966">
                  <c:v>25.459988239754296</c:v>
                </c:pt>
                <c:pt idx="6967">
                  <c:v>25.472404881073075</c:v>
                </c:pt>
                <c:pt idx="6968">
                  <c:v>25.464126488276122</c:v>
                </c:pt>
                <c:pt idx="6969">
                  <c:v>25.472404881073075</c:v>
                </c:pt>
                <c:pt idx="6970">
                  <c:v>25.464126488276122</c:v>
                </c:pt>
                <c:pt idx="6971">
                  <c:v>25.455850622926931</c:v>
                </c:pt>
                <c:pt idx="6972">
                  <c:v>25.472404881073075</c:v>
                </c:pt>
                <c:pt idx="6973">
                  <c:v>25.455850622926931</c:v>
                </c:pt>
                <c:pt idx="6974">
                  <c:v>25.464126488276122</c:v>
                </c:pt>
                <c:pt idx="6975">
                  <c:v>25.455850622926931</c:v>
                </c:pt>
                <c:pt idx="6976">
                  <c:v>25.468265368659843</c:v>
                </c:pt>
                <c:pt idx="6977">
                  <c:v>25.468265368659843</c:v>
                </c:pt>
                <c:pt idx="6978">
                  <c:v>25.464126488276122</c:v>
                </c:pt>
                <c:pt idx="6979">
                  <c:v>25.447577283685661</c:v>
                </c:pt>
                <c:pt idx="6980">
                  <c:v>25.455850622926931</c:v>
                </c:pt>
                <c:pt idx="6981">
                  <c:v>25.464126488276122</c:v>
                </c:pt>
                <c:pt idx="6982">
                  <c:v>25.451713637626511</c:v>
                </c:pt>
                <c:pt idx="6983">
                  <c:v>25.459988239754296</c:v>
                </c:pt>
                <c:pt idx="6984">
                  <c:v>25.455850622926931</c:v>
                </c:pt>
                <c:pt idx="6985">
                  <c:v>25.464126488276122</c:v>
                </c:pt>
                <c:pt idx="6986">
                  <c:v>25.464126488276122</c:v>
                </c:pt>
                <c:pt idx="6987">
                  <c:v>25.464126488276122</c:v>
                </c:pt>
                <c:pt idx="6988">
                  <c:v>25.464126488276122</c:v>
                </c:pt>
                <c:pt idx="6989">
                  <c:v>25.468265368659843</c:v>
                </c:pt>
                <c:pt idx="6990">
                  <c:v>25.476545025683322</c:v>
                </c:pt>
                <c:pt idx="6991">
                  <c:v>25.468265368659843</c:v>
                </c:pt>
                <c:pt idx="6992">
                  <c:v>25.464126488276122</c:v>
                </c:pt>
                <c:pt idx="6993">
                  <c:v>25.468265368659843</c:v>
                </c:pt>
                <c:pt idx="6994">
                  <c:v>25.464126488276122</c:v>
                </c:pt>
                <c:pt idx="6995">
                  <c:v>25.468265368659843</c:v>
                </c:pt>
                <c:pt idx="6996">
                  <c:v>25.464126488276122</c:v>
                </c:pt>
                <c:pt idx="6997">
                  <c:v>25.455850622926931</c:v>
                </c:pt>
                <c:pt idx="6998">
                  <c:v>25.464126488276122</c:v>
                </c:pt>
                <c:pt idx="6999">
                  <c:v>25.459988239754296</c:v>
                </c:pt>
                <c:pt idx="7000">
                  <c:v>25.451713637626511</c:v>
                </c:pt>
                <c:pt idx="7001">
                  <c:v>25.464126488276122</c:v>
                </c:pt>
                <c:pt idx="7002">
                  <c:v>25.451713637626511</c:v>
                </c:pt>
                <c:pt idx="7003">
                  <c:v>25.455850622926931</c:v>
                </c:pt>
                <c:pt idx="7004">
                  <c:v>25.459988239754296</c:v>
                </c:pt>
                <c:pt idx="7005">
                  <c:v>25.443441560936947</c:v>
                </c:pt>
                <c:pt idx="7006">
                  <c:v>25.451713637626511</c:v>
                </c:pt>
                <c:pt idx="7007">
                  <c:v>25.451713637626511</c:v>
                </c:pt>
                <c:pt idx="7008">
                  <c:v>25.443441560936947</c:v>
                </c:pt>
                <c:pt idx="7009">
                  <c:v>25.447577283685661</c:v>
                </c:pt>
                <c:pt idx="7010">
                  <c:v>25.455850622926931</c:v>
                </c:pt>
                <c:pt idx="7011">
                  <c:v>25.447577283685661</c:v>
                </c:pt>
                <c:pt idx="7012">
                  <c:v>25.447577283685661</c:v>
                </c:pt>
                <c:pt idx="7013">
                  <c:v>25.455850622926931</c:v>
                </c:pt>
                <c:pt idx="7014">
                  <c:v>25.447577283685661</c:v>
                </c:pt>
                <c:pt idx="7015">
                  <c:v>25.459988239754296</c:v>
                </c:pt>
                <c:pt idx="7016">
                  <c:v>25.468265368659843</c:v>
                </c:pt>
                <c:pt idx="7017">
                  <c:v>25.468265368659843</c:v>
                </c:pt>
                <c:pt idx="7018">
                  <c:v>25.459988239754296</c:v>
                </c:pt>
                <c:pt idx="7019">
                  <c:v>25.455850622926931</c:v>
                </c:pt>
                <c:pt idx="7020">
                  <c:v>25.451713637626511</c:v>
                </c:pt>
                <c:pt idx="7021">
                  <c:v>25.455850622926931</c:v>
                </c:pt>
                <c:pt idx="7022">
                  <c:v>25.459988239754296</c:v>
                </c:pt>
                <c:pt idx="7023">
                  <c:v>25.455850622926931</c:v>
                </c:pt>
                <c:pt idx="7024">
                  <c:v>25.459988239754296</c:v>
                </c:pt>
                <c:pt idx="7025">
                  <c:v>25.459988239754296</c:v>
                </c:pt>
                <c:pt idx="7026">
                  <c:v>25.455850622926931</c:v>
                </c:pt>
                <c:pt idx="7027">
                  <c:v>25.451713637626511</c:v>
                </c:pt>
                <c:pt idx="7028">
                  <c:v>25.451713637626511</c:v>
                </c:pt>
                <c:pt idx="7029">
                  <c:v>25.447577283685661</c:v>
                </c:pt>
                <c:pt idx="7030">
                  <c:v>25.468265368659843</c:v>
                </c:pt>
                <c:pt idx="7031">
                  <c:v>25.455850622926931</c:v>
                </c:pt>
                <c:pt idx="7032">
                  <c:v>25.459988239754296</c:v>
                </c:pt>
                <c:pt idx="7033">
                  <c:v>25.464126488276122</c:v>
                </c:pt>
                <c:pt idx="7034">
                  <c:v>25.451713637626511</c:v>
                </c:pt>
                <c:pt idx="7035">
                  <c:v>25.472404881073075</c:v>
                </c:pt>
                <c:pt idx="7036">
                  <c:v>25.468265368659843</c:v>
                </c:pt>
                <c:pt idx="7037">
                  <c:v>25.464126488276122</c:v>
                </c:pt>
                <c:pt idx="7038">
                  <c:v>25.468265368659843</c:v>
                </c:pt>
                <c:pt idx="7039">
                  <c:v>25.464126488276122</c:v>
                </c:pt>
                <c:pt idx="7040">
                  <c:v>25.464126488276122</c:v>
                </c:pt>
                <c:pt idx="7041">
                  <c:v>25.464126488276122</c:v>
                </c:pt>
                <c:pt idx="7042">
                  <c:v>25.464126488276122</c:v>
                </c:pt>
                <c:pt idx="7043">
                  <c:v>25.464126488276122</c:v>
                </c:pt>
                <c:pt idx="7044">
                  <c:v>25.464126488276122</c:v>
                </c:pt>
                <c:pt idx="7045">
                  <c:v>25.464126488276122</c:v>
                </c:pt>
                <c:pt idx="7046">
                  <c:v>25.464126488276122</c:v>
                </c:pt>
                <c:pt idx="7047">
                  <c:v>25.472404881073075</c:v>
                </c:pt>
                <c:pt idx="7048">
                  <c:v>25.455850622926931</c:v>
                </c:pt>
                <c:pt idx="7049">
                  <c:v>25.443441560936947</c:v>
                </c:pt>
                <c:pt idx="7050">
                  <c:v>25.443441560936947</c:v>
                </c:pt>
                <c:pt idx="7051">
                  <c:v>25.447577283685661</c:v>
                </c:pt>
                <c:pt idx="7052">
                  <c:v>25.447577283685661</c:v>
                </c:pt>
                <c:pt idx="7053">
                  <c:v>25.447577283685661</c:v>
                </c:pt>
                <c:pt idx="7054">
                  <c:v>25.476545025683322</c:v>
                </c:pt>
                <c:pt idx="7055">
                  <c:v>25.476545025683322</c:v>
                </c:pt>
                <c:pt idx="7056">
                  <c:v>25.480685802658172</c:v>
                </c:pt>
                <c:pt idx="7057">
                  <c:v>25.472404881073075</c:v>
                </c:pt>
                <c:pt idx="7058">
                  <c:v>25.493111929446769</c:v>
                </c:pt>
                <c:pt idx="7059">
                  <c:v>25.488969254372236</c:v>
                </c:pt>
                <c:pt idx="7060">
                  <c:v>25.497255237556558</c:v>
                </c:pt>
                <c:pt idx="7061">
                  <c:v>25.488969254372236</c:v>
                </c:pt>
                <c:pt idx="7062">
                  <c:v>25.493111929446769</c:v>
                </c:pt>
                <c:pt idx="7063">
                  <c:v>25.493111929446769</c:v>
                </c:pt>
                <c:pt idx="7064">
                  <c:v>25.493111929446769</c:v>
                </c:pt>
                <c:pt idx="7065">
                  <c:v>25.493111929446769</c:v>
                </c:pt>
                <c:pt idx="7066">
                  <c:v>25.497255237556558</c:v>
                </c:pt>
                <c:pt idx="7067">
                  <c:v>25.497255237556558</c:v>
                </c:pt>
                <c:pt idx="7068">
                  <c:v>25.505543753552928</c:v>
                </c:pt>
                <c:pt idx="7069">
                  <c:v>25.493111929446769</c:v>
                </c:pt>
                <c:pt idx="7070">
                  <c:v>25.493111929446769</c:v>
                </c:pt>
                <c:pt idx="7071">
                  <c:v>25.497255237556558</c:v>
                </c:pt>
                <c:pt idx="7072">
                  <c:v>25.493111929446769</c:v>
                </c:pt>
                <c:pt idx="7073">
                  <c:v>25.505543753552928</c:v>
                </c:pt>
                <c:pt idx="7074">
                  <c:v>25.497255237556558</c:v>
                </c:pt>
                <c:pt idx="7075">
                  <c:v>25.497255237556558</c:v>
                </c:pt>
                <c:pt idx="7076">
                  <c:v>25.501399178869349</c:v>
                </c:pt>
                <c:pt idx="7077">
                  <c:v>25.509688961775055</c:v>
                </c:pt>
                <c:pt idx="7078">
                  <c:v>25.51383480370356</c:v>
                </c:pt>
                <c:pt idx="7079">
                  <c:v>25.505543753552928</c:v>
                </c:pt>
                <c:pt idx="7080">
                  <c:v>25.51383480370356</c:v>
                </c:pt>
                <c:pt idx="7081">
                  <c:v>25.509688961775055</c:v>
                </c:pt>
                <c:pt idx="7082">
                  <c:v>25.51383480370356</c:v>
                </c:pt>
                <c:pt idx="7083">
                  <c:v>25.505543753552928</c:v>
                </c:pt>
                <c:pt idx="7084">
                  <c:v>25.51383480370356</c:v>
                </c:pt>
                <c:pt idx="7085">
                  <c:v>25.497255237556558</c:v>
                </c:pt>
                <c:pt idx="7086">
                  <c:v>25.505543753552928</c:v>
                </c:pt>
                <c:pt idx="7087">
                  <c:v>25.505543753552928</c:v>
                </c:pt>
                <c:pt idx="7088">
                  <c:v>25.517981279506344</c:v>
                </c:pt>
                <c:pt idx="7089">
                  <c:v>25.509688961775055</c:v>
                </c:pt>
                <c:pt idx="7090">
                  <c:v>25.501399178869349</c:v>
                </c:pt>
                <c:pt idx="7091">
                  <c:v>25.501399178869349</c:v>
                </c:pt>
                <c:pt idx="7092">
                  <c:v>25.509688961775055</c:v>
                </c:pt>
                <c:pt idx="7093">
                  <c:v>25.509688961775055</c:v>
                </c:pt>
                <c:pt idx="7094">
                  <c:v>25.501399178869349</c:v>
                </c:pt>
                <c:pt idx="7095">
                  <c:v>25.517981279506344</c:v>
                </c:pt>
                <c:pt idx="7096">
                  <c:v>25.509688961775055</c:v>
                </c:pt>
                <c:pt idx="7097">
                  <c:v>25.509688961775055</c:v>
                </c:pt>
                <c:pt idx="7098">
                  <c:v>25.509688961775055</c:v>
                </c:pt>
                <c:pt idx="7099">
                  <c:v>25.505543753552928</c:v>
                </c:pt>
                <c:pt idx="7100">
                  <c:v>25.526276133406256</c:v>
                </c:pt>
                <c:pt idx="7101">
                  <c:v>25.51383480370356</c:v>
                </c:pt>
                <c:pt idx="7102">
                  <c:v>25.505543753552928</c:v>
                </c:pt>
                <c:pt idx="7103">
                  <c:v>25.517981279506344</c:v>
                </c:pt>
                <c:pt idx="7104">
                  <c:v>25.509688961775055</c:v>
                </c:pt>
                <c:pt idx="7105">
                  <c:v>25.509688961775055</c:v>
                </c:pt>
                <c:pt idx="7106">
                  <c:v>25.505543753552928</c:v>
                </c:pt>
                <c:pt idx="7107">
                  <c:v>25.51383480370356</c:v>
                </c:pt>
                <c:pt idx="7108">
                  <c:v>25.51383480370356</c:v>
                </c:pt>
                <c:pt idx="7109">
                  <c:v>25.509688961775055</c:v>
                </c:pt>
                <c:pt idx="7110">
                  <c:v>25.497255237556558</c:v>
                </c:pt>
                <c:pt idx="7111">
                  <c:v>25.509688961775055</c:v>
                </c:pt>
                <c:pt idx="7112">
                  <c:v>25.52212838935128</c:v>
                </c:pt>
                <c:pt idx="7113">
                  <c:v>25.517981279506344</c:v>
                </c:pt>
                <c:pt idx="7114">
                  <c:v>25.517981279506344</c:v>
                </c:pt>
                <c:pt idx="7115">
                  <c:v>25.509688961775055</c:v>
                </c:pt>
                <c:pt idx="7116">
                  <c:v>25.509688961775055</c:v>
                </c:pt>
                <c:pt idx="7117">
                  <c:v>25.526276133406256</c:v>
                </c:pt>
                <c:pt idx="7118">
                  <c:v>25.517981279506344</c:v>
                </c:pt>
                <c:pt idx="7119">
                  <c:v>25.52212838935128</c:v>
                </c:pt>
                <c:pt idx="7120">
                  <c:v>25.517981279506344</c:v>
                </c:pt>
                <c:pt idx="7121">
                  <c:v>25.530424511839243</c:v>
                </c:pt>
                <c:pt idx="7122">
                  <c:v>25.517981279506344</c:v>
                </c:pt>
                <c:pt idx="7123">
                  <c:v>25.517981279506344</c:v>
                </c:pt>
                <c:pt idx="7124">
                  <c:v>25.509688961775055</c:v>
                </c:pt>
                <c:pt idx="7125">
                  <c:v>25.517981279506344</c:v>
                </c:pt>
                <c:pt idx="7126">
                  <c:v>25.530424511839243</c:v>
                </c:pt>
                <c:pt idx="7127">
                  <c:v>25.517981279506344</c:v>
                </c:pt>
                <c:pt idx="7128">
                  <c:v>25.509688961775055</c:v>
                </c:pt>
                <c:pt idx="7129">
                  <c:v>25.517981279506344</c:v>
                </c:pt>
                <c:pt idx="7130">
                  <c:v>25.52212838935128</c:v>
                </c:pt>
                <c:pt idx="7131">
                  <c:v>25.51383480370356</c:v>
                </c:pt>
                <c:pt idx="7132">
                  <c:v>25.517981279506344</c:v>
                </c:pt>
                <c:pt idx="7133">
                  <c:v>25.526276133406256</c:v>
                </c:pt>
                <c:pt idx="7134">
                  <c:v>25.526276133406256</c:v>
                </c:pt>
                <c:pt idx="7135">
                  <c:v>25.517981279506344</c:v>
                </c:pt>
                <c:pt idx="7136">
                  <c:v>25.509688961775055</c:v>
                </c:pt>
                <c:pt idx="7137">
                  <c:v>25.517981279506344</c:v>
                </c:pt>
                <c:pt idx="7138">
                  <c:v>25.51383480370356</c:v>
                </c:pt>
                <c:pt idx="7139">
                  <c:v>25.538723172511169</c:v>
                </c:pt>
                <c:pt idx="7140">
                  <c:v>25.530424511839243</c:v>
                </c:pt>
                <c:pt idx="7141">
                  <c:v>25.517981279506344</c:v>
                </c:pt>
                <c:pt idx="7142">
                  <c:v>25.517981279506344</c:v>
                </c:pt>
                <c:pt idx="7143">
                  <c:v>25.51383480370356</c:v>
                </c:pt>
                <c:pt idx="7144">
                  <c:v>25.517981279506344</c:v>
                </c:pt>
                <c:pt idx="7145">
                  <c:v>25.5345735248182</c:v>
                </c:pt>
                <c:pt idx="7146">
                  <c:v>25.530424511839243</c:v>
                </c:pt>
                <c:pt idx="7147">
                  <c:v>25.526276133406256</c:v>
                </c:pt>
                <c:pt idx="7148">
                  <c:v>25.51383480370356</c:v>
                </c:pt>
                <c:pt idx="7149">
                  <c:v>25.517981279506344</c:v>
                </c:pt>
                <c:pt idx="7150">
                  <c:v>25.52212838935128</c:v>
                </c:pt>
                <c:pt idx="7151">
                  <c:v>25.517981279506344</c:v>
                </c:pt>
                <c:pt idx="7152">
                  <c:v>25.517981279506344</c:v>
                </c:pt>
                <c:pt idx="7153">
                  <c:v>25.517981279506344</c:v>
                </c:pt>
                <c:pt idx="7154">
                  <c:v>25.517981279506344</c:v>
                </c:pt>
                <c:pt idx="7155">
                  <c:v>25.509688961775055</c:v>
                </c:pt>
                <c:pt idx="7156">
                  <c:v>25.517981279506344</c:v>
                </c:pt>
                <c:pt idx="7157">
                  <c:v>25.497255237556558</c:v>
                </c:pt>
                <c:pt idx="7158">
                  <c:v>25.51383480370356</c:v>
                </c:pt>
                <c:pt idx="7159">
                  <c:v>25.505543753552928</c:v>
                </c:pt>
                <c:pt idx="7160">
                  <c:v>25.51383480370356</c:v>
                </c:pt>
                <c:pt idx="7161">
                  <c:v>25.517981279506344</c:v>
                </c:pt>
                <c:pt idx="7162">
                  <c:v>25.51383480370356</c:v>
                </c:pt>
                <c:pt idx="7163">
                  <c:v>25.509688961775055</c:v>
                </c:pt>
                <c:pt idx="7164">
                  <c:v>25.509688961775055</c:v>
                </c:pt>
                <c:pt idx="7165">
                  <c:v>25.509688961775055</c:v>
                </c:pt>
                <c:pt idx="7166">
                  <c:v>25.51383480370356</c:v>
                </c:pt>
                <c:pt idx="7167">
                  <c:v>25.526276133406256</c:v>
                </c:pt>
                <c:pt idx="7168">
                  <c:v>25.505543753552928</c:v>
                </c:pt>
                <c:pt idx="7169">
                  <c:v>25.517981279506344</c:v>
                </c:pt>
                <c:pt idx="7170">
                  <c:v>25.526276133406256</c:v>
                </c:pt>
                <c:pt idx="7171">
                  <c:v>25.526276133406256</c:v>
                </c:pt>
                <c:pt idx="7172">
                  <c:v>25.52212838935128</c:v>
                </c:pt>
                <c:pt idx="7173">
                  <c:v>25.530424511839243</c:v>
                </c:pt>
                <c:pt idx="7174">
                  <c:v>25.517981279506344</c:v>
                </c:pt>
                <c:pt idx="7175">
                  <c:v>25.526276133406256</c:v>
                </c:pt>
                <c:pt idx="7176">
                  <c:v>25.517981279506344</c:v>
                </c:pt>
                <c:pt idx="7177">
                  <c:v>25.530424511839243</c:v>
                </c:pt>
                <c:pt idx="7178">
                  <c:v>25.517981279506344</c:v>
                </c:pt>
                <c:pt idx="7179">
                  <c:v>25.509688961775055</c:v>
                </c:pt>
                <c:pt idx="7180">
                  <c:v>25.517981279506344</c:v>
                </c:pt>
                <c:pt idx="7181">
                  <c:v>25.517981279506344</c:v>
                </c:pt>
                <c:pt idx="7182">
                  <c:v>25.530424511839243</c:v>
                </c:pt>
                <c:pt idx="7183">
                  <c:v>25.517981279506344</c:v>
                </c:pt>
                <c:pt idx="7184">
                  <c:v>25.530424511839243</c:v>
                </c:pt>
                <c:pt idx="7185">
                  <c:v>25.517981279506344</c:v>
                </c:pt>
                <c:pt idx="7186">
                  <c:v>25.530424511839243</c:v>
                </c:pt>
                <c:pt idx="7187">
                  <c:v>25.517981279506344</c:v>
                </c:pt>
                <c:pt idx="7188">
                  <c:v>25.526276133406256</c:v>
                </c:pt>
                <c:pt idx="7189">
                  <c:v>25.517981279506344</c:v>
                </c:pt>
                <c:pt idx="7190">
                  <c:v>25.526276133406256</c:v>
                </c:pt>
                <c:pt idx="7191">
                  <c:v>25.530424511839243</c:v>
                </c:pt>
                <c:pt idx="7192">
                  <c:v>25.530424511839243</c:v>
                </c:pt>
                <c:pt idx="7193">
                  <c:v>25.51383480370356</c:v>
                </c:pt>
                <c:pt idx="7194">
                  <c:v>25.5345735248182</c:v>
                </c:pt>
                <c:pt idx="7195">
                  <c:v>25.530424511839243</c:v>
                </c:pt>
                <c:pt idx="7196">
                  <c:v>25.526276133406256</c:v>
                </c:pt>
                <c:pt idx="7197">
                  <c:v>25.538723172511169</c:v>
                </c:pt>
                <c:pt idx="7198">
                  <c:v>25.538723172511169</c:v>
                </c:pt>
                <c:pt idx="7199">
                  <c:v>25.530424511839243</c:v>
                </c:pt>
                <c:pt idx="7200">
                  <c:v>25.5345735248182</c:v>
                </c:pt>
                <c:pt idx="7201">
                  <c:v>25.5345735248182</c:v>
                </c:pt>
                <c:pt idx="7202">
                  <c:v>25.526276133406256</c:v>
                </c:pt>
                <c:pt idx="7203">
                  <c:v>25.517981279506344</c:v>
                </c:pt>
                <c:pt idx="7204">
                  <c:v>25.52212838935128</c:v>
                </c:pt>
                <c:pt idx="7205">
                  <c:v>25.526276133406256</c:v>
                </c:pt>
                <c:pt idx="7206">
                  <c:v>25.526276133406256</c:v>
                </c:pt>
                <c:pt idx="7207">
                  <c:v>25.51383480370356</c:v>
                </c:pt>
                <c:pt idx="7208">
                  <c:v>25.530424511839243</c:v>
                </c:pt>
                <c:pt idx="7209">
                  <c:v>25.530424511839243</c:v>
                </c:pt>
                <c:pt idx="7210">
                  <c:v>25.530424511839243</c:v>
                </c:pt>
                <c:pt idx="7211">
                  <c:v>25.526276133406256</c:v>
                </c:pt>
                <c:pt idx="7212">
                  <c:v>25.5345735248182</c:v>
                </c:pt>
                <c:pt idx="7213">
                  <c:v>25.517981279506344</c:v>
                </c:pt>
                <c:pt idx="7214">
                  <c:v>25.5345735248182</c:v>
                </c:pt>
                <c:pt idx="7215">
                  <c:v>25.5345735248182</c:v>
                </c:pt>
                <c:pt idx="7216">
                  <c:v>25.526276133406256</c:v>
                </c:pt>
                <c:pt idx="7217">
                  <c:v>25.526276133406256</c:v>
                </c:pt>
                <c:pt idx="7218">
                  <c:v>25.538723172511169</c:v>
                </c:pt>
                <c:pt idx="7219">
                  <c:v>25.526276133406256</c:v>
                </c:pt>
                <c:pt idx="7220">
                  <c:v>25.530424511839243</c:v>
                </c:pt>
                <c:pt idx="7221">
                  <c:v>25.526276133406256</c:v>
                </c:pt>
                <c:pt idx="7222">
                  <c:v>25.538723172511169</c:v>
                </c:pt>
                <c:pt idx="7223">
                  <c:v>25.5345735248182</c:v>
                </c:pt>
                <c:pt idx="7224">
                  <c:v>25.52212838935128</c:v>
                </c:pt>
                <c:pt idx="7225">
                  <c:v>25.54287345508618</c:v>
                </c:pt>
                <c:pt idx="7226">
                  <c:v>25.517981279506344</c:v>
                </c:pt>
                <c:pt idx="7227">
                  <c:v>25.530424511839243</c:v>
                </c:pt>
                <c:pt idx="7228">
                  <c:v>25.530424511839243</c:v>
                </c:pt>
                <c:pt idx="7229">
                  <c:v>25.526276133406256</c:v>
                </c:pt>
                <c:pt idx="7230">
                  <c:v>25.530424511839243</c:v>
                </c:pt>
                <c:pt idx="7231">
                  <c:v>25.54287345508618</c:v>
                </c:pt>
                <c:pt idx="7232">
                  <c:v>25.530424511839243</c:v>
                </c:pt>
                <c:pt idx="7233">
                  <c:v>25.517981279506344</c:v>
                </c:pt>
                <c:pt idx="7234">
                  <c:v>25.526276133406256</c:v>
                </c:pt>
                <c:pt idx="7235">
                  <c:v>25.530424511839243</c:v>
                </c:pt>
                <c:pt idx="7236">
                  <c:v>25.526276133406256</c:v>
                </c:pt>
                <c:pt idx="7237">
                  <c:v>25.517981279506344</c:v>
                </c:pt>
                <c:pt idx="7238">
                  <c:v>25.530424511839243</c:v>
                </c:pt>
                <c:pt idx="7239">
                  <c:v>25.526276133406256</c:v>
                </c:pt>
                <c:pt idx="7240">
                  <c:v>25.52212838935128</c:v>
                </c:pt>
                <c:pt idx="7241">
                  <c:v>25.530424511839243</c:v>
                </c:pt>
                <c:pt idx="7242">
                  <c:v>25.526276133406256</c:v>
                </c:pt>
                <c:pt idx="7243">
                  <c:v>25.530424511839243</c:v>
                </c:pt>
                <c:pt idx="7244">
                  <c:v>25.526276133406256</c:v>
                </c:pt>
                <c:pt idx="7245">
                  <c:v>25.5345735248182</c:v>
                </c:pt>
                <c:pt idx="7246">
                  <c:v>25.530424511839243</c:v>
                </c:pt>
                <c:pt idx="7247">
                  <c:v>25.538723172511169</c:v>
                </c:pt>
                <c:pt idx="7248">
                  <c:v>25.530424511839243</c:v>
                </c:pt>
                <c:pt idx="7249">
                  <c:v>25.5345735248182</c:v>
                </c:pt>
                <c:pt idx="7250">
                  <c:v>25.5345735248182</c:v>
                </c:pt>
                <c:pt idx="7251">
                  <c:v>25.54287345508618</c:v>
                </c:pt>
                <c:pt idx="7252">
                  <c:v>25.538723172511169</c:v>
                </c:pt>
                <c:pt idx="7253">
                  <c:v>25.54287345508618</c:v>
                </c:pt>
                <c:pt idx="7254">
                  <c:v>25.530424511839243</c:v>
                </c:pt>
                <c:pt idx="7255">
                  <c:v>25.54287345508618</c:v>
                </c:pt>
                <c:pt idx="7256">
                  <c:v>25.526276133406256</c:v>
                </c:pt>
                <c:pt idx="7257">
                  <c:v>25.530424511839243</c:v>
                </c:pt>
                <c:pt idx="7258">
                  <c:v>25.517981279506344</c:v>
                </c:pt>
                <c:pt idx="7259">
                  <c:v>25.526276133406256</c:v>
                </c:pt>
                <c:pt idx="7260">
                  <c:v>25.526276133406256</c:v>
                </c:pt>
                <c:pt idx="7261">
                  <c:v>25.538723172511169</c:v>
                </c:pt>
                <c:pt idx="7262">
                  <c:v>25.526276133406256</c:v>
                </c:pt>
                <c:pt idx="7263">
                  <c:v>25.538723172511169</c:v>
                </c:pt>
                <c:pt idx="7264">
                  <c:v>25.526276133406256</c:v>
                </c:pt>
                <c:pt idx="7265">
                  <c:v>25.517981279506344</c:v>
                </c:pt>
                <c:pt idx="7266">
                  <c:v>25.530424511839243</c:v>
                </c:pt>
                <c:pt idx="7267">
                  <c:v>25.530424511839243</c:v>
                </c:pt>
                <c:pt idx="7268">
                  <c:v>25.526276133406256</c:v>
                </c:pt>
                <c:pt idx="7269">
                  <c:v>25.526276133406256</c:v>
                </c:pt>
                <c:pt idx="7270">
                  <c:v>25.517981279506344</c:v>
                </c:pt>
                <c:pt idx="7271">
                  <c:v>25.538723172511169</c:v>
                </c:pt>
                <c:pt idx="7272">
                  <c:v>25.526276133406256</c:v>
                </c:pt>
                <c:pt idx="7273">
                  <c:v>25.5345735248182</c:v>
                </c:pt>
                <c:pt idx="7274">
                  <c:v>25.530424511839243</c:v>
                </c:pt>
                <c:pt idx="7275">
                  <c:v>25.526276133406256</c:v>
                </c:pt>
                <c:pt idx="7276">
                  <c:v>25.526276133406256</c:v>
                </c:pt>
                <c:pt idx="7277">
                  <c:v>25.5345735248182</c:v>
                </c:pt>
                <c:pt idx="7278">
                  <c:v>25.54287345508618</c:v>
                </c:pt>
                <c:pt idx="7279">
                  <c:v>25.526276133406256</c:v>
                </c:pt>
                <c:pt idx="7280">
                  <c:v>25.54287345508618</c:v>
                </c:pt>
                <c:pt idx="7281">
                  <c:v>25.526276133406256</c:v>
                </c:pt>
                <c:pt idx="7282">
                  <c:v>25.530424511839243</c:v>
                </c:pt>
                <c:pt idx="7283">
                  <c:v>25.530424511839243</c:v>
                </c:pt>
                <c:pt idx="7284">
                  <c:v>25.526276133406256</c:v>
                </c:pt>
                <c:pt idx="7285">
                  <c:v>25.526276133406256</c:v>
                </c:pt>
                <c:pt idx="7286">
                  <c:v>25.526276133406256</c:v>
                </c:pt>
                <c:pt idx="7287">
                  <c:v>25.530424511839243</c:v>
                </c:pt>
                <c:pt idx="7288">
                  <c:v>25.517981279506344</c:v>
                </c:pt>
                <c:pt idx="7289">
                  <c:v>25.530424511839243</c:v>
                </c:pt>
                <c:pt idx="7290">
                  <c:v>25.526276133406256</c:v>
                </c:pt>
                <c:pt idx="7291">
                  <c:v>25.530424511839243</c:v>
                </c:pt>
                <c:pt idx="7292">
                  <c:v>25.530424511839243</c:v>
                </c:pt>
                <c:pt idx="7293">
                  <c:v>25.538723172511169</c:v>
                </c:pt>
                <c:pt idx="7294">
                  <c:v>25.530424511839243</c:v>
                </c:pt>
                <c:pt idx="7295">
                  <c:v>25.530424511839243</c:v>
                </c:pt>
                <c:pt idx="7296">
                  <c:v>25.517981279506344</c:v>
                </c:pt>
                <c:pt idx="7297">
                  <c:v>25.517981279506344</c:v>
                </c:pt>
                <c:pt idx="7298">
                  <c:v>25.530424511839243</c:v>
                </c:pt>
                <c:pt idx="7299">
                  <c:v>25.538723172511169</c:v>
                </c:pt>
                <c:pt idx="7300">
                  <c:v>25.526276133406256</c:v>
                </c:pt>
                <c:pt idx="7301">
                  <c:v>25.530424511839243</c:v>
                </c:pt>
                <c:pt idx="7302">
                  <c:v>25.530424511839243</c:v>
                </c:pt>
                <c:pt idx="7303">
                  <c:v>25.530424511839243</c:v>
                </c:pt>
                <c:pt idx="7304">
                  <c:v>25.51383480370356</c:v>
                </c:pt>
                <c:pt idx="7305">
                  <c:v>25.530424511839243</c:v>
                </c:pt>
                <c:pt idx="7306">
                  <c:v>25.52212838935128</c:v>
                </c:pt>
                <c:pt idx="7307">
                  <c:v>25.517981279506344</c:v>
                </c:pt>
                <c:pt idx="7308">
                  <c:v>25.526276133406256</c:v>
                </c:pt>
                <c:pt idx="7309">
                  <c:v>25.517981279506344</c:v>
                </c:pt>
                <c:pt idx="7310">
                  <c:v>25.530424511839243</c:v>
                </c:pt>
                <c:pt idx="7311">
                  <c:v>25.517981279506344</c:v>
                </c:pt>
                <c:pt idx="7312">
                  <c:v>25.526276133406256</c:v>
                </c:pt>
                <c:pt idx="7313">
                  <c:v>25.526276133406256</c:v>
                </c:pt>
                <c:pt idx="7314">
                  <c:v>25.51383480370356</c:v>
                </c:pt>
                <c:pt idx="7315">
                  <c:v>25.51383480370356</c:v>
                </c:pt>
                <c:pt idx="7316">
                  <c:v>25.51383480370356</c:v>
                </c:pt>
                <c:pt idx="7317">
                  <c:v>25.530424511839243</c:v>
                </c:pt>
                <c:pt idx="7318">
                  <c:v>25.52212838935128</c:v>
                </c:pt>
                <c:pt idx="7319">
                  <c:v>25.5345735248182</c:v>
                </c:pt>
                <c:pt idx="7320">
                  <c:v>25.517981279506344</c:v>
                </c:pt>
                <c:pt idx="7321">
                  <c:v>25.517981279506344</c:v>
                </c:pt>
                <c:pt idx="7322">
                  <c:v>25.509688961775055</c:v>
                </c:pt>
                <c:pt idx="7323">
                  <c:v>25.526276133406256</c:v>
                </c:pt>
                <c:pt idx="7324">
                  <c:v>25.526276133406256</c:v>
                </c:pt>
                <c:pt idx="7325">
                  <c:v>25.526276133406256</c:v>
                </c:pt>
                <c:pt idx="7326">
                  <c:v>25.526276133406256</c:v>
                </c:pt>
                <c:pt idx="7327">
                  <c:v>25.526276133406256</c:v>
                </c:pt>
                <c:pt idx="7328">
                  <c:v>25.517981279506344</c:v>
                </c:pt>
                <c:pt idx="7329">
                  <c:v>25.526276133406256</c:v>
                </c:pt>
                <c:pt idx="7330">
                  <c:v>25.530424511839243</c:v>
                </c:pt>
                <c:pt idx="7331">
                  <c:v>25.517981279506344</c:v>
                </c:pt>
                <c:pt idx="7332">
                  <c:v>25.5345735248182</c:v>
                </c:pt>
                <c:pt idx="7333">
                  <c:v>25.526276133406256</c:v>
                </c:pt>
                <c:pt idx="7334">
                  <c:v>25.52212838935128</c:v>
                </c:pt>
                <c:pt idx="7335">
                  <c:v>25.526276133406256</c:v>
                </c:pt>
                <c:pt idx="7336">
                  <c:v>25.530424511839243</c:v>
                </c:pt>
                <c:pt idx="7337">
                  <c:v>25.530424511839243</c:v>
                </c:pt>
                <c:pt idx="7338">
                  <c:v>25.52212838935128</c:v>
                </c:pt>
                <c:pt idx="7339">
                  <c:v>25.530424511839243</c:v>
                </c:pt>
                <c:pt idx="7340">
                  <c:v>25.530424511839243</c:v>
                </c:pt>
                <c:pt idx="7341">
                  <c:v>25.526276133406256</c:v>
                </c:pt>
                <c:pt idx="7342">
                  <c:v>25.530424511839243</c:v>
                </c:pt>
                <c:pt idx="7343">
                  <c:v>25.530424511839243</c:v>
                </c:pt>
                <c:pt idx="7344">
                  <c:v>25.530424511839243</c:v>
                </c:pt>
                <c:pt idx="7345">
                  <c:v>25.526276133406256</c:v>
                </c:pt>
                <c:pt idx="7346">
                  <c:v>25.526276133406256</c:v>
                </c:pt>
                <c:pt idx="7347">
                  <c:v>25.526276133406256</c:v>
                </c:pt>
                <c:pt idx="7348">
                  <c:v>25.530424511839243</c:v>
                </c:pt>
                <c:pt idx="7349">
                  <c:v>25.526276133406256</c:v>
                </c:pt>
                <c:pt idx="7350">
                  <c:v>25.538723172511169</c:v>
                </c:pt>
                <c:pt idx="7351">
                  <c:v>25.530424511839243</c:v>
                </c:pt>
                <c:pt idx="7352">
                  <c:v>25.530424511839243</c:v>
                </c:pt>
                <c:pt idx="7353">
                  <c:v>25.526276133406256</c:v>
                </c:pt>
                <c:pt idx="7354">
                  <c:v>25.51383480370356</c:v>
                </c:pt>
                <c:pt idx="7355">
                  <c:v>25.530424511839243</c:v>
                </c:pt>
                <c:pt idx="7356">
                  <c:v>25.517981279506344</c:v>
                </c:pt>
                <c:pt idx="7357">
                  <c:v>25.5345735248182</c:v>
                </c:pt>
                <c:pt idx="7358">
                  <c:v>25.526276133406256</c:v>
                </c:pt>
                <c:pt idx="7359">
                  <c:v>25.526276133406256</c:v>
                </c:pt>
                <c:pt idx="7360">
                  <c:v>25.517981279506344</c:v>
                </c:pt>
                <c:pt idx="7361">
                  <c:v>25.5345735248182</c:v>
                </c:pt>
                <c:pt idx="7362">
                  <c:v>25.517981279506344</c:v>
                </c:pt>
                <c:pt idx="7363">
                  <c:v>25.526276133406256</c:v>
                </c:pt>
                <c:pt idx="7364">
                  <c:v>25.5345735248182</c:v>
                </c:pt>
                <c:pt idx="7365">
                  <c:v>25.5345735248182</c:v>
                </c:pt>
                <c:pt idx="7366">
                  <c:v>25.538723172511169</c:v>
                </c:pt>
                <c:pt idx="7367">
                  <c:v>25.5345735248182</c:v>
                </c:pt>
                <c:pt idx="7368">
                  <c:v>25.530424511839243</c:v>
                </c:pt>
                <c:pt idx="7369">
                  <c:v>25.538723172511169</c:v>
                </c:pt>
                <c:pt idx="7370">
                  <c:v>25.5345735248182</c:v>
                </c:pt>
                <c:pt idx="7371">
                  <c:v>25.538723172511169</c:v>
                </c:pt>
                <c:pt idx="7372">
                  <c:v>25.526276133406256</c:v>
                </c:pt>
                <c:pt idx="7373">
                  <c:v>25.54287345508618</c:v>
                </c:pt>
                <c:pt idx="7374">
                  <c:v>25.530424511839243</c:v>
                </c:pt>
                <c:pt idx="7375">
                  <c:v>25.538723172511169</c:v>
                </c:pt>
                <c:pt idx="7376">
                  <c:v>25.5345735248182</c:v>
                </c:pt>
                <c:pt idx="7377">
                  <c:v>25.538723172511169</c:v>
                </c:pt>
                <c:pt idx="7378">
                  <c:v>25.530424511839243</c:v>
                </c:pt>
                <c:pt idx="7379">
                  <c:v>25.526276133406256</c:v>
                </c:pt>
                <c:pt idx="7380">
                  <c:v>25.54287345508618</c:v>
                </c:pt>
                <c:pt idx="7381">
                  <c:v>25.51383480370356</c:v>
                </c:pt>
                <c:pt idx="7382">
                  <c:v>25.526276133406256</c:v>
                </c:pt>
                <c:pt idx="7383">
                  <c:v>25.530424511839243</c:v>
                </c:pt>
                <c:pt idx="7384">
                  <c:v>25.526276133406256</c:v>
                </c:pt>
                <c:pt idx="7385">
                  <c:v>25.517981279506344</c:v>
                </c:pt>
                <c:pt idx="7386">
                  <c:v>25.526276133406256</c:v>
                </c:pt>
                <c:pt idx="7387">
                  <c:v>25.5345735248182</c:v>
                </c:pt>
                <c:pt idx="7388">
                  <c:v>25.530424511839243</c:v>
                </c:pt>
                <c:pt idx="7389">
                  <c:v>25.526276133406256</c:v>
                </c:pt>
                <c:pt idx="7390">
                  <c:v>25.52212838935128</c:v>
                </c:pt>
                <c:pt idx="7391">
                  <c:v>25.538723172511169</c:v>
                </c:pt>
                <c:pt idx="7392">
                  <c:v>25.54287345508618</c:v>
                </c:pt>
                <c:pt idx="7393">
                  <c:v>25.538723172511169</c:v>
                </c:pt>
                <c:pt idx="7394">
                  <c:v>25.538723172511169</c:v>
                </c:pt>
                <c:pt idx="7395">
                  <c:v>25.530424511839243</c:v>
                </c:pt>
                <c:pt idx="7396">
                  <c:v>25.54287345508618</c:v>
                </c:pt>
                <c:pt idx="7397">
                  <c:v>25.530424511839243</c:v>
                </c:pt>
                <c:pt idx="7398">
                  <c:v>25.52212838935128</c:v>
                </c:pt>
                <c:pt idx="7399">
                  <c:v>25.526276133406256</c:v>
                </c:pt>
                <c:pt idx="7400">
                  <c:v>25.526276133406256</c:v>
                </c:pt>
                <c:pt idx="7401">
                  <c:v>25.530424511839243</c:v>
                </c:pt>
                <c:pt idx="7402">
                  <c:v>25.51383480370356</c:v>
                </c:pt>
                <c:pt idx="7403">
                  <c:v>25.530424511839243</c:v>
                </c:pt>
                <c:pt idx="7404">
                  <c:v>25.530424511839243</c:v>
                </c:pt>
                <c:pt idx="7405">
                  <c:v>25.51383480370356</c:v>
                </c:pt>
                <c:pt idx="7406">
                  <c:v>25.526276133406256</c:v>
                </c:pt>
                <c:pt idx="7407">
                  <c:v>25.538723172511169</c:v>
                </c:pt>
                <c:pt idx="7408">
                  <c:v>25.530424511839243</c:v>
                </c:pt>
                <c:pt idx="7409">
                  <c:v>25.538723172511169</c:v>
                </c:pt>
                <c:pt idx="7410">
                  <c:v>25.52212838935128</c:v>
                </c:pt>
                <c:pt idx="7411">
                  <c:v>25.52212838935128</c:v>
                </c:pt>
                <c:pt idx="7412">
                  <c:v>25.538723172511169</c:v>
                </c:pt>
                <c:pt idx="7413">
                  <c:v>25.530424511839243</c:v>
                </c:pt>
                <c:pt idx="7414">
                  <c:v>25.530424511839243</c:v>
                </c:pt>
                <c:pt idx="7415">
                  <c:v>25.538723172511169</c:v>
                </c:pt>
                <c:pt idx="7416">
                  <c:v>25.530424511839243</c:v>
                </c:pt>
                <c:pt idx="7417">
                  <c:v>25.538723172511169</c:v>
                </c:pt>
                <c:pt idx="7418">
                  <c:v>25.547024372711263</c:v>
                </c:pt>
                <c:pt idx="7419">
                  <c:v>25.530424511839243</c:v>
                </c:pt>
                <c:pt idx="7420">
                  <c:v>25.526276133406256</c:v>
                </c:pt>
                <c:pt idx="7421">
                  <c:v>25.5345735248182</c:v>
                </c:pt>
                <c:pt idx="7422">
                  <c:v>25.5345735248182</c:v>
                </c:pt>
                <c:pt idx="7423">
                  <c:v>25.5345735248182</c:v>
                </c:pt>
                <c:pt idx="7424">
                  <c:v>25.5345735248182</c:v>
                </c:pt>
                <c:pt idx="7425">
                  <c:v>25.547024372711263</c:v>
                </c:pt>
                <c:pt idx="7426">
                  <c:v>25.5345735248182</c:v>
                </c:pt>
                <c:pt idx="7427">
                  <c:v>25.517981279506344</c:v>
                </c:pt>
                <c:pt idx="7428">
                  <c:v>25.5345735248182</c:v>
                </c:pt>
                <c:pt idx="7429">
                  <c:v>25.530424511839243</c:v>
                </c:pt>
                <c:pt idx="7430">
                  <c:v>25.526276133406256</c:v>
                </c:pt>
                <c:pt idx="7431">
                  <c:v>25.5345735248182</c:v>
                </c:pt>
                <c:pt idx="7432">
                  <c:v>25.530424511839243</c:v>
                </c:pt>
                <c:pt idx="7433">
                  <c:v>25.5345735248182</c:v>
                </c:pt>
                <c:pt idx="7434">
                  <c:v>25.5345735248182</c:v>
                </c:pt>
                <c:pt idx="7435">
                  <c:v>25.5345735248182</c:v>
                </c:pt>
                <c:pt idx="7436">
                  <c:v>25.52212838935128</c:v>
                </c:pt>
                <c:pt idx="7437">
                  <c:v>25.530424511839243</c:v>
                </c:pt>
                <c:pt idx="7438">
                  <c:v>25.526276133406256</c:v>
                </c:pt>
                <c:pt idx="7439">
                  <c:v>25.538723172511169</c:v>
                </c:pt>
                <c:pt idx="7440">
                  <c:v>25.54287345508618</c:v>
                </c:pt>
                <c:pt idx="7441">
                  <c:v>25.54287345508618</c:v>
                </c:pt>
                <c:pt idx="7442">
                  <c:v>25.54287345508618</c:v>
                </c:pt>
                <c:pt idx="7443">
                  <c:v>25.530424511839243</c:v>
                </c:pt>
                <c:pt idx="7444">
                  <c:v>25.526276133406256</c:v>
                </c:pt>
                <c:pt idx="7445">
                  <c:v>25.517981279506344</c:v>
                </c:pt>
                <c:pt idx="7446">
                  <c:v>25.5345735248182</c:v>
                </c:pt>
                <c:pt idx="7447">
                  <c:v>25.530424511839243</c:v>
                </c:pt>
                <c:pt idx="7448">
                  <c:v>25.54287345508618</c:v>
                </c:pt>
                <c:pt idx="7449">
                  <c:v>25.538723172511169</c:v>
                </c:pt>
                <c:pt idx="7450">
                  <c:v>25.52212838935128</c:v>
                </c:pt>
                <c:pt idx="7451">
                  <c:v>25.54287345508618</c:v>
                </c:pt>
                <c:pt idx="7452">
                  <c:v>25.5345735248182</c:v>
                </c:pt>
                <c:pt idx="7453">
                  <c:v>25.5345735248182</c:v>
                </c:pt>
                <c:pt idx="7454">
                  <c:v>25.538723172511169</c:v>
                </c:pt>
                <c:pt idx="7455">
                  <c:v>25.530424511839243</c:v>
                </c:pt>
                <c:pt idx="7456">
                  <c:v>25.526276133406256</c:v>
                </c:pt>
                <c:pt idx="7457">
                  <c:v>25.530424511839243</c:v>
                </c:pt>
                <c:pt idx="7458">
                  <c:v>25.526276133406256</c:v>
                </c:pt>
                <c:pt idx="7459">
                  <c:v>25.538723172511169</c:v>
                </c:pt>
                <c:pt idx="7460">
                  <c:v>25.5345735248182</c:v>
                </c:pt>
                <c:pt idx="7461">
                  <c:v>25.54287345508618</c:v>
                </c:pt>
                <c:pt idx="7462">
                  <c:v>25.530424511839243</c:v>
                </c:pt>
                <c:pt idx="7463">
                  <c:v>25.530424511839243</c:v>
                </c:pt>
                <c:pt idx="7464">
                  <c:v>25.5345735248182</c:v>
                </c:pt>
                <c:pt idx="7465">
                  <c:v>25.54287345508618</c:v>
                </c:pt>
                <c:pt idx="7466">
                  <c:v>25.530424511839243</c:v>
                </c:pt>
                <c:pt idx="7467">
                  <c:v>25.5345735248182</c:v>
                </c:pt>
                <c:pt idx="7468">
                  <c:v>25.547024372711263</c:v>
                </c:pt>
                <c:pt idx="7469">
                  <c:v>25.530424511839243</c:v>
                </c:pt>
                <c:pt idx="7470">
                  <c:v>25.547024372711263</c:v>
                </c:pt>
                <c:pt idx="7471">
                  <c:v>25.526276133406256</c:v>
                </c:pt>
                <c:pt idx="7472">
                  <c:v>25.530424511839243</c:v>
                </c:pt>
                <c:pt idx="7473">
                  <c:v>25.5345735248182</c:v>
                </c:pt>
                <c:pt idx="7474">
                  <c:v>25.538723172511169</c:v>
                </c:pt>
                <c:pt idx="7475">
                  <c:v>25.530424511839243</c:v>
                </c:pt>
                <c:pt idx="7476">
                  <c:v>25.530424511839243</c:v>
                </c:pt>
                <c:pt idx="7477">
                  <c:v>25.530424511839243</c:v>
                </c:pt>
                <c:pt idx="7478">
                  <c:v>25.517981279506344</c:v>
                </c:pt>
                <c:pt idx="7479">
                  <c:v>25.517981279506344</c:v>
                </c:pt>
                <c:pt idx="7480">
                  <c:v>25.526276133406256</c:v>
                </c:pt>
                <c:pt idx="7481">
                  <c:v>25.52212838935128</c:v>
                </c:pt>
                <c:pt idx="7482">
                  <c:v>25.51383480370356</c:v>
                </c:pt>
                <c:pt idx="7483">
                  <c:v>25.51383480370356</c:v>
                </c:pt>
                <c:pt idx="7484">
                  <c:v>25.526276133406256</c:v>
                </c:pt>
                <c:pt idx="7485">
                  <c:v>25.526276133406256</c:v>
                </c:pt>
                <c:pt idx="7486">
                  <c:v>25.526276133406256</c:v>
                </c:pt>
                <c:pt idx="7487">
                  <c:v>25.526276133406256</c:v>
                </c:pt>
                <c:pt idx="7488">
                  <c:v>25.52212838935128</c:v>
                </c:pt>
                <c:pt idx="7489">
                  <c:v>25.530424511839243</c:v>
                </c:pt>
                <c:pt idx="7490">
                  <c:v>25.530424511839243</c:v>
                </c:pt>
                <c:pt idx="7491">
                  <c:v>25.5345735248182</c:v>
                </c:pt>
                <c:pt idx="7492">
                  <c:v>25.526276133406256</c:v>
                </c:pt>
                <c:pt idx="7493">
                  <c:v>25.530424511839243</c:v>
                </c:pt>
                <c:pt idx="7494">
                  <c:v>25.517981279506344</c:v>
                </c:pt>
                <c:pt idx="7495">
                  <c:v>25.5345735248182</c:v>
                </c:pt>
                <c:pt idx="7496">
                  <c:v>25.530424511839243</c:v>
                </c:pt>
                <c:pt idx="7497">
                  <c:v>25.530424511839243</c:v>
                </c:pt>
                <c:pt idx="7498">
                  <c:v>25.538723172511169</c:v>
                </c:pt>
                <c:pt idx="7499">
                  <c:v>25.517981279506344</c:v>
                </c:pt>
                <c:pt idx="7500">
                  <c:v>25.517981279506344</c:v>
                </c:pt>
                <c:pt idx="7501">
                  <c:v>25.530424511839243</c:v>
                </c:pt>
                <c:pt idx="7502">
                  <c:v>25.538723172511169</c:v>
                </c:pt>
                <c:pt idx="7503">
                  <c:v>25.517981279506344</c:v>
                </c:pt>
                <c:pt idx="7504">
                  <c:v>25.526276133406256</c:v>
                </c:pt>
                <c:pt idx="7505">
                  <c:v>25.530424511839243</c:v>
                </c:pt>
                <c:pt idx="7506">
                  <c:v>25.54287345508618</c:v>
                </c:pt>
                <c:pt idx="7507">
                  <c:v>25.52212838935128</c:v>
                </c:pt>
                <c:pt idx="7508">
                  <c:v>25.530424511839243</c:v>
                </c:pt>
                <c:pt idx="7509">
                  <c:v>25.530424511839243</c:v>
                </c:pt>
                <c:pt idx="7510">
                  <c:v>25.530424511839243</c:v>
                </c:pt>
                <c:pt idx="7511">
                  <c:v>25.52212838935128</c:v>
                </c:pt>
                <c:pt idx="7512">
                  <c:v>25.52212838935128</c:v>
                </c:pt>
                <c:pt idx="7513">
                  <c:v>25.54287345508618</c:v>
                </c:pt>
                <c:pt idx="7514">
                  <c:v>25.517981279506344</c:v>
                </c:pt>
                <c:pt idx="7515">
                  <c:v>25.538723172511169</c:v>
                </c:pt>
                <c:pt idx="7516">
                  <c:v>25.526276133406256</c:v>
                </c:pt>
                <c:pt idx="7517">
                  <c:v>25.530424511839243</c:v>
                </c:pt>
                <c:pt idx="7518">
                  <c:v>25.538723172511169</c:v>
                </c:pt>
                <c:pt idx="7519">
                  <c:v>25.54287345508618</c:v>
                </c:pt>
                <c:pt idx="7520">
                  <c:v>25.530424511839243</c:v>
                </c:pt>
                <c:pt idx="7521">
                  <c:v>25.5345735248182</c:v>
                </c:pt>
                <c:pt idx="7522">
                  <c:v>25.538723172511169</c:v>
                </c:pt>
                <c:pt idx="7523">
                  <c:v>25.5345735248182</c:v>
                </c:pt>
                <c:pt idx="7524">
                  <c:v>25.530424511839243</c:v>
                </c:pt>
                <c:pt idx="7525">
                  <c:v>25.54287345508618</c:v>
                </c:pt>
                <c:pt idx="7526">
                  <c:v>25.5345735248182</c:v>
                </c:pt>
                <c:pt idx="7527">
                  <c:v>25.530424511839243</c:v>
                </c:pt>
                <c:pt idx="7528">
                  <c:v>25.530424511839243</c:v>
                </c:pt>
                <c:pt idx="7529">
                  <c:v>25.526276133406256</c:v>
                </c:pt>
                <c:pt idx="7530">
                  <c:v>25.530424511839243</c:v>
                </c:pt>
                <c:pt idx="7531">
                  <c:v>25.530424511839243</c:v>
                </c:pt>
                <c:pt idx="7532">
                  <c:v>25.5345735248182</c:v>
                </c:pt>
                <c:pt idx="7533">
                  <c:v>25.538723172511169</c:v>
                </c:pt>
                <c:pt idx="7534">
                  <c:v>25.526276133406256</c:v>
                </c:pt>
                <c:pt idx="7535">
                  <c:v>25.530424511839243</c:v>
                </c:pt>
                <c:pt idx="7536">
                  <c:v>25.526276133406256</c:v>
                </c:pt>
                <c:pt idx="7537">
                  <c:v>25.54287345508618</c:v>
                </c:pt>
                <c:pt idx="7538">
                  <c:v>25.547024372711263</c:v>
                </c:pt>
                <c:pt idx="7539">
                  <c:v>25.530424511839243</c:v>
                </c:pt>
                <c:pt idx="7540">
                  <c:v>25.538723172511169</c:v>
                </c:pt>
                <c:pt idx="7541">
                  <c:v>25.547024372711263</c:v>
                </c:pt>
                <c:pt idx="7542">
                  <c:v>25.54287345508618</c:v>
                </c:pt>
                <c:pt idx="7543">
                  <c:v>25.55117592555456</c:v>
                </c:pt>
                <c:pt idx="7544">
                  <c:v>25.526276133406256</c:v>
                </c:pt>
                <c:pt idx="7545">
                  <c:v>25.538723172511169</c:v>
                </c:pt>
                <c:pt idx="7546">
                  <c:v>25.5345735248182</c:v>
                </c:pt>
                <c:pt idx="7547">
                  <c:v>25.530424511839243</c:v>
                </c:pt>
                <c:pt idx="7548">
                  <c:v>25.526276133406256</c:v>
                </c:pt>
                <c:pt idx="7549">
                  <c:v>25.54287345508618</c:v>
                </c:pt>
                <c:pt idx="7550">
                  <c:v>25.526276133406256</c:v>
                </c:pt>
                <c:pt idx="7551">
                  <c:v>25.530424511839243</c:v>
                </c:pt>
                <c:pt idx="7552">
                  <c:v>25.538723172511169</c:v>
                </c:pt>
                <c:pt idx="7553">
                  <c:v>25.530424511839243</c:v>
                </c:pt>
                <c:pt idx="7554">
                  <c:v>25.530424511839243</c:v>
                </c:pt>
                <c:pt idx="7555">
                  <c:v>25.5345735248182</c:v>
                </c:pt>
                <c:pt idx="7556">
                  <c:v>25.5345735248182</c:v>
                </c:pt>
                <c:pt idx="7557">
                  <c:v>25.538723172511169</c:v>
                </c:pt>
                <c:pt idx="7558">
                  <c:v>25.54287345508618</c:v>
                </c:pt>
                <c:pt idx="7559">
                  <c:v>25.54287345508618</c:v>
                </c:pt>
                <c:pt idx="7560">
                  <c:v>25.5345735248182</c:v>
                </c:pt>
                <c:pt idx="7561">
                  <c:v>25.538723172511169</c:v>
                </c:pt>
                <c:pt idx="7562">
                  <c:v>25.538723172511169</c:v>
                </c:pt>
                <c:pt idx="7563">
                  <c:v>25.5345735248182</c:v>
                </c:pt>
                <c:pt idx="7564">
                  <c:v>25.538723172511169</c:v>
                </c:pt>
                <c:pt idx="7565">
                  <c:v>25.538723172511169</c:v>
                </c:pt>
                <c:pt idx="7566">
                  <c:v>25.538723172511169</c:v>
                </c:pt>
                <c:pt idx="7567">
                  <c:v>25.5345735248182</c:v>
                </c:pt>
                <c:pt idx="7568">
                  <c:v>25.5345735248182</c:v>
                </c:pt>
                <c:pt idx="7569">
                  <c:v>25.55117592555456</c:v>
                </c:pt>
                <c:pt idx="7570">
                  <c:v>25.526276133406256</c:v>
                </c:pt>
                <c:pt idx="7571">
                  <c:v>25.55117592555456</c:v>
                </c:pt>
                <c:pt idx="7572">
                  <c:v>25.530424511839243</c:v>
                </c:pt>
                <c:pt idx="7573">
                  <c:v>25.538723172511169</c:v>
                </c:pt>
                <c:pt idx="7574">
                  <c:v>25.52212838935128</c:v>
                </c:pt>
                <c:pt idx="7575">
                  <c:v>25.538723172511169</c:v>
                </c:pt>
                <c:pt idx="7576">
                  <c:v>25.530424511839243</c:v>
                </c:pt>
                <c:pt idx="7577">
                  <c:v>25.547024372711263</c:v>
                </c:pt>
                <c:pt idx="7578">
                  <c:v>25.517981279506344</c:v>
                </c:pt>
                <c:pt idx="7579">
                  <c:v>25.530424511839243</c:v>
                </c:pt>
                <c:pt idx="7580">
                  <c:v>25.5345735248182</c:v>
                </c:pt>
                <c:pt idx="7581">
                  <c:v>25.54287345508618</c:v>
                </c:pt>
                <c:pt idx="7582">
                  <c:v>25.538723172511169</c:v>
                </c:pt>
                <c:pt idx="7583">
                  <c:v>25.547024372711263</c:v>
                </c:pt>
                <c:pt idx="7584">
                  <c:v>25.5345735248182</c:v>
                </c:pt>
                <c:pt idx="7585">
                  <c:v>25.530424511839243</c:v>
                </c:pt>
                <c:pt idx="7586">
                  <c:v>25.547024372711263</c:v>
                </c:pt>
                <c:pt idx="7587">
                  <c:v>25.538723172511169</c:v>
                </c:pt>
                <c:pt idx="7588">
                  <c:v>25.52212838935128</c:v>
                </c:pt>
                <c:pt idx="7589">
                  <c:v>25.54287345508618</c:v>
                </c:pt>
                <c:pt idx="7590">
                  <c:v>25.530424511839243</c:v>
                </c:pt>
                <c:pt idx="7591">
                  <c:v>25.54287345508618</c:v>
                </c:pt>
                <c:pt idx="7592">
                  <c:v>25.530424511839243</c:v>
                </c:pt>
                <c:pt idx="7593">
                  <c:v>25.526276133406256</c:v>
                </c:pt>
                <c:pt idx="7594">
                  <c:v>25.530424511839243</c:v>
                </c:pt>
                <c:pt idx="7595">
                  <c:v>25.54287345508618</c:v>
                </c:pt>
                <c:pt idx="7596">
                  <c:v>25.538723172511169</c:v>
                </c:pt>
                <c:pt idx="7597">
                  <c:v>25.526276133406256</c:v>
                </c:pt>
                <c:pt idx="7598">
                  <c:v>25.51383480370356</c:v>
                </c:pt>
                <c:pt idx="7599">
                  <c:v>25.5345735248182</c:v>
                </c:pt>
                <c:pt idx="7600">
                  <c:v>25.538723172511169</c:v>
                </c:pt>
                <c:pt idx="7601">
                  <c:v>25.530424511839243</c:v>
                </c:pt>
                <c:pt idx="7602">
                  <c:v>25.530424511839243</c:v>
                </c:pt>
                <c:pt idx="7603">
                  <c:v>25.530424511839243</c:v>
                </c:pt>
                <c:pt idx="7604">
                  <c:v>25.5345735248182</c:v>
                </c:pt>
                <c:pt idx="7605">
                  <c:v>25.526276133406256</c:v>
                </c:pt>
                <c:pt idx="7606">
                  <c:v>25.526276133406256</c:v>
                </c:pt>
                <c:pt idx="7607">
                  <c:v>25.517981279506344</c:v>
                </c:pt>
                <c:pt idx="7608">
                  <c:v>25.517981279506344</c:v>
                </c:pt>
                <c:pt idx="7609">
                  <c:v>25.526276133406256</c:v>
                </c:pt>
                <c:pt idx="7610">
                  <c:v>25.526276133406256</c:v>
                </c:pt>
                <c:pt idx="7611">
                  <c:v>25.517981279506344</c:v>
                </c:pt>
                <c:pt idx="7612">
                  <c:v>25.526276133406256</c:v>
                </c:pt>
                <c:pt idx="7613">
                  <c:v>25.517981279506344</c:v>
                </c:pt>
                <c:pt idx="7614">
                  <c:v>25.530424511839243</c:v>
                </c:pt>
                <c:pt idx="7615">
                  <c:v>25.530424511839243</c:v>
                </c:pt>
                <c:pt idx="7616">
                  <c:v>25.538723172511169</c:v>
                </c:pt>
                <c:pt idx="7617">
                  <c:v>25.526276133406256</c:v>
                </c:pt>
                <c:pt idx="7618">
                  <c:v>25.5345735248182</c:v>
                </c:pt>
                <c:pt idx="7619">
                  <c:v>25.526276133406256</c:v>
                </c:pt>
                <c:pt idx="7620">
                  <c:v>25.530424511839243</c:v>
                </c:pt>
                <c:pt idx="7621">
                  <c:v>25.530424511839243</c:v>
                </c:pt>
                <c:pt idx="7622">
                  <c:v>25.517981279506344</c:v>
                </c:pt>
                <c:pt idx="7623">
                  <c:v>25.54287345508618</c:v>
                </c:pt>
                <c:pt idx="7624">
                  <c:v>25.530424511839243</c:v>
                </c:pt>
                <c:pt idx="7625">
                  <c:v>25.526276133406256</c:v>
                </c:pt>
                <c:pt idx="7626">
                  <c:v>25.509688961775055</c:v>
                </c:pt>
                <c:pt idx="7627">
                  <c:v>25.5345735248182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Лист1!$W$7</c:f>
              <c:strCache>
                <c:ptCount val="1"/>
                <c:pt idx="0">
                  <c:v>240м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Лист1!$T$8:$T$7635</c:f>
              <c:numCache>
                <c:formatCode>m/d/yyyy\ h:mm</c:formatCode>
                <c:ptCount val="7628"/>
                <c:pt idx="0">
                  <c:v>41175.083333333336</c:v>
                </c:pt>
                <c:pt idx="1">
                  <c:v>41175.104166666664</c:v>
                </c:pt>
                <c:pt idx="2">
                  <c:v>41175.125</c:v>
                </c:pt>
                <c:pt idx="3">
                  <c:v>41175.145833333336</c:v>
                </c:pt>
                <c:pt idx="4">
                  <c:v>41175.166666666664</c:v>
                </c:pt>
                <c:pt idx="5">
                  <c:v>41175.1875</c:v>
                </c:pt>
                <c:pt idx="6">
                  <c:v>41175.208333333336</c:v>
                </c:pt>
                <c:pt idx="7">
                  <c:v>41175.229166666664</c:v>
                </c:pt>
                <c:pt idx="8">
                  <c:v>41175.25</c:v>
                </c:pt>
                <c:pt idx="9">
                  <c:v>41175.270833333336</c:v>
                </c:pt>
                <c:pt idx="10">
                  <c:v>41175.291666666664</c:v>
                </c:pt>
                <c:pt idx="11">
                  <c:v>41175.3125</c:v>
                </c:pt>
                <c:pt idx="12">
                  <c:v>41175.333333333336</c:v>
                </c:pt>
                <c:pt idx="13">
                  <c:v>41175.354166666664</c:v>
                </c:pt>
                <c:pt idx="14">
                  <c:v>41175.375</c:v>
                </c:pt>
                <c:pt idx="15">
                  <c:v>41175.395833333336</c:v>
                </c:pt>
                <c:pt idx="16">
                  <c:v>41175.416666666664</c:v>
                </c:pt>
                <c:pt idx="17">
                  <c:v>41175.4375</c:v>
                </c:pt>
                <c:pt idx="18">
                  <c:v>41175.458333333336</c:v>
                </c:pt>
                <c:pt idx="19">
                  <c:v>41175.479166666664</c:v>
                </c:pt>
                <c:pt idx="20">
                  <c:v>41175.5</c:v>
                </c:pt>
                <c:pt idx="21">
                  <c:v>41175.520833333336</c:v>
                </c:pt>
                <c:pt idx="22">
                  <c:v>41175.541666666664</c:v>
                </c:pt>
                <c:pt idx="23">
                  <c:v>41175.5625</c:v>
                </c:pt>
                <c:pt idx="24">
                  <c:v>41175.583333333336</c:v>
                </c:pt>
                <c:pt idx="25">
                  <c:v>41175.604166666664</c:v>
                </c:pt>
                <c:pt idx="26">
                  <c:v>41175.625</c:v>
                </c:pt>
                <c:pt idx="27">
                  <c:v>41175.645833333336</c:v>
                </c:pt>
                <c:pt idx="28">
                  <c:v>41175.666666666664</c:v>
                </c:pt>
                <c:pt idx="29">
                  <c:v>41175.6875</c:v>
                </c:pt>
                <c:pt idx="30">
                  <c:v>41175.708333333336</c:v>
                </c:pt>
                <c:pt idx="31">
                  <c:v>41175.729166666664</c:v>
                </c:pt>
                <c:pt idx="32">
                  <c:v>41175.75</c:v>
                </c:pt>
                <c:pt idx="33">
                  <c:v>41175.770833333336</c:v>
                </c:pt>
                <c:pt idx="34">
                  <c:v>41175.791666666664</c:v>
                </c:pt>
                <c:pt idx="35">
                  <c:v>41175.8125</c:v>
                </c:pt>
                <c:pt idx="36">
                  <c:v>41175.833333333336</c:v>
                </c:pt>
                <c:pt idx="37">
                  <c:v>41175.854166666664</c:v>
                </c:pt>
                <c:pt idx="38">
                  <c:v>41175.875</c:v>
                </c:pt>
                <c:pt idx="39">
                  <c:v>41175.895833333336</c:v>
                </c:pt>
                <c:pt idx="40">
                  <c:v>41175.916666666664</c:v>
                </c:pt>
                <c:pt idx="41">
                  <c:v>41175.9375</c:v>
                </c:pt>
                <c:pt idx="42">
                  <c:v>41175.958333333336</c:v>
                </c:pt>
                <c:pt idx="43">
                  <c:v>41175.979166666664</c:v>
                </c:pt>
                <c:pt idx="44">
                  <c:v>41176</c:v>
                </c:pt>
                <c:pt idx="45">
                  <c:v>41176.020833333336</c:v>
                </c:pt>
                <c:pt idx="46">
                  <c:v>41176.041666666664</c:v>
                </c:pt>
                <c:pt idx="47">
                  <c:v>41176.0625</c:v>
                </c:pt>
                <c:pt idx="48">
                  <c:v>41176.083333333336</c:v>
                </c:pt>
                <c:pt idx="49">
                  <c:v>41176.104166666664</c:v>
                </c:pt>
                <c:pt idx="50">
                  <c:v>41176.125</c:v>
                </c:pt>
                <c:pt idx="51">
                  <c:v>41176.145833333336</c:v>
                </c:pt>
                <c:pt idx="52">
                  <c:v>41176.166666666664</c:v>
                </c:pt>
                <c:pt idx="53">
                  <c:v>41176.1875</c:v>
                </c:pt>
                <c:pt idx="54">
                  <c:v>41176.208333333336</c:v>
                </c:pt>
                <c:pt idx="55">
                  <c:v>41176.229166666664</c:v>
                </c:pt>
                <c:pt idx="56">
                  <c:v>41176.25</c:v>
                </c:pt>
                <c:pt idx="57">
                  <c:v>41176.270833333336</c:v>
                </c:pt>
                <c:pt idx="58">
                  <c:v>41176.291666666664</c:v>
                </c:pt>
                <c:pt idx="59">
                  <c:v>41176.3125</c:v>
                </c:pt>
                <c:pt idx="60">
                  <c:v>41176.333333333336</c:v>
                </c:pt>
                <c:pt idx="61">
                  <c:v>41176.354166666664</c:v>
                </c:pt>
                <c:pt idx="62">
                  <c:v>41176.375</c:v>
                </c:pt>
                <c:pt idx="63">
                  <c:v>41176.395833333336</c:v>
                </c:pt>
                <c:pt idx="64">
                  <c:v>41176.416666666664</c:v>
                </c:pt>
                <c:pt idx="65">
                  <c:v>41176.4375</c:v>
                </c:pt>
                <c:pt idx="66">
                  <c:v>41176.458333333336</c:v>
                </c:pt>
                <c:pt idx="67">
                  <c:v>41176.479166666664</c:v>
                </c:pt>
                <c:pt idx="68">
                  <c:v>41176.5</c:v>
                </c:pt>
                <c:pt idx="69">
                  <c:v>41176.520833333336</c:v>
                </c:pt>
                <c:pt idx="70">
                  <c:v>41176.541666666664</c:v>
                </c:pt>
                <c:pt idx="71">
                  <c:v>41176.5625</c:v>
                </c:pt>
                <c:pt idx="72">
                  <c:v>41176.583333333336</c:v>
                </c:pt>
                <c:pt idx="73">
                  <c:v>41176.604166666664</c:v>
                </c:pt>
                <c:pt idx="74">
                  <c:v>41176.625</c:v>
                </c:pt>
                <c:pt idx="75">
                  <c:v>41176.645833333336</c:v>
                </c:pt>
                <c:pt idx="76">
                  <c:v>41176.666666666664</c:v>
                </c:pt>
                <c:pt idx="77">
                  <c:v>41176.6875</c:v>
                </c:pt>
                <c:pt idx="78">
                  <c:v>41176.708333333336</c:v>
                </c:pt>
                <c:pt idx="79">
                  <c:v>41176.729166666664</c:v>
                </c:pt>
                <c:pt idx="80">
                  <c:v>41176.75</c:v>
                </c:pt>
                <c:pt idx="81">
                  <c:v>41176.770833333336</c:v>
                </c:pt>
                <c:pt idx="82">
                  <c:v>41176.791666666664</c:v>
                </c:pt>
                <c:pt idx="83">
                  <c:v>41176.8125</c:v>
                </c:pt>
                <c:pt idx="84">
                  <c:v>41176.833333333336</c:v>
                </c:pt>
                <c:pt idx="85">
                  <c:v>41176.854166666664</c:v>
                </c:pt>
                <c:pt idx="86">
                  <c:v>41176.875</c:v>
                </c:pt>
                <c:pt idx="87">
                  <c:v>41176.895833333336</c:v>
                </c:pt>
                <c:pt idx="88">
                  <c:v>41176.916666666664</c:v>
                </c:pt>
                <c:pt idx="89">
                  <c:v>41176.9375</c:v>
                </c:pt>
                <c:pt idx="90">
                  <c:v>41176.958333333336</c:v>
                </c:pt>
                <c:pt idx="91">
                  <c:v>41176.979166666664</c:v>
                </c:pt>
                <c:pt idx="92">
                  <c:v>41177</c:v>
                </c:pt>
                <c:pt idx="93">
                  <c:v>41177.020833333336</c:v>
                </c:pt>
                <c:pt idx="94">
                  <c:v>41177.041666666664</c:v>
                </c:pt>
                <c:pt idx="95">
                  <c:v>41177.0625</c:v>
                </c:pt>
                <c:pt idx="96">
                  <c:v>41177.083333333336</c:v>
                </c:pt>
                <c:pt idx="97">
                  <c:v>41177.104166666664</c:v>
                </c:pt>
                <c:pt idx="98">
                  <c:v>41177.125</c:v>
                </c:pt>
                <c:pt idx="99">
                  <c:v>41177.145833333336</c:v>
                </c:pt>
                <c:pt idx="100">
                  <c:v>41177.166666666664</c:v>
                </c:pt>
                <c:pt idx="101">
                  <c:v>41177.1875</c:v>
                </c:pt>
                <c:pt idx="102">
                  <c:v>41177.208333333336</c:v>
                </c:pt>
                <c:pt idx="103">
                  <c:v>41177.229166666664</c:v>
                </c:pt>
                <c:pt idx="104">
                  <c:v>41177.25</c:v>
                </c:pt>
                <c:pt idx="105">
                  <c:v>41177.270833333336</c:v>
                </c:pt>
                <c:pt idx="106">
                  <c:v>41177.291666666664</c:v>
                </c:pt>
                <c:pt idx="107">
                  <c:v>41177.3125</c:v>
                </c:pt>
                <c:pt idx="108">
                  <c:v>41177.333333333336</c:v>
                </c:pt>
                <c:pt idx="109">
                  <c:v>41177.354166666664</c:v>
                </c:pt>
                <c:pt idx="110">
                  <c:v>41177.375</c:v>
                </c:pt>
                <c:pt idx="111">
                  <c:v>41177.395833333336</c:v>
                </c:pt>
                <c:pt idx="112">
                  <c:v>41177.416666666664</c:v>
                </c:pt>
                <c:pt idx="113">
                  <c:v>41177.4375</c:v>
                </c:pt>
                <c:pt idx="114">
                  <c:v>41177.458333333336</c:v>
                </c:pt>
                <c:pt idx="115">
                  <c:v>41177.479166666664</c:v>
                </c:pt>
                <c:pt idx="116">
                  <c:v>41177.5</c:v>
                </c:pt>
                <c:pt idx="117">
                  <c:v>41177.520833333336</c:v>
                </c:pt>
                <c:pt idx="118">
                  <c:v>41177.541666666664</c:v>
                </c:pt>
                <c:pt idx="119">
                  <c:v>41177.5625</c:v>
                </c:pt>
                <c:pt idx="120">
                  <c:v>41177.583333333336</c:v>
                </c:pt>
                <c:pt idx="121">
                  <c:v>41177.604166666664</c:v>
                </c:pt>
                <c:pt idx="122">
                  <c:v>41177.625</c:v>
                </c:pt>
                <c:pt idx="123">
                  <c:v>41177.645833333336</c:v>
                </c:pt>
                <c:pt idx="124">
                  <c:v>41177.666666666664</c:v>
                </c:pt>
                <c:pt idx="125">
                  <c:v>41177.6875</c:v>
                </c:pt>
                <c:pt idx="126">
                  <c:v>41177.708333333336</c:v>
                </c:pt>
                <c:pt idx="127">
                  <c:v>41177.729166666664</c:v>
                </c:pt>
                <c:pt idx="128">
                  <c:v>41177.75</c:v>
                </c:pt>
                <c:pt idx="129">
                  <c:v>41177.770833333336</c:v>
                </c:pt>
                <c:pt idx="130">
                  <c:v>41177.791666666664</c:v>
                </c:pt>
                <c:pt idx="131">
                  <c:v>41177.8125</c:v>
                </c:pt>
                <c:pt idx="132">
                  <c:v>41177.833333333336</c:v>
                </c:pt>
                <c:pt idx="133">
                  <c:v>41177.854166666664</c:v>
                </c:pt>
                <c:pt idx="134">
                  <c:v>41177.875</c:v>
                </c:pt>
                <c:pt idx="135">
                  <c:v>41177.895833333336</c:v>
                </c:pt>
                <c:pt idx="136">
                  <c:v>41177.916666666664</c:v>
                </c:pt>
                <c:pt idx="137">
                  <c:v>41177.9375</c:v>
                </c:pt>
                <c:pt idx="138">
                  <c:v>41177.958333333336</c:v>
                </c:pt>
                <c:pt idx="139">
                  <c:v>41177.979166666664</c:v>
                </c:pt>
                <c:pt idx="140">
                  <c:v>41178</c:v>
                </c:pt>
                <c:pt idx="141">
                  <c:v>41178.020833333336</c:v>
                </c:pt>
                <c:pt idx="142">
                  <c:v>41178.041666666664</c:v>
                </c:pt>
                <c:pt idx="143">
                  <c:v>41178.0625</c:v>
                </c:pt>
                <c:pt idx="144">
                  <c:v>41178.083333333336</c:v>
                </c:pt>
                <c:pt idx="145">
                  <c:v>41178.104166666664</c:v>
                </c:pt>
                <c:pt idx="146">
                  <c:v>41178.125</c:v>
                </c:pt>
                <c:pt idx="147">
                  <c:v>41178.145833333336</c:v>
                </c:pt>
                <c:pt idx="148">
                  <c:v>41178.166666666664</c:v>
                </c:pt>
                <c:pt idx="149">
                  <c:v>41178.1875</c:v>
                </c:pt>
                <c:pt idx="150">
                  <c:v>41178.208333333336</c:v>
                </c:pt>
                <c:pt idx="151">
                  <c:v>41178.229166666664</c:v>
                </c:pt>
                <c:pt idx="152">
                  <c:v>41178.25</c:v>
                </c:pt>
                <c:pt idx="153">
                  <c:v>41178.270833333336</c:v>
                </c:pt>
                <c:pt idx="154">
                  <c:v>41178.291666666664</c:v>
                </c:pt>
                <c:pt idx="155">
                  <c:v>41178.3125</c:v>
                </c:pt>
                <c:pt idx="156">
                  <c:v>41178.333333333336</c:v>
                </c:pt>
                <c:pt idx="157">
                  <c:v>41178.354166666664</c:v>
                </c:pt>
                <c:pt idx="158">
                  <c:v>41178.375</c:v>
                </c:pt>
                <c:pt idx="159">
                  <c:v>41178.395833333336</c:v>
                </c:pt>
                <c:pt idx="160">
                  <c:v>41178.416666666664</c:v>
                </c:pt>
                <c:pt idx="161">
                  <c:v>41178.4375</c:v>
                </c:pt>
                <c:pt idx="162">
                  <c:v>41178.458333333336</c:v>
                </c:pt>
                <c:pt idx="163">
                  <c:v>41178.479166666664</c:v>
                </c:pt>
                <c:pt idx="164">
                  <c:v>41178.5</c:v>
                </c:pt>
                <c:pt idx="165">
                  <c:v>41178.520833333336</c:v>
                </c:pt>
                <c:pt idx="166">
                  <c:v>41178.541666666664</c:v>
                </c:pt>
                <c:pt idx="167">
                  <c:v>41178.5625</c:v>
                </c:pt>
                <c:pt idx="168">
                  <c:v>41178.583333333336</c:v>
                </c:pt>
                <c:pt idx="169">
                  <c:v>41178.604166666664</c:v>
                </c:pt>
                <c:pt idx="170">
                  <c:v>41178.625</c:v>
                </c:pt>
                <c:pt idx="171">
                  <c:v>41178.645833333336</c:v>
                </c:pt>
                <c:pt idx="172">
                  <c:v>41178.666666666664</c:v>
                </c:pt>
                <c:pt idx="173">
                  <c:v>41178.6875</c:v>
                </c:pt>
                <c:pt idx="174">
                  <c:v>41178.708333333336</c:v>
                </c:pt>
                <c:pt idx="175">
                  <c:v>41178.729166666664</c:v>
                </c:pt>
                <c:pt idx="176">
                  <c:v>41178.75</c:v>
                </c:pt>
                <c:pt idx="177">
                  <c:v>41178.770833333336</c:v>
                </c:pt>
                <c:pt idx="178">
                  <c:v>41178.791666666664</c:v>
                </c:pt>
                <c:pt idx="179">
                  <c:v>41178.8125</c:v>
                </c:pt>
                <c:pt idx="180">
                  <c:v>41178.833333333336</c:v>
                </c:pt>
                <c:pt idx="181">
                  <c:v>41178.854166666664</c:v>
                </c:pt>
                <c:pt idx="182">
                  <c:v>41178.875</c:v>
                </c:pt>
                <c:pt idx="183">
                  <c:v>41178.895833333336</c:v>
                </c:pt>
                <c:pt idx="184">
                  <c:v>41178.916666666664</c:v>
                </c:pt>
                <c:pt idx="185">
                  <c:v>41178.9375</c:v>
                </c:pt>
                <c:pt idx="186">
                  <c:v>41178.958333333336</c:v>
                </c:pt>
                <c:pt idx="187">
                  <c:v>41178.979166666664</c:v>
                </c:pt>
                <c:pt idx="188">
                  <c:v>41179</c:v>
                </c:pt>
                <c:pt idx="189">
                  <c:v>41179.020833333336</c:v>
                </c:pt>
                <c:pt idx="190">
                  <c:v>41179.041666666664</c:v>
                </c:pt>
                <c:pt idx="191">
                  <c:v>41179.0625</c:v>
                </c:pt>
                <c:pt idx="192">
                  <c:v>41179.083333333336</c:v>
                </c:pt>
                <c:pt idx="193">
                  <c:v>41179.104166666664</c:v>
                </c:pt>
                <c:pt idx="194">
                  <c:v>41179.125</c:v>
                </c:pt>
                <c:pt idx="195">
                  <c:v>41179.145833333336</c:v>
                </c:pt>
                <c:pt idx="196">
                  <c:v>41179.166666666664</c:v>
                </c:pt>
                <c:pt idx="197">
                  <c:v>41179.1875</c:v>
                </c:pt>
                <c:pt idx="198">
                  <c:v>41179.208333333336</c:v>
                </c:pt>
                <c:pt idx="199">
                  <c:v>41179.229166666664</c:v>
                </c:pt>
                <c:pt idx="200">
                  <c:v>41179.25</c:v>
                </c:pt>
                <c:pt idx="201">
                  <c:v>41179.270833333336</c:v>
                </c:pt>
                <c:pt idx="202">
                  <c:v>41179.291666666664</c:v>
                </c:pt>
                <c:pt idx="203">
                  <c:v>41179.3125</c:v>
                </c:pt>
                <c:pt idx="204">
                  <c:v>41179.333333333336</c:v>
                </c:pt>
                <c:pt idx="205">
                  <c:v>41179.354166666664</c:v>
                </c:pt>
                <c:pt idx="206">
                  <c:v>41179.375</c:v>
                </c:pt>
                <c:pt idx="207">
                  <c:v>41179.395833333336</c:v>
                </c:pt>
                <c:pt idx="208">
                  <c:v>41179.416666666664</c:v>
                </c:pt>
                <c:pt idx="209">
                  <c:v>41179.4375</c:v>
                </c:pt>
                <c:pt idx="210">
                  <c:v>41179.458333333336</c:v>
                </c:pt>
                <c:pt idx="211">
                  <c:v>41179.479166666664</c:v>
                </c:pt>
                <c:pt idx="212">
                  <c:v>41179.5</c:v>
                </c:pt>
                <c:pt idx="213">
                  <c:v>41179.520833333336</c:v>
                </c:pt>
                <c:pt idx="214">
                  <c:v>41179.541666666664</c:v>
                </c:pt>
                <c:pt idx="215">
                  <c:v>41179.5625</c:v>
                </c:pt>
                <c:pt idx="216">
                  <c:v>41179.583333333336</c:v>
                </c:pt>
                <c:pt idx="217">
                  <c:v>41179.604166666664</c:v>
                </c:pt>
                <c:pt idx="218">
                  <c:v>41179.625</c:v>
                </c:pt>
                <c:pt idx="219">
                  <c:v>41179.645833333336</c:v>
                </c:pt>
                <c:pt idx="220">
                  <c:v>41179.666666666664</c:v>
                </c:pt>
                <c:pt idx="221">
                  <c:v>41179.6875</c:v>
                </c:pt>
                <c:pt idx="222">
                  <c:v>41179.708333333336</c:v>
                </c:pt>
                <c:pt idx="223">
                  <c:v>41179.729166666664</c:v>
                </c:pt>
                <c:pt idx="224">
                  <c:v>41179.75</c:v>
                </c:pt>
                <c:pt idx="225">
                  <c:v>41179.770833333336</c:v>
                </c:pt>
                <c:pt idx="226">
                  <c:v>41179.791666666664</c:v>
                </c:pt>
                <c:pt idx="227">
                  <c:v>41179.8125</c:v>
                </c:pt>
                <c:pt idx="228">
                  <c:v>41179.833333333336</c:v>
                </c:pt>
                <c:pt idx="229">
                  <c:v>41179.854166666664</c:v>
                </c:pt>
                <c:pt idx="230">
                  <c:v>41179.875</c:v>
                </c:pt>
                <c:pt idx="231">
                  <c:v>41179.895833333336</c:v>
                </c:pt>
                <c:pt idx="232">
                  <c:v>41179.916666666664</c:v>
                </c:pt>
                <c:pt idx="233">
                  <c:v>41179.9375</c:v>
                </c:pt>
                <c:pt idx="234">
                  <c:v>41179.958333333336</c:v>
                </c:pt>
                <c:pt idx="235">
                  <c:v>41179.979166666664</c:v>
                </c:pt>
                <c:pt idx="236">
                  <c:v>41180</c:v>
                </c:pt>
                <c:pt idx="237">
                  <c:v>41180.020833333336</c:v>
                </c:pt>
                <c:pt idx="238">
                  <c:v>41180.041666666664</c:v>
                </c:pt>
                <c:pt idx="239">
                  <c:v>41180.0625</c:v>
                </c:pt>
                <c:pt idx="240">
                  <c:v>41180.083333333336</c:v>
                </c:pt>
                <c:pt idx="241">
                  <c:v>41180.104166666664</c:v>
                </c:pt>
                <c:pt idx="242">
                  <c:v>41180.125</c:v>
                </c:pt>
                <c:pt idx="243">
                  <c:v>41180.145833333336</c:v>
                </c:pt>
                <c:pt idx="244">
                  <c:v>41180.166666666664</c:v>
                </c:pt>
                <c:pt idx="245">
                  <c:v>41180.1875</c:v>
                </c:pt>
                <c:pt idx="246">
                  <c:v>41180.208333333336</c:v>
                </c:pt>
                <c:pt idx="247">
                  <c:v>41180.229166666664</c:v>
                </c:pt>
                <c:pt idx="248">
                  <c:v>41180.25</c:v>
                </c:pt>
                <c:pt idx="249">
                  <c:v>41180.270833333336</c:v>
                </c:pt>
                <c:pt idx="250">
                  <c:v>41180.291666666664</c:v>
                </c:pt>
                <c:pt idx="251">
                  <c:v>41180.3125</c:v>
                </c:pt>
                <c:pt idx="252">
                  <c:v>41180.333333333336</c:v>
                </c:pt>
                <c:pt idx="253">
                  <c:v>41180.354166666664</c:v>
                </c:pt>
                <c:pt idx="254">
                  <c:v>41180.375</c:v>
                </c:pt>
                <c:pt idx="255">
                  <c:v>41180.395833333336</c:v>
                </c:pt>
                <c:pt idx="256">
                  <c:v>41180.416666666664</c:v>
                </c:pt>
                <c:pt idx="257">
                  <c:v>41180.4375</c:v>
                </c:pt>
                <c:pt idx="258">
                  <c:v>41180.458333333336</c:v>
                </c:pt>
                <c:pt idx="259">
                  <c:v>41180.479166666664</c:v>
                </c:pt>
                <c:pt idx="260">
                  <c:v>41180.5</c:v>
                </c:pt>
                <c:pt idx="261">
                  <c:v>41180.520833333336</c:v>
                </c:pt>
                <c:pt idx="262">
                  <c:v>41180.541666666664</c:v>
                </c:pt>
                <c:pt idx="263">
                  <c:v>41180.5625</c:v>
                </c:pt>
                <c:pt idx="264">
                  <c:v>41180.583333333336</c:v>
                </c:pt>
                <c:pt idx="265">
                  <c:v>41180.604166666664</c:v>
                </c:pt>
                <c:pt idx="266">
                  <c:v>41180.625</c:v>
                </c:pt>
                <c:pt idx="267">
                  <c:v>41180.645833333336</c:v>
                </c:pt>
                <c:pt idx="268">
                  <c:v>41180.666666666664</c:v>
                </c:pt>
                <c:pt idx="269">
                  <c:v>41180.6875</c:v>
                </c:pt>
                <c:pt idx="270">
                  <c:v>41180.708333333336</c:v>
                </c:pt>
                <c:pt idx="271">
                  <c:v>41180.729166666664</c:v>
                </c:pt>
                <c:pt idx="272">
                  <c:v>41180.75</c:v>
                </c:pt>
                <c:pt idx="273">
                  <c:v>41180.770833333336</c:v>
                </c:pt>
                <c:pt idx="274">
                  <c:v>41180.791666666664</c:v>
                </c:pt>
                <c:pt idx="275">
                  <c:v>41180.8125</c:v>
                </c:pt>
                <c:pt idx="276">
                  <c:v>41180.833333333336</c:v>
                </c:pt>
                <c:pt idx="277">
                  <c:v>41180.854166666664</c:v>
                </c:pt>
                <c:pt idx="278">
                  <c:v>41180.875</c:v>
                </c:pt>
                <c:pt idx="279">
                  <c:v>41180.895833333336</c:v>
                </c:pt>
                <c:pt idx="280">
                  <c:v>41180.916666666664</c:v>
                </c:pt>
                <c:pt idx="281">
                  <c:v>41180.9375</c:v>
                </c:pt>
                <c:pt idx="282">
                  <c:v>41180.958333333336</c:v>
                </c:pt>
                <c:pt idx="283">
                  <c:v>41180.979166666664</c:v>
                </c:pt>
                <c:pt idx="284">
                  <c:v>41181</c:v>
                </c:pt>
                <c:pt idx="285">
                  <c:v>41181.020833333336</c:v>
                </c:pt>
                <c:pt idx="286">
                  <c:v>41181.041666666664</c:v>
                </c:pt>
                <c:pt idx="287">
                  <c:v>41181.0625</c:v>
                </c:pt>
                <c:pt idx="288">
                  <c:v>41181.083333333336</c:v>
                </c:pt>
                <c:pt idx="289">
                  <c:v>41181.104166666664</c:v>
                </c:pt>
                <c:pt idx="290">
                  <c:v>41181.125</c:v>
                </c:pt>
                <c:pt idx="291">
                  <c:v>41181.145833333336</c:v>
                </c:pt>
                <c:pt idx="292">
                  <c:v>41181.166666666664</c:v>
                </c:pt>
                <c:pt idx="293">
                  <c:v>41181.1875</c:v>
                </c:pt>
                <c:pt idx="294">
                  <c:v>41181.208333333336</c:v>
                </c:pt>
                <c:pt idx="295">
                  <c:v>41181.229166666664</c:v>
                </c:pt>
                <c:pt idx="296">
                  <c:v>41181.25</c:v>
                </c:pt>
                <c:pt idx="297">
                  <c:v>41181.270833333336</c:v>
                </c:pt>
                <c:pt idx="298">
                  <c:v>41181.291666666664</c:v>
                </c:pt>
                <c:pt idx="299">
                  <c:v>41181.3125</c:v>
                </c:pt>
                <c:pt idx="300">
                  <c:v>41181.333333333336</c:v>
                </c:pt>
                <c:pt idx="301">
                  <c:v>41181.354166666664</c:v>
                </c:pt>
                <c:pt idx="302">
                  <c:v>41181.375</c:v>
                </c:pt>
                <c:pt idx="303">
                  <c:v>41181.395833333336</c:v>
                </c:pt>
                <c:pt idx="304">
                  <c:v>41181.416666666664</c:v>
                </c:pt>
                <c:pt idx="305">
                  <c:v>41181.4375</c:v>
                </c:pt>
                <c:pt idx="306">
                  <c:v>41181.458333333336</c:v>
                </c:pt>
                <c:pt idx="307">
                  <c:v>41181.479166666664</c:v>
                </c:pt>
                <c:pt idx="308">
                  <c:v>41181.5</c:v>
                </c:pt>
                <c:pt idx="309">
                  <c:v>41181.520833333336</c:v>
                </c:pt>
                <c:pt idx="310">
                  <c:v>41181.541666666664</c:v>
                </c:pt>
                <c:pt idx="311">
                  <c:v>41181.5625</c:v>
                </c:pt>
                <c:pt idx="312">
                  <c:v>41181.583333333336</c:v>
                </c:pt>
                <c:pt idx="313">
                  <c:v>41181.604166666664</c:v>
                </c:pt>
                <c:pt idx="314">
                  <c:v>41181.625</c:v>
                </c:pt>
                <c:pt idx="315">
                  <c:v>41181.645833333336</c:v>
                </c:pt>
                <c:pt idx="316">
                  <c:v>41181.666666666664</c:v>
                </c:pt>
                <c:pt idx="317">
                  <c:v>41181.6875</c:v>
                </c:pt>
                <c:pt idx="318">
                  <c:v>41181.708333333336</c:v>
                </c:pt>
                <c:pt idx="319">
                  <c:v>41181.729166666664</c:v>
                </c:pt>
                <c:pt idx="320">
                  <c:v>41181.75</c:v>
                </c:pt>
                <c:pt idx="321">
                  <c:v>41181.770833333336</c:v>
                </c:pt>
                <c:pt idx="322">
                  <c:v>41181.791666666664</c:v>
                </c:pt>
                <c:pt idx="323">
                  <c:v>41181.8125</c:v>
                </c:pt>
                <c:pt idx="324">
                  <c:v>41181.833333333336</c:v>
                </c:pt>
                <c:pt idx="325">
                  <c:v>41181.854166666664</c:v>
                </c:pt>
                <c:pt idx="326">
                  <c:v>41181.875</c:v>
                </c:pt>
                <c:pt idx="327">
                  <c:v>41181.895833333336</c:v>
                </c:pt>
                <c:pt idx="328">
                  <c:v>41181.916666666664</c:v>
                </c:pt>
                <c:pt idx="329">
                  <c:v>41181.9375</c:v>
                </c:pt>
                <c:pt idx="330">
                  <c:v>41181.958333333336</c:v>
                </c:pt>
                <c:pt idx="331">
                  <c:v>41181.979166666664</c:v>
                </c:pt>
                <c:pt idx="332">
                  <c:v>41182</c:v>
                </c:pt>
                <c:pt idx="333">
                  <c:v>41182.020833333336</c:v>
                </c:pt>
                <c:pt idx="334">
                  <c:v>41182.041666666664</c:v>
                </c:pt>
                <c:pt idx="335">
                  <c:v>41182.0625</c:v>
                </c:pt>
                <c:pt idx="336">
                  <c:v>41182.083333333336</c:v>
                </c:pt>
                <c:pt idx="337">
                  <c:v>41182.104166666664</c:v>
                </c:pt>
                <c:pt idx="338">
                  <c:v>41182.125</c:v>
                </c:pt>
                <c:pt idx="339">
                  <c:v>41182.145833333336</c:v>
                </c:pt>
                <c:pt idx="340">
                  <c:v>41182.166666666664</c:v>
                </c:pt>
                <c:pt idx="341">
                  <c:v>41182.1875</c:v>
                </c:pt>
                <c:pt idx="342">
                  <c:v>41182.208333333336</c:v>
                </c:pt>
                <c:pt idx="343">
                  <c:v>41182.229166666664</c:v>
                </c:pt>
                <c:pt idx="344">
                  <c:v>41182.25</c:v>
                </c:pt>
                <c:pt idx="345">
                  <c:v>41182.270833333336</c:v>
                </c:pt>
                <c:pt idx="346">
                  <c:v>41182.291666666664</c:v>
                </c:pt>
                <c:pt idx="347">
                  <c:v>41182.3125</c:v>
                </c:pt>
                <c:pt idx="348">
                  <c:v>41182.333333333336</c:v>
                </c:pt>
                <c:pt idx="349">
                  <c:v>41182.354166666664</c:v>
                </c:pt>
                <c:pt idx="350">
                  <c:v>41182.375</c:v>
                </c:pt>
                <c:pt idx="351">
                  <c:v>41182.395833333336</c:v>
                </c:pt>
                <c:pt idx="352">
                  <c:v>41182.416666666664</c:v>
                </c:pt>
                <c:pt idx="353">
                  <c:v>41182.4375</c:v>
                </c:pt>
                <c:pt idx="354">
                  <c:v>41182.458333333336</c:v>
                </c:pt>
                <c:pt idx="355">
                  <c:v>41182.479166666664</c:v>
                </c:pt>
                <c:pt idx="356">
                  <c:v>41182.5</c:v>
                </c:pt>
                <c:pt idx="357">
                  <c:v>41182.520833333336</c:v>
                </c:pt>
                <c:pt idx="358">
                  <c:v>41182.541666666664</c:v>
                </c:pt>
                <c:pt idx="359">
                  <c:v>41182.5625</c:v>
                </c:pt>
                <c:pt idx="360">
                  <c:v>41182.583333333336</c:v>
                </c:pt>
                <c:pt idx="361">
                  <c:v>41182.604166666664</c:v>
                </c:pt>
                <c:pt idx="362">
                  <c:v>41182.625</c:v>
                </c:pt>
                <c:pt idx="363">
                  <c:v>41182.645833333336</c:v>
                </c:pt>
                <c:pt idx="364">
                  <c:v>41182.666666666664</c:v>
                </c:pt>
                <c:pt idx="365">
                  <c:v>41182.6875</c:v>
                </c:pt>
                <c:pt idx="366">
                  <c:v>41182.708333333336</c:v>
                </c:pt>
                <c:pt idx="367">
                  <c:v>41182.729166666664</c:v>
                </c:pt>
                <c:pt idx="368">
                  <c:v>41182.75</c:v>
                </c:pt>
                <c:pt idx="369">
                  <c:v>41182.770833333336</c:v>
                </c:pt>
                <c:pt idx="370">
                  <c:v>41182.791666666664</c:v>
                </c:pt>
                <c:pt idx="371">
                  <c:v>41182.8125</c:v>
                </c:pt>
                <c:pt idx="372">
                  <c:v>41182.833333333336</c:v>
                </c:pt>
                <c:pt idx="373">
                  <c:v>41182.854166666664</c:v>
                </c:pt>
                <c:pt idx="374">
                  <c:v>41182.875</c:v>
                </c:pt>
                <c:pt idx="375">
                  <c:v>41182.895833333336</c:v>
                </c:pt>
                <c:pt idx="376">
                  <c:v>41182.916666666664</c:v>
                </c:pt>
                <c:pt idx="377">
                  <c:v>41182.9375</c:v>
                </c:pt>
                <c:pt idx="378">
                  <c:v>41182.958333333336</c:v>
                </c:pt>
                <c:pt idx="379">
                  <c:v>41182.979166666664</c:v>
                </c:pt>
                <c:pt idx="380">
                  <c:v>41183</c:v>
                </c:pt>
                <c:pt idx="381">
                  <c:v>41183.020833333336</c:v>
                </c:pt>
                <c:pt idx="382">
                  <c:v>41183.041666666664</c:v>
                </c:pt>
                <c:pt idx="383">
                  <c:v>41183.0625</c:v>
                </c:pt>
                <c:pt idx="384">
                  <c:v>41183.083333333336</c:v>
                </c:pt>
                <c:pt idx="385">
                  <c:v>41183.104166666664</c:v>
                </c:pt>
                <c:pt idx="386">
                  <c:v>41183.125</c:v>
                </c:pt>
                <c:pt idx="387">
                  <c:v>41183.145833333336</c:v>
                </c:pt>
                <c:pt idx="388">
                  <c:v>41183.166666666664</c:v>
                </c:pt>
                <c:pt idx="389">
                  <c:v>41183.1875</c:v>
                </c:pt>
                <c:pt idx="390">
                  <c:v>41183.208333333336</c:v>
                </c:pt>
                <c:pt idx="391">
                  <c:v>41183.229166666664</c:v>
                </c:pt>
                <c:pt idx="392">
                  <c:v>41183.25</c:v>
                </c:pt>
                <c:pt idx="393">
                  <c:v>41183.270833333336</c:v>
                </c:pt>
                <c:pt idx="394">
                  <c:v>41183.291666666664</c:v>
                </c:pt>
                <c:pt idx="395">
                  <c:v>41183.3125</c:v>
                </c:pt>
                <c:pt idx="396">
                  <c:v>41183.333333333336</c:v>
                </c:pt>
                <c:pt idx="397">
                  <c:v>41183.354166666664</c:v>
                </c:pt>
                <c:pt idx="398">
                  <c:v>41183.375</c:v>
                </c:pt>
                <c:pt idx="399">
                  <c:v>41183.395833333336</c:v>
                </c:pt>
                <c:pt idx="400">
                  <c:v>41183.416666666664</c:v>
                </c:pt>
                <c:pt idx="401">
                  <c:v>41183.4375</c:v>
                </c:pt>
                <c:pt idx="402">
                  <c:v>41183.458333333336</c:v>
                </c:pt>
                <c:pt idx="403">
                  <c:v>41183.479166666664</c:v>
                </c:pt>
                <c:pt idx="404">
                  <c:v>41183.5</c:v>
                </c:pt>
                <c:pt idx="405">
                  <c:v>41183.520833333336</c:v>
                </c:pt>
                <c:pt idx="406">
                  <c:v>41183.541666666664</c:v>
                </c:pt>
                <c:pt idx="407">
                  <c:v>41183.5625</c:v>
                </c:pt>
                <c:pt idx="408">
                  <c:v>41183.583333333336</c:v>
                </c:pt>
                <c:pt idx="409">
                  <c:v>41183.604166666664</c:v>
                </c:pt>
                <c:pt idx="410">
                  <c:v>41183.625</c:v>
                </c:pt>
                <c:pt idx="411">
                  <c:v>41183.645833333336</c:v>
                </c:pt>
                <c:pt idx="412">
                  <c:v>41183.666666666664</c:v>
                </c:pt>
                <c:pt idx="413">
                  <c:v>41183.6875</c:v>
                </c:pt>
                <c:pt idx="414">
                  <c:v>41183.708333333336</c:v>
                </c:pt>
                <c:pt idx="415">
                  <c:v>41183.729166666664</c:v>
                </c:pt>
                <c:pt idx="416">
                  <c:v>41183.75</c:v>
                </c:pt>
                <c:pt idx="417">
                  <c:v>41183.770833333336</c:v>
                </c:pt>
                <c:pt idx="418">
                  <c:v>41183.791666666664</c:v>
                </c:pt>
                <c:pt idx="419">
                  <c:v>41183.8125</c:v>
                </c:pt>
                <c:pt idx="420">
                  <c:v>41183.833333333336</c:v>
                </c:pt>
                <c:pt idx="421">
                  <c:v>41183.854166666664</c:v>
                </c:pt>
                <c:pt idx="422">
                  <c:v>41183.875</c:v>
                </c:pt>
                <c:pt idx="423">
                  <c:v>41183.895833333336</c:v>
                </c:pt>
                <c:pt idx="424">
                  <c:v>41183.916666666664</c:v>
                </c:pt>
                <c:pt idx="425">
                  <c:v>41183.9375</c:v>
                </c:pt>
                <c:pt idx="426">
                  <c:v>41183.958333333336</c:v>
                </c:pt>
                <c:pt idx="427">
                  <c:v>41183.979166666664</c:v>
                </c:pt>
                <c:pt idx="428">
                  <c:v>41184</c:v>
                </c:pt>
                <c:pt idx="429">
                  <c:v>41184.020833333336</c:v>
                </c:pt>
                <c:pt idx="430">
                  <c:v>41184.041666666664</c:v>
                </c:pt>
                <c:pt idx="431">
                  <c:v>41184.0625</c:v>
                </c:pt>
                <c:pt idx="432">
                  <c:v>41184.083333333336</c:v>
                </c:pt>
                <c:pt idx="433">
                  <c:v>41184.104166666664</c:v>
                </c:pt>
                <c:pt idx="434">
                  <c:v>41184.125</c:v>
                </c:pt>
                <c:pt idx="435">
                  <c:v>41184.145833333336</c:v>
                </c:pt>
                <c:pt idx="436">
                  <c:v>41184.166666666664</c:v>
                </c:pt>
                <c:pt idx="437">
                  <c:v>41184.1875</c:v>
                </c:pt>
                <c:pt idx="438">
                  <c:v>41184.208333333336</c:v>
                </c:pt>
                <c:pt idx="439">
                  <c:v>41184.229166666664</c:v>
                </c:pt>
                <c:pt idx="440">
                  <c:v>41184.25</c:v>
                </c:pt>
                <c:pt idx="441">
                  <c:v>41184.270833333336</c:v>
                </c:pt>
                <c:pt idx="442">
                  <c:v>41184.291666666664</c:v>
                </c:pt>
                <c:pt idx="443">
                  <c:v>41184.3125</c:v>
                </c:pt>
                <c:pt idx="444">
                  <c:v>41184.333333333336</c:v>
                </c:pt>
                <c:pt idx="445">
                  <c:v>41184.354166666664</c:v>
                </c:pt>
                <c:pt idx="446">
                  <c:v>41184.375</c:v>
                </c:pt>
                <c:pt idx="447">
                  <c:v>41184.395833333336</c:v>
                </c:pt>
                <c:pt idx="448">
                  <c:v>41184.416666666664</c:v>
                </c:pt>
                <c:pt idx="449">
                  <c:v>41184.4375</c:v>
                </c:pt>
                <c:pt idx="450">
                  <c:v>41184.458333333336</c:v>
                </c:pt>
                <c:pt idx="451">
                  <c:v>41184.479166666664</c:v>
                </c:pt>
                <c:pt idx="452">
                  <c:v>41184.5</c:v>
                </c:pt>
                <c:pt idx="453">
                  <c:v>41184.520833333336</c:v>
                </c:pt>
                <c:pt idx="454">
                  <c:v>41184.541666666664</c:v>
                </c:pt>
                <c:pt idx="455">
                  <c:v>41184.5625</c:v>
                </c:pt>
                <c:pt idx="456">
                  <c:v>41184.583333333336</c:v>
                </c:pt>
                <c:pt idx="457">
                  <c:v>41184.604166666664</c:v>
                </c:pt>
                <c:pt idx="458">
                  <c:v>41184.625</c:v>
                </c:pt>
                <c:pt idx="459">
                  <c:v>41184.645833333336</c:v>
                </c:pt>
                <c:pt idx="460">
                  <c:v>41184.666666666664</c:v>
                </c:pt>
                <c:pt idx="461">
                  <c:v>41184.6875</c:v>
                </c:pt>
                <c:pt idx="462">
                  <c:v>41184.708333333336</c:v>
                </c:pt>
                <c:pt idx="463">
                  <c:v>41184.729166666664</c:v>
                </c:pt>
                <c:pt idx="464">
                  <c:v>41184.75</c:v>
                </c:pt>
                <c:pt idx="465">
                  <c:v>41184.770833333336</c:v>
                </c:pt>
                <c:pt idx="466">
                  <c:v>41184.791666666664</c:v>
                </c:pt>
                <c:pt idx="467">
                  <c:v>41184.8125</c:v>
                </c:pt>
                <c:pt idx="468">
                  <c:v>41184.833333333336</c:v>
                </c:pt>
                <c:pt idx="469">
                  <c:v>41184.854166666664</c:v>
                </c:pt>
                <c:pt idx="470">
                  <c:v>41184.875</c:v>
                </c:pt>
                <c:pt idx="471">
                  <c:v>41184.895833333336</c:v>
                </c:pt>
                <c:pt idx="472">
                  <c:v>41184.916666666664</c:v>
                </c:pt>
                <c:pt idx="473">
                  <c:v>41184.9375</c:v>
                </c:pt>
                <c:pt idx="474">
                  <c:v>41184.958333333336</c:v>
                </c:pt>
                <c:pt idx="475">
                  <c:v>41184.979166666664</c:v>
                </c:pt>
                <c:pt idx="476">
                  <c:v>41185</c:v>
                </c:pt>
                <c:pt idx="477">
                  <c:v>41185.020833333336</c:v>
                </c:pt>
                <c:pt idx="478">
                  <c:v>41185.041666666664</c:v>
                </c:pt>
                <c:pt idx="479">
                  <c:v>41185.0625</c:v>
                </c:pt>
                <c:pt idx="480">
                  <c:v>41185.083333333336</c:v>
                </c:pt>
                <c:pt idx="481">
                  <c:v>41185.104166666664</c:v>
                </c:pt>
                <c:pt idx="482">
                  <c:v>41185.125</c:v>
                </c:pt>
                <c:pt idx="483">
                  <c:v>41185.145833333336</c:v>
                </c:pt>
                <c:pt idx="484">
                  <c:v>41185.166666666664</c:v>
                </c:pt>
                <c:pt idx="485">
                  <c:v>41185.1875</c:v>
                </c:pt>
                <c:pt idx="486">
                  <c:v>41185.208333333336</c:v>
                </c:pt>
                <c:pt idx="487">
                  <c:v>41185.229166666664</c:v>
                </c:pt>
                <c:pt idx="488">
                  <c:v>41185.25</c:v>
                </c:pt>
                <c:pt idx="489">
                  <c:v>41185.270833333336</c:v>
                </c:pt>
                <c:pt idx="490">
                  <c:v>41185.291666666664</c:v>
                </c:pt>
                <c:pt idx="491">
                  <c:v>41185.3125</c:v>
                </c:pt>
                <c:pt idx="492">
                  <c:v>41185.333333333336</c:v>
                </c:pt>
                <c:pt idx="493">
                  <c:v>41185.354166666664</c:v>
                </c:pt>
                <c:pt idx="494">
                  <c:v>41185.375</c:v>
                </c:pt>
                <c:pt idx="495">
                  <c:v>41185.395833333336</c:v>
                </c:pt>
                <c:pt idx="496">
                  <c:v>41185.416666666664</c:v>
                </c:pt>
                <c:pt idx="497">
                  <c:v>41185.4375</c:v>
                </c:pt>
                <c:pt idx="498">
                  <c:v>41185.458333333336</c:v>
                </c:pt>
                <c:pt idx="499">
                  <c:v>41185.479166666664</c:v>
                </c:pt>
                <c:pt idx="500">
                  <c:v>41185.5</c:v>
                </c:pt>
                <c:pt idx="501">
                  <c:v>41185.520833333336</c:v>
                </c:pt>
                <c:pt idx="502">
                  <c:v>41185.541666666664</c:v>
                </c:pt>
                <c:pt idx="503">
                  <c:v>41185.5625</c:v>
                </c:pt>
                <c:pt idx="504">
                  <c:v>41185.583333333336</c:v>
                </c:pt>
                <c:pt idx="505">
                  <c:v>41185.604166666664</c:v>
                </c:pt>
                <c:pt idx="506">
                  <c:v>41185.625</c:v>
                </c:pt>
                <c:pt idx="507">
                  <c:v>41185.645833333336</c:v>
                </c:pt>
                <c:pt idx="508">
                  <c:v>41185.666666666664</c:v>
                </c:pt>
                <c:pt idx="509">
                  <c:v>41185.6875</c:v>
                </c:pt>
                <c:pt idx="510">
                  <c:v>41185.708333333336</c:v>
                </c:pt>
                <c:pt idx="511">
                  <c:v>41185.729166666664</c:v>
                </c:pt>
                <c:pt idx="512">
                  <c:v>41185.75</c:v>
                </c:pt>
                <c:pt idx="513">
                  <c:v>41185.770833333336</c:v>
                </c:pt>
                <c:pt idx="514">
                  <c:v>41185.791666666664</c:v>
                </c:pt>
                <c:pt idx="515">
                  <c:v>41185.8125</c:v>
                </c:pt>
                <c:pt idx="516">
                  <c:v>41185.833333333336</c:v>
                </c:pt>
                <c:pt idx="517">
                  <c:v>41185.854166666664</c:v>
                </c:pt>
                <c:pt idx="518">
                  <c:v>41185.875</c:v>
                </c:pt>
                <c:pt idx="519">
                  <c:v>41185.895833333336</c:v>
                </c:pt>
                <c:pt idx="520">
                  <c:v>41185.916666666664</c:v>
                </c:pt>
                <c:pt idx="521">
                  <c:v>41185.9375</c:v>
                </c:pt>
                <c:pt idx="522">
                  <c:v>41185.958333333336</c:v>
                </c:pt>
                <c:pt idx="523">
                  <c:v>41185.979166666664</c:v>
                </c:pt>
                <c:pt idx="524">
                  <c:v>41186</c:v>
                </c:pt>
                <c:pt idx="525">
                  <c:v>41186.020833333336</c:v>
                </c:pt>
                <c:pt idx="526">
                  <c:v>41186.041666666664</c:v>
                </c:pt>
                <c:pt idx="527">
                  <c:v>41186.0625</c:v>
                </c:pt>
                <c:pt idx="528">
                  <c:v>41186.083333333336</c:v>
                </c:pt>
                <c:pt idx="529">
                  <c:v>41186.104166666664</c:v>
                </c:pt>
                <c:pt idx="530">
                  <c:v>41186.125</c:v>
                </c:pt>
                <c:pt idx="531">
                  <c:v>41186.145833333336</c:v>
                </c:pt>
                <c:pt idx="532">
                  <c:v>41186.166666666664</c:v>
                </c:pt>
                <c:pt idx="533">
                  <c:v>41186.1875</c:v>
                </c:pt>
                <c:pt idx="534">
                  <c:v>41186.208333333336</c:v>
                </c:pt>
                <c:pt idx="535">
                  <c:v>41186.229166666664</c:v>
                </c:pt>
                <c:pt idx="536">
                  <c:v>41186.25</c:v>
                </c:pt>
                <c:pt idx="537">
                  <c:v>41186.270833333336</c:v>
                </c:pt>
                <c:pt idx="538">
                  <c:v>41186.291666666664</c:v>
                </c:pt>
                <c:pt idx="539">
                  <c:v>41186.3125</c:v>
                </c:pt>
                <c:pt idx="540">
                  <c:v>41186.333333333336</c:v>
                </c:pt>
                <c:pt idx="541">
                  <c:v>41186.354166666664</c:v>
                </c:pt>
                <c:pt idx="542">
                  <c:v>41186.375</c:v>
                </c:pt>
                <c:pt idx="543">
                  <c:v>41186.395833333336</c:v>
                </c:pt>
                <c:pt idx="544">
                  <c:v>41186.416666666664</c:v>
                </c:pt>
                <c:pt idx="545">
                  <c:v>41186.4375</c:v>
                </c:pt>
                <c:pt idx="546">
                  <c:v>41186.458333333336</c:v>
                </c:pt>
                <c:pt idx="547">
                  <c:v>41186.479166666664</c:v>
                </c:pt>
                <c:pt idx="548">
                  <c:v>41186.5</c:v>
                </c:pt>
                <c:pt idx="549">
                  <c:v>41186.520833333336</c:v>
                </c:pt>
                <c:pt idx="550">
                  <c:v>41186.541666666664</c:v>
                </c:pt>
                <c:pt idx="551">
                  <c:v>41186.5625</c:v>
                </c:pt>
                <c:pt idx="552">
                  <c:v>41186.583333333336</c:v>
                </c:pt>
                <c:pt idx="553">
                  <c:v>41186.604166666664</c:v>
                </c:pt>
                <c:pt idx="554">
                  <c:v>41186.625</c:v>
                </c:pt>
                <c:pt idx="555">
                  <c:v>41186.645833333336</c:v>
                </c:pt>
                <c:pt idx="556">
                  <c:v>41186.666666666664</c:v>
                </c:pt>
                <c:pt idx="557">
                  <c:v>41186.6875</c:v>
                </c:pt>
                <c:pt idx="558">
                  <c:v>41186.708333333336</c:v>
                </c:pt>
                <c:pt idx="559">
                  <c:v>41186.729166666664</c:v>
                </c:pt>
                <c:pt idx="560">
                  <c:v>41186.75</c:v>
                </c:pt>
                <c:pt idx="561">
                  <c:v>41186.770833333336</c:v>
                </c:pt>
                <c:pt idx="562">
                  <c:v>41186.791666666664</c:v>
                </c:pt>
                <c:pt idx="563">
                  <c:v>41186.8125</c:v>
                </c:pt>
                <c:pt idx="564">
                  <c:v>41186.833333333336</c:v>
                </c:pt>
                <c:pt idx="565">
                  <c:v>41186.854166666664</c:v>
                </c:pt>
                <c:pt idx="566">
                  <c:v>41186.875</c:v>
                </c:pt>
                <c:pt idx="567">
                  <c:v>41186.895833333336</c:v>
                </c:pt>
                <c:pt idx="568">
                  <c:v>41186.916666666664</c:v>
                </c:pt>
                <c:pt idx="569">
                  <c:v>41186.9375</c:v>
                </c:pt>
                <c:pt idx="570">
                  <c:v>41186.958333333336</c:v>
                </c:pt>
                <c:pt idx="571">
                  <c:v>41186.979166666664</c:v>
                </c:pt>
                <c:pt idx="572">
                  <c:v>41187</c:v>
                </c:pt>
                <c:pt idx="573">
                  <c:v>41187.020833333336</c:v>
                </c:pt>
                <c:pt idx="574">
                  <c:v>41187.041666666664</c:v>
                </c:pt>
                <c:pt idx="575">
                  <c:v>41187.0625</c:v>
                </c:pt>
                <c:pt idx="576">
                  <c:v>41187.083333333336</c:v>
                </c:pt>
                <c:pt idx="577">
                  <c:v>41187.104166666664</c:v>
                </c:pt>
                <c:pt idx="578">
                  <c:v>41187.125</c:v>
                </c:pt>
                <c:pt idx="579">
                  <c:v>41187.145833333336</c:v>
                </c:pt>
                <c:pt idx="580">
                  <c:v>41187.166666666664</c:v>
                </c:pt>
                <c:pt idx="581">
                  <c:v>41187.1875</c:v>
                </c:pt>
                <c:pt idx="582">
                  <c:v>41187.208333333336</c:v>
                </c:pt>
                <c:pt idx="583">
                  <c:v>41187.229166666664</c:v>
                </c:pt>
                <c:pt idx="584">
                  <c:v>41187.25</c:v>
                </c:pt>
                <c:pt idx="585">
                  <c:v>41187.270833333336</c:v>
                </c:pt>
                <c:pt idx="586">
                  <c:v>41187.291666666664</c:v>
                </c:pt>
                <c:pt idx="587">
                  <c:v>41187.3125</c:v>
                </c:pt>
                <c:pt idx="588">
                  <c:v>41187.333333333336</c:v>
                </c:pt>
                <c:pt idx="589">
                  <c:v>41187.354166666664</c:v>
                </c:pt>
                <c:pt idx="590">
                  <c:v>41187.375</c:v>
                </c:pt>
                <c:pt idx="591">
                  <c:v>41187.395833333336</c:v>
                </c:pt>
                <c:pt idx="592">
                  <c:v>41187.416666666664</c:v>
                </c:pt>
                <c:pt idx="593">
                  <c:v>41187.4375</c:v>
                </c:pt>
                <c:pt idx="594">
                  <c:v>41187.458333333336</c:v>
                </c:pt>
                <c:pt idx="595">
                  <c:v>41187.479166666664</c:v>
                </c:pt>
                <c:pt idx="596">
                  <c:v>41187.5</c:v>
                </c:pt>
                <c:pt idx="597">
                  <c:v>41187.520833333336</c:v>
                </c:pt>
                <c:pt idx="598">
                  <c:v>41187.541666666664</c:v>
                </c:pt>
                <c:pt idx="599">
                  <c:v>41187.5625</c:v>
                </c:pt>
                <c:pt idx="600">
                  <c:v>41187.583333333336</c:v>
                </c:pt>
                <c:pt idx="601">
                  <c:v>41187.604166666664</c:v>
                </c:pt>
                <c:pt idx="602">
                  <c:v>41187.625</c:v>
                </c:pt>
                <c:pt idx="603">
                  <c:v>41187.645833333336</c:v>
                </c:pt>
                <c:pt idx="604">
                  <c:v>41187.666666666664</c:v>
                </c:pt>
                <c:pt idx="605">
                  <c:v>41187.6875</c:v>
                </c:pt>
                <c:pt idx="606">
                  <c:v>41187.708333333336</c:v>
                </c:pt>
                <c:pt idx="607">
                  <c:v>41187.729166666664</c:v>
                </c:pt>
                <c:pt idx="608">
                  <c:v>41187.75</c:v>
                </c:pt>
                <c:pt idx="609">
                  <c:v>41187.770833333336</c:v>
                </c:pt>
                <c:pt idx="610">
                  <c:v>41187.791666666664</c:v>
                </c:pt>
                <c:pt idx="611">
                  <c:v>41187.8125</c:v>
                </c:pt>
                <c:pt idx="612">
                  <c:v>41187.833333333336</c:v>
                </c:pt>
                <c:pt idx="613">
                  <c:v>41187.854166666664</c:v>
                </c:pt>
                <c:pt idx="614">
                  <c:v>41187.875</c:v>
                </c:pt>
                <c:pt idx="615">
                  <c:v>41187.895833333336</c:v>
                </c:pt>
                <c:pt idx="616">
                  <c:v>41187.916666666664</c:v>
                </c:pt>
                <c:pt idx="617">
                  <c:v>41187.9375</c:v>
                </c:pt>
                <c:pt idx="618">
                  <c:v>41187.958333333336</c:v>
                </c:pt>
                <c:pt idx="619">
                  <c:v>41187.979166666664</c:v>
                </c:pt>
                <c:pt idx="620">
                  <c:v>41188</c:v>
                </c:pt>
                <c:pt idx="621">
                  <c:v>41188.020833333336</c:v>
                </c:pt>
                <c:pt idx="622">
                  <c:v>41188.041666666664</c:v>
                </c:pt>
                <c:pt idx="623">
                  <c:v>41188.0625</c:v>
                </c:pt>
                <c:pt idx="624">
                  <c:v>41188.083333333336</c:v>
                </c:pt>
                <c:pt idx="625">
                  <c:v>41188.104166666664</c:v>
                </c:pt>
                <c:pt idx="626">
                  <c:v>41188.125</c:v>
                </c:pt>
                <c:pt idx="627">
                  <c:v>41188.145833333336</c:v>
                </c:pt>
                <c:pt idx="628">
                  <c:v>41188.166666666664</c:v>
                </c:pt>
                <c:pt idx="629">
                  <c:v>41188.1875</c:v>
                </c:pt>
                <c:pt idx="630">
                  <c:v>41188.208333333336</c:v>
                </c:pt>
                <c:pt idx="631">
                  <c:v>41188.229166666664</c:v>
                </c:pt>
                <c:pt idx="632">
                  <c:v>41188.25</c:v>
                </c:pt>
                <c:pt idx="633">
                  <c:v>41188.270833333336</c:v>
                </c:pt>
                <c:pt idx="634">
                  <c:v>41188.291666666664</c:v>
                </c:pt>
                <c:pt idx="635">
                  <c:v>41188.3125</c:v>
                </c:pt>
                <c:pt idx="636">
                  <c:v>41188.333333333336</c:v>
                </c:pt>
                <c:pt idx="637">
                  <c:v>41188.354166666664</c:v>
                </c:pt>
                <c:pt idx="638">
                  <c:v>41188.375</c:v>
                </c:pt>
                <c:pt idx="639">
                  <c:v>41188.395833333336</c:v>
                </c:pt>
                <c:pt idx="640">
                  <c:v>41188.416666666664</c:v>
                </c:pt>
                <c:pt idx="641">
                  <c:v>41188.4375</c:v>
                </c:pt>
                <c:pt idx="642">
                  <c:v>41188.458333333336</c:v>
                </c:pt>
                <c:pt idx="643">
                  <c:v>41188.479166666664</c:v>
                </c:pt>
                <c:pt idx="644">
                  <c:v>41188.5</c:v>
                </c:pt>
                <c:pt idx="645">
                  <c:v>41188.520833333336</c:v>
                </c:pt>
                <c:pt idx="646">
                  <c:v>41188.541666666664</c:v>
                </c:pt>
                <c:pt idx="647">
                  <c:v>41188.5625</c:v>
                </c:pt>
                <c:pt idx="648">
                  <c:v>41188.583333333336</c:v>
                </c:pt>
                <c:pt idx="649">
                  <c:v>41188.604166666664</c:v>
                </c:pt>
                <c:pt idx="650">
                  <c:v>41188.625</c:v>
                </c:pt>
                <c:pt idx="651">
                  <c:v>41188.645833333336</c:v>
                </c:pt>
                <c:pt idx="652">
                  <c:v>41188.666666666664</c:v>
                </c:pt>
                <c:pt idx="653">
                  <c:v>41188.6875</c:v>
                </c:pt>
                <c:pt idx="654">
                  <c:v>41188.708333333336</c:v>
                </c:pt>
                <c:pt idx="655">
                  <c:v>41188.729166666664</c:v>
                </c:pt>
                <c:pt idx="656">
                  <c:v>41188.75</c:v>
                </c:pt>
                <c:pt idx="657">
                  <c:v>41188.770833333336</c:v>
                </c:pt>
                <c:pt idx="658">
                  <c:v>41188.791666666664</c:v>
                </c:pt>
                <c:pt idx="659">
                  <c:v>41188.8125</c:v>
                </c:pt>
                <c:pt idx="660">
                  <c:v>41188.833333333336</c:v>
                </c:pt>
                <c:pt idx="661">
                  <c:v>41188.854166666664</c:v>
                </c:pt>
                <c:pt idx="662">
                  <c:v>41188.875</c:v>
                </c:pt>
                <c:pt idx="663">
                  <c:v>41188.895833333336</c:v>
                </c:pt>
                <c:pt idx="664">
                  <c:v>41188.916666666664</c:v>
                </c:pt>
                <c:pt idx="665">
                  <c:v>41188.9375</c:v>
                </c:pt>
                <c:pt idx="666">
                  <c:v>41188.958333333336</c:v>
                </c:pt>
                <c:pt idx="667">
                  <c:v>41188.979166666664</c:v>
                </c:pt>
                <c:pt idx="668">
                  <c:v>41189</c:v>
                </c:pt>
                <c:pt idx="669">
                  <c:v>41189.020833333336</c:v>
                </c:pt>
                <c:pt idx="670">
                  <c:v>41189.041666666664</c:v>
                </c:pt>
                <c:pt idx="671">
                  <c:v>41189.0625</c:v>
                </c:pt>
                <c:pt idx="672">
                  <c:v>41189.083333333336</c:v>
                </c:pt>
                <c:pt idx="673">
                  <c:v>41189.104166666664</c:v>
                </c:pt>
                <c:pt idx="674">
                  <c:v>41189.125</c:v>
                </c:pt>
                <c:pt idx="675">
                  <c:v>41189.145833333336</c:v>
                </c:pt>
                <c:pt idx="676">
                  <c:v>41189.166666666664</c:v>
                </c:pt>
                <c:pt idx="677">
                  <c:v>41189.1875</c:v>
                </c:pt>
                <c:pt idx="678">
                  <c:v>41189.208333333336</c:v>
                </c:pt>
                <c:pt idx="679">
                  <c:v>41189.229166666664</c:v>
                </c:pt>
                <c:pt idx="680">
                  <c:v>41189.25</c:v>
                </c:pt>
                <c:pt idx="681">
                  <c:v>41189.270833333336</c:v>
                </c:pt>
                <c:pt idx="682">
                  <c:v>41189.291666666664</c:v>
                </c:pt>
                <c:pt idx="683">
                  <c:v>41189.3125</c:v>
                </c:pt>
                <c:pt idx="684">
                  <c:v>41189.333333333336</c:v>
                </c:pt>
                <c:pt idx="685">
                  <c:v>41189.354166666664</c:v>
                </c:pt>
                <c:pt idx="686">
                  <c:v>41189.375</c:v>
                </c:pt>
                <c:pt idx="687">
                  <c:v>41189.395833333336</c:v>
                </c:pt>
                <c:pt idx="688">
                  <c:v>41189.416666666664</c:v>
                </c:pt>
                <c:pt idx="689">
                  <c:v>41189.4375</c:v>
                </c:pt>
                <c:pt idx="690">
                  <c:v>41189.458333333336</c:v>
                </c:pt>
                <c:pt idx="691">
                  <c:v>41189.479166666664</c:v>
                </c:pt>
                <c:pt idx="692">
                  <c:v>41189.5</c:v>
                </c:pt>
                <c:pt idx="693">
                  <c:v>41189.520833333336</c:v>
                </c:pt>
                <c:pt idx="694">
                  <c:v>41189.541666666664</c:v>
                </c:pt>
                <c:pt idx="695">
                  <c:v>41189.5625</c:v>
                </c:pt>
                <c:pt idx="696">
                  <c:v>41189.583333333336</c:v>
                </c:pt>
                <c:pt idx="697">
                  <c:v>41189.604166666664</c:v>
                </c:pt>
                <c:pt idx="698">
                  <c:v>41189.625</c:v>
                </c:pt>
                <c:pt idx="699">
                  <c:v>41189.645833333336</c:v>
                </c:pt>
                <c:pt idx="700">
                  <c:v>41189.666666666664</c:v>
                </c:pt>
                <c:pt idx="701">
                  <c:v>41189.6875</c:v>
                </c:pt>
                <c:pt idx="702">
                  <c:v>41189.708333333336</c:v>
                </c:pt>
                <c:pt idx="703">
                  <c:v>41189.729166666664</c:v>
                </c:pt>
                <c:pt idx="704">
                  <c:v>41189.75</c:v>
                </c:pt>
                <c:pt idx="705">
                  <c:v>41189.770833333336</c:v>
                </c:pt>
                <c:pt idx="706">
                  <c:v>41189.791666666664</c:v>
                </c:pt>
                <c:pt idx="707">
                  <c:v>41189.8125</c:v>
                </c:pt>
                <c:pt idx="708">
                  <c:v>41189.833333333336</c:v>
                </c:pt>
                <c:pt idx="709">
                  <c:v>41189.854166666664</c:v>
                </c:pt>
                <c:pt idx="710">
                  <c:v>41189.875</c:v>
                </c:pt>
                <c:pt idx="711">
                  <c:v>41189.895833333336</c:v>
                </c:pt>
                <c:pt idx="712">
                  <c:v>41189.916666666664</c:v>
                </c:pt>
                <c:pt idx="713">
                  <c:v>41189.9375</c:v>
                </c:pt>
                <c:pt idx="714">
                  <c:v>41189.958333333336</c:v>
                </c:pt>
                <c:pt idx="715">
                  <c:v>41189.979166666664</c:v>
                </c:pt>
                <c:pt idx="716">
                  <c:v>41190</c:v>
                </c:pt>
                <c:pt idx="717">
                  <c:v>41190.020833333336</c:v>
                </c:pt>
                <c:pt idx="718">
                  <c:v>41190.041666666664</c:v>
                </c:pt>
                <c:pt idx="719">
                  <c:v>41190.0625</c:v>
                </c:pt>
                <c:pt idx="720">
                  <c:v>41190.083333333336</c:v>
                </c:pt>
                <c:pt idx="721">
                  <c:v>41190.104166666664</c:v>
                </c:pt>
                <c:pt idx="722">
                  <c:v>41190.125</c:v>
                </c:pt>
                <c:pt idx="723">
                  <c:v>41190.145833333336</c:v>
                </c:pt>
                <c:pt idx="724">
                  <c:v>41190.166666666664</c:v>
                </c:pt>
                <c:pt idx="725">
                  <c:v>41190.1875</c:v>
                </c:pt>
                <c:pt idx="726">
                  <c:v>41190.208333333336</c:v>
                </c:pt>
                <c:pt idx="727">
                  <c:v>41190.229166666664</c:v>
                </c:pt>
                <c:pt idx="728">
                  <c:v>41190.25</c:v>
                </c:pt>
                <c:pt idx="729">
                  <c:v>41190.270833333336</c:v>
                </c:pt>
                <c:pt idx="730">
                  <c:v>41190.291666666664</c:v>
                </c:pt>
                <c:pt idx="731">
                  <c:v>41190.3125</c:v>
                </c:pt>
                <c:pt idx="732">
                  <c:v>41190.333333333336</c:v>
                </c:pt>
                <c:pt idx="733">
                  <c:v>41190.354166666664</c:v>
                </c:pt>
                <c:pt idx="734">
                  <c:v>41190.375</c:v>
                </c:pt>
                <c:pt idx="735">
                  <c:v>41190.395833333336</c:v>
                </c:pt>
                <c:pt idx="736">
                  <c:v>41190.416666666664</c:v>
                </c:pt>
                <c:pt idx="737">
                  <c:v>41190.4375</c:v>
                </c:pt>
                <c:pt idx="738">
                  <c:v>41190.458333333336</c:v>
                </c:pt>
                <c:pt idx="739">
                  <c:v>41190.479166666664</c:v>
                </c:pt>
                <c:pt idx="740">
                  <c:v>41190.5</c:v>
                </c:pt>
                <c:pt idx="741">
                  <c:v>41190.520833333336</c:v>
                </c:pt>
                <c:pt idx="742">
                  <c:v>41190.541666666664</c:v>
                </c:pt>
                <c:pt idx="743">
                  <c:v>41190.5625</c:v>
                </c:pt>
                <c:pt idx="744">
                  <c:v>41190.583333333336</c:v>
                </c:pt>
                <c:pt idx="745">
                  <c:v>41190.604166666664</c:v>
                </c:pt>
                <c:pt idx="746">
                  <c:v>41190.625</c:v>
                </c:pt>
                <c:pt idx="747">
                  <c:v>41190.645833333336</c:v>
                </c:pt>
                <c:pt idx="748">
                  <c:v>41190.666666666664</c:v>
                </c:pt>
                <c:pt idx="749">
                  <c:v>41190.6875</c:v>
                </c:pt>
                <c:pt idx="750">
                  <c:v>41190.708333333336</c:v>
                </c:pt>
                <c:pt idx="751">
                  <c:v>41190.729166666664</c:v>
                </c:pt>
                <c:pt idx="752">
                  <c:v>41190.75</c:v>
                </c:pt>
                <c:pt idx="753">
                  <c:v>41190.770833333336</c:v>
                </c:pt>
                <c:pt idx="754">
                  <c:v>41190.791666666664</c:v>
                </c:pt>
                <c:pt idx="755">
                  <c:v>41190.8125</c:v>
                </c:pt>
                <c:pt idx="756">
                  <c:v>41190.833333333336</c:v>
                </c:pt>
                <c:pt idx="757">
                  <c:v>41190.854166666664</c:v>
                </c:pt>
                <c:pt idx="758">
                  <c:v>41190.875</c:v>
                </c:pt>
                <c:pt idx="759">
                  <c:v>41190.895833333336</c:v>
                </c:pt>
                <c:pt idx="760">
                  <c:v>41190.916666666664</c:v>
                </c:pt>
                <c:pt idx="761">
                  <c:v>41190.9375</c:v>
                </c:pt>
                <c:pt idx="762">
                  <c:v>41190.958333333336</c:v>
                </c:pt>
                <c:pt idx="763">
                  <c:v>41190.979166666664</c:v>
                </c:pt>
                <c:pt idx="764">
                  <c:v>41191</c:v>
                </c:pt>
                <c:pt idx="765">
                  <c:v>41191.020833333336</c:v>
                </c:pt>
                <c:pt idx="766">
                  <c:v>41191.041666666664</c:v>
                </c:pt>
                <c:pt idx="767">
                  <c:v>41191.0625</c:v>
                </c:pt>
                <c:pt idx="768">
                  <c:v>41191.083333333336</c:v>
                </c:pt>
                <c:pt idx="769">
                  <c:v>41191.104166666664</c:v>
                </c:pt>
                <c:pt idx="770">
                  <c:v>41191.125</c:v>
                </c:pt>
                <c:pt idx="771">
                  <c:v>41191.145833333336</c:v>
                </c:pt>
                <c:pt idx="772">
                  <c:v>41191.166666666664</c:v>
                </c:pt>
                <c:pt idx="773">
                  <c:v>41191.1875</c:v>
                </c:pt>
                <c:pt idx="774">
                  <c:v>41191.208333333336</c:v>
                </c:pt>
                <c:pt idx="775">
                  <c:v>41191.229166666664</c:v>
                </c:pt>
                <c:pt idx="776">
                  <c:v>41191.25</c:v>
                </c:pt>
                <c:pt idx="777">
                  <c:v>41191.270833333336</c:v>
                </c:pt>
                <c:pt idx="778">
                  <c:v>41191.291666666664</c:v>
                </c:pt>
                <c:pt idx="779">
                  <c:v>41191.3125</c:v>
                </c:pt>
                <c:pt idx="780">
                  <c:v>41191.333333333336</c:v>
                </c:pt>
                <c:pt idx="781">
                  <c:v>41191.354166666664</c:v>
                </c:pt>
                <c:pt idx="782">
                  <c:v>41191.375</c:v>
                </c:pt>
                <c:pt idx="783">
                  <c:v>41191.395833333336</c:v>
                </c:pt>
                <c:pt idx="784">
                  <c:v>41191.416666666664</c:v>
                </c:pt>
                <c:pt idx="785">
                  <c:v>41191.4375</c:v>
                </c:pt>
                <c:pt idx="786">
                  <c:v>41191.458333333336</c:v>
                </c:pt>
                <c:pt idx="787">
                  <c:v>41191.479166666664</c:v>
                </c:pt>
                <c:pt idx="788">
                  <c:v>41191.5</c:v>
                </c:pt>
                <c:pt idx="789">
                  <c:v>41191.520833333336</c:v>
                </c:pt>
                <c:pt idx="790">
                  <c:v>41191.541666666664</c:v>
                </c:pt>
                <c:pt idx="791">
                  <c:v>41191.5625</c:v>
                </c:pt>
                <c:pt idx="792">
                  <c:v>41191.583333333336</c:v>
                </c:pt>
                <c:pt idx="793">
                  <c:v>41191.604166666664</c:v>
                </c:pt>
                <c:pt idx="794">
                  <c:v>41191.625</c:v>
                </c:pt>
                <c:pt idx="795">
                  <c:v>41191.645833333336</c:v>
                </c:pt>
                <c:pt idx="796">
                  <c:v>41191.666666666664</c:v>
                </c:pt>
                <c:pt idx="797">
                  <c:v>41191.6875</c:v>
                </c:pt>
                <c:pt idx="798">
                  <c:v>41191.708333333336</c:v>
                </c:pt>
                <c:pt idx="799">
                  <c:v>41191.729166666664</c:v>
                </c:pt>
                <c:pt idx="800">
                  <c:v>41191.75</c:v>
                </c:pt>
                <c:pt idx="801">
                  <c:v>41191.770833333336</c:v>
                </c:pt>
                <c:pt idx="802">
                  <c:v>41191.791666666664</c:v>
                </c:pt>
                <c:pt idx="803">
                  <c:v>41191.8125</c:v>
                </c:pt>
                <c:pt idx="804">
                  <c:v>41191.833333333336</c:v>
                </c:pt>
                <c:pt idx="805">
                  <c:v>41191.854166666664</c:v>
                </c:pt>
                <c:pt idx="806">
                  <c:v>41191.875</c:v>
                </c:pt>
                <c:pt idx="807">
                  <c:v>41191.895833333336</c:v>
                </c:pt>
                <c:pt idx="808">
                  <c:v>41191.916666666664</c:v>
                </c:pt>
                <c:pt idx="809">
                  <c:v>41191.9375</c:v>
                </c:pt>
                <c:pt idx="810">
                  <c:v>41191.958333333336</c:v>
                </c:pt>
                <c:pt idx="811">
                  <c:v>41191.979166666664</c:v>
                </c:pt>
                <c:pt idx="812">
                  <c:v>41192</c:v>
                </c:pt>
                <c:pt idx="813">
                  <c:v>41192.020833333336</c:v>
                </c:pt>
                <c:pt idx="814">
                  <c:v>41192.041666666664</c:v>
                </c:pt>
                <c:pt idx="815">
                  <c:v>41192.0625</c:v>
                </c:pt>
                <c:pt idx="816">
                  <c:v>41192.083333333336</c:v>
                </c:pt>
                <c:pt idx="817">
                  <c:v>41192.104166666664</c:v>
                </c:pt>
                <c:pt idx="818">
                  <c:v>41192.125</c:v>
                </c:pt>
                <c:pt idx="819">
                  <c:v>41192.145833333336</c:v>
                </c:pt>
                <c:pt idx="820">
                  <c:v>41192.166666666664</c:v>
                </c:pt>
                <c:pt idx="821">
                  <c:v>41192.1875</c:v>
                </c:pt>
                <c:pt idx="822">
                  <c:v>41192.208333333336</c:v>
                </c:pt>
                <c:pt idx="823">
                  <c:v>41192.229166666664</c:v>
                </c:pt>
                <c:pt idx="824">
                  <c:v>41192.25</c:v>
                </c:pt>
                <c:pt idx="825">
                  <c:v>41192.270833333336</c:v>
                </c:pt>
                <c:pt idx="826">
                  <c:v>41192.291666666664</c:v>
                </c:pt>
                <c:pt idx="827">
                  <c:v>41192.3125</c:v>
                </c:pt>
                <c:pt idx="828">
                  <c:v>41192.333333333336</c:v>
                </c:pt>
                <c:pt idx="829">
                  <c:v>41192.354166666664</c:v>
                </c:pt>
                <c:pt idx="830">
                  <c:v>41192.375</c:v>
                </c:pt>
                <c:pt idx="831">
                  <c:v>41192.395833333336</c:v>
                </c:pt>
                <c:pt idx="832">
                  <c:v>41192.416666666664</c:v>
                </c:pt>
                <c:pt idx="833">
                  <c:v>41192.4375</c:v>
                </c:pt>
                <c:pt idx="834">
                  <c:v>41192.458333333336</c:v>
                </c:pt>
                <c:pt idx="835">
                  <c:v>41192.479166666664</c:v>
                </c:pt>
                <c:pt idx="836">
                  <c:v>41192.5</c:v>
                </c:pt>
                <c:pt idx="837">
                  <c:v>41192.520833333336</c:v>
                </c:pt>
                <c:pt idx="838">
                  <c:v>41192.541666666664</c:v>
                </c:pt>
                <c:pt idx="839">
                  <c:v>41192.5625</c:v>
                </c:pt>
                <c:pt idx="840">
                  <c:v>41192.583333333336</c:v>
                </c:pt>
                <c:pt idx="841">
                  <c:v>41192.604166666664</c:v>
                </c:pt>
                <c:pt idx="842">
                  <c:v>41192.625</c:v>
                </c:pt>
                <c:pt idx="843">
                  <c:v>41192.645833333336</c:v>
                </c:pt>
                <c:pt idx="844">
                  <c:v>41192.666666666664</c:v>
                </c:pt>
                <c:pt idx="845">
                  <c:v>41192.6875</c:v>
                </c:pt>
                <c:pt idx="846">
                  <c:v>41192.708333333336</c:v>
                </c:pt>
                <c:pt idx="847">
                  <c:v>41192.729166666664</c:v>
                </c:pt>
                <c:pt idx="848">
                  <c:v>41192.75</c:v>
                </c:pt>
                <c:pt idx="849">
                  <c:v>41192.770833333336</c:v>
                </c:pt>
                <c:pt idx="850">
                  <c:v>41192.791666666664</c:v>
                </c:pt>
                <c:pt idx="851">
                  <c:v>41192.8125</c:v>
                </c:pt>
                <c:pt idx="852">
                  <c:v>41192.833333333336</c:v>
                </c:pt>
                <c:pt idx="853">
                  <c:v>41192.854166666664</c:v>
                </c:pt>
                <c:pt idx="854">
                  <c:v>41192.875</c:v>
                </c:pt>
                <c:pt idx="855">
                  <c:v>41192.895833333336</c:v>
                </c:pt>
                <c:pt idx="856">
                  <c:v>41192.916666666664</c:v>
                </c:pt>
                <c:pt idx="857">
                  <c:v>41192.9375</c:v>
                </c:pt>
                <c:pt idx="858">
                  <c:v>41192.958333333336</c:v>
                </c:pt>
                <c:pt idx="859">
                  <c:v>41192.979166666664</c:v>
                </c:pt>
                <c:pt idx="860">
                  <c:v>41193</c:v>
                </c:pt>
                <c:pt idx="861">
                  <c:v>41193.020833333336</c:v>
                </c:pt>
                <c:pt idx="862">
                  <c:v>41193.041666666664</c:v>
                </c:pt>
                <c:pt idx="863">
                  <c:v>41193.0625</c:v>
                </c:pt>
                <c:pt idx="864">
                  <c:v>41193.083333333336</c:v>
                </c:pt>
                <c:pt idx="865">
                  <c:v>41193.104166666664</c:v>
                </c:pt>
                <c:pt idx="866">
                  <c:v>41193.125</c:v>
                </c:pt>
                <c:pt idx="867">
                  <c:v>41193.145833333336</c:v>
                </c:pt>
                <c:pt idx="868">
                  <c:v>41193.166666666664</c:v>
                </c:pt>
                <c:pt idx="869">
                  <c:v>41193.1875</c:v>
                </c:pt>
                <c:pt idx="870">
                  <c:v>41193.208333333336</c:v>
                </c:pt>
                <c:pt idx="871">
                  <c:v>41193.229166666664</c:v>
                </c:pt>
                <c:pt idx="872">
                  <c:v>41193.25</c:v>
                </c:pt>
                <c:pt idx="873">
                  <c:v>41193.270833333336</c:v>
                </c:pt>
                <c:pt idx="874">
                  <c:v>41193.291666666664</c:v>
                </c:pt>
                <c:pt idx="875">
                  <c:v>41193.3125</c:v>
                </c:pt>
                <c:pt idx="876">
                  <c:v>41193.333333333336</c:v>
                </c:pt>
                <c:pt idx="877">
                  <c:v>41193.354166666664</c:v>
                </c:pt>
                <c:pt idx="878">
                  <c:v>41193.375</c:v>
                </c:pt>
                <c:pt idx="879">
                  <c:v>41193.395833333336</c:v>
                </c:pt>
                <c:pt idx="880">
                  <c:v>41193.416666666664</c:v>
                </c:pt>
                <c:pt idx="881">
                  <c:v>41193.4375</c:v>
                </c:pt>
                <c:pt idx="882">
                  <c:v>41193.458333333336</c:v>
                </c:pt>
                <c:pt idx="883">
                  <c:v>41193.479166666664</c:v>
                </c:pt>
                <c:pt idx="884">
                  <c:v>41193.5</c:v>
                </c:pt>
                <c:pt idx="885">
                  <c:v>41193.520833333336</c:v>
                </c:pt>
                <c:pt idx="886">
                  <c:v>41193.541666666664</c:v>
                </c:pt>
                <c:pt idx="887">
                  <c:v>41193.5625</c:v>
                </c:pt>
                <c:pt idx="888">
                  <c:v>41193.583333333336</c:v>
                </c:pt>
                <c:pt idx="889">
                  <c:v>41193.604166666664</c:v>
                </c:pt>
                <c:pt idx="890">
                  <c:v>41193.625</c:v>
                </c:pt>
                <c:pt idx="891">
                  <c:v>41193.645833333336</c:v>
                </c:pt>
                <c:pt idx="892">
                  <c:v>41193.666666666664</c:v>
                </c:pt>
                <c:pt idx="893">
                  <c:v>41193.6875</c:v>
                </c:pt>
                <c:pt idx="894">
                  <c:v>41193.708333333336</c:v>
                </c:pt>
                <c:pt idx="895">
                  <c:v>41193.729166666664</c:v>
                </c:pt>
                <c:pt idx="896">
                  <c:v>41193.75</c:v>
                </c:pt>
                <c:pt idx="897">
                  <c:v>41193.770833333336</c:v>
                </c:pt>
                <c:pt idx="898">
                  <c:v>41193.791666666664</c:v>
                </c:pt>
                <c:pt idx="899">
                  <c:v>41193.8125</c:v>
                </c:pt>
                <c:pt idx="900">
                  <c:v>41193.833333333336</c:v>
                </c:pt>
                <c:pt idx="901">
                  <c:v>41193.854166666664</c:v>
                </c:pt>
                <c:pt idx="902">
                  <c:v>41193.875</c:v>
                </c:pt>
                <c:pt idx="903">
                  <c:v>41193.895833333336</c:v>
                </c:pt>
                <c:pt idx="904">
                  <c:v>41193.916666666664</c:v>
                </c:pt>
                <c:pt idx="905">
                  <c:v>41193.9375</c:v>
                </c:pt>
                <c:pt idx="906">
                  <c:v>41193.958333333336</c:v>
                </c:pt>
                <c:pt idx="907">
                  <c:v>41193.979166666664</c:v>
                </c:pt>
                <c:pt idx="908">
                  <c:v>41194</c:v>
                </c:pt>
                <c:pt idx="909">
                  <c:v>41194.020833333336</c:v>
                </c:pt>
                <c:pt idx="910">
                  <c:v>41194.041666666664</c:v>
                </c:pt>
                <c:pt idx="911">
                  <c:v>41194.0625</c:v>
                </c:pt>
                <c:pt idx="912">
                  <c:v>41194.083333333336</c:v>
                </c:pt>
                <c:pt idx="913">
                  <c:v>41194.104166666664</c:v>
                </c:pt>
                <c:pt idx="914">
                  <c:v>41194.125</c:v>
                </c:pt>
                <c:pt idx="915">
                  <c:v>41194.145833333336</c:v>
                </c:pt>
                <c:pt idx="916">
                  <c:v>41194.166666666664</c:v>
                </c:pt>
                <c:pt idx="917">
                  <c:v>41194.1875</c:v>
                </c:pt>
                <c:pt idx="918">
                  <c:v>41194.208333333336</c:v>
                </c:pt>
                <c:pt idx="919">
                  <c:v>41194.229166666664</c:v>
                </c:pt>
                <c:pt idx="920">
                  <c:v>41194.25</c:v>
                </c:pt>
                <c:pt idx="921">
                  <c:v>41194.270833333336</c:v>
                </c:pt>
                <c:pt idx="922">
                  <c:v>41194.291666666664</c:v>
                </c:pt>
                <c:pt idx="923">
                  <c:v>41194.3125</c:v>
                </c:pt>
                <c:pt idx="924">
                  <c:v>41194.333333333336</c:v>
                </c:pt>
                <c:pt idx="925">
                  <c:v>41194.354166666664</c:v>
                </c:pt>
                <c:pt idx="926">
                  <c:v>41194.375</c:v>
                </c:pt>
                <c:pt idx="927">
                  <c:v>41194.395833333336</c:v>
                </c:pt>
                <c:pt idx="928">
                  <c:v>41194.416666666664</c:v>
                </c:pt>
                <c:pt idx="929">
                  <c:v>41194.4375</c:v>
                </c:pt>
                <c:pt idx="930">
                  <c:v>41194.458333333336</c:v>
                </c:pt>
                <c:pt idx="931">
                  <c:v>41194.479166666664</c:v>
                </c:pt>
                <c:pt idx="932">
                  <c:v>41194.5</c:v>
                </c:pt>
                <c:pt idx="933">
                  <c:v>41194.520833333336</c:v>
                </c:pt>
                <c:pt idx="934">
                  <c:v>41194.541666666664</c:v>
                </c:pt>
                <c:pt idx="935">
                  <c:v>41194.5625</c:v>
                </c:pt>
                <c:pt idx="936">
                  <c:v>41194.583333333336</c:v>
                </c:pt>
                <c:pt idx="937">
                  <c:v>41194.604166666664</c:v>
                </c:pt>
                <c:pt idx="938">
                  <c:v>41194.625</c:v>
                </c:pt>
                <c:pt idx="939">
                  <c:v>41194.645833333336</c:v>
                </c:pt>
                <c:pt idx="940">
                  <c:v>41194.666666666664</c:v>
                </c:pt>
                <c:pt idx="941">
                  <c:v>41194.6875</c:v>
                </c:pt>
                <c:pt idx="942">
                  <c:v>41194.708333333336</c:v>
                </c:pt>
                <c:pt idx="943">
                  <c:v>41194.729166666664</c:v>
                </c:pt>
                <c:pt idx="944">
                  <c:v>41194.75</c:v>
                </c:pt>
                <c:pt idx="945">
                  <c:v>41194.770833333336</c:v>
                </c:pt>
                <c:pt idx="946">
                  <c:v>41194.791666666664</c:v>
                </c:pt>
                <c:pt idx="947">
                  <c:v>41194.8125</c:v>
                </c:pt>
                <c:pt idx="948">
                  <c:v>41194.833333333336</c:v>
                </c:pt>
                <c:pt idx="949">
                  <c:v>41194.854166666664</c:v>
                </c:pt>
                <c:pt idx="950">
                  <c:v>41194.875</c:v>
                </c:pt>
                <c:pt idx="951">
                  <c:v>41194.895833333336</c:v>
                </c:pt>
                <c:pt idx="952">
                  <c:v>41194.916666666664</c:v>
                </c:pt>
                <c:pt idx="953">
                  <c:v>41194.9375</c:v>
                </c:pt>
                <c:pt idx="954">
                  <c:v>41194.958333333336</c:v>
                </c:pt>
                <c:pt idx="955">
                  <c:v>41194.979166666664</c:v>
                </c:pt>
                <c:pt idx="956">
                  <c:v>41195</c:v>
                </c:pt>
                <c:pt idx="957">
                  <c:v>41195.020833333336</c:v>
                </c:pt>
                <c:pt idx="958">
                  <c:v>41195.041666666664</c:v>
                </c:pt>
                <c:pt idx="959">
                  <c:v>41195.0625</c:v>
                </c:pt>
                <c:pt idx="960">
                  <c:v>41195.083333333336</c:v>
                </c:pt>
                <c:pt idx="961">
                  <c:v>41195.104166666664</c:v>
                </c:pt>
                <c:pt idx="962">
                  <c:v>41195.125</c:v>
                </c:pt>
                <c:pt idx="963">
                  <c:v>41195.145833333336</c:v>
                </c:pt>
                <c:pt idx="964">
                  <c:v>41195.166666666664</c:v>
                </c:pt>
                <c:pt idx="965">
                  <c:v>41195.1875</c:v>
                </c:pt>
                <c:pt idx="966">
                  <c:v>41195.208333333336</c:v>
                </c:pt>
                <c:pt idx="967">
                  <c:v>41195.229166666664</c:v>
                </c:pt>
                <c:pt idx="968">
                  <c:v>41195.25</c:v>
                </c:pt>
                <c:pt idx="969">
                  <c:v>41195.270833333336</c:v>
                </c:pt>
                <c:pt idx="970">
                  <c:v>41195.291666666664</c:v>
                </c:pt>
                <c:pt idx="971">
                  <c:v>41195.3125</c:v>
                </c:pt>
                <c:pt idx="972">
                  <c:v>41195.333333333336</c:v>
                </c:pt>
                <c:pt idx="973">
                  <c:v>41195.354166666664</c:v>
                </c:pt>
                <c:pt idx="974">
                  <c:v>41195.375</c:v>
                </c:pt>
                <c:pt idx="975">
                  <c:v>41195.395833333336</c:v>
                </c:pt>
                <c:pt idx="976">
                  <c:v>41195.416666666664</c:v>
                </c:pt>
                <c:pt idx="977">
                  <c:v>41195.4375</c:v>
                </c:pt>
                <c:pt idx="978">
                  <c:v>41195.458333333336</c:v>
                </c:pt>
                <c:pt idx="979">
                  <c:v>41195.479166666664</c:v>
                </c:pt>
                <c:pt idx="980">
                  <c:v>41195.5</c:v>
                </c:pt>
                <c:pt idx="981">
                  <c:v>41195.520833333336</c:v>
                </c:pt>
                <c:pt idx="982">
                  <c:v>41195.541666666664</c:v>
                </c:pt>
                <c:pt idx="983">
                  <c:v>41195.5625</c:v>
                </c:pt>
                <c:pt idx="984">
                  <c:v>41195.583333333336</c:v>
                </c:pt>
                <c:pt idx="985">
                  <c:v>41195.604166666664</c:v>
                </c:pt>
                <c:pt idx="986">
                  <c:v>41195.625</c:v>
                </c:pt>
                <c:pt idx="987">
                  <c:v>41195.645833333336</c:v>
                </c:pt>
                <c:pt idx="988">
                  <c:v>41195.666666666664</c:v>
                </c:pt>
                <c:pt idx="989">
                  <c:v>41195.6875</c:v>
                </c:pt>
                <c:pt idx="990">
                  <c:v>41195.708333333336</c:v>
                </c:pt>
                <c:pt idx="991">
                  <c:v>41195.729166666664</c:v>
                </c:pt>
                <c:pt idx="992">
                  <c:v>41195.75</c:v>
                </c:pt>
                <c:pt idx="993">
                  <c:v>41195.770833333336</c:v>
                </c:pt>
                <c:pt idx="994">
                  <c:v>41195.791666666664</c:v>
                </c:pt>
                <c:pt idx="995">
                  <c:v>41195.8125</c:v>
                </c:pt>
                <c:pt idx="996">
                  <c:v>41195.833333333336</c:v>
                </c:pt>
                <c:pt idx="997">
                  <c:v>41195.854166666664</c:v>
                </c:pt>
                <c:pt idx="998">
                  <c:v>41195.875</c:v>
                </c:pt>
                <c:pt idx="999">
                  <c:v>41195.895833333336</c:v>
                </c:pt>
                <c:pt idx="1000">
                  <c:v>41195.916666666664</c:v>
                </c:pt>
                <c:pt idx="1001">
                  <c:v>41195.9375</c:v>
                </c:pt>
                <c:pt idx="1002">
                  <c:v>41195.958333333336</c:v>
                </c:pt>
                <c:pt idx="1003">
                  <c:v>41195.979166666664</c:v>
                </c:pt>
                <c:pt idx="1004">
                  <c:v>41196</c:v>
                </c:pt>
                <c:pt idx="1005">
                  <c:v>41196.020833333336</c:v>
                </c:pt>
                <c:pt idx="1006">
                  <c:v>41196.041666666664</c:v>
                </c:pt>
                <c:pt idx="1007">
                  <c:v>41196.0625</c:v>
                </c:pt>
                <c:pt idx="1008">
                  <c:v>41196.083333333336</c:v>
                </c:pt>
                <c:pt idx="1009">
                  <c:v>41196.104166666664</c:v>
                </c:pt>
                <c:pt idx="1010">
                  <c:v>41196.125</c:v>
                </c:pt>
                <c:pt idx="1011">
                  <c:v>41196.145833333336</c:v>
                </c:pt>
                <c:pt idx="1012">
                  <c:v>41196.166666666664</c:v>
                </c:pt>
                <c:pt idx="1013">
                  <c:v>41196.1875</c:v>
                </c:pt>
                <c:pt idx="1014">
                  <c:v>41196.208333333336</c:v>
                </c:pt>
                <c:pt idx="1015">
                  <c:v>41196.229166666664</c:v>
                </c:pt>
                <c:pt idx="1016">
                  <c:v>41196.25</c:v>
                </c:pt>
                <c:pt idx="1017">
                  <c:v>41196.270833333336</c:v>
                </c:pt>
                <c:pt idx="1018">
                  <c:v>41196.291666666664</c:v>
                </c:pt>
                <c:pt idx="1019">
                  <c:v>41196.3125</c:v>
                </c:pt>
                <c:pt idx="1020">
                  <c:v>41196.333333333336</c:v>
                </c:pt>
                <c:pt idx="1021">
                  <c:v>41196.354166666664</c:v>
                </c:pt>
                <c:pt idx="1022">
                  <c:v>41196.375</c:v>
                </c:pt>
                <c:pt idx="1023">
                  <c:v>41196.395833333336</c:v>
                </c:pt>
                <c:pt idx="1024">
                  <c:v>41196.416666666664</c:v>
                </c:pt>
                <c:pt idx="1025">
                  <c:v>41196.4375</c:v>
                </c:pt>
                <c:pt idx="1026">
                  <c:v>41196.458333333336</c:v>
                </c:pt>
                <c:pt idx="1027">
                  <c:v>41196.479166666664</c:v>
                </c:pt>
                <c:pt idx="1028">
                  <c:v>41196.5</c:v>
                </c:pt>
                <c:pt idx="1029">
                  <c:v>41196.520833333336</c:v>
                </c:pt>
                <c:pt idx="1030">
                  <c:v>41196.541666666664</c:v>
                </c:pt>
                <c:pt idx="1031">
                  <c:v>41196.5625</c:v>
                </c:pt>
                <c:pt idx="1032">
                  <c:v>41196.583333333336</c:v>
                </c:pt>
                <c:pt idx="1033">
                  <c:v>41196.604166666664</c:v>
                </c:pt>
                <c:pt idx="1034">
                  <c:v>41196.625</c:v>
                </c:pt>
                <c:pt idx="1035">
                  <c:v>41196.645833333336</c:v>
                </c:pt>
                <c:pt idx="1036">
                  <c:v>41196.666666666664</c:v>
                </c:pt>
                <c:pt idx="1037">
                  <c:v>41196.6875</c:v>
                </c:pt>
                <c:pt idx="1038">
                  <c:v>41196.708333333336</c:v>
                </c:pt>
                <c:pt idx="1039">
                  <c:v>41196.729166666664</c:v>
                </c:pt>
                <c:pt idx="1040">
                  <c:v>41196.75</c:v>
                </c:pt>
                <c:pt idx="1041">
                  <c:v>41196.770833333336</c:v>
                </c:pt>
                <c:pt idx="1042">
                  <c:v>41196.791666666664</c:v>
                </c:pt>
                <c:pt idx="1043">
                  <c:v>41196.8125</c:v>
                </c:pt>
                <c:pt idx="1044">
                  <c:v>41196.833333333336</c:v>
                </c:pt>
                <c:pt idx="1045">
                  <c:v>41196.854166666664</c:v>
                </c:pt>
                <c:pt idx="1046">
                  <c:v>41196.875</c:v>
                </c:pt>
                <c:pt idx="1047">
                  <c:v>41196.895833333336</c:v>
                </c:pt>
                <c:pt idx="1048">
                  <c:v>41196.916666666664</c:v>
                </c:pt>
                <c:pt idx="1049">
                  <c:v>41196.9375</c:v>
                </c:pt>
                <c:pt idx="1050">
                  <c:v>41196.958333333336</c:v>
                </c:pt>
                <c:pt idx="1051">
                  <c:v>41196.979166666664</c:v>
                </c:pt>
                <c:pt idx="1052">
                  <c:v>41197</c:v>
                </c:pt>
                <c:pt idx="1053">
                  <c:v>41197.020833333336</c:v>
                </c:pt>
                <c:pt idx="1054">
                  <c:v>41197.041666666664</c:v>
                </c:pt>
                <c:pt idx="1055">
                  <c:v>41197.0625</c:v>
                </c:pt>
                <c:pt idx="1056">
                  <c:v>41197.083333333336</c:v>
                </c:pt>
                <c:pt idx="1057">
                  <c:v>41197.104166666664</c:v>
                </c:pt>
                <c:pt idx="1058">
                  <c:v>41197.125</c:v>
                </c:pt>
                <c:pt idx="1059">
                  <c:v>41197.145833333336</c:v>
                </c:pt>
                <c:pt idx="1060">
                  <c:v>41197.166666666664</c:v>
                </c:pt>
                <c:pt idx="1061">
                  <c:v>41197.1875</c:v>
                </c:pt>
                <c:pt idx="1062">
                  <c:v>41197.208333333336</c:v>
                </c:pt>
                <c:pt idx="1063">
                  <c:v>41197.229166666664</c:v>
                </c:pt>
                <c:pt idx="1064">
                  <c:v>41197.25</c:v>
                </c:pt>
                <c:pt idx="1065">
                  <c:v>41197.270833333336</c:v>
                </c:pt>
                <c:pt idx="1066">
                  <c:v>41197.291666666664</c:v>
                </c:pt>
                <c:pt idx="1067">
                  <c:v>41197.3125</c:v>
                </c:pt>
                <c:pt idx="1068">
                  <c:v>41197.333333333336</c:v>
                </c:pt>
                <c:pt idx="1069">
                  <c:v>41197.354166666664</c:v>
                </c:pt>
                <c:pt idx="1070">
                  <c:v>41197.375</c:v>
                </c:pt>
                <c:pt idx="1071">
                  <c:v>41197.395833333336</c:v>
                </c:pt>
                <c:pt idx="1072">
                  <c:v>41197.416666666664</c:v>
                </c:pt>
                <c:pt idx="1073">
                  <c:v>41197.4375</c:v>
                </c:pt>
                <c:pt idx="1074">
                  <c:v>41197.458333333336</c:v>
                </c:pt>
                <c:pt idx="1075">
                  <c:v>41197.479166666664</c:v>
                </c:pt>
                <c:pt idx="1076">
                  <c:v>41197.5</c:v>
                </c:pt>
                <c:pt idx="1077">
                  <c:v>41197.520833333336</c:v>
                </c:pt>
                <c:pt idx="1078">
                  <c:v>41197.541666666664</c:v>
                </c:pt>
                <c:pt idx="1079">
                  <c:v>41197.5625</c:v>
                </c:pt>
                <c:pt idx="1080">
                  <c:v>41197.583333333336</c:v>
                </c:pt>
                <c:pt idx="1081">
                  <c:v>41197.604166666664</c:v>
                </c:pt>
                <c:pt idx="1082">
                  <c:v>41197.625</c:v>
                </c:pt>
                <c:pt idx="1083">
                  <c:v>41197.645833333336</c:v>
                </c:pt>
                <c:pt idx="1084">
                  <c:v>41197.666666666664</c:v>
                </c:pt>
                <c:pt idx="1085">
                  <c:v>41197.6875</c:v>
                </c:pt>
                <c:pt idx="1086">
                  <c:v>41197.708333333336</c:v>
                </c:pt>
                <c:pt idx="1087">
                  <c:v>41197.729166666664</c:v>
                </c:pt>
                <c:pt idx="1088">
                  <c:v>41197.75</c:v>
                </c:pt>
                <c:pt idx="1089">
                  <c:v>41197.770833333336</c:v>
                </c:pt>
                <c:pt idx="1090">
                  <c:v>41197.791666666664</c:v>
                </c:pt>
                <c:pt idx="1091">
                  <c:v>41197.8125</c:v>
                </c:pt>
                <c:pt idx="1092">
                  <c:v>41197.833333333336</c:v>
                </c:pt>
                <c:pt idx="1093">
                  <c:v>41197.854166666664</c:v>
                </c:pt>
                <c:pt idx="1094">
                  <c:v>41197.875</c:v>
                </c:pt>
                <c:pt idx="1095">
                  <c:v>41197.895833333336</c:v>
                </c:pt>
                <c:pt idx="1096">
                  <c:v>41197.916666666664</c:v>
                </c:pt>
                <c:pt idx="1097">
                  <c:v>41197.9375</c:v>
                </c:pt>
                <c:pt idx="1098">
                  <c:v>41197.958333333336</c:v>
                </c:pt>
                <c:pt idx="1099">
                  <c:v>41197.979166666664</c:v>
                </c:pt>
                <c:pt idx="1100">
                  <c:v>41198</c:v>
                </c:pt>
                <c:pt idx="1101">
                  <c:v>41198.020833333336</c:v>
                </c:pt>
                <c:pt idx="1102">
                  <c:v>41198.041666666664</c:v>
                </c:pt>
                <c:pt idx="1103">
                  <c:v>41198.0625</c:v>
                </c:pt>
                <c:pt idx="1104">
                  <c:v>41198.083333333336</c:v>
                </c:pt>
                <c:pt idx="1105">
                  <c:v>41198.104166666664</c:v>
                </c:pt>
                <c:pt idx="1106">
                  <c:v>41198.125</c:v>
                </c:pt>
                <c:pt idx="1107">
                  <c:v>41198.145833333336</c:v>
                </c:pt>
                <c:pt idx="1108">
                  <c:v>41198.166666666664</c:v>
                </c:pt>
                <c:pt idx="1109">
                  <c:v>41198.1875</c:v>
                </c:pt>
                <c:pt idx="1110">
                  <c:v>41198.208333333336</c:v>
                </c:pt>
                <c:pt idx="1111">
                  <c:v>41198.229166666664</c:v>
                </c:pt>
                <c:pt idx="1112">
                  <c:v>41198.25</c:v>
                </c:pt>
                <c:pt idx="1113">
                  <c:v>41198.270833333336</c:v>
                </c:pt>
                <c:pt idx="1114">
                  <c:v>41198.291666666664</c:v>
                </c:pt>
                <c:pt idx="1115">
                  <c:v>41198.3125</c:v>
                </c:pt>
                <c:pt idx="1116">
                  <c:v>41198.333333333336</c:v>
                </c:pt>
                <c:pt idx="1117">
                  <c:v>41198.354166666664</c:v>
                </c:pt>
                <c:pt idx="1118">
                  <c:v>41198.375</c:v>
                </c:pt>
                <c:pt idx="1119">
                  <c:v>41198.395833333336</c:v>
                </c:pt>
                <c:pt idx="1120">
                  <c:v>41198.416666666664</c:v>
                </c:pt>
                <c:pt idx="1121">
                  <c:v>41198.4375</c:v>
                </c:pt>
                <c:pt idx="1122">
                  <c:v>41198.458333333336</c:v>
                </c:pt>
                <c:pt idx="1123">
                  <c:v>41198.479166666664</c:v>
                </c:pt>
                <c:pt idx="1124">
                  <c:v>41198.5</c:v>
                </c:pt>
                <c:pt idx="1125">
                  <c:v>41198.520833333336</c:v>
                </c:pt>
                <c:pt idx="1126">
                  <c:v>41198.541666666664</c:v>
                </c:pt>
                <c:pt idx="1127">
                  <c:v>41198.5625</c:v>
                </c:pt>
                <c:pt idx="1128">
                  <c:v>41198.583333333336</c:v>
                </c:pt>
                <c:pt idx="1129">
                  <c:v>41198.604166666664</c:v>
                </c:pt>
                <c:pt idx="1130">
                  <c:v>41198.625</c:v>
                </c:pt>
                <c:pt idx="1131">
                  <c:v>41198.645833333336</c:v>
                </c:pt>
                <c:pt idx="1132">
                  <c:v>41198.666666666664</c:v>
                </c:pt>
                <c:pt idx="1133">
                  <c:v>41198.6875</c:v>
                </c:pt>
                <c:pt idx="1134">
                  <c:v>41198.708333333336</c:v>
                </c:pt>
                <c:pt idx="1135">
                  <c:v>41198.729166666664</c:v>
                </c:pt>
                <c:pt idx="1136">
                  <c:v>41198.75</c:v>
                </c:pt>
                <c:pt idx="1137">
                  <c:v>41198.770833333336</c:v>
                </c:pt>
                <c:pt idx="1138">
                  <c:v>41198.791666666664</c:v>
                </c:pt>
                <c:pt idx="1139">
                  <c:v>41198.8125</c:v>
                </c:pt>
                <c:pt idx="1140">
                  <c:v>41198.833333333336</c:v>
                </c:pt>
                <c:pt idx="1141">
                  <c:v>41198.854166666664</c:v>
                </c:pt>
                <c:pt idx="1142">
                  <c:v>41198.875</c:v>
                </c:pt>
                <c:pt idx="1143">
                  <c:v>41198.895833333336</c:v>
                </c:pt>
                <c:pt idx="1144">
                  <c:v>41198.916666666664</c:v>
                </c:pt>
                <c:pt idx="1145">
                  <c:v>41198.9375</c:v>
                </c:pt>
                <c:pt idx="1146">
                  <c:v>41198.958333333336</c:v>
                </c:pt>
                <c:pt idx="1147">
                  <c:v>41198.979166666664</c:v>
                </c:pt>
                <c:pt idx="1148">
                  <c:v>41199</c:v>
                </c:pt>
                <c:pt idx="1149">
                  <c:v>41199.020833333336</c:v>
                </c:pt>
                <c:pt idx="1150">
                  <c:v>41199.041666666664</c:v>
                </c:pt>
                <c:pt idx="1151">
                  <c:v>41199.0625</c:v>
                </c:pt>
                <c:pt idx="1152">
                  <c:v>41199.083333333336</c:v>
                </c:pt>
                <c:pt idx="1153">
                  <c:v>41199.104166666664</c:v>
                </c:pt>
                <c:pt idx="1154">
                  <c:v>41199.125</c:v>
                </c:pt>
                <c:pt idx="1155">
                  <c:v>41199.145833333336</c:v>
                </c:pt>
                <c:pt idx="1156">
                  <c:v>41199.166666666664</c:v>
                </c:pt>
                <c:pt idx="1157">
                  <c:v>41199.1875</c:v>
                </c:pt>
                <c:pt idx="1158">
                  <c:v>41199.208333333336</c:v>
                </c:pt>
                <c:pt idx="1159">
                  <c:v>41199.229166666664</c:v>
                </c:pt>
                <c:pt idx="1160">
                  <c:v>41199.25</c:v>
                </c:pt>
                <c:pt idx="1161">
                  <c:v>41199.270833333336</c:v>
                </c:pt>
                <c:pt idx="1162">
                  <c:v>41199.291666666664</c:v>
                </c:pt>
                <c:pt idx="1163">
                  <c:v>41199.3125</c:v>
                </c:pt>
                <c:pt idx="1164">
                  <c:v>41199.333333333336</c:v>
                </c:pt>
                <c:pt idx="1165">
                  <c:v>41199.354166666664</c:v>
                </c:pt>
                <c:pt idx="1166">
                  <c:v>41199.375</c:v>
                </c:pt>
                <c:pt idx="1167">
                  <c:v>41199.395833333336</c:v>
                </c:pt>
                <c:pt idx="1168">
                  <c:v>41199.416666666664</c:v>
                </c:pt>
                <c:pt idx="1169">
                  <c:v>41199.4375</c:v>
                </c:pt>
                <c:pt idx="1170">
                  <c:v>41199.458333333336</c:v>
                </c:pt>
                <c:pt idx="1171">
                  <c:v>41199.479166666664</c:v>
                </c:pt>
                <c:pt idx="1172">
                  <c:v>41199.5</c:v>
                </c:pt>
                <c:pt idx="1173">
                  <c:v>41199.520833333336</c:v>
                </c:pt>
                <c:pt idx="1174">
                  <c:v>41199.541666666664</c:v>
                </c:pt>
                <c:pt idx="1175">
                  <c:v>41199.5625</c:v>
                </c:pt>
                <c:pt idx="1176">
                  <c:v>41199.583333333336</c:v>
                </c:pt>
                <c:pt idx="1177">
                  <c:v>41199.604166666664</c:v>
                </c:pt>
                <c:pt idx="1178">
                  <c:v>41199.625</c:v>
                </c:pt>
                <c:pt idx="1179">
                  <c:v>41199.645833333336</c:v>
                </c:pt>
                <c:pt idx="1180">
                  <c:v>41199.666666666664</c:v>
                </c:pt>
                <c:pt idx="1181">
                  <c:v>41199.6875</c:v>
                </c:pt>
                <c:pt idx="1182">
                  <c:v>41199.708333333336</c:v>
                </c:pt>
                <c:pt idx="1183">
                  <c:v>41199.729166666664</c:v>
                </c:pt>
                <c:pt idx="1184">
                  <c:v>41199.75</c:v>
                </c:pt>
                <c:pt idx="1185">
                  <c:v>41199.770833333336</c:v>
                </c:pt>
                <c:pt idx="1186">
                  <c:v>41199.791666666664</c:v>
                </c:pt>
                <c:pt idx="1187">
                  <c:v>41199.8125</c:v>
                </c:pt>
                <c:pt idx="1188">
                  <c:v>41199.833333333336</c:v>
                </c:pt>
                <c:pt idx="1189">
                  <c:v>41199.854166666664</c:v>
                </c:pt>
                <c:pt idx="1190">
                  <c:v>41199.875</c:v>
                </c:pt>
                <c:pt idx="1191">
                  <c:v>41199.895833333336</c:v>
                </c:pt>
                <c:pt idx="1192">
                  <c:v>41199.916666666664</c:v>
                </c:pt>
                <c:pt idx="1193">
                  <c:v>41199.9375</c:v>
                </c:pt>
                <c:pt idx="1194">
                  <c:v>41199.958333333336</c:v>
                </c:pt>
                <c:pt idx="1195">
                  <c:v>41199.979166666664</c:v>
                </c:pt>
                <c:pt idx="1196">
                  <c:v>41200</c:v>
                </c:pt>
                <c:pt idx="1197">
                  <c:v>41200.020833333336</c:v>
                </c:pt>
                <c:pt idx="1198">
                  <c:v>41200.041666666664</c:v>
                </c:pt>
                <c:pt idx="1199">
                  <c:v>41200.0625</c:v>
                </c:pt>
                <c:pt idx="1200">
                  <c:v>41200.083333333336</c:v>
                </c:pt>
                <c:pt idx="1201">
                  <c:v>41200.104166666664</c:v>
                </c:pt>
                <c:pt idx="1202">
                  <c:v>41200.125</c:v>
                </c:pt>
                <c:pt idx="1203">
                  <c:v>41200.145833333336</c:v>
                </c:pt>
                <c:pt idx="1204">
                  <c:v>41200.166666666664</c:v>
                </c:pt>
                <c:pt idx="1205">
                  <c:v>41200.1875</c:v>
                </c:pt>
                <c:pt idx="1206">
                  <c:v>41200.208333333336</c:v>
                </c:pt>
                <c:pt idx="1207">
                  <c:v>41200.229166666664</c:v>
                </c:pt>
                <c:pt idx="1208">
                  <c:v>41200.25</c:v>
                </c:pt>
                <c:pt idx="1209">
                  <c:v>41200.270833333336</c:v>
                </c:pt>
                <c:pt idx="1210">
                  <c:v>41200.291666666664</c:v>
                </c:pt>
                <c:pt idx="1211">
                  <c:v>41200.3125</c:v>
                </c:pt>
                <c:pt idx="1212">
                  <c:v>41200.333333333336</c:v>
                </c:pt>
                <c:pt idx="1213">
                  <c:v>41200.354166666664</c:v>
                </c:pt>
                <c:pt idx="1214">
                  <c:v>41200.375</c:v>
                </c:pt>
                <c:pt idx="1215">
                  <c:v>41200.395833333336</c:v>
                </c:pt>
                <c:pt idx="1216">
                  <c:v>41200.416666666664</c:v>
                </c:pt>
                <c:pt idx="1217">
                  <c:v>41200.4375</c:v>
                </c:pt>
                <c:pt idx="1218">
                  <c:v>41200.458333333336</c:v>
                </c:pt>
                <c:pt idx="1219">
                  <c:v>41200.479166666664</c:v>
                </c:pt>
                <c:pt idx="1220">
                  <c:v>41200.5</c:v>
                </c:pt>
                <c:pt idx="1221">
                  <c:v>41200.520833333336</c:v>
                </c:pt>
                <c:pt idx="1222">
                  <c:v>41200.541666666664</c:v>
                </c:pt>
                <c:pt idx="1223">
                  <c:v>41200.5625</c:v>
                </c:pt>
                <c:pt idx="1224">
                  <c:v>41200.583333333336</c:v>
                </c:pt>
                <c:pt idx="1225">
                  <c:v>41200.604166666664</c:v>
                </c:pt>
                <c:pt idx="1226">
                  <c:v>41200.625</c:v>
                </c:pt>
                <c:pt idx="1227">
                  <c:v>41200.645833333336</c:v>
                </c:pt>
                <c:pt idx="1228">
                  <c:v>41200.666666666664</c:v>
                </c:pt>
                <c:pt idx="1229">
                  <c:v>41200.6875</c:v>
                </c:pt>
                <c:pt idx="1230">
                  <c:v>41200.708333333336</c:v>
                </c:pt>
                <c:pt idx="1231">
                  <c:v>41200.729166666664</c:v>
                </c:pt>
                <c:pt idx="1232">
                  <c:v>41200.75</c:v>
                </c:pt>
                <c:pt idx="1233">
                  <c:v>41200.770833333336</c:v>
                </c:pt>
                <c:pt idx="1234">
                  <c:v>41200.791666666664</c:v>
                </c:pt>
                <c:pt idx="1235">
                  <c:v>41200.8125</c:v>
                </c:pt>
                <c:pt idx="1236">
                  <c:v>41200.833333333336</c:v>
                </c:pt>
                <c:pt idx="1237">
                  <c:v>41200.854166666664</c:v>
                </c:pt>
                <c:pt idx="1238">
                  <c:v>41200.875</c:v>
                </c:pt>
                <c:pt idx="1239">
                  <c:v>41200.895833333336</c:v>
                </c:pt>
                <c:pt idx="1240">
                  <c:v>41200.916666666664</c:v>
                </c:pt>
                <c:pt idx="1241">
                  <c:v>41200.9375</c:v>
                </c:pt>
                <c:pt idx="1242">
                  <c:v>41200.958333333336</c:v>
                </c:pt>
                <c:pt idx="1243">
                  <c:v>41200.979166666664</c:v>
                </c:pt>
                <c:pt idx="1244">
                  <c:v>41201</c:v>
                </c:pt>
                <c:pt idx="1245">
                  <c:v>41201.020833333336</c:v>
                </c:pt>
                <c:pt idx="1246">
                  <c:v>41201.041666666664</c:v>
                </c:pt>
                <c:pt idx="1247">
                  <c:v>41201.0625</c:v>
                </c:pt>
                <c:pt idx="1248">
                  <c:v>41201.083333333336</c:v>
                </c:pt>
                <c:pt idx="1249">
                  <c:v>41201.104166666664</c:v>
                </c:pt>
                <c:pt idx="1250">
                  <c:v>41201.125</c:v>
                </c:pt>
                <c:pt idx="1251">
                  <c:v>41201.145833333336</c:v>
                </c:pt>
                <c:pt idx="1252">
                  <c:v>41201.166666666664</c:v>
                </c:pt>
                <c:pt idx="1253">
                  <c:v>41201.1875</c:v>
                </c:pt>
                <c:pt idx="1254">
                  <c:v>41201.208333333336</c:v>
                </c:pt>
                <c:pt idx="1255">
                  <c:v>41201.229166666664</c:v>
                </c:pt>
                <c:pt idx="1256">
                  <c:v>41201.25</c:v>
                </c:pt>
                <c:pt idx="1257">
                  <c:v>41201.270833333336</c:v>
                </c:pt>
                <c:pt idx="1258">
                  <c:v>41201.291666666664</c:v>
                </c:pt>
                <c:pt idx="1259">
                  <c:v>41201.3125</c:v>
                </c:pt>
                <c:pt idx="1260">
                  <c:v>41201.333333333336</c:v>
                </c:pt>
                <c:pt idx="1261">
                  <c:v>41201.354166666664</c:v>
                </c:pt>
                <c:pt idx="1262">
                  <c:v>41201.375</c:v>
                </c:pt>
                <c:pt idx="1263">
                  <c:v>41201.395833333336</c:v>
                </c:pt>
                <c:pt idx="1264">
                  <c:v>41201.416666666664</c:v>
                </c:pt>
                <c:pt idx="1265">
                  <c:v>41201.4375</c:v>
                </c:pt>
                <c:pt idx="1266">
                  <c:v>41201.458333333336</c:v>
                </c:pt>
                <c:pt idx="1267">
                  <c:v>41201.479166666664</c:v>
                </c:pt>
                <c:pt idx="1268">
                  <c:v>41201.5</c:v>
                </c:pt>
                <c:pt idx="1269">
                  <c:v>41201.520833333336</c:v>
                </c:pt>
                <c:pt idx="1270">
                  <c:v>41201.541666666664</c:v>
                </c:pt>
                <c:pt idx="1271">
                  <c:v>41201.5625</c:v>
                </c:pt>
                <c:pt idx="1272">
                  <c:v>41201.583333333336</c:v>
                </c:pt>
                <c:pt idx="1273">
                  <c:v>41201.604166666664</c:v>
                </c:pt>
                <c:pt idx="1274">
                  <c:v>41201.625</c:v>
                </c:pt>
                <c:pt idx="1275">
                  <c:v>41201.645833333336</c:v>
                </c:pt>
                <c:pt idx="1276">
                  <c:v>41201.666666666664</c:v>
                </c:pt>
                <c:pt idx="1277">
                  <c:v>41201.6875</c:v>
                </c:pt>
                <c:pt idx="1278">
                  <c:v>41201.708333333336</c:v>
                </c:pt>
                <c:pt idx="1279">
                  <c:v>41201.729166666664</c:v>
                </c:pt>
                <c:pt idx="1280">
                  <c:v>41201.75</c:v>
                </c:pt>
                <c:pt idx="1281">
                  <c:v>41201.770833333336</c:v>
                </c:pt>
                <c:pt idx="1282">
                  <c:v>41201.791666666664</c:v>
                </c:pt>
                <c:pt idx="1283">
                  <c:v>41201.8125</c:v>
                </c:pt>
                <c:pt idx="1284">
                  <c:v>41201.833333333336</c:v>
                </c:pt>
                <c:pt idx="1285">
                  <c:v>41201.854166666664</c:v>
                </c:pt>
                <c:pt idx="1286">
                  <c:v>41201.875</c:v>
                </c:pt>
                <c:pt idx="1287">
                  <c:v>41201.895833333336</c:v>
                </c:pt>
                <c:pt idx="1288">
                  <c:v>41201.916666666664</c:v>
                </c:pt>
                <c:pt idx="1289">
                  <c:v>41201.9375</c:v>
                </c:pt>
                <c:pt idx="1290">
                  <c:v>41201.958333333336</c:v>
                </c:pt>
                <c:pt idx="1291">
                  <c:v>41201.979166666664</c:v>
                </c:pt>
                <c:pt idx="1292">
                  <c:v>41202</c:v>
                </c:pt>
                <c:pt idx="1293">
                  <c:v>41202.020833333336</c:v>
                </c:pt>
                <c:pt idx="1294">
                  <c:v>41202.041666666664</c:v>
                </c:pt>
                <c:pt idx="1295">
                  <c:v>41202.0625</c:v>
                </c:pt>
                <c:pt idx="1296">
                  <c:v>41202.083333333336</c:v>
                </c:pt>
                <c:pt idx="1297">
                  <c:v>41202.104166666664</c:v>
                </c:pt>
                <c:pt idx="1298">
                  <c:v>41202.125</c:v>
                </c:pt>
                <c:pt idx="1299">
                  <c:v>41202.145833333336</c:v>
                </c:pt>
                <c:pt idx="1300">
                  <c:v>41202.166666666664</c:v>
                </c:pt>
                <c:pt idx="1301">
                  <c:v>41202.1875</c:v>
                </c:pt>
                <c:pt idx="1302">
                  <c:v>41202.208333333336</c:v>
                </c:pt>
                <c:pt idx="1303">
                  <c:v>41202.229166666664</c:v>
                </c:pt>
                <c:pt idx="1304">
                  <c:v>41202.25</c:v>
                </c:pt>
                <c:pt idx="1305">
                  <c:v>41202.270833333336</c:v>
                </c:pt>
                <c:pt idx="1306">
                  <c:v>41202.291666666664</c:v>
                </c:pt>
                <c:pt idx="1307">
                  <c:v>41202.3125</c:v>
                </c:pt>
                <c:pt idx="1308">
                  <c:v>41202.333333333336</c:v>
                </c:pt>
                <c:pt idx="1309">
                  <c:v>41202.354166666664</c:v>
                </c:pt>
                <c:pt idx="1310">
                  <c:v>41202.375</c:v>
                </c:pt>
                <c:pt idx="1311">
                  <c:v>41202.395833333336</c:v>
                </c:pt>
                <c:pt idx="1312">
                  <c:v>41202.416666666664</c:v>
                </c:pt>
                <c:pt idx="1313">
                  <c:v>41202.4375</c:v>
                </c:pt>
                <c:pt idx="1314">
                  <c:v>41202.458333333336</c:v>
                </c:pt>
                <c:pt idx="1315">
                  <c:v>41202.479166666664</c:v>
                </c:pt>
                <c:pt idx="1316">
                  <c:v>41202.5</c:v>
                </c:pt>
                <c:pt idx="1317">
                  <c:v>41202.520833333336</c:v>
                </c:pt>
                <c:pt idx="1318">
                  <c:v>41202.541666666664</c:v>
                </c:pt>
                <c:pt idx="1319">
                  <c:v>41202.5625</c:v>
                </c:pt>
                <c:pt idx="1320">
                  <c:v>41202.583333333336</c:v>
                </c:pt>
                <c:pt idx="1321">
                  <c:v>41202.604166666664</c:v>
                </c:pt>
                <c:pt idx="1322">
                  <c:v>41202.625</c:v>
                </c:pt>
                <c:pt idx="1323">
                  <c:v>41202.645833333336</c:v>
                </c:pt>
                <c:pt idx="1324">
                  <c:v>41202.666666666664</c:v>
                </c:pt>
                <c:pt idx="1325">
                  <c:v>41202.6875</c:v>
                </c:pt>
                <c:pt idx="1326">
                  <c:v>41202.708333333336</c:v>
                </c:pt>
                <c:pt idx="1327">
                  <c:v>41202.729166666664</c:v>
                </c:pt>
                <c:pt idx="1328">
                  <c:v>41202.75</c:v>
                </c:pt>
                <c:pt idx="1329">
                  <c:v>41202.770833333336</c:v>
                </c:pt>
                <c:pt idx="1330">
                  <c:v>41202.791666666664</c:v>
                </c:pt>
                <c:pt idx="1331">
                  <c:v>41202.8125</c:v>
                </c:pt>
                <c:pt idx="1332">
                  <c:v>41202.833333333336</c:v>
                </c:pt>
                <c:pt idx="1333">
                  <c:v>41202.854166666664</c:v>
                </c:pt>
                <c:pt idx="1334">
                  <c:v>41202.875</c:v>
                </c:pt>
                <c:pt idx="1335">
                  <c:v>41202.895833333336</c:v>
                </c:pt>
                <c:pt idx="1336">
                  <c:v>41202.916666666664</c:v>
                </c:pt>
                <c:pt idx="1337">
                  <c:v>41202.9375</c:v>
                </c:pt>
                <c:pt idx="1338">
                  <c:v>41202.958333333336</c:v>
                </c:pt>
                <c:pt idx="1339">
                  <c:v>41202.979166666664</c:v>
                </c:pt>
                <c:pt idx="1340">
                  <c:v>41203</c:v>
                </c:pt>
                <c:pt idx="1341">
                  <c:v>41203.020833333336</c:v>
                </c:pt>
                <c:pt idx="1342">
                  <c:v>41203.041666666664</c:v>
                </c:pt>
                <c:pt idx="1343">
                  <c:v>41203.0625</c:v>
                </c:pt>
                <c:pt idx="1344">
                  <c:v>41203.083333333336</c:v>
                </c:pt>
                <c:pt idx="1345">
                  <c:v>41203.104166666664</c:v>
                </c:pt>
                <c:pt idx="1346">
                  <c:v>41203.125</c:v>
                </c:pt>
                <c:pt idx="1347">
                  <c:v>41203.145833333336</c:v>
                </c:pt>
                <c:pt idx="1348">
                  <c:v>41203.166666666664</c:v>
                </c:pt>
                <c:pt idx="1349">
                  <c:v>41203.1875</c:v>
                </c:pt>
                <c:pt idx="1350">
                  <c:v>41203.208333333336</c:v>
                </c:pt>
                <c:pt idx="1351">
                  <c:v>41203.229166666664</c:v>
                </c:pt>
                <c:pt idx="1352">
                  <c:v>41203.25</c:v>
                </c:pt>
                <c:pt idx="1353">
                  <c:v>41203.270833333336</c:v>
                </c:pt>
                <c:pt idx="1354">
                  <c:v>41203.291666666664</c:v>
                </c:pt>
                <c:pt idx="1355">
                  <c:v>41203.3125</c:v>
                </c:pt>
                <c:pt idx="1356">
                  <c:v>41203.333333333336</c:v>
                </c:pt>
                <c:pt idx="1357">
                  <c:v>41203.354166666664</c:v>
                </c:pt>
                <c:pt idx="1358">
                  <c:v>41203.375</c:v>
                </c:pt>
                <c:pt idx="1359">
                  <c:v>41203.395833333336</c:v>
                </c:pt>
                <c:pt idx="1360">
                  <c:v>41203.416666666664</c:v>
                </c:pt>
                <c:pt idx="1361">
                  <c:v>41203.4375</c:v>
                </c:pt>
                <c:pt idx="1362">
                  <c:v>41203.458333333336</c:v>
                </c:pt>
                <c:pt idx="1363">
                  <c:v>41203.479166666664</c:v>
                </c:pt>
                <c:pt idx="1364">
                  <c:v>41203.5</c:v>
                </c:pt>
                <c:pt idx="1365">
                  <c:v>41203.520833333336</c:v>
                </c:pt>
                <c:pt idx="1366">
                  <c:v>41203.541666666664</c:v>
                </c:pt>
                <c:pt idx="1367">
                  <c:v>41203.5625</c:v>
                </c:pt>
                <c:pt idx="1368">
                  <c:v>41203.583333333336</c:v>
                </c:pt>
                <c:pt idx="1369">
                  <c:v>41203.604166666664</c:v>
                </c:pt>
                <c:pt idx="1370">
                  <c:v>41203.625</c:v>
                </c:pt>
                <c:pt idx="1371">
                  <c:v>41203.645833333336</c:v>
                </c:pt>
                <c:pt idx="1372">
                  <c:v>41203.666666666664</c:v>
                </c:pt>
                <c:pt idx="1373">
                  <c:v>41203.6875</c:v>
                </c:pt>
                <c:pt idx="1374">
                  <c:v>41203.708333333336</c:v>
                </c:pt>
                <c:pt idx="1375">
                  <c:v>41203.729166666664</c:v>
                </c:pt>
                <c:pt idx="1376">
                  <c:v>41203.75</c:v>
                </c:pt>
                <c:pt idx="1377">
                  <c:v>41203.770833333336</c:v>
                </c:pt>
                <c:pt idx="1378">
                  <c:v>41203.791666666664</c:v>
                </c:pt>
                <c:pt idx="1379">
                  <c:v>41203.8125</c:v>
                </c:pt>
                <c:pt idx="1380">
                  <c:v>41203.833333333336</c:v>
                </c:pt>
                <c:pt idx="1381">
                  <c:v>41203.854166666664</c:v>
                </c:pt>
                <c:pt idx="1382">
                  <c:v>41203.875</c:v>
                </c:pt>
                <c:pt idx="1383">
                  <c:v>41203.895833333336</c:v>
                </c:pt>
                <c:pt idx="1384">
                  <c:v>41203.916666666664</c:v>
                </c:pt>
                <c:pt idx="1385">
                  <c:v>41203.9375</c:v>
                </c:pt>
                <c:pt idx="1386">
                  <c:v>41203.958333333336</c:v>
                </c:pt>
                <c:pt idx="1387">
                  <c:v>41203.979166666664</c:v>
                </c:pt>
                <c:pt idx="1388">
                  <c:v>41204</c:v>
                </c:pt>
                <c:pt idx="1389">
                  <c:v>41204.020833333336</c:v>
                </c:pt>
                <c:pt idx="1390">
                  <c:v>41204.041666666664</c:v>
                </c:pt>
                <c:pt idx="1391">
                  <c:v>41204.0625</c:v>
                </c:pt>
                <c:pt idx="1392">
                  <c:v>41204.083333333336</c:v>
                </c:pt>
                <c:pt idx="1393">
                  <c:v>41204.104166666664</c:v>
                </c:pt>
                <c:pt idx="1394">
                  <c:v>41204.125</c:v>
                </c:pt>
                <c:pt idx="1395">
                  <c:v>41204.145833333336</c:v>
                </c:pt>
                <c:pt idx="1396">
                  <c:v>41204.166666666664</c:v>
                </c:pt>
                <c:pt idx="1397">
                  <c:v>41204.1875</c:v>
                </c:pt>
                <c:pt idx="1398">
                  <c:v>41204.208333333336</c:v>
                </c:pt>
                <c:pt idx="1399">
                  <c:v>41204.229166666664</c:v>
                </c:pt>
                <c:pt idx="1400">
                  <c:v>41204.25</c:v>
                </c:pt>
                <c:pt idx="1401">
                  <c:v>41204.270833333336</c:v>
                </c:pt>
                <c:pt idx="1402">
                  <c:v>41204.291666666664</c:v>
                </c:pt>
                <c:pt idx="1403">
                  <c:v>41204.3125</c:v>
                </c:pt>
                <c:pt idx="1404">
                  <c:v>41204.333333333336</c:v>
                </c:pt>
                <c:pt idx="1405">
                  <c:v>41204.354166666664</c:v>
                </c:pt>
                <c:pt idx="1406">
                  <c:v>41204.375</c:v>
                </c:pt>
                <c:pt idx="1407">
                  <c:v>41204.395833333336</c:v>
                </c:pt>
                <c:pt idx="1408">
                  <c:v>41204.416666666664</c:v>
                </c:pt>
                <c:pt idx="1409">
                  <c:v>41204.4375</c:v>
                </c:pt>
                <c:pt idx="1410">
                  <c:v>41204.458333333336</c:v>
                </c:pt>
                <c:pt idx="1411">
                  <c:v>41204.479166666664</c:v>
                </c:pt>
                <c:pt idx="1412">
                  <c:v>41204.5</c:v>
                </c:pt>
                <c:pt idx="1413">
                  <c:v>41204.520833333336</c:v>
                </c:pt>
                <c:pt idx="1414">
                  <c:v>41204.541666666664</c:v>
                </c:pt>
                <c:pt idx="1415">
                  <c:v>41204.5625</c:v>
                </c:pt>
                <c:pt idx="1416">
                  <c:v>41204.583333333336</c:v>
                </c:pt>
                <c:pt idx="1417">
                  <c:v>41204.604166666664</c:v>
                </c:pt>
                <c:pt idx="1418">
                  <c:v>41204.625</c:v>
                </c:pt>
                <c:pt idx="1419">
                  <c:v>41204.645833333336</c:v>
                </c:pt>
                <c:pt idx="1420">
                  <c:v>41204.666666666664</c:v>
                </c:pt>
                <c:pt idx="1421">
                  <c:v>41204.6875</c:v>
                </c:pt>
                <c:pt idx="1422">
                  <c:v>41204.708333333336</c:v>
                </c:pt>
                <c:pt idx="1423">
                  <c:v>41204.729166666664</c:v>
                </c:pt>
                <c:pt idx="1424">
                  <c:v>41204.75</c:v>
                </c:pt>
                <c:pt idx="1425">
                  <c:v>41204.770833333336</c:v>
                </c:pt>
                <c:pt idx="1426">
                  <c:v>41204.791666666664</c:v>
                </c:pt>
                <c:pt idx="1427">
                  <c:v>41204.8125</c:v>
                </c:pt>
                <c:pt idx="1428">
                  <c:v>41204.833333333336</c:v>
                </c:pt>
                <c:pt idx="1429">
                  <c:v>41204.854166666664</c:v>
                </c:pt>
                <c:pt idx="1430">
                  <c:v>41204.875</c:v>
                </c:pt>
                <c:pt idx="1431">
                  <c:v>41204.895833333336</c:v>
                </c:pt>
                <c:pt idx="1432">
                  <c:v>41204.916666666664</c:v>
                </c:pt>
                <c:pt idx="1433">
                  <c:v>41204.9375</c:v>
                </c:pt>
                <c:pt idx="1434">
                  <c:v>41204.958333333336</c:v>
                </c:pt>
                <c:pt idx="1435">
                  <c:v>41204.979166666664</c:v>
                </c:pt>
                <c:pt idx="1436">
                  <c:v>41205</c:v>
                </c:pt>
                <c:pt idx="1437">
                  <c:v>41205.020833333336</c:v>
                </c:pt>
                <c:pt idx="1438">
                  <c:v>41205.041666666664</c:v>
                </c:pt>
                <c:pt idx="1439">
                  <c:v>41205.0625</c:v>
                </c:pt>
                <c:pt idx="1440">
                  <c:v>41205.083333333336</c:v>
                </c:pt>
                <c:pt idx="1441">
                  <c:v>41205.104166666664</c:v>
                </c:pt>
                <c:pt idx="1442">
                  <c:v>41205.125</c:v>
                </c:pt>
                <c:pt idx="1443">
                  <c:v>41205.145833333336</c:v>
                </c:pt>
                <c:pt idx="1444">
                  <c:v>41205.166666666664</c:v>
                </c:pt>
                <c:pt idx="1445">
                  <c:v>41205.1875</c:v>
                </c:pt>
                <c:pt idx="1446">
                  <c:v>41205.208333333336</c:v>
                </c:pt>
                <c:pt idx="1447">
                  <c:v>41205.229166666664</c:v>
                </c:pt>
                <c:pt idx="1448">
                  <c:v>41205.25</c:v>
                </c:pt>
                <c:pt idx="1449">
                  <c:v>41205.270833333336</c:v>
                </c:pt>
                <c:pt idx="1450">
                  <c:v>41205.291666666664</c:v>
                </c:pt>
                <c:pt idx="1451">
                  <c:v>41205.3125</c:v>
                </c:pt>
                <c:pt idx="1452">
                  <c:v>41205.333333333336</c:v>
                </c:pt>
                <c:pt idx="1453">
                  <c:v>41205.354166666664</c:v>
                </c:pt>
                <c:pt idx="1454">
                  <c:v>41205.375</c:v>
                </c:pt>
                <c:pt idx="1455">
                  <c:v>41205.395833333336</c:v>
                </c:pt>
                <c:pt idx="1456">
                  <c:v>41205.416666666664</c:v>
                </c:pt>
                <c:pt idx="1457">
                  <c:v>41205.4375</c:v>
                </c:pt>
                <c:pt idx="1458">
                  <c:v>41205.458333333336</c:v>
                </c:pt>
                <c:pt idx="1459">
                  <c:v>41205.479166666664</c:v>
                </c:pt>
                <c:pt idx="1460">
                  <c:v>41205.5</c:v>
                </c:pt>
                <c:pt idx="1461">
                  <c:v>41205.520833333336</c:v>
                </c:pt>
                <c:pt idx="1462">
                  <c:v>41205.541666666664</c:v>
                </c:pt>
                <c:pt idx="1463">
                  <c:v>41205.5625</c:v>
                </c:pt>
                <c:pt idx="1464">
                  <c:v>41205.583333333336</c:v>
                </c:pt>
                <c:pt idx="1465">
                  <c:v>41205.604166666664</c:v>
                </c:pt>
                <c:pt idx="1466">
                  <c:v>41205.625</c:v>
                </c:pt>
                <c:pt idx="1467">
                  <c:v>41205.645833333336</c:v>
                </c:pt>
                <c:pt idx="1468">
                  <c:v>41205.666666666664</c:v>
                </c:pt>
                <c:pt idx="1469">
                  <c:v>41205.6875</c:v>
                </c:pt>
                <c:pt idx="1470">
                  <c:v>41205.708333333336</c:v>
                </c:pt>
                <c:pt idx="1471">
                  <c:v>41205.729166666664</c:v>
                </c:pt>
                <c:pt idx="1472">
                  <c:v>41205.75</c:v>
                </c:pt>
                <c:pt idx="1473">
                  <c:v>41205.770833333336</c:v>
                </c:pt>
                <c:pt idx="1474">
                  <c:v>41205.791666666664</c:v>
                </c:pt>
                <c:pt idx="1475">
                  <c:v>41205.8125</c:v>
                </c:pt>
                <c:pt idx="1476">
                  <c:v>41205.833333333336</c:v>
                </c:pt>
                <c:pt idx="1477">
                  <c:v>41205.854166666664</c:v>
                </c:pt>
                <c:pt idx="1478">
                  <c:v>41205.875</c:v>
                </c:pt>
                <c:pt idx="1479">
                  <c:v>41205.895833333336</c:v>
                </c:pt>
                <c:pt idx="1480">
                  <c:v>41205.916666666664</c:v>
                </c:pt>
                <c:pt idx="1481">
                  <c:v>41205.9375</c:v>
                </c:pt>
                <c:pt idx="1482">
                  <c:v>41205.958333333336</c:v>
                </c:pt>
                <c:pt idx="1483">
                  <c:v>41205.979166666664</c:v>
                </c:pt>
                <c:pt idx="1484">
                  <c:v>41206</c:v>
                </c:pt>
                <c:pt idx="1485">
                  <c:v>41206.020833333336</c:v>
                </c:pt>
                <c:pt idx="1486">
                  <c:v>41206.041666666664</c:v>
                </c:pt>
                <c:pt idx="1487">
                  <c:v>41206.0625</c:v>
                </c:pt>
                <c:pt idx="1488">
                  <c:v>41206.083333333336</c:v>
                </c:pt>
                <c:pt idx="1489">
                  <c:v>41206.104166666664</c:v>
                </c:pt>
                <c:pt idx="1490">
                  <c:v>41206.125</c:v>
                </c:pt>
                <c:pt idx="1491">
                  <c:v>41206.145833333336</c:v>
                </c:pt>
                <c:pt idx="1492">
                  <c:v>41206.166666666664</c:v>
                </c:pt>
                <c:pt idx="1493">
                  <c:v>41206.1875</c:v>
                </c:pt>
                <c:pt idx="1494">
                  <c:v>41206.208333333336</c:v>
                </c:pt>
                <c:pt idx="1495">
                  <c:v>41206.229166666664</c:v>
                </c:pt>
                <c:pt idx="1496">
                  <c:v>41206.25</c:v>
                </c:pt>
                <c:pt idx="1497">
                  <c:v>41206.270833333336</c:v>
                </c:pt>
                <c:pt idx="1498">
                  <c:v>41206.291666666664</c:v>
                </c:pt>
                <c:pt idx="1499">
                  <c:v>41206.3125</c:v>
                </c:pt>
                <c:pt idx="1500">
                  <c:v>41206.333333333336</c:v>
                </c:pt>
                <c:pt idx="1501">
                  <c:v>41206.354166666664</c:v>
                </c:pt>
                <c:pt idx="1502">
                  <c:v>41206.375</c:v>
                </c:pt>
                <c:pt idx="1503">
                  <c:v>41206.395833333336</c:v>
                </c:pt>
                <c:pt idx="1504">
                  <c:v>41206.416666666664</c:v>
                </c:pt>
                <c:pt idx="1505">
                  <c:v>41206.4375</c:v>
                </c:pt>
                <c:pt idx="1506">
                  <c:v>41206.458333333336</c:v>
                </c:pt>
                <c:pt idx="1507">
                  <c:v>41206.479166666664</c:v>
                </c:pt>
                <c:pt idx="1508">
                  <c:v>41206.5</c:v>
                </c:pt>
                <c:pt idx="1509">
                  <c:v>41206.520833333336</c:v>
                </c:pt>
                <c:pt idx="1510">
                  <c:v>41206.541666666664</c:v>
                </c:pt>
                <c:pt idx="1511">
                  <c:v>41206.5625</c:v>
                </c:pt>
                <c:pt idx="1512">
                  <c:v>41206.583333333336</c:v>
                </c:pt>
                <c:pt idx="1513">
                  <c:v>41206.604166666664</c:v>
                </c:pt>
                <c:pt idx="1514">
                  <c:v>41206.625</c:v>
                </c:pt>
                <c:pt idx="1515">
                  <c:v>41206.645833333336</c:v>
                </c:pt>
                <c:pt idx="1516">
                  <c:v>41206.666666666664</c:v>
                </c:pt>
                <c:pt idx="1517">
                  <c:v>41206.6875</c:v>
                </c:pt>
                <c:pt idx="1518">
                  <c:v>41206.708333333336</c:v>
                </c:pt>
                <c:pt idx="1519">
                  <c:v>41206.729166666664</c:v>
                </c:pt>
                <c:pt idx="1520">
                  <c:v>41206.75</c:v>
                </c:pt>
                <c:pt idx="1521">
                  <c:v>41206.770833333336</c:v>
                </c:pt>
                <c:pt idx="1522">
                  <c:v>41206.791666666664</c:v>
                </c:pt>
                <c:pt idx="1523">
                  <c:v>41206.8125</c:v>
                </c:pt>
                <c:pt idx="1524">
                  <c:v>41206.833333333336</c:v>
                </c:pt>
                <c:pt idx="1525">
                  <c:v>41206.854166666664</c:v>
                </c:pt>
                <c:pt idx="1526">
                  <c:v>41206.875</c:v>
                </c:pt>
                <c:pt idx="1527">
                  <c:v>41206.895833333336</c:v>
                </c:pt>
                <c:pt idx="1528">
                  <c:v>41206.916666666664</c:v>
                </c:pt>
                <c:pt idx="1529">
                  <c:v>41206.9375</c:v>
                </c:pt>
                <c:pt idx="1530">
                  <c:v>41206.958333333336</c:v>
                </c:pt>
                <c:pt idx="1531">
                  <c:v>41206.979166666664</c:v>
                </c:pt>
                <c:pt idx="1532">
                  <c:v>41207</c:v>
                </c:pt>
                <c:pt idx="1533">
                  <c:v>41207.020833333336</c:v>
                </c:pt>
                <c:pt idx="1534">
                  <c:v>41207.041666666664</c:v>
                </c:pt>
                <c:pt idx="1535">
                  <c:v>41207.0625</c:v>
                </c:pt>
                <c:pt idx="1536">
                  <c:v>41207.083333333336</c:v>
                </c:pt>
                <c:pt idx="1537">
                  <c:v>41207.104166666664</c:v>
                </c:pt>
                <c:pt idx="1538">
                  <c:v>41207.125</c:v>
                </c:pt>
                <c:pt idx="1539">
                  <c:v>41207.145833333336</c:v>
                </c:pt>
                <c:pt idx="1540">
                  <c:v>41207.166666666664</c:v>
                </c:pt>
                <c:pt idx="1541">
                  <c:v>41207.1875</c:v>
                </c:pt>
                <c:pt idx="1542">
                  <c:v>41207.208333333336</c:v>
                </c:pt>
                <c:pt idx="1543">
                  <c:v>41207.229166666664</c:v>
                </c:pt>
                <c:pt idx="1544">
                  <c:v>41207.25</c:v>
                </c:pt>
                <c:pt idx="1545">
                  <c:v>41207.270833333336</c:v>
                </c:pt>
                <c:pt idx="1546">
                  <c:v>41207.291666666664</c:v>
                </c:pt>
                <c:pt idx="1547">
                  <c:v>41207.3125</c:v>
                </c:pt>
                <c:pt idx="1548">
                  <c:v>41207.333333333336</c:v>
                </c:pt>
                <c:pt idx="1549">
                  <c:v>41207.354166666664</c:v>
                </c:pt>
                <c:pt idx="1550">
                  <c:v>41207.375</c:v>
                </c:pt>
                <c:pt idx="1551">
                  <c:v>41207.395833333336</c:v>
                </c:pt>
                <c:pt idx="1552">
                  <c:v>41207.416666666664</c:v>
                </c:pt>
                <c:pt idx="1553">
                  <c:v>41207.4375</c:v>
                </c:pt>
                <c:pt idx="1554">
                  <c:v>41207.458333333336</c:v>
                </c:pt>
                <c:pt idx="1555">
                  <c:v>41207.479166666664</c:v>
                </c:pt>
                <c:pt idx="1556">
                  <c:v>41207.5</c:v>
                </c:pt>
                <c:pt idx="1557">
                  <c:v>41207.520833333336</c:v>
                </c:pt>
                <c:pt idx="1558">
                  <c:v>41207.541666666664</c:v>
                </c:pt>
                <c:pt idx="1559">
                  <c:v>41207.5625</c:v>
                </c:pt>
                <c:pt idx="1560">
                  <c:v>41207.583333333336</c:v>
                </c:pt>
                <c:pt idx="1561">
                  <c:v>41207.604166666664</c:v>
                </c:pt>
                <c:pt idx="1562">
                  <c:v>41207.625</c:v>
                </c:pt>
                <c:pt idx="1563">
                  <c:v>41207.645833333336</c:v>
                </c:pt>
                <c:pt idx="1564">
                  <c:v>41207.666666666664</c:v>
                </c:pt>
                <c:pt idx="1565">
                  <c:v>41207.6875</c:v>
                </c:pt>
                <c:pt idx="1566">
                  <c:v>41207.708333333336</c:v>
                </c:pt>
                <c:pt idx="1567">
                  <c:v>41207.729166666664</c:v>
                </c:pt>
                <c:pt idx="1568">
                  <c:v>41207.75</c:v>
                </c:pt>
                <c:pt idx="1569">
                  <c:v>41207.770833333336</c:v>
                </c:pt>
                <c:pt idx="1570">
                  <c:v>41207.791666666664</c:v>
                </c:pt>
                <c:pt idx="1571">
                  <c:v>41207.8125</c:v>
                </c:pt>
                <c:pt idx="1572">
                  <c:v>41207.833333333336</c:v>
                </c:pt>
                <c:pt idx="1573">
                  <c:v>41207.854166666664</c:v>
                </c:pt>
                <c:pt idx="1574">
                  <c:v>41207.875</c:v>
                </c:pt>
                <c:pt idx="1575">
                  <c:v>41207.895833333336</c:v>
                </c:pt>
                <c:pt idx="1576">
                  <c:v>41207.916666666664</c:v>
                </c:pt>
                <c:pt idx="1577">
                  <c:v>41207.9375</c:v>
                </c:pt>
                <c:pt idx="1578">
                  <c:v>41207.958333333336</c:v>
                </c:pt>
                <c:pt idx="1579">
                  <c:v>41207.979166666664</c:v>
                </c:pt>
                <c:pt idx="1580">
                  <c:v>41208</c:v>
                </c:pt>
                <c:pt idx="1581">
                  <c:v>41208.020833333336</c:v>
                </c:pt>
                <c:pt idx="1582">
                  <c:v>41208.041666666664</c:v>
                </c:pt>
                <c:pt idx="1583">
                  <c:v>41208.0625</c:v>
                </c:pt>
                <c:pt idx="1584">
                  <c:v>41208.083333333336</c:v>
                </c:pt>
                <c:pt idx="1585">
                  <c:v>41208.104166666664</c:v>
                </c:pt>
                <c:pt idx="1586">
                  <c:v>41208.125</c:v>
                </c:pt>
                <c:pt idx="1587">
                  <c:v>41208.145833333336</c:v>
                </c:pt>
                <c:pt idx="1588">
                  <c:v>41208.166666666664</c:v>
                </c:pt>
                <c:pt idx="1589">
                  <c:v>41208.1875</c:v>
                </c:pt>
                <c:pt idx="1590">
                  <c:v>41208.208333333336</c:v>
                </c:pt>
                <c:pt idx="1591">
                  <c:v>41208.229166666664</c:v>
                </c:pt>
                <c:pt idx="1592">
                  <c:v>41208.25</c:v>
                </c:pt>
                <c:pt idx="1593">
                  <c:v>41208.270833333336</c:v>
                </c:pt>
                <c:pt idx="1594">
                  <c:v>41208.291666666664</c:v>
                </c:pt>
                <c:pt idx="1595">
                  <c:v>41208.3125</c:v>
                </c:pt>
                <c:pt idx="1596">
                  <c:v>41208.333333333336</c:v>
                </c:pt>
                <c:pt idx="1597">
                  <c:v>41208.354166666664</c:v>
                </c:pt>
                <c:pt idx="1598">
                  <c:v>41208.375</c:v>
                </c:pt>
                <c:pt idx="1599">
                  <c:v>41208.395833333336</c:v>
                </c:pt>
                <c:pt idx="1600">
                  <c:v>41208.416666666664</c:v>
                </c:pt>
                <c:pt idx="1601">
                  <c:v>41208.4375</c:v>
                </c:pt>
                <c:pt idx="1602">
                  <c:v>41208.458333333336</c:v>
                </c:pt>
                <c:pt idx="1603">
                  <c:v>41208.479166666664</c:v>
                </c:pt>
                <c:pt idx="1604">
                  <c:v>41208.5</c:v>
                </c:pt>
                <c:pt idx="1605">
                  <c:v>41208.520833333336</c:v>
                </c:pt>
                <c:pt idx="1606">
                  <c:v>41208.541666666664</c:v>
                </c:pt>
                <c:pt idx="1607">
                  <c:v>41208.5625</c:v>
                </c:pt>
                <c:pt idx="1608">
                  <c:v>41208.583333333336</c:v>
                </c:pt>
                <c:pt idx="1609">
                  <c:v>41208.604166666664</c:v>
                </c:pt>
                <c:pt idx="1610">
                  <c:v>41208.625</c:v>
                </c:pt>
                <c:pt idx="1611">
                  <c:v>41208.645833333336</c:v>
                </c:pt>
                <c:pt idx="1612">
                  <c:v>41208.666666666664</c:v>
                </c:pt>
                <c:pt idx="1613">
                  <c:v>41208.6875</c:v>
                </c:pt>
                <c:pt idx="1614">
                  <c:v>41208.708333333336</c:v>
                </c:pt>
                <c:pt idx="1615">
                  <c:v>41208.729166666664</c:v>
                </c:pt>
                <c:pt idx="1616">
                  <c:v>41208.75</c:v>
                </c:pt>
                <c:pt idx="1617">
                  <c:v>41208.770833333336</c:v>
                </c:pt>
                <c:pt idx="1618">
                  <c:v>41208.791666666664</c:v>
                </c:pt>
                <c:pt idx="1619">
                  <c:v>41208.8125</c:v>
                </c:pt>
                <c:pt idx="1620">
                  <c:v>41208.833333333336</c:v>
                </c:pt>
                <c:pt idx="1621">
                  <c:v>41208.854166666664</c:v>
                </c:pt>
                <c:pt idx="1622">
                  <c:v>41208.875</c:v>
                </c:pt>
                <c:pt idx="1623">
                  <c:v>41208.895833333336</c:v>
                </c:pt>
                <c:pt idx="1624">
                  <c:v>41208.916666666664</c:v>
                </c:pt>
                <c:pt idx="1625">
                  <c:v>41208.9375</c:v>
                </c:pt>
                <c:pt idx="1626">
                  <c:v>41208.958333333336</c:v>
                </c:pt>
                <c:pt idx="1627">
                  <c:v>41208.979166666664</c:v>
                </c:pt>
                <c:pt idx="1628">
                  <c:v>41209</c:v>
                </c:pt>
                <c:pt idx="1629">
                  <c:v>41209.020833333336</c:v>
                </c:pt>
                <c:pt idx="1630">
                  <c:v>41209.041666666664</c:v>
                </c:pt>
                <c:pt idx="1631">
                  <c:v>41209.0625</c:v>
                </c:pt>
                <c:pt idx="1632">
                  <c:v>41209.083333333336</c:v>
                </c:pt>
                <c:pt idx="1633">
                  <c:v>41209.104166666664</c:v>
                </c:pt>
                <c:pt idx="1634">
                  <c:v>41209.125</c:v>
                </c:pt>
                <c:pt idx="1635">
                  <c:v>41209.145833333336</c:v>
                </c:pt>
                <c:pt idx="1636">
                  <c:v>41209.166666666664</c:v>
                </c:pt>
                <c:pt idx="1637">
                  <c:v>41209.1875</c:v>
                </c:pt>
                <c:pt idx="1638">
                  <c:v>41209.208333333336</c:v>
                </c:pt>
                <c:pt idx="1639">
                  <c:v>41209.229166666664</c:v>
                </c:pt>
                <c:pt idx="1640">
                  <c:v>41209.25</c:v>
                </c:pt>
                <c:pt idx="1641">
                  <c:v>41209.270833333336</c:v>
                </c:pt>
                <c:pt idx="1642">
                  <c:v>41209.291666666664</c:v>
                </c:pt>
                <c:pt idx="1643">
                  <c:v>41209.3125</c:v>
                </c:pt>
                <c:pt idx="1644">
                  <c:v>41209.333333333336</c:v>
                </c:pt>
                <c:pt idx="1645">
                  <c:v>41209.354166666664</c:v>
                </c:pt>
                <c:pt idx="1646">
                  <c:v>41209.375</c:v>
                </c:pt>
                <c:pt idx="1647">
                  <c:v>41209.395833333336</c:v>
                </c:pt>
                <c:pt idx="1648">
                  <c:v>41209.416666666664</c:v>
                </c:pt>
                <c:pt idx="1649">
                  <c:v>41209.4375</c:v>
                </c:pt>
                <c:pt idx="1650">
                  <c:v>41209.458333333336</c:v>
                </c:pt>
                <c:pt idx="1651">
                  <c:v>41209.479166666664</c:v>
                </c:pt>
                <c:pt idx="1652">
                  <c:v>41209.5</c:v>
                </c:pt>
                <c:pt idx="1653">
                  <c:v>41209.520833333336</c:v>
                </c:pt>
                <c:pt idx="1654">
                  <c:v>41209.541666666664</c:v>
                </c:pt>
                <c:pt idx="1655">
                  <c:v>41209.5625</c:v>
                </c:pt>
                <c:pt idx="1656">
                  <c:v>41209.583333333336</c:v>
                </c:pt>
                <c:pt idx="1657">
                  <c:v>41209.604166666664</c:v>
                </c:pt>
                <c:pt idx="1658">
                  <c:v>41209.625</c:v>
                </c:pt>
                <c:pt idx="1659">
                  <c:v>41209.645833333336</c:v>
                </c:pt>
                <c:pt idx="1660">
                  <c:v>41209.666666666664</c:v>
                </c:pt>
                <c:pt idx="1661">
                  <c:v>41209.6875</c:v>
                </c:pt>
                <c:pt idx="1662">
                  <c:v>41209.708333333336</c:v>
                </c:pt>
                <c:pt idx="1663">
                  <c:v>41209.729166666664</c:v>
                </c:pt>
                <c:pt idx="1664">
                  <c:v>41209.75</c:v>
                </c:pt>
                <c:pt idx="1665">
                  <c:v>41209.770833333336</c:v>
                </c:pt>
                <c:pt idx="1666">
                  <c:v>41209.791666666664</c:v>
                </c:pt>
                <c:pt idx="1667">
                  <c:v>41209.8125</c:v>
                </c:pt>
                <c:pt idx="1668">
                  <c:v>41209.833333333336</c:v>
                </c:pt>
                <c:pt idx="1669">
                  <c:v>41209.854166666664</c:v>
                </c:pt>
                <c:pt idx="1670">
                  <c:v>41209.875</c:v>
                </c:pt>
                <c:pt idx="1671">
                  <c:v>41209.895833333336</c:v>
                </c:pt>
                <c:pt idx="1672">
                  <c:v>41209.916666666664</c:v>
                </c:pt>
                <c:pt idx="1673">
                  <c:v>41209.9375</c:v>
                </c:pt>
                <c:pt idx="1674">
                  <c:v>41209.958333333336</c:v>
                </c:pt>
                <c:pt idx="1675">
                  <c:v>41209.979166666664</c:v>
                </c:pt>
                <c:pt idx="1676">
                  <c:v>41210</c:v>
                </c:pt>
                <c:pt idx="1677">
                  <c:v>41210.020833333336</c:v>
                </c:pt>
                <c:pt idx="1678">
                  <c:v>41210.041666666664</c:v>
                </c:pt>
                <c:pt idx="1679">
                  <c:v>41210.0625</c:v>
                </c:pt>
                <c:pt idx="1680">
                  <c:v>41210.083333333336</c:v>
                </c:pt>
                <c:pt idx="1681">
                  <c:v>41210.104166666664</c:v>
                </c:pt>
                <c:pt idx="1682">
                  <c:v>41210.125</c:v>
                </c:pt>
                <c:pt idx="1683">
                  <c:v>41210.145833333336</c:v>
                </c:pt>
                <c:pt idx="1684">
                  <c:v>41210.166666666664</c:v>
                </c:pt>
                <c:pt idx="1685">
                  <c:v>41210.1875</c:v>
                </c:pt>
                <c:pt idx="1686">
                  <c:v>41210.208333333336</c:v>
                </c:pt>
                <c:pt idx="1687">
                  <c:v>41210.229166666664</c:v>
                </c:pt>
                <c:pt idx="1688">
                  <c:v>41210.25</c:v>
                </c:pt>
                <c:pt idx="1689">
                  <c:v>41210.270833333336</c:v>
                </c:pt>
                <c:pt idx="1690">
                  <c:v>41210.291666666664</c:v>
                </c:pt>
                <c:pt idx="1691">
                  <c:v>41210.3125</c:v>
                </c:pt>
                <c:pt idx="1692">
                  <c:v>41210.333333333336</c:v>
                </c:pt>
                <c:pt idx="1693">
                  <c:v>41210.354166666664</c:v>
                </c:pt>
                <c:pt idx="1694">
                  <c:v>41210.375</c:v>
                </c:pt>
                <c:pt idx="1695">
                  <c:v>41210.395833333336</c:v>
                </c:pt>
                <c:pt idx="1696">
                  <c:v>41210.416666666664</c:v>
                </c:pt>
                <c:pt idx="1697">
                  <c:v>41210.4375</c:v>
                </c:pt>
                <c:pt idx="1698">
                  <c:v>41210.458333333336</c:v>
                </c:pt>
                <c:pt idx="1699">
                  <c:v>41210.479166666664</c:v>
                </c:pt>
                <c:pt idx="1700">
                  <c:v>41210.5</c:v>
                </c:pt>
                <c:pt idx="1701">
                  <c:v>41210.520833333336</c:v>
                </c:pt>
                <c:pt idx="1702">
                  <c:v>41210.541666666664</c:v>
                </c:pt>
                <c:pt idx="1703">
                  <c:v>41210.5625</c:v>
                </c:pt>
                <c:pt idx="1704">
                  <c:v>41210.583333333336</c:v>
                </c:pt>
                <c:pt idx="1705">
                  <c:v>41210.604166666664</c:v>
                </c:pt>
                <c:pt idx="1706">
                  <c:v>41210.625</c:v>
                </c:pt>
                <c:pt idx="1707">
                  <c:v>41210.645833333336</c:v>
                </c:pt>
                <c:pt idx="1708">
                  <c:v>41210.666666666664</c:v>
                </c:pt>
                <c:pt idx="1709">
                  <c:v>41210.6875</c:v>
                </c:pt>
                <c:pt idx="1710">
                  <c:v>41210.708333333336</c:v>
                </c:pt>
                <c:pt idx="1711">
                  <c:v>41210.729166666664</c:v>
                </c:pt>
                <c:pt idx="1712">
                  <c:v>41210.75</c:v>
                </c:pt>
                <c:pt idx="1713">
                  <c:v>41210.770833333336</c:v>
                </c:pt>
                <c:pt idx="1714">
                  <c:v>41210.791666666664</c:v>
                </c:pt>
                <c:pt idx="1715">
                  <c:v>41210.8125</c:v>
                </c:pt>
                <c:pt idx="1716">
                  <c:v>41210.833333333336</c:v>
                </c:pt>
                <c:pt idx="1717">
                  <c:v>41210.854166666664</c:v>
                </c:pt>
                <c:pt idx="1718">
                  <c:v>41210.875</c:v>
                </c:pt>
                <c:pt idx="1719">
                  <c:v>41210.895833333336</c:v>
                </c:pt>
                <c:pt idx="1720">
                  <c:v>41210.916666666664</c:v>
                </c:pt>
                <c:pt idx="1721">
                  <c:v>41210.9375</c:v>
                </c:pt>
                <c:pt idx="1722">
                  <c:v>41210.958333333336</c:v>
                </c:pt>
                <c:pt idx="1723">
                  <c:v>41210.979166666664</c:v>
                </c:pt>
                <c:pt idx="1724">
                  <c:v>41211</c:v>
                </c:pt>
                <c:pt idx="1725">
                  <c:v>41211.020833333336</c:v>
                </c:pt>
                <c:pt idx="1726">
                  <c:v>41211.041666666664</c:v>
                </c:pt>
                <c:pt idx="1727">
                  <c:v>41211.0625</c:v>
                </c:pt>
                <c:pt idx="1728">
                  <c:v>41211.083333333336</c:v>
                </c:pt>
                <c:pt idx="1729">
                  <c:v>41211.104166666664</c:v>
                </c:pt>
                <c:pt idx="1730">
                  <c:v>41211.125</c:v>
                </c:pt>
                <c:pt idx="1731">
                  <c:v>41211.145833333336</c:v>
                </c:pt>
                <c:pt idx="1732">
                  <c:v>41211.166666666664</c:v>
                </c:pt>
                <c:pt idx="1733">
                  <c:v>41211.1875</c:v>
                </c:pt>
                <c:pt idx="1734">
                  <c:v>41211.208333333336</c:v>
                </c:pt>
                <c:pt idx="1735">
                  <c:v>41211.229166666664</c:v>
                </c:pt>
                <c:pt idx="1736">
                  <c:v>41211.25</c:v>
                </c:pt>
                <c:pt idx="1737">
                  <c:v>41211.270833333336</c:v>
                </c:pt>
                <c:pt idx="1738">
                  <c:v>41211.291666666664</c:v>
                </c:pt>
                <c:pt idx="1739">
                  <c:v>41211.3125</c:v>
                </c:pt>
                <c:pt idx="1740">
                  <c:v>41211.333333333336</c:v>
                </c:pt>
                <c:pt idx="1741">
                  <c:v>41211.354166666664</c:v>
                </c:pt>
                <c:pt idx="1742">
                  <c:v>41211.375</c:v>
                </c:pt>
                <c:pt idx="1743">
                  <c:v>41211.395833333336</c:v>
                </c:pt>
                <c:pt idx="1744">
                  <c:v>41211.416666666664</c:v>
                </c:pt>
                <c:pt idx="1745">
                  <c:v>41211.4375</c:v>
                </c:pt>
                <c:pt idx="1746">
                  <c:v>41211.458333333336</c:v>
                </c:pt>
                <c:pt idx="1747">
                  <c:v>41211.479166666664</c:v>
                </c:pt>
                <c:pt idx="1748">
                  <c:v>41211.5</c:v>
                </c:pt>
                <c:pt idx="1749">
                  <c:v>41211.520833333336</c:v>
                </c:pt>
                <c:pt idx="1750">
                  <c:v>41211.541666666664</c:v>
                </c:pt>
                <c:pt idx="1751">
                  <c:v>41211.5625</c:v>
                </c:pt>
                <c:pt idx="1752">
                  <c:v>41211.583333333336</c:v>
                </c:pt>
                <c:pt idx="1753">
                  <c:v>41211.604166666664</c:v>
                </c:pt>
                <c:pt idx="1754">
                  <c:v>41211.625</c:v>
                </c:pt>
                <c:pt idx="1755">
                  <c:v>41211.645833333336</c:v>
                </c:pt>
                <c:pt idx="1756">
                  <c:v>41211.666666666664</c:v>
                </c:pt>
                <c:pt idx="1757">
                  <c:v>41211.6875</c:v>
                </c:pt>
                <c:pt idx="1758">
                  <c:v>41211.708333333336</c:v>
                </c:pt>
                <c:pt idx="1759">
                  <c:v>41211.729166666664</c:v>
                </c:pt>
                <c:pt idx="1760">
                  <c:v>41211.75</c:v>
                </c:pt>
                <c:pt idx="1761">
                  <c:v>41211.770833333336</c:v>
                </c:pt>
                <c:pt idx="1762">
                  <c:v>41211.791666666664</c:v>
                </c:pt>
                <c:pt idx="1763">
                  <c:v>41211.8125</c:v>
                </c:pt>
                <c:pt idx="1764">
                  <c:v>41211.833333333336</c:v>
                </c:pt>
                <c:pt idx="1765">
                  <c:v>41211.854166666664</c:v>
                </c:pt>
                <c:pt idx="1766">
                  <c:v>41211.875</c:v>
                </c:pt>
                <c:pt idx="1767">
                  <c:v>41211.895833333336</c:v>
                </c:pt>
                <c:pt idx="1768">
                  <c:v>41211.916666666664</c:v>
                </c:pt>
                <c:pt idx="1769">
                  <c:v>41211.9375</c:v>
                </c:pt>
                <c:pt idx="1770">
                  <c:v>41211.958333333336</c:v>
                </c:pt>
                <c:pt idx="1771">
                  <c:v>41211.979166666664</c:v>
                </c:pt>
                <c:pt idx="1772">
                  <c:v>41212</c:v>
                </c:pt>
                <c:pt idx="1773">
                  <c:v>41212.020833333336</c:v>
                </c:pt>
                <c:pt idx="1774">
                  <c:v>41212.041666666664</c:v>
                </c:pt>
                <c:pt idx="1775">
                  <c:v>41212.0625</c:v>
                </c:pt>
                <c:pt idx="1776">
                  <c:v>41212.083333333336</c:v>
                </c:pt>
                <c:pt idx="1777">
                  <c:v>41212.104166666664</c:v>
                </c:pt>
                <c:pt idx="1778">
                  <c:v>41212.125</c:v>
                </c:pt>
                <c:pt idx="1779">
                  <c:v>41212.145833333336</c:v>
                </c:pt>
                <c:pt idx="1780">
                  <c:v>41212.166666666664</c:v>
                </c:pt>
                <c:pt idx="1781">
                  <c:v>41212.1875</c:v>
                </c:pt>
                <c:pt idx="1782">
                  <c:v>41212.208333333336</c:v>
                </c:pt>
                <c:pt idx="1783">
                  <c:v>41212.229166666664</c:v>
                </c:pt>
                <c:pt idx="1784">
                  <c:v>41212.25</c:v>
                </c:pt>
                <c:pt idx="1785">
                  <c:v>41212.270833333336</c:v>
                </c:pt>
                <c:pt idx="1786">
                  <c:v>41212.291666666664</c:v>
                </c:pt>
                <c:pt idx="1787">
                  <c:v>41212.3125</c:v>
                </c:pt>
                <c:pt idx="1788">
                  <c:v>41212.333333333336</c:v>
                </c:pt>
                <c:pt idx="1789">
                  <c:v>41212.354166666664</c:v>
                </c:pt>
                <c:pt idx="1790">
                  <c:v>41212.375</c:v>
                </c:pt>
                <c:pt idx="1791">
                  <c:v>41212.395833333336</c:v>
                </c:pt>
                <c:pt idx="1792">
                  <c:v>41212.416666666664</c:v>
                </c:pt>
                <c:pt idx="1793">
                  <c:v>41212.4375</c:v>
                </c:pt>
                <c:pt idx="1794">
                  <c:v>41212.458333333336</c:v>
                </c:pt>
                <c:pt idx="1795">
                  <c:v>41212.479166666664</c:v>
                </c:pt>
                <c:pt idx="1796">
                  <c:v>41212.5</c:v>
                </c:pt>
                <c:pt idx="1797">
                  <c:v>41212.520833333336</c:v>
                </c:pt>
                <c:pt idx="1798">
                  <c:v>41212.541666666664</c:v>
                </c:pt>
                <c:pt idx="1799">
                  <c:v>41212.5625</c:v>
                </c:pt>
                <c:pt idx="1800">
                  <c:v>41212.583333333336</c:v>
                </c:pt>
                <c:pt idx="1801">
                  <c:v>41212.604166666664</c:v>
                </c:pt>
                <c:pt idx="1802">
                  <c:v>41212.625</c:v>
                </c:pt>
                <c:pt idx="1803">
                  <c:v>41212.645833333336</c:v>
                </c:pt>
                <c:pt idx="1804">
                  <c:v>41212.666666666664</c:v>
                </c:pt>
                <c:pt idx="1805">
                  <c:v>41212.6875</c:v>
                </c:pt>
                <c:pt idx="1806">
                  <c:v>41212.708333333336</c:v>
                </c:pt>
                <c:pt idx="1807">
                  <c:v>41212.729166666664</c:v>
                </c:pt>
                <c:pt idx="1808">
                  <c:v>41212.75</c:v>
                </c:pt>
                <c:pt idx="1809">
                  <c:v>41212.770833333336</c:v>
                </c:pt>
                <c:pt idx="1810">
                  <c:v>41212.791666666664</c:v>
                </c:pt>
                <c:pt idx="1811">
                  <c:v>41212.8125</c:v>
                </c:pt>
                <c:pt idx="1812">
                  <c:v>41212.833333333336</c:v>
                </c:pt>
                <c:pt idx="1813">
                  <c:v>41212.854166666664</c:v>
                </c:pt>
                <c:pt idx="1814">
                  <c:v>41212.875</c:v>
                </c:pt>
                <c:pt idx="1815">
                  <c:v>41212.895833333336</c:v>
                </c:pt>
                <c:pt idx="1816">
                  <c:v>41212.916666666664</c:v>
                </c:pt>
                <c:pt idx="1817">
                  <c:v>41212.9375</c:v>
                </c:pt>
                <c:pt idx="1818">
                  <c:v>41212.958333333336</c:v>
                </c:pt>
                <c:pt idx="1819">
                  <c:v>41212.979166666664</c:v>
                </c:pt>
                <c:pt idx="1820">
                  <c:v>41213</c:v>
                </c:pt>
                <c:pt idx="1821">
                  <c:v>41213.020833333336</c:v>
                </c:pt>
                <c:pt idx="1822">
                  <c:v>41213.041666666664</c:v>
                </c:pt>
                <c:pt idx="1823">
                  <c:v>41213.0625</c:v>
                </c:pt>
                <c:pt idx="1824">
                  <c:v>41213.083333333336</c:v>
                </c:pt>
                <c:pt idx="1825">
                  <c:v>41213.104166666664</c:v>
                </c:pt>
                <c:pt idx="1826">
                  <c:v>41213.125</c:v>
                </c:pt>
                <c:pt idx="1827">
                  <c:v>41213.145833333336</c:v>
                </c:pt>
                <c:pt idx="1828">
                  <c:v>41213.166666666664</c:v>
                </c:pt>
                <c:pt idx="1829">
                  <c:v>41213.1875</c:v>
                </c:pt>
                <c:pt idx="1830">
                  <c:v>41213.208333333336</c:v>
                </c:pt>
                <c:pt idx="1831">
                  <c:v>41213.229166666664</c:v>
                </c:pt>
                <c:pt idx="1832">
                  <c:v>41213.25</c:v>
                </c:pt>
                <c:pt idx="1833">
                  <c:v>41213.270833333336</c:v>
                </c:pt>
                <c:pt idx="1834">
                  <c:v>41213.291666666664</c:v>
                </c:pt>
                <c:pt idx="1835">
                  <c:v>41213.3125</c:v>
                </c:pt>
                <c:pt idx="1836">
                  <c:v>41213.333333333336</c:v>
                </c:pt>
                <c:pt idx="1837">
                  <c:v>41213.354166666664</c:v>
                </c:pt>
                <c:pt idx="1838">
                  <c:v>41213.375</c:v>
                </c:pt>
                <c:pt idx="1839">
                  <c:v>41213.395833333336</c:v>
                </c:pt>
                <c:pt idx="1840">
                  <c:v>41213.416666666664</c:v>
                </c:pt>
                <c:pt idx="1841">
                  <c:v>41213.4375</c:v>
                </c:pt>
                <c:pt idx="1842">
                  <c:v>41213.458333333336</c:v>
                </c:pt>
                <c:pt idx="1843">
                  <c:v>41213.479166666664</c:v>
                </c:pt>
                <c:pt idx="1844">
                  <c:v>41213.5</c:v>
                </c:pt>
                <c:pt idx="1845">
                  <c:v>41213.520833333336</c:v>
                </c:pt>
                <c:pt idx="1846">
                  <c:v>41213.541666666664</c:v>
                </c:pt>
                <c:pt idx="1847">
                  <c:v>41213.5625</c:v>
                </c:pt>
                <c:pt idx="1848">
                  <c:v>41213.583333333336</c:v>
                </c:pt>
                <c:pt idx="1849">
                  <c:v>41213.604166666664</c:v>
                </c:pt>
                <c:pt idx="1850">
                  <c:v>41213.625</c:v>
                </c:pt>
                <c:pt idx="1851">
                  <c:v>41213.645833333336</c:v>
                </c:pt>
                <c:pt idx="1852">
                  <c:v>41213.666666666664</c:v>
                </c:pt>
                <c:pt idx="1853">
                  <c:v>41213.6875</c:v>
                </c:pt>
                <c:pt idx="1854">
                  <c:v>41213.708333333336</c:v>
                </c:pt>
                <c:pt idx="1855">
                  <c:v>41213.729166666664</c:v>
                </c:pt>
                <c:pt idx="1856">
                  <c:v>41213.75</c:v>
                </c:pt>
                <c:pt idx="1857">
                  <c:v>41213.770833333336</c:v>
                </c:pt>
                <c:pt idx="1858">
                  <c:v>41213.791666666664</c:v>
                </c:pt>
                <c:pt idx="1859">
                  <c:v>41213.8125</c:v>
                </c:pt>
                <c:pt idx="1860">
                  <c:v>41213.833333333336</c:v>
                </c:pt>
                <c:pt idx="1861">
                  <c:v>41213.854166666664</c:v>
                </c:pt>
                <c:pt idx="1862">
                  <c:v>41213.875</c:v>
                </c:pt>
                <c:pt idx="1863">
                  <c:v>41213.895833333336</c:v>
                </c:pt>
                <c:pt idx="1864">
                  <c:v>41213.916666666664</c:v>
                </c:pt>
                <c:pt idx="1865">
                  <c:v>41213.9375</c:v>
                </c:pt>
                <c:pt idx="1866">
                  <c:v>41213.958333333336</c:v>
                </c:pt>
                <c:pt idx="1867">
                  <c:v>41213.979166666664</c:v>
                </c:pt>
                <c:pt idx="1868">
                  <c:v>41214</c:v>
                </c:pt>
                <c:pt idx="1869">
                  <c:v>41214.020833333336</c:v>
                </c:pt>
                <c:pt idx="1870">
                  <c:v>41214.041666666664</c:v>
                </c:pt>
                <c:pt idx="1871">
                  <c:v>41214.0625</c:v>
                </c:pt>
                <c:pt idx="1872">
                  <c:v>41214.083333333336</c:v>
                </c:pt>
                <c:pt idx="1873">
                  <c:v>41214.104166666664</c:v>
                </c:pt>
                <c:pt idx="1874">
                  <c:v>41214.125</c:v>
                </c:pt>
                <c:pt idx="1875">
                  <c:v>41214.145833333336</c:v>
                </c:pt>
                <c:pt idx="1876">
                  <c:v>41214.166666666664</c:v>
                </c:pt>
                <c:pt idx="1877">
                  <c:v>41214.1875</c:v>
                </c:pt>
                <c:pt idx="1878">
                  <c:v>41214.208333333336</c:v>
                </c:pt>
                <c:pt idx="1879">
                  <c:v>41214.229166666664</c:v>
                </c:pt>
                <c:pt idx="1880">
                  <c:v>41214.25</c:v>
                </c:pt>
                <c:pt idx="1881">
                  <c:v>41214.270833333336</c:v>
                </c:pt>
                <c:pt idx="1882">
                  <c:v>41214.291666666664</c:v>
                </c:pt>
                <c:pt idx="1883">
                  <c:v>41214.3125</c:v>
                </c:pt>
                <c:pt idx="1884">
                  <c:v>41214.333333333336</c:v>
                </c:pt>
                <c:pt idx="1885">
                  <c:v>41214.354166666664</c:v>
                </c:pt>
                <c:pt idx="1886">
                  <c:v>41214.375</c:v>
                </c:pt>
                <c:pt idx="1887">
                  <c:v>41214.395833333336</c:v>
                </c:pt>
                <c:pt idx="1888">
                  <c:v>41214.416666666664</c:v>
                </c:pt>
                <c:pt idx="1889">
                  <c:v>41214.4375</c:v>
                </c:pt>
                <c:pt idx="1890">
                  <c:v>41214.458333333336</c:v>
                </c:pt>
                <c:pt idx="1891">
                  <c:v>41214.479166666664</c:v>
                </c:pt>
                <c:pt idx="1892">
                  <c:v>41214.5</c:v>
                </c:pt>
                <c:pt idx="1893">
                  <c:v>41214.520833333336</c:v>
                </c:pt>
                <c:pt idx="1894">
                  <c:v>41214.541666666664</c:v>
                </c:pt>
                <c:pt idx="1895">
                  <c:v>41214.5625</c:v>
                </c:pt>
                <c:pt idx="1896">
                  <c:v>41214.583333333336</c:v>
                </c:pt>
                <c:pt idx="1897">
                  <c:v>41214.604166666664</c:v>
                </c:pt>
                <c:pt idx="1898">
                  <c:v>41214.625</c:v>
                </c:pt>
                <c:pt idx="1899">
                  <c:v>41214.645833333336</c:v>
                </c:pt>
                <c:pt idx="1900">
                  <c:v>41214.666666666664</c:v>
                </c:pt>
                <c:pt idx="1901">
                  <c:v>41214.6875</c:v>
                </c:pt>
                <c:pt idx="1902">
                  <c:v>41214.708333333336</c:v>
                </c:pt>
                <c:pt idx="1903">
                  <c:v>41214.729166666664</c:v>
                </c:pt>
                <c:pt idx="1904">
                  <c:v>41214.75</c:v>
                </c:pt>
                <c:pt idx="1905">
                  <c:v>41214.770833333336</c:v>
                </c:pt>
                <c:pt idx="1906">
                  <c:v>41214.791666666664</c:v>
                </c:pt>
                <c:pt idx="1907">
                  <c:v>41214.8125</c:v>
                </c:pt>
                <c:pt idx="1908">
                  <c:v>41214.833333333336</c:v>
                </c:pt>
                <c:pt idx="1909">
                  <c:v>41214.854166666664</c:v>
                </c:pt>
                <c:pt idx="1910">
                  <c:v>41214.875</c:v>
                </c:pt>
                <c:pt idx="1911">
                  <c:v>41214.895833333336</c:v>
                </c:pt>
                <c:pt idx="1912">
                  <c:v>41214.916666666664</c:v>
                </c:pt>
                <c:pt idx="1913">
                  <c:v>41214.9375</c:v>
                </c:pt>
                <c:pt idx="1914">
                  <c:v>41214.958333333336</c:v>
                </c:pt>
                <c:pt idx="1915">
                  <c:v>41214.979166666664</c:v>
                </c:pt>
                <c:pt idx="1916">
                  <c:v>41215</c:v>
                </c:pt>
                <c:pt idx="1917">
                  <c:v>41215.020833333336</c:v>
                </c:pt>
                <c:pt idx="1918">
                  <c:v>41215.041666666664</c:v>
                </c:pt>
                <c:pt idx="1919">
                  <c:v>41215.0625</c:v>
                </c:pt>
                <c:pt idx="1920">
                  <c:v>41215.083333333336</c:v>
                </c:pt>
                <c:pt idx="1921">
                  <c:v>41215.104166666664</c:v>
                </c:pt>
                <c:pt idx="1922">
                  <c:v>41215.125</c:v>
                </c:pt>
                <c:pt idx="1923">
                  <c:v>41215.145833333336</c:v>
                </c:pt>
                <c:pt idx="1924">
                  <c:v>41215.166666666664</c:v>
                </c:pt>
                <c:pt idx="1925">
                  <c:v>41215.1875</c:v>
                </c:pt>
                <c:pt idx="1926">
                  <c:v>41215.208333333336</c:v>
                </c:pt>
                <c:pt idx="1927">
                  <c:v>41215.229166666664</c:v>
                </c:pt>
                <c:pt idx="1928">
                  <c:v>41215.25</c:v>
                </c:pt>
                <c:pt idx="1929">
                  <c:v>41215.270833333336</c:v>
                </c:pt>
                <c:pt idx="1930">
                  <c:v>41215.291666666664</c:v>
                </c:pt>
                <c:pt idx="1931">
                  <c:v>41215.3125</c:v>
                </c:pt>
                <c:pt idx="1932">
                  <c:v>41215.333333333336</c:v>
                </c:pt>
                <c:pt idx="1933">
                  <c:v>41215.354166666664</c:v>
                </c:pt>
                <c:pt idx="1934">
                  <c:v>41215.375</c:v>
                </c:pt>
                <c:pt idx="1935">
                  <c:v>41215.395833333336</c:v>
                </c:pt>
                <c:pt idx="1936">
                  <c:v>41215.416666666664</c:v>
                </c:pt>
                <c:pt idx="1937">
                  <c:v>41215.4375</c:v>
                </c:pt>
                <c:pt idx="1938">
                  <c:v>41215.458333333336</c:v>
                </c:pt>
                <c:pt idx="1939">
                  <c:v>41215.479166666664</c:v>
                </c:pt>
                <c:pt idx="1940">
                  <c:v>41215.5</c:v>
                </c:pt>
                <c:pt idx="1941">
                  <c:v>41215.520833333336</c:v>
                </c:pt>
                <c:pt idx="1942">
                  <c:v>41215.541666666664</c:v>
                </c:pt>
                <c:pt idx="1943">
                  <c:v>41215.5625</c:v>
                </c:pt>
                <c:pt idx="1944">
                  <c:v>41215.583333333336</c:v>
                </c:pt>
                <c:pt idx="1945">
                  <c:v>41215.604166666664</c:v>
                </c:pt>
                <c:pt idx="1946">
                  <c:v>41215.625</c:v>
                </c:pt>
                <c:pt idx="1947">
                  <c:v>41215.645833333336</c:v>
                </c:pt>
                <c:pt idx="1948">
                  <c:v>41215.666666666664</c:v>
                </c:pt>
                <c:pt idx="1949">
                  <c:v>41215.6875</c:v>
                </c:pt>
                <c:pt idx="1950">
                  <c:v>41215.708333333336</c:v>
                </c:pt>
                <c:pt idx="1951">
                  <c:v>41215.729166666664</c:v>
                </c:pt>
                <c:pt idx="1952">
                  <c:v>41215.75</c:v>
                </c:pt>
                <c:pt idx="1953">
                  <c:v>41215.770833333336</c:v>
                </c:pt>
                <c:pt idx="1954">
                  <c:v>41215.791666666664</c:v>
                </c:pt>
                <c:pt idx="1955">
                  <c:v>41215.8125</c:v>
                </c:pt>
                <c:pt idx="1956">
                  <c:v>41215.833333333336</c:v>
                </c:pt>
                <c:pt idx="1957">
                  <c:v>41215.854166666664</c:v>
                </c:pt>
                <c:pt idx="1958">
                  <c:v>41215.875</c:v>
                </c:pt>
                <c:pt idx="1959">
                  <c:v>41215.895833333336</c:v>
                </c:pt>
                <c:pt idx="1960">
                  <c:v>41215.916666666664</c:v>
                </c:pt>
                <c:pt idx="1961">
                  <c:v>41215.9375</c:v>
                </c:pt>
                <c:pt idx="1962">
                  <c:v>41215.958333333336</c:v>
                </c:pt>
                <c:pt idx="1963">
                  <c:v>41215.979166666664</c:v>
                </c:pt>
                <c:pt idx="1964">
                  <c:v>41216</c:v>
                </c:pt>
                <c:pt idx="1965">
                  <c:v>41216.020833333336</c:v>
                </c:pt>
                <c:pt idx="1966">
                  <c:v>41216.041666666664</c:v>
                </c:pt>
                <c:pt idx="1967">
                  <c:v>41216.0625</c:v>
                </c:pt>
                <c:pt idx="1968">
                  <c:v>41216.083333333336</c:v>
                </c:pt>
                <c:pt idx="1969">
                  <c:v>41216.104166666664</c:v>
                </c:pt>
                <c:pt idx="1970">
                  <c:v>41216.125</c:v>
                </c:pt>
                <c:pt idx="1971">
                  <c:v>41216.145833333336</c:v>
                </c:pt>
                <c:pt idx="1972">
                  <c:v>41216.166666666664</c:v>
                </c:pt>
                <c:pt idx="1973">
                  <c:v>41216.1875</c:v>
                </c:pt>
                <c:pt idx="1974">
                  <c:v>41216.208333333336</c:v>
                </c:pt>
                <c:pt idx="1975">
                  <c:v>41216.229166666664</c:v>
                </c:pt>
                <c:pt idx="1976">
                  <c:v>41216.25</c:v>
                </c:pt>
                <c:pt idx="1977">
                  <c:v>41216.270833333336</c:v>
                </c:pt>
                <c:pt idx="1978">
                  <c:v>41216.291666666664</c:v>
                </c:pt>
                <c:pt idx="1979">
                  <c:v>41216.3125</c:v>
                </c:pt>
                <c:pt idx="1980">
                  <c:v>41216.333333333336</c:v>
                </c:pt>
                <c:pt idx="1981">
                  <c:v>41216.354166666664</c:v>
                </c:pt>
                <c:pt idx="1982">
                  <c:v>41216.375</c:v>
                </c:pt>
                <c:pt idx="1983">
                  <c:v>41216.395833333336</c:v>
                </c:pt>
                <c:pt idx="1984">
                  <c:v>41216.416666666664</c:v>
                </c:pt>
                <c:pt idx="1985">
                  <c:v>41216.4375</c:v>
                </c:pt>
                <c:pt idx="1986">
                  <c:v>41216.458333333336</c:v>
                </c:pt>
                <c:pt idx="1987">
                  <c:v>41216.479166666664</c:v>
                </c:pt>
                <c:pt idx="1988">
                  <c:v>41216.5</c:v>
                </c:pt>
                <c:pt idx="1989">
                  <c:v>41216.520833333336</c:v>
                </c:pt>
                <c:pt idx="1990">
                  <c:v>41216.541666666664</c:v>
                </c:pt>
                <c:pt idx="1991">
                  <c:v>41216.5625</c:v>
                </c:pt>
                <c:pt idx="1992">
                  <c:v>41216.583333333336</c:v>
                </c:pt>
                <c:pt idx="1993">
                  <c:v>41216.604166666664</c:v>
                </c:pt>
                <c:pt idx="1994">
                  <c:v>41216.625</c:v>
                </c:pt>
                <c:pt idx="1995">
                  <c:v>41216.645833333336</c:v>
                </c:pt>
                <c:pt idx="1996">
                  <c:v>41216.666666666664</c:v>
                </c:pt>
                <c:pt idx="1997">
                  <c:v>41216.6875</c:v>
                </c:pt>
                <c:pt idx="1998">
                  <c:v>41216.708333333336</c:v>
                </c:pt>
                <c:pt idx="1999">
                  <c:v>41216.729166666664</c:v>
                </c:pt>
                <c:pt idx="2000">
                  <c:v>41216.75</c:v>
                </c:pt>
                <c:pt idx="2001">
                  <c:v>41216.770833333336</c:v>
                </c:pt>
                <c:pt idx="2002">
                  <c:v>41216.791666666664</c:v>
                </c:pt>
                <c:pt idx="2003">
                  <c:v>41216.8125</c:v>
                </c:pt>
                <c:pt idx="2004">
                  <c:v>41216.833333333336</c:v>
                </c:pt>
                <c:pt idx="2005">
                  <c:v>41216.854166666664</c:v>
                </c:pt>
                <c:pt idx="2006">
                  <c:v>41216.875</c:v>
                </c:pt>
                <c:pt idx="2007">
                  <c:v>41216.895833333336</c:v>
                </c:pt>
                <c:pt idx="2008">
                  <c:v>41216.916666666664</c:v>
                </c:pt>
                <c:pt idx="2009">
                  <c:v>41216.9375</c:v>
                </c:pt>
                <c:pt idx="2010">
                  <c:v>41216.958333333336</c:v>
                </c:pt>
                <c:pt idx="2011">
                  <c:v>41216.979166666664</c:v>
                </c:pt>
                <c:pt idx="2012">
                  <c:v>41217</c:v>
                </c:pt>
                <c:pt idx="2013">
                  <c:v>41217.020833333336</c:v>
                </c:pt>
                <c:pt idx="2014">
                  <c:v>41217.041666666664</c:v>
                </c:pt>
                <c:pt idx="2015">
                  <c:v>41217.0625</c:v>
                </c:pt>
                <c:pt idx="2016">
                  <c:v>41217.083333333336</c:v>
                </c:pt>
                <c:pt idx="2017">
                  <c:v>41217.104166666664</c:v>
                </c:pt>
                <c:pt idx="2018">
                  <c:v>41217.125</c:v>
                </c:pt>
                <c:pt idx="2019">
                  <c:v>41217.145833333336</c:v>
                </c:pt>
                <c:pt idx="2020">
                  <c:v>41217.166666666664</c:v>
                </c:pt>
                <c:pt idx="2021">
                  <c:v>41217.1875</c:v>
                </c:pt>
                <c:pt idx="2022">
                  <c:v>41217.208333333336</c:v>
                </c:pt>
                <c:pt idx="2023">
                  <c:v>41217.229166666664</c:v>
                </c:pt>
                <c:pt idx="2024">
                  <c:v>41217.25</c:v>
                </c:pt>
                <c:pt idx="2025">
                  <c:v>41217.270833333336</c:v>
                </c:pt>
                <c:pt idx="2026">
                  <c:v>41217.291666666664</c:v>
                </c:pt>
                <c:pt idx="2027">
                  <c:v>41217.3125</c:v>
                </c:pt>
                <c:pt idx="2028">
                  <c:v>41217.333333333336</c:v>
                </c:pt>
                <c:pt idx="2029">
                  <c:v>41217.354166666664</c:v>
                </c:pt>
                <c:pt idx="2030">
                  <c:v>41217.375</c:v>
                </c:pt>
                <c:pt idx="2031">
                  <c:v>41217.395833333336</c:v>
                </c:pt>
                <c:pt idx="2032">
                  <c:v>41217.416666666664</c:v>
                </c:pt>
                <c:pt idx="2033">
                  <c:v>41217.4375</c:v>
                </c:pt>
                <c:pt idx="2034">
                  <c:v>41217.458333333336</c:v>
                </c:pt>
                <c:pt idx="2035">
                  <c:v>41217.479166666664</c:v>
                </c:pt>
                <c:pt idx="2036">
                  <c:v>41217.5</c:v>
                </c:pt>
                <c:pt idx="2037">
                  <c:v>41217.520833333336</c:v>
                </c:pt>
                <c:pt idx="2038">
                  <c:v>41217.541666666664</c:v>
                </c:pt>
                <c:pt idx="2039">
                  <c:v>41217.5625</c:v>
                </c:pt>
                <c:pt idx="2040">
                  <c:v>41217.583333333336</c:v>
                </c:pt>
                <c:pt idx="2041">
                  <c:v>41217.604166666664</c:v>
                </c:pt>
                <c:pt idx="2042">
                  <c:v>41217.625</c:v>
                </c:pt>
                <c:pt idx="2043">
                  <c:v>41217.645833333336</c:v>
                </c:pt>
                <c:pt idx="2044">
                  <c:v>41217.666666666664</c:v>
                </c:pt>
                <c:pt idx="2045">
                  <c:v>41217.6875</c:v>
                </c:pt>
                <c:pt idx="2046">
                  <c:v>41217.708333333336</c:v>
                </c:pt>
                <c:pt idx="2047">
                  <c:v>41217.729166666664</c:v>
                </c:pt>
                <c:pt idx="2048">
                  <c:v>41217.75</c:v>
                </c:pt>
                <c:pt idx="2049">
                  <c:v>41217.770833333336</c:v>
                </c:pt>
                <c:pt idx="2050">
                  <c:v>41217.791666666664</c:v>
                </c:pt>
                <c:pt idx="2051">
                  <c:v>41217.8125</c:v>
                </c:pt>
                <c:pt idx="2052">
                  <c:v>41217.833333333336</c:v>
                </c:pt>
                <c:pt idx="2053">
                  <c:v>41217.854166666664</c:v>
                </c:pt>
                <c:pt idx="2054">
                  <c:v>41217.875</c:v>
                </c:pt>
                <c:pt idx="2055">
                  <c:v>41217.895833333336</c:v>
                </c:pt>
                <c:pt idx="2056">
                  <c:v>41217.916666666664</c:v>
                </c:pt>
                <c:pt idx="2057">
                  <c:v>41217.9375</c:v>
                </c:pt>
                <c:pt idx="2058">
                  <c:v>41217.958333333336</c:v>
                </c:pt>
                <c:pt idx="2059">
                  <c:v>41217.979166666664</c:v>
                </c:pt>
                <c:pt idx="2060">
                  <c:v>41218</c:v>
                </c:pt>
                <c:pt idx="2061">
                  <c:v>41218.020833333336</c:v>
                </c:pt>
                <c:pt idx="2062">
                  <c:v>41218.041666666664</c:v>
                </c:pt>
                <c:pt idx="2063">
                  <c:v>41218.0625</c:v>
                </c:pt>
                <c:pt idx="2064">
                  <c:v>41218.083333333336</c:v>
                </c:pt>
                <c:pt idx="2065">
                  <c:v>41218.104166666664</c:v>
                </c:pt>
                <c:pt idx="2066">
                  <c:v>41218.125</c:v>
                </c:pt>
                <c:pt idx="2067">
                  <c:v>41218.145833333336</c:v>
                </c:pt>
                <c:pt idx="2068">
                  <c:v>41218.166666666664</c:v>
                </c:pt>
                <c:pt idx="2069">
                  <c:v>41218.1875</c:v>
                </c:pt>
                <c:pt idx="2070">
                  <c:v>41218.208333333336</c:v>
                </c:pt>
                <c:pt idx="2071">
                  <c:v>41218.229166666664</c:v>
                </c:pt>
                <c:pt idx="2072">
                  <c:v>41218.25</c:v>
                </c:pt>
                <c:pt idx="2073">
                  <c:v>41218.270833333336</c:v>
                </c:pt>
                <c:pt idx="2074">
                  <c:v>41218.291666666664</c:v>
                </c:pt>
                <c:pt idx="2075">
                  <c:v>41218.3125</c:v>
                </c:pt>
                <c:pt idx="2076">
                  <c:v>41218.333333333336</c:v>
                </c:pt>
                <c:pt idx="2077">
                  <c:v>41218.354166666664</c:v>
                </c:pt>
                <c:pt idx="2078">
                  <c:v>41218.375</c:v>
                </c:pt>
                <c:pt idx="2079">
                  <c:v>41218.395833333336</c:v>
                </c:pt>
                <c:pt idx="2080">
                  <c:v>41218.416666666664</c:v>
                </c:pt>
                <c:pt idx="2081">
                  <c:v>41218.4375</c:v>
                </c:pt>
                <c:pt idx="2082">
                  <c:v>41218.458333333336</c:v>
                </c:pt>
                <c:pt idx="2083">
                  <c:v>41218.479166666664</c:v>
                </c:pt>
                <c:pt idx="2084">
                  <c:v>41218.5</c:v>
                </c:pt>
                <c:pt idx="2085">
                  <c:v>41218.520833333336</c:v>
                </c:pt>
                <c:pt idx="2086">
                  <c:v>41218.541666666664</c:v>
                </c:pt>
                <c:pt idx="2087">
                  <c:v>41218.5625</c:v>
                </c:pt>
                <c:pt idx="2088">
                  <c:v>41218.583333333336</c:v>
                </c:pt>
                <c:pt idx="2089">
                  <c:v>41218.604166666664</c:v>
                </c:pt>
                <c:pt idx="2090">
                  <c:v>41218.625</c:v>
                </c:pt>
                <c:pt idx="2091">
                  <c:v>41218.645833333336</c:v>
                </c:pt>
                <c:pt idx="2092">
                  <c:v>41218.666666666664</c:v>
                </c:pt>
                <c:pt idx="2093">
                  <c:v>41218.6875</c:v>
                </c:pt>
                <c:pt idx="2094">
                  <c:v>41218.708333333336</c:v>
                </c:pt>
                <c:pt idx="2095">
                  <c:v>41218.729166666664</c:v>
                </c:pt>
                <c:pt idx="2096">
                  <c:v>41218.75</c:v>
                </c:pt>
                <c:pt idx="2097">
                  <c:v>41218.770833333336</c:v>
                </c:pt>
                <c:pt idx="2098">
                  <c:v>41218.791666666664</c:v>
                </c:pt>
                <c:pt idx="2099">
                  <c:v>41218.8125</c:v>
                </c:pt>
                <c:pt idx="2100">
                  <c:v>41218.833333333336</c:v>
                </c:pt>
                <c:pt idx="2101">
                  <c:v>41218.854166666664</c:v>
                </c:pt>
                <c:pt idx="2102">
                  <c:v>41218.875</c:v>
                </c:pt>
                <c:pt idx="2103">
                  <c:v>41218.895833333336</c:v>
                </c:pt>
                <c:pt idx="2104">
                  <c:v>41218.916666666664</c:v>
                </c:pt>
                <c:pt idx="2105">
                  <c:v>41218.9375</c:v>
                </c:pt>
                <c:pt idx="2106">
                  <c:v>41218.958333333336</c:v>
                </c:pt>
                <c:pt idx="2107">
                  <c:v>41218.979166666664</c:v>
                </c:pt>
                <c:pt idx="2108">
                  <c:v>41219</c:v>
                </c:pt>
                <c:pt idx="2109">
                  <c:v>41219.020833333336</c:v>
                </c:pt>
                <c:pt idx="2110">
                  <c:v>41219.041666666664</c:v>
                </c:pt>
                <c:pt idx="2111">
                  <c:v>41219.0625</c:v>
                </c:pt>
                <c:pt idx="2112">
                  <c:v>41219.083333333336</c:v>
                </c:pt>
                <c:pt idx="2113">
                  <c:v>41219.104166666664</c:v>
                </c:pt>
                <c:pt idx="2114">
                  <c:v>41219.125</c:v>
                </c:pt>
                <c:pt idx="2115">
                  <c:v>41219.145833333336</c:v>
                </c:pt>
                <c:pt idx="2116">
                  <c:v>41219.166666666664</c:v>
                </c:pt>
                <c:pt idx="2117">
                  <c:v>41219.1875</c:v>
                </c:pt>
                <c:pt idx="2118">
                  <c:v>41219.208333333336</c:v>
                </c:pt>
                <c:pt idx="2119">
                  <c:v>41219.229166666664</c:v>
                </c:pt>
                <c:pt idx="2120">
                  <c:v>41219.25</c:v>
                </c:pt>
                <c:pt idx="2121">
                  <c:v>41219.270833333336</c:v>
                </c:pt>
                <c:pt idx="2122">
                  <c:v>41219.291666666664</c:v>
                </c:pt>
                <c:pt idx="2123">
                  <c:v>41219.3125</c:v>
                </c:pt>
                <c:pt idx="2124">
                  <c:v>41219.333333333336</c:v>
                </c:pt>
                <c:pt idx="2125">
                  <c:v>41219.354166666664</c:v>
                </c:pt>
                <c:pt idx="2126">
                  <c:v>41219.375</c:v>
                </c:pt>
                <c:pt idx="2127">
                  <c:v>41219.395833333336</c:v>
                </c:pt>
                <c:pt idx="2128">
                  <c:v>41219.416666666664</c:v>
                </c:pt>
                <c:pt idx="2129">
                  <c:v>41219.4375</c:v>
                </c:pt>
                <c:pt idx="2130">
                  <c:v>41219.458333333336</c:v>
                </c:pt>
                <c:pt idx="2131">
                  <c:v>41219.479166666664</c:v>
                </c:pt>
                <c:pt idx="2132">
                  <c:v>41219.5</c:v>
                </c:pt>
                <c:pt idx="2133">
                  <c:v>41219.520833333336</c:v>
                </c:pt>
                <c:pt idx="2134">
                  <c:v>41219.541666666664</c:v>
                </c:pt>
                <c:pt idx="2135">
                  <c:v>41219.5625</c:v>
                </c:pt>
                <c:pt idx="2136">
                  <c:v>41219.583333333336</c:v>
                </c:pt>
                <c:pt idx="2137">
                  <c:v>41219.604166666664</c:v>
                </c:pt>
                <c:pt idx="2138">
                  <c:v>41219.625</c:v>
                </c:pt>
                <c:pt idx="2139">
                  <c:v>41219.645833333336</c:v>
                </c:pt>
                <c:pt idx="2140">
                  <c:v>41219.666666666664</c:v>
                </c:pt>
                <c:pt idx="2141">
                  <c:v>41219.6875</c:v>
                </c:pt>
                <c:pt idx="2142">
                  <c:v>41219.708333333336</c:v>
                </c:pt>
                <c:pt idx="2143">
                  <c:v>41219.729166666664</c:v>
                </c:pt>
                <c:pt idx="2144">
                  <c:v>41219.75</c:v>
                </c:pt>
                <c:pt idx="2145">
                  <c:v>41219.770833333336</c:v>
                </c:pt>
                <c:pt idx="2146">
                  <c:v>41219.791666666664</c:v>
                </c:pt>
                <c:pt idx="2147">
                  <c:v>41219.8125</c:v>
                </c:pt>
                <c:pt idx="2148">
                  <c:v>41219.833333333336</c:v>
                </c:pt>
                <c:pt idx="2149">
                  <c:v>41219.854166666664</c:v>
                </c:pt>
                <c:pt idx="2150">
                  <c:v>41219.875</c:v>
                </c:pt>
                <c:pt idx="2151">
                  <c:v>41219.895833333336</c:v>
                </c:pt>
                <c:pt idx="2152">
                  <c:v>41219.916666666664</c:v>
                </c:pt>
                <c:pt idx="2153">
                  <c:v>41219.9375</c:v>
                </c:pt>
                <c:pt idx="2154">
                  <c:v>41219.958333333336</c:v>
                </c:pt>
                <c:pt idx="2155">
                  <c:v>41219.979166666664</c:v>
                </c:pt>
                <c:pt idx="2156">
                  <c:v>41220</c:v>
                </c:pt>
                <c:pt idx="2157">
                  <c:v>41220.020833333336</c:v>
                </c:pt>
                <c:pt idx="2158">
                  <c:v>41220.041666666664</c:v>
                </c:pt>
                <c:pt idx="2159">
                  <c:v>41220.0625</c:v>
                </c:pt>
                <c:pt idx="2160">
                  <c:v>41220.083333333336</c:v>
                </c:pt>
                <c:pt idx="2161">
                  <c:v>41220.104166666664</c:v>
                </c:pt>
                <c:pt idx="2162">
                  <c:v>41220.125</c:v>
                </c:pt>
                <c:pt idx="2163">
                  <c:v>41220.145833333336</c:v>
                </c:pt>
                <c:pt idx="2164">
                  <c:v>41220.166666666664</c:v>
                </c:pt>
                <c:pt idx="2165">
                  <c:v>41220.1875</c:v>
                </c:pt>
                <c:pt idx="2166">
                  <c:v>41220.208333333336</c:v>
                </c:pt>
                <c:pt idx="2167">
                  <c:v>41220.229166666664</c:v>
                </c:pt>
                <c:pt idx="2168">
                  <c:v>41220.25</c:v>
                </c:pt>
                <c:pt idx="2169">
                  <c:v>41220.270833333336</c:v>
                </c:pt>
                <c:pt idx="2170">
                  <c:v>41220.291666666664</c:v>
                </c:pt>
                <c:pt idx="2171">
                  <c:v>41220.3125</c:v>
                </c:pt>
                <c:pt idx="2172">
                  <c:v>41220.333333333336</c:v>
                </c:pt>
                <c:pt idx="2173">
                  <c:v>41220.354166666664</c:v>
                </c:pt>
                <c:pt idx="2174">
                  <c:v>41220.375</c:v>
                </c:pt>
                <c:pt idx="2175">
                  <c:v>41220.395833333336</c:v>
                </c:pt>
                <c:pt idx="2176">
                  <c:v>41220.416666666664</c:v>
                </c:pt>
                <c:pt idx="2177">
                  <c:v>41220.4375</c:v>
                </c:pt>
                <c:pt idx="2178">
                  <c:v>41220.458333333336</c:v>
                </c:pt>
                <c:pt idx="2179">
                  <c:v>41220.479166666664</c:v>
                </c:pt>
                <c:pt idx="2180">
                  <c:v>41220.5</c:v>
                </c:pt>
                <c:pt idx="2181">
                  <c:v>41220.520833333336</c:v>
                </c:pt>
                <c:pt idx="2182">
                  <c:v>41220.541666666664</c:v>
                </c:pt>
                <c:pt idx="2183">
                  <c:v>41220.5625</c:v>
                </c:pt>
                <c:pt idx="2184">
                  <c:v>41220.583333333336</c:v>
                </c:pt>
                <c:pt idx="2185">
                  <c:v>41220.604166666664</c:v>
                </c:pt>
                <c:pt idx="2186">
                  <c:v>41220.625</c:v>
                </c:pt>
                <c:pt idx="2187">
                  <c:v>41220.645833333336</c:v>
                </c:pt>
                <c:pt idx="2188">
                  <c:v>41220.666666666664</c:v>
                </c:pt>
                <c:pt idx="2189">
                  <c:v>41220.6875</c:v>
                </c:pt>
                <c:pt idx="2190">
                  <c:v>41220.708333333336</c:v>
                </c:pt>
                <c:pt idx="2191">
                  <c:v>41220.729166666664</c:v>
                </c:pt>
                <c:pt idx="2192">
                  <c:v>41220.75</c:v>
                </c:pt>
                <c:pt idx="2193">
                  <c:v>41220.770833333336</c:v>
                </c:pt>
                <c:pt idx="2194">
                  <c:v>41220.791666666664</c:v>
                </c:pt>
                <c:pt idx="2195">
                  <c:v>41220.8125</c:v>
                </c:pt>
                <c:pt idx="2196">
                  <c:v>41220.833333333336</c:v>
                </c:pt>
                <c:pt idx="2197">
                  <c:v>41220.854166666664</c:v>
                </c:pt>
                <c:pt idx="2198">
                  <c:v>41220.875</c:v>
                </c:pt>
                <c:pt idx="2199">
                  <c:v>41220.895833333336</c:v>
                </c:pt>
                <c:pt idx="2200">
                  <c:v>41220.916666666664</c:v>
                </c:pt>
                <c:pt idx="2201">
                  <c:v>41220.9375</c:v>
                </c:pt>
                <c:pt idx="2202">
                  <c:v>41220.958333333336</c:v>
                </c:pt>
                <c:pt idx="2203">
                  <c:v>41220.979166666664</c:v>
                </c:pt>
                <c:pt idx="2204">
                  <c:v>41221</c:v>
                </c:pt>
                <c:pt idx="2205">
                  <c:v>41221.020833333336</c:v>
                </c:pt>
                <c:pt idx="2206">
                  <c:v>41221.041666666664</c:v>
                </c:pt>
                <c:pt idx="2207">
                  <c:v>41221.0625</c:v>
                </c:pt>
                <c:pt idx="2208">
                  <c:v>41221.083333333336</c:v>
                </c:pt>
                <c:pt idx="2209">
                  <c:v>41221.104166666664</c:v>
                </c:pt>
                <c:pt idx="2210">
                  <c:v>41221.125</c:v>
                </c:pt>
                <c:pt idx="2211">
                  <c:v>41221.145833333336</c:v>
                </c:pt>
                <c:pt idx="2212">
                  <c:v>41221.166666666664</c:v>
                </c:pt>
                <c:pt idx="2213">
                  <c:v>41221.1875</c:v>
                </c:pt>
                <c:pt idx="2214">
                  <c:v>41221.208333333336</c:v>
                </c:pt>
                <c:pt idx="2215">
                  <c:v>41221.229166666664</c:v>
                </c:pt>
                <c:pt idx="2216">
                  <c:v>41221.25</c:v>
                </c:pt>
                <c:pt idx="2217">
                  <c:v>41221.270833333336</c:v>
                </c:pt>
                <c:pt idx="2218">
                  <c:v>41221.291666666664</c:v>
                </c:pt>
                <c:pt idx="2219">
                  <c:v>41221.3125</c:v>
                </c:pt>
                <c:pt idx="2220">
                  <c:v>41221.333333333336</c:v>
                </c:pt>
                <c:pt idx="2221">
                  <c:v>41221.354166666664</c:v>
                </c:pt>
                <c:pt idx="2222">
                  <c:v>41221.375</c:v>
                </c:pt>
                <c:pt idx="2223">
                  <c:v>41221.395833333336</c:v>
                </c:pt>
                <c:pt idx="2224">
                  <c:v>41221.416666666664</c:v>
                </c:pt>
                <c:pt idx="2225">
                  <c:v>41221.4375</c:v>
                </c:pt>
                <c:pt idx="2226">
                  <c:v>41221.458333333336</c:v>
                </c:pt>
                <c:pt idx="2227">
                  <c:v>41221.479166666664</c:v>
                </c:pt>
                <c:pt idx="2228">
                  <c:v>41221.5</c:v>
                </c:pt>
                <c:pt idx="2229">
                  <c:v>41221.520833333336</c:v>
                </c:pt>
                <c:pt idx="2230">
                  <c:v>41221.541666666664</c:v>
                </c:pt>
                <c:pt idx="2231">
                  <c:v>41221.5625</c:v>
                </c:pt>
                <c:pt idx="2232">
                  <c:v>41221.583333333336</c:v>
                </c:pt>
                <c:pt idx="2233">
                  <c:v>41221.604166666664</c:v>
                </c:pt>
                <c:pt idx="2234">
                  <c:v>41221.625</c:v>
                </c:pt>
                <c:pt idx="2235">
                  <c:v>41221.645833333336</c:v>
                </c:pt>
                <c:pt idx="2236">
                  <c:v>41221.666666666664</c:v>
                </c:pt>
                <c:pt idx="2237">
                  <c:v>41221.6875</c:v>
                </c:pt>
                <c:pt idx="2238">
                  <c:v>41221.708333333336</c:v>
                </c:pt>
                <c:pt idx="2239">
                  <c:v>41221.729166666664</c:v>
                </c:pt>
                <c:pt idx="2240">
                  <c:v>41221.75</c:v>
                </c:pt>
                <c:pt idx="2241">
                  <c:v>41221.770833333336</c:v>
                </c:pt>
                <c:pt idx="2242">
                  <c:v>41221.791666666664</c:v>
                </c:pt>
                <c:pt idx="2243">
                  <c:v>41221.8125</c:v>
                </c:pt>
                <c:pt idx="2244">
                  <c:v>41221.833333333336</c:v>
                </c:pt>
                <c:pt idx="2245">
                  <c:v>41221.854166666664</c:v>
                </c:pt>
                <c:pt idx="2246">
                  <c:v>41221.875</c:v>
                </c:pt>
                <c:pt idx="2247">
                  <c:v>41221.895833333336</c:v>
                </c:pt>
                <c:pt idx="2248">
                  <c:v>41221.916666666664</c:v>
                </c:pt>
                <c:pt idx="2249">
                  <c:v>41221.9375</c:v>
                </c:pt>
                <c:pt idx="2250">
                  <c:v>41221.958333333336</c:v>
                </c:pt>
                <c:pt idx="2251">
                  <c:v>41221.979166666664</c:v>
                </c:pt>
                <c:pt idx="2252">
                  <c:v>41222</c:v>
                </c:pt>
                <c:pt idx="2253">
                  <c:v>41222.020833333336</c:v>
                </c:pt>
                <c:pt idx="2254">
                  <c:v>41222.041666666664</c:v>
                </c:pt>
                <c:pt idx="2255">
                  <c:v>41222.0625</c:v>
                </c:pt>
                <c:pt idx="2256">
                  <c:v>41222.083333333336</c:v>
                </c:pt>
                <c:pt idx="2257">
                  <c:v>41222.104166666664</c:v>
                </c:pt>
                <c:pt idx="2258">
                  <c:v>41222.125</c:v>
                </c:pt>
                <c:pt idx="2259">
                  <c:v>41222.145833333336</c:v>
                </c:pt>
                <c:pt idx="2260">
                  <c:v>41222.166666666664</c:v>
                </c:pt>
                <c:pt idx="2261">
                  <c:v>41222.1875</c:v>
                </c:pt>
                <c:pt idx="2262">
                  <c:v>41222.208333333336</c:v>
                </c:pt>
                <c:pt idx="2263">
                  <c:v>41222.229166666664</c:v>
                </c:pt>
                <c:pt idx="2264">
                  <c:v>41222.25</c:v>
                </c:pt>
                <c:pt idx="2265">
                  <c:v>41222.270833333336</c:v>
                </c:pt>
                <c:pt idx="2266">
                  <c:v>41222.291666666664</c:v>
                </c:pt>
                <c:pt idx="2267">
                  <c:v>41222.3125</c:v>
                </c:pt>
                <c:pt idx="2268">
                  <c:v>41222.333333333336</c:v>
                </c:pt>
                <c:pt idx="2269">
                  <c:v>41222.354166666664</c:v>
                </c:pt>
                <c:pt idx="2270">
                  <c:v>41222.375</c:v>
                </c:pt>
                <c:pt idx="2271">
                  <c:v>41222.395833333336</c:v>
                </c:pt>
                <c:pt idx="2272">
                  <c:v>41222.416666666664</c:v>
                </c:pt>
                <c:pt idx="2273">
                  <c:v>41222.4375</c:v>
                </c:pt>
                <c:pt idx="2274">
                  <c:v>41222.458333333336</c:v>
                </c:pt>
                <c:pt idx="2275">
                  <c:v>41222.479166666664</c:v>
                </c:pt>
                <c:pt idx="2276">
                  <c:v>41222.5</c:v>
                </c:pt>
                <c:pt idx="2277">
                  <c:v>41222.520833333336</c:v>
                </c:pt>
                <c:pt idx="2278">
                  <c:v>41222.541666666664</c:v>
                </c:pt>
                <c:pt idx="2279">
                  <c:v>41222.5625</c:v>
                </c:pt>
                <c:pt idx="2280">
                  <c:v>41222.583333333336</c:v>
                </c:pt>
                <c:pt idx="2281">
                  <c:v>41222.604166666664</c:v>
                </c:pt>
                <c:pt idx="2282">
                  <c:v>41222.625</c:v>
                </c:pt>
                <c:pt idx="2283">
                  <c:v>41222.645833333336</c:v>
                </c:pt>
                <c:pt idx="2284">
                  <c:v>41222.666666666664</c:v>
                </c:pt>
                <c:pt idx="2285">
                  <c:v>41222.6875</c:v>
                </c:pt>
                <c:pt idx="2286">
                  <c:v>41222.708333333336</c:v>
                </c:pt>
                <c:pt idx="2287">
                  <c:v>41222.729166666664</c:v>
                </c:pt>
                <c:pt idx="2288">
                  <c:v>41222.75</c:v>
                </c:pt>
                <c:pt idx="2289">
                  <c:v>41222.770833333336</c:v>
                </c:pt>
                <c:pt idx="2290">
                  <c:v>41222.791666666664</c:v>
                </c:pt>
                <c:pt idx="2291">
                  <c:v>41222.8125</c:v>
                </c:pt>
                <c:pt idx="2292">
                  <c:v>41222.833333333336</c:v>
                </c:pt>
                <c:pt idx="2293">
                  <c:v>41222.854166666664</c:v>
                </c:pt>
                <c:pt idx="2294">
                  <c:v>41222.875</c:v>
                </c:pt>
                <c:pt idx="2295">
                  <c:v>41222.895833333336</c:v>
                </c:pt>
                <c:pt idx="2296">
                  <c:v>41222.916666666664</c:v>
                </c:pt>
                <c:pt idx="2297">
                  <c:v>41222.9375</c:v>
                </c:pt>
                <c:pt idx="2298">
                  <c:v>41222.958333333336</c:v>
                </c:pt>
                <c:pt idx="2299">
                  <c:v>41222.979166666664</c:v>
                </c:pt>
                <c:pt idx="2300">
                  <c:v>41223</c:v>
                </c:pt>
                <c:pt idx="2301">
                  <c:v>41223.020833333336</c:v>
                </c:pt>
                <c:pt idx="2302">
                  <c:v>41223.041666666664</c:v>
                </c:pt>
                <c:pt idx="2303">
                  <c:v>41223.0625</c:v>
                </c:pt>
                <c:pt idx="2304">
                  <c:v>41223.083333333336</c:v>
                </c:pt>
                <c:pt idx="2305">
                  <c:v>41223.104166666664</c:v>
                </c:pt>
                <c:pt idx="2306">
                  <c:v>41223.125</c:v>
                </c:pt>
                <c:pt idx="2307">
                  <c:v>41223.145833333336</c:v>
                </c:pt>
                <c:pt idx="2308">
                  <c:v>41223.166666666664</c:v>
                </c:pt>
                <c:pt idx="2309">
                  <c:v>41223.1875</c:v>
                </c:pt>
                <c:pt idx="2310">
                  <c:v>41223.208333333336</c:v>
                </c:pt>
                <c:pt idx="2311">
                  <c:v>41223.229166666664</c:v>
                </c:pt>
                <c:pt idx="2312">
                  <c:v>41223.25</c:v>
                </c:pt>
                <c:pt idx="2313">
                  <c:v>41223.270833333336</c:v>
                </c:pt>
                <c:pt idx="2314">
                  <c:v>41223.291666666664</c:v>
                </c:pt>
                <c:pt idx="2315">
                  <c:v>41223.3125</c:v>
                </c:pt>
                <c:pt idx="2316">
                  <c:v>41223.333333333336</c:v>
                </c:pt>
                <c:pt idx="2317">
                  <c:v>41223.354166666664</c:v>
                </c:pt>
                <c:pt idx="2318">
                  <c:v>41223.375</c:v>
                </c:pt>
                <c:pt idx="2319">
                  <c:v>41223.395833333336</c:v>
                </c:pt>
                <c:pt idx="2320">
                  <c:v>41223.416666666664</c:v>
                </c:pt>
                <c:pt idx="2321">
                  <c:v>41223.4375</c:v>
                </c:pt>
                <c:pt idx="2322">
                  <c:v>41223.458333333336</c:v>
                </c:pt>
                <c:pt idx="2323">
                  <c:v>41223.479166666664</c:v>
                </c:pt>
                <c:pt idx="2324">
                  <c:v>41223.5</c:v>
                </c:pt>
                <c:pt idx="2325">
                  <c:v>41223.520833333336</c:v>
                </c:pt>
                <c:pt idx="2326">
                  <c:v>41223.541666666664</c:v>
                </c:pt>
                <c:pt idx="2327">
                  <c:v>41223.5625</c:v>
                </c:pt>
                <c:pt idx="2328">
                  <c:v>41223.583333333336</c:v>
                </c:pt>
                <c:pt idx="2329">
                  <c:v>41223.604166666664</c:v>
                </c:pt>
                <c:pt idx="2330">
                  <c:v>41223.625</c:v>
                </c:pt>
                <c:pt idx="2331">
                  <c:v>41223.645833333336</c:v>
                </c:pt>
                <c:pt idx="2332">
                  <c:v>41223.666666666664</c:v>
                </c:pt>
                <c:pt idx="2333">
                  <c:v>41223.6875</c:v>
                </c:pt>
                <c:pt idx="2334">
                  <c:v>41223.708333333336</c:v>
                </c:pt>
                <c:pt idx="2335">
                  <c:v>41223.729166666664</c:v>
                </c:pt>
                <c:pt idx="2336">
                  <c:v>41223.75</c:v>
                </c:pt>
                <c:pt idx="2337">
                  <c:v>41223.770833333336</c:v>
                </c:pt>
                <c:pt idx="2338">
                  <c:v>41223.791666666664</c:v>
                </c:pt>
                <c:pt idx="2339">
                  <c:v>41223.8125</c:v>
                </c:pt>
                <c:pt idx="2340">
                  <c:v>41223.833333333336</c:v>
                </c:pt>
                <c:pt idx="2341">
                  <c:v>41223.854166666664</c:v>
                </c:pt>
                <c:pt idx="2342">
                  <c:v>41223.875</c:v>
                </c:pt>
                <c:pt idx="2343">
                  <c:v>41223.895833333336</c:v>
                </c:pt>
                <c:pt idx="2344">
                  <c:v>41223.916666666664</c:v>
                </c:pt>
                <c:pt idx="2345">
                  <c:v>41223.9375</c:v>
                </c:pt>
                <c:pt idx="2346">
                  <c:v>41223.958333333336</c:v>
                </c:pt>
                <c:pt idx="2347">
                  <c:v>41223.979166666664</c:v>
                </c:pt>
                <c:pt idx="2348">
                  <c:v>41224</c:v>
                </c:pt>
                <c:pt idx="2349">
                  <c:v>41224.020833333336</c:v>
                </c:pt>
                <c:pt idx="2350">
                  <c:v>41224.041666666664</c:v>
                </c:pt>
                <c:pt idx="2351">
                  <c:v>41224.0625</c:v>
                </c:pt>
                <c:pt idx="2352">
                  <c:v>41224.083333333336</c:v>
                </c:pt>
                <c:pt idx="2353">
                  <c:v>41224.104166666664</c:v>
                </c:pt>
                <c:pt idx="2354">
                  <c:v>41224.125</c:v>
                </c:pt>
                <c:pt idx="2355">
                  <c:v>41224.145833333336</c:v>
                </c:pt>
                <c:pt idx="2356">
                  <c:v>41224.166666666664</c:v>
                </c:pt>
                <c:pt idx="2357">
                  <c:v>41224.1875</c:v>
                </c:pt>
                <c:pt idx="2358">
                  <c:v>41224.208333333336</c:v>
                </c:pt>
                <c:pt idx="2359">
                  <c:v>41224.229166666664</c:v>
                </c:pt>
                <c:pt idx="2360">
                  <c:v>41224.25</c:v>
                </c:pt>
                <c:pt idx="2361">
                  <c:v>41224.270833333336</c:v>
                </c:pt>
                <c:pt idx="2362">
                  <c:v>41224.291666666664</c:v>
                </c:pt>
                <c:pt idx="2363">
                  <c:v>41224.3125</c:v>
                </c:pt>
                <c:pt idx="2364">
                  <c:v>41224.333333333336</c:v>
                </c:pt>
                <c:pt idx="2365">
                  <c:v>41224.354166666664</c:v>
                </c:pt>
                <c:pt idx="2366">
                  <c:v>41224.375</c:v>
                </c:pt>
                <c:pt idx="2367">
                  <c:v>41224.395833333336</c:v>
                </c:pt>
                <c:pt idx="2368">
                  <c:v>41224.416666666664</c:v>
                </c:pt>
                <c:pt idx="2369">
                  <c:v>41224.4375</c:v>
                </c:pt>
                <c:pt idx="2370">
                  <c:v>41224.458333333336</c:v>
                </c:pt>
                <c:pt idx="2371">
                  <c:v>41224.479166666664</c:v>
                </c:pt>
                <c:pt idx="2372">
                  <c:v>41224.5</c:v>
                </c:pt>
                <c:pt idx="2373">
                  <c:v>41224.520833333336</c:v>
                </c:pt>
                <c:pt idx="2374">
                  <c:v>41224.541666666664</c:v>
                </c:pt>
                <c:pt idx="2375">
                  <c:v>41224.5625</c:v>
                </c:pt>
                <c:pt idx="2376">
                  <c:v>41224.583333333336</c:v>
                </c:pt>
                <c:pt idx="2377">
                  <c:v>41224.604166666664</c:v>
                </c:pt>
                <c:pt idx="2378">
                  <c:v>41224.625</c:v>
                </c:pt>
                <c:pt idx="2379">
                  <c:v>41224.645833333336</c:v>
                </c:pt>
                <c:pt idx="2380">
                  <c:v>41224.666666666664</c:v>
                </c:pt>
                <c:pt idx="2381">
                  <c:v>41224.6875</c:v>
                </c:pt>
                <c:pt idx="2382">
                  <c:v>41224.708333333336</c:v>
                </c:pt>
                <c:pt idx="2383">
                  <c:v>41224.729166666664</c:v>
                </c:pt>
                <c:pt idx="2384">
                  <c:v>41224.75</c:v>
                </c:pt>
                <c:pt idx="2385">
                  <c:v>41224.770833333336</c:v>
                </c:pt>
                <c:pt idx="2386">
                  <c:v>41224.791666666664</c:v>
                </c:pt>
                <c:pt idx="2387">
                  <c:v>41224.8125</c:v>
                </c:pt>
                <c:pt idx="2388">
                  <c:v>41224.833333333336</c:v>
                </c:pt>
                <c:pt idx="2389">
                  <c:v>41224.854166666664</c:v>
                </c:pt>
                <c:pt idx="2390">
                  <c:v>41224.875</c:v>
                </c:pt>
                <c:pt idx="2391">
                  <c:v>41224.895833333336</c:v>
                </c:pt>
                <c:pt idx="2392">
                  <c:v>41224.916666666664</c:v>
                </c:pt>
                <c:pt idx="2393">
                  <c:v>41224.9375</c:v>
                </c:pt>
                <c:pt idx="2394">
                  <c:v>41224.958333333336</c:v>
                </c:pt>
                <c:pt idx="2395">
                  <c:v>41224.979166666664</c:v>
                </c:pt>
                <c:pt idx="2396">
                  <c:v>41225</c:v>
                </c:pt>
                <c:pt idx="2397">
                  <c:v>41225.020833333336</c:v>
                </c:pt>
                <c:pt idx="2398">
                  <c:v>41225.041666666664</c:v>
                </c:pt>
                <c:pt idx="2399">
                  <c:v>41225.0625</c:v>
                </c:pt>
                <c:pt idx="2400">
                  <c:v>41225.083333333336</c:v>
                </c:pt>
                <c:pt idx="2401">
                  <c:v>41225.104166666664</c:v>
                </c:pt>
                <c:pt idx="2402">
                  <c:v>41225.125</c:v>
                </c:pt>
                <c:pt idx="2403">
                  <c:v>41225.145833333336</c:v>
                </c:pt>
                <c:pt idx="2404">
                  <c:v>41225.166666666664</c:v>
                </c:pt>
                <c:pt idx="2405">
                  <c:v>41225.1875</c:v>
                </c:pt>
                <c:pt idx="2406">
                  <c:v>41225.208333333336</c:v>
                </c:pt>
                <c:pt idx="2407">
                  <c:v>41225.229166666664</c:v>
                </c:pt>
                <c:pt idx="2408">
                  <c:v>41225.25</c:v>
                </c:pt>
                <c:pt idx="2409">
                  <c:v>41225.270833333336</c:v>
                </c:pt>
                <c:pt idx="2410">
                  <c:v>41225.291666666664</c:v>
                </c:pt>
                <c:pt idx="2411">
                  <c:v>41225.3125</c:v>
                </c:pt>
                <c:pt idx="2412">
                  <c:v>41225.333333333336</c:v>
                </c:pt>
                <c:pt idx="2413">
                  <c:v>41225.354166666664</c:v>
                </c:pt>
                <c:pt idx="2414">
                  <c:v>41225.375</c:v>
                </c:pt>
                <c:pt idx="2415">
                  <c:v>41225.395833333336</c:v>
                </c:pt>
                <c:pt idx="2416">
                  <c:v>41225.416666666664</c:v>
                </c:pt>
                <c:pt idx="2417">
                  <c:v>41225.4375</c:v>
                </c:pt>
                <c:pt idx="2418">
                  <c:v>41225.458333333336</c:v>
                </c:pt>
                <c:pt idx="2419">
                  <c:v>41225.479166666664</c:v>
                </c:pt>
                <c:pt idx="2420">
                  <c:v>41225.5</c:v>
                </c:pt>
                <c:pt idx="2421">
                  <c:v>41225.520833333336</c:v>
                </c:pt>
                <c:pt idx="2422">
                  <c:v>41225.541666666664</c:v>
                </c:pt>
                <c:pt idx="2423">
                  <c:v>41225.5625</c:v>
                </c:pt>
                <c:pt idx="2424">
                  <c:v>41225.583333333336</c:v>
                </c:pt>
                <c:pt idx="2425">
                  <c:v>41225.604166666664</c:v>
                </c:pt>
                <c:pt idx="2426">
                  <c:v>41225.625</c:v>
                </c:pt>
                <c:pt idx="2427">
                  <c:v>41225.645833333336</c:v>
                </c:pt>
                <c:pt idx="2428">
                  <c:v>41225.666666666664</c:v>
                </c:pt>
                <c:pt idx="2429">
                  <c:v>41225.6875</c:v>
                </c:pt>
                <c:pt idx="2430">
                  <c:v>41225.708333333336</c:v>
                </c:pt>
                <c:pt idx="2431">
                  <c:v>41225.729166666664</c:v>
                </c:pt>
                <c:pt idx="2432">
                  <c:v>41225.75</c:v>
                </c:pt>
                <c:pt idx="2433">
                  <c:v>41225.770833333336</c:v>
                </c:pt>
                <c:pt idx="2434">
                  <c:v>41225.791666666664</c:v>
                </c:pt>
                <c:pt idx="2435">
                  <c:v>41225.8125</c:v>
                </c:pt>
                <c:pt idx="2436">
                  <c:v>41225.833333333336</c:v>
                </c:pt>
                <c:pt idx="2437">
                  <c:v>41225.854166666664</c:v>
                </c:pt>
                <c:pt idx="2438">
                  <c:v>41225.875</c:v>
                </c:pt>
                <c:pt idx="2439">
                  <c:v>41225.895833333336</c:v>
                </c:pt>
                <c:pt idx="2440">
                  <c:v>41225.916666666664</c:v>
                </c:pt>
                <c:pt idx="2441">
                  <c:v>41225.9375</c:v>
                </c:pt>
                <c:pt idx="2442">
                  <c:v>41225.958333333336</c:v>
                </c:pt>
                <c:pt idx="2443">
                  <c:v>41225.979166666664</c:v>
                </c:pt>
                <c:pt idx="2444">
                  <c:v>41226</c:v>
                </c:pt>
                <c:pt idx="2445">
                  <c:v>41226.020833333336</c:v>
                </c:pt>
                <c:pt idx="2446">
                  <c:v>41226.041666666664</c:v>
                </c:pt>
                <c:pt idx="2447">
                  <c:v>41226.0625</c:v>
                </c:pt>
                <c:pt idx="2448">
                  <c:v>41226.083333333336</c:v>
                </c:pt>
                <c:pt idx="2449">
                  <c:v>41226.104166666664</c:v>
                </c:pt>
                <c:pt idx="2450">
                  <c:v>41226.125</c:v>
                </c:pt>
                <c:pt idx="2451">
                  <c:v>41226.145833333336</c:v>
                </c:pt>
                <c:pt idx="2452">
                  <c:v>41226.166666666664</c:v>
                </c:pt>
                <c:pt idx="2453">
                  <c:v>41226.1875</c:v>
                </c:pt>
                <c:pt idx="2454">
                  <c:v>41226.208333333336</c:v>
                </c:pt>
                <c:pt idx="2455">
                  <c:v>41226.229166666664</c:v>
                </c:pt>
                <c:pt idx="2456">
                  <c:v>41226.25</c:v>
                </c:pt>
                <c:pt idx="2457">
                  <c:v>41226.270833333336</c:v>
                </c:pt>
                <c:pt idx="2458">
                  <c:v>41226.291666666664</c:v>
                </c:pt>
                <c:pt idx="2459">
                  <c:v>41226.3125</c:v>
                </c:pt>
                <c:pt idx="2460">
                  <c:v>41226.333333333336</c:v>
                </c:pt>
                <c:pt idx="2461">
                  <c:v>41226.354166666664</c:v>
                </c:pt>
                <c:pt idx="2462">
                  <c:v>41226.375</c:v>
                </c:pt>
                <c:pt idx="2463">
                  <c:v>41226.395833333336</c:v>
                </c:pt>
                <c:pt idx="2464">
                  <c:v>41226.416666666664</c:v>
                </c:pt>
                <c:pt idx="2465">
                  <c:v>41226.4375</c:v>
                </c:pt>
                <c:pt idx="2466">
                  <c:v>41226.458333333336</c:v>
                </c:pt>
                <c:pt idx="2467">
                  <c:v>41226.479166666664</c:v>
                </c:pt>
                <c:pt idx="2468">
                  <c:v>41226.5</c:v>
                </c:pt>
                <c:pt idx="2469">
                  <c:v>41226.520833333336</c:v>
                </c:pt>
                <c:pt idx="2470">
                  <c:v>41226.541666666664</c:v>
                </c:pt>
                <c:pt idx="2471">
                  <c:v>41226.5625</c:v>
                </c:pt>
                <c:pt idx="2472">
                  <c:v>41226.583333333336</c:v>
                </c:pt>
                <c:pt idx="2473">
                  <c:v>41226.604166666664</c:v>
                </c:pt>
                <c:pt idx="2474">
                  <c:v>41226.625</c:v>
                </c:pt>
                <c:pt idx="2475">
                  <c:v>41226.645833333336</c:v>
                </c:pt>
                <c:pt idx="2476">
                  <c:v>41226.666666666664</c:v>
                </c:pt>
                <c:pt idx="2477">
                  <c:v>41226.6875</c:v>
                </c:pt>
                <c:pt idx="2478">
                  <c:v>41226.708333333336</c:v>
                </c:pt>
                <c:pt idx="2479">
                  <c:v>41226.729166666664</c:v>
                </c:pt>
                <c:pt idx="2480">
                  <c:v>41226.75</c:v>
                </c:pt>
                <c:pt idx="2481">
                  <c:v>41226.770833333336</c:v>
                </c:pt>
                <c:pt idx="2482">
                  <c:v>41226.791666666664</c:v>
                </c:pt>
                <c:pt idx="2483">
                  <c:v>41226.8125</c:v>
                </c:pt>
                <c:pt idx="2484">
                  <c:v>41226.833333333336</c:v>
                </c:pt>
                <c:pt idx="2485">
                  <c:v>41226.854166666664</c:v>
                </c:pt>
                <c:pt idx="2486">
                  <c:v>41226.875</c:v>
                </c:pt>
                <c:pt idx="2487">
                  <c:v>41226.895833333336</c:v>
                </c:pt>
                <c:pt idx="2488">
                  <c:v>41226.916666666664</c:v>
                </c:pt>
                <c:pt idx="2489">
                  <c:v>41226.9375</c:v>
                </c:pt>
                <c:pt idx="2490">
                  <c:v>41226.958333333336</c:v>
                </c:pt>
                <c:pt idx="2491">
                  <c:v>41226.979166666664</c:v>
                </c:pt>
                <c:pt idx="2492">
                  <c:v>41227</c:v>
                </c:pt>
                <c:pt idx="2493">
                  <c:v>41227.020833333336</c:v>
                </c:pt>
                <c:pt idx="2494">
                  <c:v>41227.041666666664</c:v>
                </c:pt>
                <c:pt idx="2495">
                  <c:v>41227.0625</c:v>
                </c:pt>
                <c:pt idx="2496">
                  <c:v>41227.083333333336</c:v>
                </c:pt>
                <c:pt idx="2497">
                  <c:v>41227.104166666664</c:v>
                </c:pt>
                <c:pt idx="2498">
                  <c:v>41227.125</c:v>
                </c:pt>
                <c:pt idx="2499">
                  <c:v>41227.145833333336</c:v>
                </c:pt>
                <c:pt idx="2500">
                  <c:v>41227.166666666664</c:v>
                </c:pt>
                <c:pt idx="2501">
                  <c:v>41227.1875</c:v>
                </c:pt>
                <c:pt idx="2502">
                  <c:v>41227.208333333336</c:v>
                </c:pt>
                <c:pt idx="2503">
                  <c:v>41227.229166666664</c:v>
                </c:pt>
                <c:pt idx="2504">
                  <c:v>41227.25</c:v>
                </c:pt>
                <c:pt idx="2505">
                  <c:v>41227.270833333336</c:v>
                </c:pt>
                <c:pt idx="2506">
                  <c:v>41227.291666666664</c:v>
                </c:pt>
                <c:pt idx="2507">
                  <c:v>41227.3125</c:v>
                </c:pt>
                <c:pt idx="2508">
                  <c:v>41227.333333333336</c:v>
                </c:pt>
                <c:pt idx="2509">
                  <c:v>41227.354166666664</c:v>
                </c:pt>
                <c:pt idx="2510">
                  <c:v>41227.375</c:v>
                </c:pt>
                <c:pt idx="2511">
                  <c:v>41227.395833333336</c:v>
                </c:pt>
                <c:pt idx="2512">
                  <c:v>41227.416666666664</c:v>
                </c:pt>
                <c:pt idx="2513">
                  <c:v>41227.4375</c:v>
                </c:pt>
                <c:pt idx="2514">
                  <c:v>41227.458333333336</c:v>
                </c:pt>
                <c:pt idx="2515">
                  <c:v>41227.479166666664</c:v>
                </c:pt>
                <c:pt idx="2516">
                  <c:v>41227.5</c:v>
                </c:pt>
                <c:pt idx="2517">
                  <c:v>41227.520833333336</c:v>
                </c:pt>
                <c:pt idx="2518">
                  <c:v>41227.541666666664</c:v>
                </c:pt>
                <c:pt idx="2519">
                  <c:v>41227.5625</c:v>
                </c:pt>
                <c:pt idx="2520">
                  <c:v>41227.583333333336</c:v>
                </c:pt>
                <c:pt idx="2521">
                  <c:v>41227.604166666664</c:v>
                </c:pt>
                <c:pt idx="2522">
                  <c:v>41227.625</c:v>
                </c:pt>
                <c:pt idx="2523">
                  <c:v>41227.645833333336</c:v>
                </c:pt>
                <c:pt idx="2524">
                  <c:v>41227.666666666664</c:v>
                </c:pt>
                <c:pt idx="2525">
                  <c:v>41227.6875</c:v>
                </c:pt>
                <c:pt idx="2526">
                  <c:v>41227.708333333336</c:v>
                </c:pt>
                <c:pt idx="2527">
                  <c:v>41227.729166666664</c:v>
                </c:pt>
                <c:pt idx="2528">
                  <c:v>41227.75</c:v>
                </c:pt>
                <c:pt idx="2529">
                  <c:v>41227.770833333336</c:v>
                </c:pt>
                <c:pt idx="2530">
                  <c:v>41227.791666666664</c:v>
                </c:pt>
                <c:pt idx="2531">
                  <c:v>41227.8125</c:v>
                </c:pt>
                <c:pt idx="2532">
                  <c:v>41227.833333333336</c:v>
                </c:pt>
                <c:pt idx="2533">
                  <c:v>41227.854166666664</c:v>
                </c:pt>
                <c:pt idx="2534">
                  <c:v>41227.875</c:v>
                </c:pt>
                <c:pt idx="2535">
                  <c:v>41227.895833333336</c:v>
                </c:pt>
                <c:pt idx="2536">
                  <c:v>41227.916666666664</c:v>
                </c:pt>
                <c:pt idx="2537">
                  <c:v>41227.9375</c:v>
                </c:pt>
                <c:pt idx="2538">
                  <c:v>41227.958333333336</c:v>
                </c:pt>
                <c:pt idx="2539">
                  <c:v>41227.979166666664</c:v>
                </c:pt>
                <c:pt idx="2540">
                  <c:v>41228</c:v>
                </c:pt>
                <c:pt idx="2541">
                  <c:v>41228.020833333336</c:v>
                </c:pt>
                <c:pt idx="2542">
                  <c:v>41228.041666666664</c:v>
                </c:pt>
                <c:pt idx="2543">
                  <c:v>41228.0625</c:v>
                </c:pt>
                <c:pt idx="2544">
                  <c:v>41228.083333333336</c:v>
                </c:pt>
                <c:pt idx="2545">
                  <c:v>41228.104166666664</c:v>
                </c:pt>
                <c:pt idx="2546">
                  <c:v>41228.125</c:v>
                </c:pt>
                <c:pt idx="2547">
                  <c:v>41228.145833333336</c:v>
                </c:pt>
                <c:pt idx="2548">
                  <c:v>41228.166666666664</c:v>
                </c:pt>
                <c:pt idx="2549">
                  <c:v>41228.1875</c:v>
                </c:pt>
                <c:pt idx="2550">
                  <c:v>41228.208333333336</c:v>
                </c:pt>
                <c:pt idx="2551">
                  <c:v>41228.229166666664</c:v>
                </c:pt>
                <c:pt idx="2552">
                  <c:v>41228.25</c:v>
                </c:pt>
                <c:pt idx="2553">
                  <c:v>41228.270833333336</c:v>
                </c:pt>
                <c:pt idx="2554">
                  <c:v>41228.291666666664</c:v>
                </c:pt>
                <c:pt idx="2555">
                  <c:v>41228.3125</c:v>
                </c:pt>
                <c:pt idx="2556">
                  <c:v>41228.333333333336</c:v>
                </c:pt>
                <c:pt idx="2557">
                  <c:v>41228.354166666664</c:v>
                </c:pt>
                <c:pt idx="2558">
                  <c:v>41228.375</c:v>
                </c:pt>
                <c:pt idx="2559">
                  <c:v>41228.395833333336</c:v>
                </c:pt>
                <c:pt idx="2560">
                  <c:v>41228.416666666664</c:v>
                </c:pt>
                <c:pt idx="2561">
                  <c:v>41228.4375</c:v>
                </c:pt>
                <c:pt idx="2562">
                  <c:v>41228.458333333336</c:v>
                </c:pt>
                <c:pt idx="2563">
                  <c:v>41228.479166666664</c:v>
                </c:pt>
                <c:pt idx="2564">
                  <c:v>41228.5</c:v>
                </c:pt>
                <c:pt idx="2565">
                  <c:v>41228.520833333336</c:v>
                </c:pt>
                <c:pt idx="2566">
                  <c:v>41228.541666666664</c:v>
                </c:pt>
                <c:pt idx="2567">
                  <c:v>41228.5625</c:v>
                </c:pt>
                <c:pt idx="2568">
                  <c:v>41228.583333333336</c:v>
                </c:pt>
                <c:pt idx="2569">
                  <c:v>41228.604166666664</c:v>
                </c:pt>
                <c:pt idx="2570">
                  <c:v>41228.625</c:v>
                </c:pt>
                <c:pt idx="2571">
                  <c:v>41228.645833333336</c:v>
                </c:pt>
                <c:pt idx="2572">
                  <c:v>41228.666666666664</c:v>
                </c:pt>
                <c:pt idx="2573">
                  <c:v>41228.6875</c:v>
                </c:pt>
                <c:pt idx="2574">
                  <c:v>41228.708333333336</c:v>
                </c:pt>
                <c:pt idx="2575">
                  <c:v>41228.729166666664</c:v>
                </c:pt>
                <c:pt idx="2576">
                  <c:v>41228.75</c:v>
                </c:pt>
                <c:pt idx="2577">
                  <c:v>41228.770833333336</c:v>
                </c:pt>
                <c:pt idx="2578">
                  <c:v>41228.791666666664</c:v>
                </c:pt>
                <c:pt idx="2579">
                  <c:v>41228.8125</c:v>
                </c:pt>
                <c:pt idx="2580">
                  <c:v>41228.833333333336</c:v>
                </c:pt>
                <c:pt idx="2581">
                  <c:v>41228.854166666664</c:v>
                </c:pt>
                <c:pt idx="2582">
                  <c:v>41228.875</c:v>
                </c:pt>
                <c:pt idx="2583">
                  <c:v>41228.895833333336</c:v>
                </c:pt>
                <c:pt idx="2584">
                  <c:v>41228.916666666664</c:v>
                </c:pt>
                <c:pt idx="2585">
                  <c:v>41228.9375</c:v>
                </c:pt>
                <c:pt idx="2586">
                  <c:v>41228.958333333336</c:v>
                </c:pt>
                <c:pt idx="2587">
                  <c:v>41228.979166666664</c:v>
                </c:pt>
                <c:pt idx="2588">
                  <c:v>41229</c:v>
                </c:pt>
                <c:pt idx="2589">
                  <c:v>41229.020833333336</c:v>
                </c:pt>
                <c:pt idx="2590">
                  <c:v>41229.041666666664</c:v>
                </c:pt>
                <c:pt idx="2591">
                  <c:v>41229.0625</c:v>
                </c:pt>
                <c:pt idx="2592">
                  <c:v>41229.083333333336</c:v>
                </c:pt>
                <c:pt idx="2593">
                  <c:v>41229.104166666664</c:v>
                </c:pt>
                <c:pt idx="2594">
                  <c:v>41229.125</c:v>
                </c:pt>
                <c:pt idx="2595">
                  <c:v>41229.145833333336</c:v>
                </c:pt>
                <c:pt idx="2596">
                  <c:v>41229.166666666664</c:v>
                </c:pt>
                <c:pt idx="2597">
                  <c:v>41229.1875</c:v>
                </c:pt>
                <c:pt idx="2598">
                  <c:v>41229.208333333336</c:v>
                </c:pt>
                <c:pt idx="2599">
                  <c:v>41229.229166666664</c:v>
                </c:pt>
                <c:pt idx="2600">
                  <c:v>41229.25</c:v>
                </c:pt>
                <c:pt idx="2601">
                  <c:v>41229.270833333336</c:v>
                </c:pt>
                <c:pt idx="2602">
                  <c:v>41229.291666666664</c:v>
                </c:pt>
                <c:pt idx="2603">
                  <c:v>41229.3125</c:v>
                </c:pt>
                <c:pt idx="2604">
                  <c:v>41229.333333333336</c:v>
                </c:pt>
                <c:pt idx="2605">
                  <c:v>41229.354166666664</c:v>
                </c:pt>
                <c:pt idx="2606">
                  <c:v>41229.375</c:v>
                </c:pt>
                <c:pt idx="2607">
                  <c:v>41229.395833333336</c:v>
                </c:pt>
                <c:pt idx="2608">
                  <c:v>41229.416666666664</c:v>
                </c:pt>
                <c:pt idx="2609">
                  <c:v>41229.4375</c:v>
                </c:pt>
                <c:pt idx="2610">
                  <c:v>41229.458333333336</c:v>
                </c:pt>
                <c:pt idx="2611">
                  <c:v>41229.479166666664</c:v>
                </c:pt>
                <c:pt idx="2612">
                  <c:v>41229.5</c:v>
                </c:pt>
                <c:pt idx="2613">
                  <c:v>41229.520833333336</c:v>
                </c:pt>
                <c:pt idx="2614">
                  <c:v>41229.541666666664</c:v>
                </c:pt>
                <c:pt idx="2615">
                  <c:v>41229.5625</c:v>
                </c:pt>
                <c:pt idx="2616">
                  <c:v>41229.583333333336</c:v>
                </c:pt>
                <c:pt idx="2617">
                  <c:v>41229.604166666664</c:v>
                </c:pt>
                <c:pt idx="2618">
                  <c:v>41229.625</c:v>
                </c:pt>
                <c:pt idx="2619">
                  <c:v>41229.645833333336</c:v>
                </c:pt>
                <c:pt idx="2620">
                  <c:v>41229.666666666664</c:v>
                </c:pt>
                <c:pt idx="2621">
                  <c:v>41229.6875</c:v>
                </c:pt>
                <c:pt idx="2622">
                  <c:v>41229.708333333336</c:v>
                </c:pt>
                <c:pt idx="2623">
                  <c:v>41229.729166666664</c:v>
                </c:pt>
                <c:pt idx="2624">
                  <c:v>41229.75</c:v>
                </c:pt>
                <c:pt idx="2625">
                  <c:v>41229.770833333336</c:v>
                </c:pt>
                <c:pt idx="2626">
                  <c:v>41229.791666666664</c:v>
                </c:pt>
                <c:pt idx="2627">
                  <c:v>41229.8125</c:v>
                </c:pt>
                <c:pt idx="2628">
                  <c:v>41229.833333333336</c:v>
                </c:pt>
                <c:pt idx="2629">
                  <c:v>41229.854166666664</c:v>
                </c:pt>
                <c:pt idx="2630">
                  <c:v>41229.875</c:v>
                </c:pt>
                <c:pt idx="2631">
                  <c:v>41229.895833333336</c:v>
                </c:pt>
                <c:pt idx="2632">
                  <c:v>41229.916666666664</c:v>
                </c:pt>
                <c:pt idx="2633">
                  <c:v>41229.9375</c:v>
                </c:pt>
                <c:pt idx="2634">
                  <c:v>41229.958333333336</c:v>
                </c:pt>
                <c:pt idx="2635">
                  <c:v>41229.979166666664</c:v>
                </c:pt>
                <c:pt idx="2636">
                  <c:v>41230</c:v>
                </c:pt>
                <c:pt idx="2637">
                  <c:v>41230.020833333336</c:v>
                </c:pt>
                <c:pt idx="2638">
                  <c:v>41230.041666666664</c:v>
                </c:pt>
                <c:pt idx="2639">
                  <c:v>41230.0625</c:v>
                </c:pt>
                <c:pt idx="2640">
                  <c:v>41230.083333333336</c:v>
                </c:pt>
                <c:pt idx="2641">
                  <c:v>41230.104166666664</c:v>
                </c:pt>
                <c:pt idx="2642">
                  <c:v>41230.125</c:v>
                </c:pt>
                <c:pt idx="2643">
                  <c:v>41230.145833333336</c:v>
                </c:pt>
                <c:pt idx="2644">
                  <c:v>41230.166666666664</c:v>
                </c:pt>
                <c:pt idx="2645">
                  <c:v>41230.1875</c:v>
                </c:pt>
                <c:pt idx="2646">
                  <c:v>41230.208333333336</c:v>
                </c:pt>
                <c:pt idx="2647">
                  <c:v>41230.229166666664</c:v>
                </c:pt>
                <c:pt idx="2648">
                  <c:v>41230.25</c:v>
                </c:pt>
                <c:pt idx="2649">
                  <c:v>41230.270833333336</c:v>
                </c:pt>
                <c:pt idx="2650">
                  <c:v>41230.291666666664</c:v>
                </c:pt>
                <c:pt idx="2651">
                  <c:v>41230.3125</c:v>
                </c:pt>
                <c:pt idx="2652">
                  <c:v>41230.333333333336</c:v>
                </c:pt>
                <c:pt idx="2653">
                  <c:v>41230.354166666664</c:v>
                </c:pt>
                <c:pt idx="2654">
                  <c:v>41230.375</c:v>
                </c:pt>
                <c:pt idx="2655">
                  <c:v>41230.395833333336</c:v>
                </c:pt>
                <c:pt idx="2656">
                  <c:v>41230.416666666664</c:v>
                </c:pt>
                <c:pt idx="2657">
                  <c:v>41230.4375</c:v>
                </c:pt>
                <c:pt idx="2658">
                  <c:v>41230.458333333336</c:v>
                </c:pt>
                <c:pt idx="2659">
                  <c:v>41230.479166666664</c:v>
                </c:pt>
                <c:pt idx="2660">
                  <c:v>41230.5</c:v>
                </c:pt>
                <c:pt idx="2661">
                  <c:v>41230.520833333336</c:v>
                </c:pt>
                <c:pt idx="2662">
                  <c:v>41230.541666666664</c:v>
                </c:pt>
                <c:pt idx="2663">
                  <c:v>41230.5625</c:v>
                </c:pt>
                <c:pt idx="2664">
                  <c:v>41230.583333333336</c:v>
                </c:pt>
                <c:pt idx="2665">
                  <c:v>41230.604166666664</c:v>
                </c:pt>
                <c:pt idx="2666">
                  <c:v>41230.625</c:v>
                </c:pt>
                <c:pt idx="2667">
                  <c:v>41230.645833333336</c:v>
                </c:pt>
                <c:pt idx="2668">
                  <c:v>41230.666666666664</c:v>
                </c:pt>
                <c:pt idx="2669">
                  <c:v>41230.6875</c:v>
                </c:pt>
                <c:pt idx="2670">
                  <c:v>41230.708333333336</c:v>
                </c:pt>
                <c:pt idx="2671">
                  <c:v>41230.729166666664</c:v>
                </c:pt>
                <c:pt idx="2672">
                  <c:v>41230.75</c:v>
                </c:pt>
                <c:pt idx="2673">
                  <c:v>41230.770833333336</c:v>
                </c:pt>
                <c:pt idx="2674">
                  <c:v>41230.791666666664</c:v>
                </c:pt>
                <c:pt idx="2675">
                  <c:v>41230.8125</c:v>
                </c:pt>
                <c:pt idx="2676">
                  <c:v>41230.833333333336</c:v>
                </c:pt>
                <c:pt idx="2677">
                  <c:v>41230.854166666664</c:v>
                </c:pt>
                <c:pt idx="2678">
                  <c:v>41230.875</c:v>
                </c:pt>
                <c:pt idx="2679">
                  <c:v>41230.895833333336</c:v>
                </c:pt>
                <c:pt idx="2680">
                  <c:v>41230.916666666664</c:v>
                </c:pt>
                <c:pt idx="2681">
                  <c:v>41230.9375</c:v>
                </c:pt>
                <c:pt idx="2682">
                  <c:v>41230.958333333336</c:v>
                </c:pt>
                <c:pt idx="2683">
                  <c:v>41230.979166666664</c:v>
                </c:pt>
                <c:pt idx="2684">
                  <c:v>41231</c:v>
                </c:pt>
                <c:pt idx="2685">
                  <c:v>41231.020833333336</c:v>
                </c:pt>
                <c:pt idx="2686">
                  <c:v>41231.041666666664</c:v>
                </c:pt>
                <c:pt idx="2687">
                  <c:v>41231.0625</c:v>
                </c:pt>
                <c:pt idx="2688">
                  <c:v>41231.083333333336</c:v>
                </c:pt>
                <c:pt idx="2689">
                  <c:v>41231.104166666664</c:v>
                </c:pt>
                <c:pt idx="2690">
                  <c:v>41231.125</c:v>
                </c:pt>
                <c:pt idx="2691">
                  <c:v>41231.145833333336</c:v>
                </c:pt>
                <c:pt idx="2692">
                  <c:v>41231.166666666664</c:v>
                </c:pt>
                <c:pt idx="2693">
                  <c:v>41231.1875</c:v>
                </c:pt>
                <c:pt idx="2694">
                  <c:v>41231.208333333336</c:v>
                </c:pt>
                <c:pt idx="2695">
                  <c:v>41231.229166666664</c:v>
                </c:pt>
                <c:pt idx="2696">
                  <c:v>41231.25</c:v>
                </c:pt>
                <c:pt idx="2697">
                  <c:v>41231.270833333336</c:v>
                </c:pt>
                <c:pt idx="2698">
                  <c:v>41231.291666666664</c:v>
                </c:pt>
                <c:pt idx="2699">
                  <c:v>41231.3125</c:v>
                </c:pt>
                <c:pt idx="2700">
                  <c:v>41231.333333333336</c:v>
                </c:pt>
                <c:pt idx="2701">
                  <c:v>41231.354166666664</c:v>
                </c:pt>
                <c:pt idx="2702">
                  <c:v>41231.375</c:v>
                </c:pt>
                <c:pt idx="2703">
                  <c:v>41231.395833333336</c:v>
                </c:pt>
                <c:pt idx="2704">
                  <c:v>41231.416666666664</c:v>
                </c:pt>
                <c:pt idx="2705">
                  <c:v>41231.4375</c:v>
                </c:pt>
                <c:pt idx="2706">
                  <c:v>41231.458333333336</c:v>
                </c:pt>
                <c:pt idx="2707">
                  <c:v>41231.479166666664</c:v>
                </c:pt>
                <c:pt idx="2708">
                  <c:v>41231.5</c:v>
                </c:pt>
                <c:pt idx="2709">
                  <c:v>41231.520833333336</c:v>
                </c:pt>
                <c:pt idx="2710">
                  <c:v>41231.541666666664</c:v>
                </c:pt>
                <c:pt idx="2711">
                  <c:v>41231.5625</c:v>
                </c:pt>
                <c:pt idx="2712">
                  <c:v>41231.583333333336</c:v>
                </c:pt>
                <c:pt idx="2713">
                  <c:v>41231.604166666664</c:v>
                </c:pt>
                <c:pt idx="2714">
                  <c:v>41231.625</c:v>
                </c:pt>
                <c:pt idx="2715">
                  <c:v>41231.645833333336</c:v>
                </c:pt>
                <c:pt idx="2716">
                  <c:v>41231.666666666664</c:v>
                </c:pt>
                <c:pt idx="2717">
                  <c:v>41231.6875</c:v>
                </c:pt>
                <c:pt idx="2718">
                  <c:v>41231.708333333336</c:v>
                </c:pt>
                <c:pt idx="2719">
                  <c:v>41231.729166666664</c:v>
                </c:pt>
                <c:pt idx="2720">
                  <c:v>41231.75</c:v>
                </c:pt>
                <c:pt idx="2721">
                  <c:v>41231.770833333336</c:v>
                </c:pt>
                <c:pt idx="2722">
                  <c:v>41231.791666666664</c:v>
                </c:pt>
                <c:pt idx="2723">
                  <c:v>41231.8125</c:v>
                </c:pt>
                <c:pt idx="2724">
                  <c:v>41231.833333333336</c:v>
                </c:pt>
                <c:pt idx="2725">
                  <c:v>41231.854166666664</c:v>
                </c:pt>
                <c:pt idx="2726">
                  <c:v>41231.875</c:v>
                </c:pt>
                <c:pt idx="2727">
                  <c:v>41231.895833333336</c:v>
                </c:pt>
                <c:pt idx="2728">
                  <c:v>41231.916666666664</c:v>
                </c:pt>
                <c:pt idx="2729">
                  <c:v>41231.9375</c:v>
                </c:pt>
                <c:pt idx="2730">
                  <c:v>41231.958333333336</c:v>
                </c:pt>
                <c:pt idx="2731">
                  <c:v>41231.979166666664</c:v>
                </c:pt>
                <c:pt idx="2732">
                  <c:v>41232</c:v>
                </c:pt>
                <c:pt idx="2733">
                  <c:v>41232.020833333336</c:v>
                </c:pt>
                <c:pt idx="2734">
                  <c:v>41232.041666666664</c:v>
                </c:pt>
                <c:pt idx="2735">
                  <c:v>41232.0625</c:v>
                </c:pt>
                <c:pt idx="2736">
                  <c:v>41232.083333333336</c:v>
                </c:pt>
                <c:pt idx="2737">
                  <c:v>41232.104166666664</c:v>
                </c:pt>
                <c:pt idx="2738">
                  <c:v>41232.125</c:v>
                </c:pt>
                <c:pt idx="2739">
                  <c:v>41232.145833333336</c:v>
                </c:pt>
                <c:pt idx="2740">
                  <c:v>41232.166666666664</c:v>
                </c:pt>
                <c:pt idx="2741">
                  <c:v>41232.1875</c:v>
                </c:pt>
                <c:pt idx="2742">
                  <c:v>41232.208333333336</c:v>
                </c:pt>
                <c:pt idx="2743">
                  <c:v>41232.229166666664</c:v>
                </c:pt>
                <c:pt idx="2744">
                  <c:v>41232.25</c:v>
                </c:pt>
                <c:pt idx="2745">
                  <c:v>41232.270833333336</c:v>
                </c:pt>
                <c:pt idx="2746">
                  <c:v>41232.291666666664</c:v>
                </c:pt>
                <c:pt idx="2747">
                  <c:v>41232.3125</c:v>
                </c:pt>
                <c:pt idx="2748">
                  <c:v>41232.333333333336</c:v>
                </c:pt>
                <c:pt idx="2749">
                  <c:v>41232.354166666664</c:v>
                </c:pt>
                <c:pt idx="2750">
                  <c:v>41232.375</c:v>
                </c:pt>
                <c:pt idx="2751">
                  <c:v>41232.395833333336</c:v>
                </c:pt>
                <c:pt idx="2752">
                  <c:v>41232.416666666664</c:v>
                </c:pt>
                <c:pt idx="2753">
                  <c:v>41232.4375</c:v>
                </c:pt>
                <c:pt idx="2754">
                  <c:v>41232.458333333336</c:v>
                </c:pt>
                <c:pt idx="2755">
                  <c:v>41232.479166666664</c:v>
                </c:pt>
                <c:pt idx="2756">
                  <c:v>41232.5</c:v>
                </c:pt>
                <c:pt idx="2757">
                  <c:v>41232.520833333336</c:v>
                </c:pt>
                <c:pt idx="2758">
                  <c:v>41232.541666666664</c:v>
                </c:pt>
                <c:pt idx="2759">
                  <c:v>41232.5625</c:v>
                </c:pt>
                <c:pt idx="2760">
                  <c:v>41232.583333333336</c:v>
                </c:pt>
                <c:pt idx="2761">
                  <c:v>41232.604166666664</c:v>
                </c:pt>
                <c:pt idx="2762">
                  <c:v>41232.625</c:v>
                </c:pt>
                <c:pt idx="2763">
                  <c:v>41232.645833333336</c:v>
                </c:pt>
                <c:pt idx="2764">
                  <c:v>41232.666666666664</c:v>
                </c:pt>
                <c:pt idx="2765">
                  <c:v>41232.6875</c:v>
                </c:pt>
                <c:pt idx="2766">
                  <c:v>41232.708333333336</c:v>
                </c:pt>
                <c:pt idx="2767">
                  <c:v>41232.729166666664</c:v>
                </c:pt>
                <c:pt idx="2768">
                  <c:v>41232.75</c:v>
                </c:pt>
                <c:pt idx="2769">
                  <c:v>41232.770833333336</c:v>
                </c:pt>
                <c:pt idx="2770">
                  <c:v>41232.791666666664</c:v>
                </c:pt>
                <c:pt idx="2771">
                  <c:v>41232.8125</c:v>
                </c:pt>
                <c:pt idx="2772">
                  <c:v>41232.833333333336</c:v>
                </c:pt>
                <c:pt idx="2773">
                  <c:v>41232.854166666664</c:v>
                </c:pt>
                <c:pt idx="2774">
                  <c:v>41232.875</c:v>
                </c:pt>
                <c:pt idx="2775">
                  <c:v>41232.895833333336</c:v>
                </c:pt>
                <c:pt idx="2776">
                  <c:v>41232.916666666664</c:v>
                </c:pt>
                <c:pt idx="2777">
                  <c:v>41232.9375</c:v>
                </c:pt>
                <c:pt idx="2778">
                  <c:v>41232.958333333336</c:v>
                </c:pt>
                <c:pt idx="2779">
                  <c:v>41232.979166666664</c:v>
                </c:pt>
                <c:pt idx="2780">
                  <c:v>41233</c:v>
                </c:pt>
                <c:pt idx="2781">
                  <c:v>41233.020833333336</c:v>
                </c:pt>
                <c:pt idx="2782">
                  <c:v>41233.041666666664</c:v>
                </c:pt>
                <c:pt idx="2783">
                  <c:v>41233.0625</c:v>
                </c:pt>
                <c:pt idx="2784">
                  <c:v>41233.083333333336</c:v>
                </c:pt>
                <c:pt idx="2785">
                  <c:v>41233.104166666664</c:v>
                </c:pt>
                <c:pt idx="2786">
                  <c:v>41233.125</c:v>
                </c:pt>
                <c:pt idx="2787">
                  <c:v>41233.145833333336</c:v>
                </c:pt>
                <c:pt idx="2788">
                  <c:v>41233.166666666664</c:v>
                </c:pt>
                <c:pt idx="2789">
                  <c:v>41233.1875</c:v>
                </c:pt>
                <c:pt idx="2790">
                  <c:v>41233.208333333336</c:v>
                </c:pt>
                <c:pt idx="2791">
                  <c:v>41233.229166666664</c:v>
                </c:pt>
                <c:pt idx="2792">
                  <c:v>41233.25</c:v>
                </c:pt>
                <c:pt idx="2793">
                  <c:v>41233.270833333336</c:v>
                </c:pt>
                <c:pt idx="2794">
                  <c:v>41233.291666666664</c:v>
                </c:pt>
                <c:pt idx="2795">
                  <c:v>41233.3125</c:v>
                </c:pt>
                <c:pt idx="2796">
                  <c:v>41233.333333333336</c:v>
                </c:pt>
                <c:pt idx="2797">
                  <c:v>41233.354166666664</c:v>
                </c:pt>
                <c:pt idx="2798">
                  <c:v>41233.375</c:v>
                </c:pt>
                <c:pt idx="2799">
                  <c:v>41233.395833333336</c:v>
                </c:pt>
                <c:pt idx="2800">
                  <c:v>41233.416666666664</c:v>
                </c:pt>
                <c:pt idx="2801">
                  <c:v>41233.4375</c:v>
                </c:pt>
                <c:pt idx="2802">
                  <c:v>41233.458333333336</c:v>
                </c:pt>
                <c:pt idx="2803">
                  <c:v>41233.479166666664</c:v>
                </c:pt>
                <c:pt idx="2804">
                  <c:v>41233.5</c:v>
                </c:pt>
                <c:pt idx="2805">
                  <c:v>41233.520833333336</c:v>
                </c:pt>
                <c:pt idx="2806">
                  <c:v>41233.541666666664</c:v>
                </c:pt>
                <c:pt idx="2807">
                  <c:v>41233.5625</c:v>
                </c:pt>
                <c:pt idx="2808">
                  <c:v>41233.583333333336</c:v>
                </c:pt>
                <c:pt idx="2809">
                  <c:v>41233.604166666664</c:v>
                </c:pt>
                <c:pt idx="2810">
                  <c:v>41233.625</c:v>
                </c:pt>
                <c:pt idx="2811">
                  <c:v>41233.645833333336</c:v>
                </c:pt>
                <c:pt idx="2812">
                  <c:v>41233.666666666664</c:v>
                </c:pt>
                <c:pt idx="2813">
                  <c:v>41233.6875</c:v>
                </c:pt>
                <c:pt idx="2814">
                  <c:v>41233.708333333336</c:v>
                </c:pt>
                <c:pt idx="2815">
                  <c:v>41233.729166666664</c:v>
                </c:pt>
                <c:pt idx="2816">
                  <c:v>41233.75</c:v>
                </c:pt>
                <c:pt idx="2817">
                  <c:v>41233.770833333336</c:v>
                </c:pt>
                <c:pt idx="2818">
                  <c:v>41233.791666666664</c:v>
                </c:pt>
                <c:pt idx="2819">
                  <c:v>41233.8125</c:v>
                </c:pt>
                <c:pt idx="2820">
                  <c:v>41233.833333333336</c:v>
                </c:pt>
                <c:pt idx="2821">
                  <c:v>41233.854166666664</c:v>
                </c:pt>
                <c:pt idx="2822">
                  <c:v>41233.875</c:v>
                </c:pt>
                <c:pt idx="2823">
                  <c:v>41233.895833333336</c:v>
                </c:pt>
                <c:pt idx="2824">
                  <c:v>41233.916666666664</c:v>
                </c:pt>
                <c:pt idx="2825">
                  <c:v>41233.9375</c:v>
                </c:pt>
                <c:pt idx="2826">
                  <c:v>41233.958333333336</c:v>
                </c:pt>
                <c:pt idx="2827">
                  <c:v>41233.979166666664</c:v>
                </c:pt>
                <c:pt idx="2828">
                  <c:v>41234</c:v>
                </c:pt>
                <c:pt idx="2829">
                  <c:v>41234.020833333336</c:v>
                </c:pt>
                <c:pt idx="2830">
                  <c:v>41234.041666666664</c:v>
                </c:pt>
                <c:pt idx="2831">
                  <c:v>41234.0625</c:v>
                </c:pt>
                <c:pt idx="2832">
                  <c:v>41234.083333333336</c:v>
                </c:pt>
                <c:pt idx="2833">
                  <c:v>41234.104166666664</c:v>
                </c:pt>
                <c:pt idx="2834">
                  <c:v>41234.125</c:v>
                </c:pt>
                <c:pt idx="2835">
                  <c:v>41234.145833333336</c:v>
                </c:pt>
                <c:pt idx="2836">
                  <c:v>41234.166666666664</c:v>
                </c:pt>
                <c:pt idx="2837">
                  <c:v>41234.1875</c:v>
                </c:pt>
                <c:pt idx="2838">
                  <c:v>41234.208333333336</c:v>
                </c:pt>
                <c:pt idx="2839">
                  <c:v>41234.229166666664</c:v>
                </c:pt>
                <c:pt idx="2840">
                  <c:v>41234.25</c:v>
                </c:pt>
                <c:pt idx="2841">
                  <c:v>41234.270833333336</c:v>
                </c:pt>
                <c:pt idx="2842">
                  <c:v>41234.291666666664</c:v>
                </c:pt>
                <c:pt idx="2843">
                  <c:v>41234.3125</c:v>
                </c:pt>
                <c:pt idx="2844">
                  <c:v>41234.333333333336</c:v>
                </c:pt>
                <c:pt idx="2845">
                  <c:v>41234.354166666664</c:v>
                </c:pt>
                <c:pt idx="2846">
                  <c:v>41234.375</c:v>
                </c:pt>
                <c:pt idx="2847">
                  <c:v>41234.395833333336</c:v>
                </c:pt>
                <c:pt idx="2848">
                  <c:v>41234.416666666664</c:v>
                </c:pt>
                <c:pt idx="2849">
                  <c:v>41234.4375</c:v>
                </c:pt>
                <c:pt idx="2850">
                  <c:v>41234.458333333336</c:v>
                </c:pt>
                <c:pt idx="2851">
                  <c:v>41234.479166666664</c:v>
                </c:pt>
                <c:pt idx="2852">
                  <c:v>41234.5</c:v>
                </c:pt>
                <c:pt idx="2853">
                  <c:v>41234.520833333336</c:v>
                </c:pt>
                <c:pt idx="2854">
                  <c:v>41234.541666666664</c:v>
                </c:pt>
                <c:pt idx="2855">
                  <c:v>41234.5625</c:v>
                </c:pt>
                <c:pt idx="2856">
                  <c:v>41234.583333333336</c:v>
                </c:pt>
                <c:pt idx="2857">
                  <c:v>41234.604166666664</c:v>
                </c:pt>
                <c:pt idx="2858">
                  <c:v>41234.625</c:v>
                </c:pt>
                <c:pt idx="2859">
                  <c:v>41234.645833333336</c:v>
                </c:pt>
                <c:pt idx="2860">
                  <c:v>41234.666666666664</c:v>
                </c:pt>
                <c:pt idx="2861">
                  <c:v>41234.6875</c:v>
                </c:pt>
                <c:pt idx="2862">
                  <c:v>41234.708333333336</c:v>
                </c:pt>
                <c:pt idx="2863">
                  <c:v>41234.729166666664</c:v>
                </c:pt>
                <c:pt idx="2864">
                  <c:v>41234.75</c:v>
                </c:pt>
                <c:pt idx="2865">
                  <c:v>41234.770833333336</c:v>
                </c:pt>
                <c:pt idx="2866">
                  <c:v>41234.791666666664</c:v>
                </c:pt>
                <c:pt idx="2867">
                  <c:v>41234.8125</c:v>
                </c:pt>
                <c:pt idx="2868">
                  <c:v>41234.833333333336</c:v>
                </c:pt>
                <c:pt idx="2869">
                  <c:v>41234.854166666664</c:v>
                </c:pt>
                <c:pt idx="2870">
                  <c:v>41234.875</c:v>
                </c:pt>
                <c:pt idx="2871">
                  <c:v>41234.895833333336</c:v>
                </c:pt>
                <c:pt idx="2872">
                  <c:v>41234.916666666664</c:v>
                </c:pt>
                <c:pt idx="2873">
                  <c:v>41234.9375</c:v>
                </c:pt>
                <c:pt idx="2874">
                  <c:v>41234.958333333336</c:v>
                </c:pt>
                <c:pt idx="2875">
                  <c:v>41234.979166666664</c:v>
                </c:pt>
                <c:pt idx="2876">
                  <c:v>41235</c:v>
                </c:pt>
                <c:pt idx="2877">
                  <c:v>41235.020833333336</c:v>
                </c:pt>
                <c:pt idx="2878">
                  <c:v>41235.041666666664</c:v>
                </c:pt>
                <c:pt idx="2879">
                  <c:v>41235.0625</c:v>
                </c:pt>
                <c:pt idx="2880">
                  <c:v>41235.083333333336</c:v>
                </c:pt>
                <c:pt idx="2881">
                  <c:v>41235.104166666664</c:v>
                </c:pt>
                <c:pt idx="2882">
                  <c:v>41235.125</c:v>
                </c:pt>
                <c:pt idx="2883">
                  <c:v>41235.145833333336</c:v>
                </c:pt>
                <c:pt idx="2884">
                  <c:v>41235.166666666664</c:v>
                </c:pt>
                <c:pt idx="2885">
                  <c:v>41235.1875</c:v>
                </c:pt>
                <c:pt idx="2886">
                  <c:v>41235.208333333336</c:v>
                </c:pt>
                <c:pt idx="2887">
                  <c:v>41235.229166666664</c:v>
                </c:pt>
                <c:pt idx="2888">
                  <c:v>41235.25</c:v>
                </c:pt>
                <c:pt idx="2889">
                  <c:v>41235.270833333336</c:v>
                </c:pt>
                <c:pt idx="2890">
                  <c:v>41235.291666666664</c:v>
                </c:pt>
                <c:pt idx="2891">
                  <c:v>41235.3125</c:v>
                </c:pt>
                <c:pt idx="2892">
                  <c:v>41235.333333333336</c:v>
                </c:pt>
                <c:pt idx="2893">
                  <c:v>41235.354166666664</c:v>
                </c:pt>
                <c:pt idx="2894">
                  <c:v>41235.375</c:v>
                </c:pt>
                <c:pt idx="2895">
                  <c:v>41235.395833333336</c:v>
                </c:pt>
                <c:pt idx="2896">
                  <c:v>41235.416666666664</c:v>
                </c:pt>
                <c:pt idx="2897">
                  <c:v>41235.4375</c:v>
                </c:pt>
                <c:pt idx="2898">
                  <c:v>41235.458333333336</c:v>
                </c:pt>
                <c:pt idx="2899">
                  <c:v>41235.479166666664</c:v>
                </c:pt>
                <c:pt idx="2900">
                  <c:v>41235.5</c:v>
                </c:pt>
                <c:pt idx="2901">
                  <c:v>41235.520833333336</c:v>
                </c:pt>
                <c:pt idx="2902">
                  <c:v>41235.541666666664</c:v>
                </c:pt>
                <c:pt idx="2903">
                  <c:v>41235.5625</c:v>
                </c:pt>
                <c:pt idx="2904">
                  <c:v>41235.583333333336</c:v>
                </c:pt>
                <c:pt idx="2905">
                  <c:v>41235.604166666664</c:v>
                </c:pt>
                <c:pt idx="2906">
                  <c:v>41235.625</c:v>
                </c:pt>
                <c:pt idx="2907">
                  <c:v>41235.645833333336</c:v>
                </c:pt>
                <c:pt idx="2908">
                  <c:v>41235.666666666664</c:v>
                </c:pt>
                <c:pt idx="2909">
                  <c:v>41235.6875</c:v>
                </c:pt>
                <c:pt idx="2910">
                  <c:v>41235.708333333336</c:v>
                </c:pt>
                <c:pt idx="2911">
                  <c:v>41235.729166666664</c:v>
                </c:pt>
                <c:pt idx="2912">
                  <c:v>41235.75</c:v>
                </c:pt>
                <c:pt idx="2913">
                  <c:v>41235.770833333336</c:v>
                </c:pt>
                <c:pt idx="2914">
                  <c:v>41235.791666666664</c:v>
                </c:pt>
                <c:pt idx="2915">
                  <c:v>41235.8125</c:v>
                </c:pt>
                <c:pt idx="2916">
                  <c:v>41235.833333333336</c:v>
                </c:pt>
                <c:pt idx="2917">
                  <c:v>41235.854166666664</c:v>
                </c:pt>
                <c:pt idx="2918">
                  <c:v>41235.875</c:v>
                </c:pt>
                <c:pt idx="2919">
                  <c:v>41235.895833333336</c:v>
                </c:pt>
                <c:pt idx="2920">
                  <c:v>41235.916666666664</c:v>
                </c:pt>
                <c:pt idx="2921">
                  <c:v>41235.9375</c:v>
                </c:pt>
                <c:pt idx="2922">
                  <c:v>41235.958333333336</c:v>
                </c:pt>
                <c:pt idx="2923">
                  <c:v>41235.979166666664</c:v>
                </c:pt>
                <c:pt idx="2924">
                  <c:v>41236</c:v>
                </c:pt>
                <c:pt idx="2925">
                  <c:v>41236.020833333336</c:v>
                </c:pt>
                <c:pt idx="2926">
                  <c:v>41236.041666666664</c:v>
                </c:pt>
                <c:pt idx="2927">
                  <c:v>41236.0625</c:v>
                </c:pt>
                <c:pt idx="2928">
                  <c:v>41236.083333333336</c:v>
                </c:pt>
                <c:pt idx="2929">
                  <c:v>41236.104166666664</c:v>
                </c:pt>
                <c:pt idx="2930">
                  <c:v>41236.125</c:v>
                </c:pt>
                <c:pt idx="2931">
                  <c:v>41236.145833333336</c:v>
                </c:pt>
                <c:pt idx="2932">
                  <c:v>41236.166666666664</c:v>
                </c:pt>
                <c:pt idx="2933">
                  <c:v>41236.1875</c:v>
                </c:pt>
                <c:pt idx="2934">
                  <c:v>41236.208333333336</c:v>
                </c:pt>
                <c:pt idx="2935">
                  <c:v>41236.229166666664</c:v>
                </c:pt>
                <c:pt idx="2936">
                  <c:v>41236.25</c:v>
                </c:pt>
                <c:pt idx="2937">
                  <c:v>41236.270833333336</c:v>
                </c:pt>
                <c:pt idx="2938">
                  <c:v>41236.291666666664</c:v>
                </c:pt>
                <c:pt idx="2939">
                  <c:v>41236.3125</c:v>
                </c:pt>
                <c:pt idx="2940">
                  <c:v>41236.333333333336</c:v>
                </c:pt>
                <c:pt idx="2941">
                  <c:v>41236.354166666664</c:v>
                </c:pt>
                <c:pt idx="2942">
                  <c:v>41236.375</c:v>
                </c:pt>
                <c:pt idx="2943">
                  <c:v>41236.395833333336</c:v>
                </c:pt>
                <c:pt idx="2944">
                  <c:v>41236.416666666664</c:v>
                </c:pt>
                <c:pt idx="2945">
                  <c:v>41236.4375</c:v>
                </c:pt>
                <c:pt idx="2946">
                  <c:v>41236.458333333336</c:v>
                </c:pt>
                <c:pt idx="2947">
                  <c:v>41236.479166666664</c:v>
                </c:pt>
                <c:pt idx="2948">
                  <c:v>41236.5</c:v>
                </c:pt>
                <c:pt idx="2949">
                  <c:v>41236.520833333336</c:v>
                </c:pt>
                <c:pt idx="2950">
                  <c:v>41236.541666666664</c:v>
                </c:pt>
                <c:pt idx="2951">
                  <c:v>41236.5625</c:v>
                </c:pt>
                <c:pt idx="2952">
                  <c:v>41236.583333333336</c:v>
                </c:pt>
                <c:pt idx="2953">
                  <c:v>41236.604166666664</c:v>
                </c:pt>
                <c:pt idx="2954">
                  <c:v>41236.625</c:v>
                </c:pt>
                <c:pt idx="2955">
                  <c:v>41236.645833333336</c:v>
                </c:pt>
                <c:pt idx="2956">
                  <c:v>41236.666666666664</c:v>
                </c:pt>
                <c:pt idx="2957">
                  <c:v>41236.6875</c:v>
                </c:pt>
                <c:pt idx="2958">
                  <c:v>41236.708333333336</c:v>
                </c:pt>
                <c:pt idx="2959">
                  <c:v>41236.729166666664</c:v>
                </c:pt>
                <c:pt idx="2960">
                  <c:v>41236.75</c:v>
                </c:pt>
                <c:pt idx="2961">
                  <c:v>41236.770833333336</c:v>
                </c:pt>
                <c:pt idx="2962">
                  <c:v>41236.791666666664</c:v>
                </c:pt>
                <c:pt idx="2963">
                  <c:v>41236.8125</c:v>
                </c:pt>
                <c:pt idx="2964">
                  <c:v>41236.833333333336</c:v>
                </c:pt>
                <c:pt idx="2965">
                  <c:v>41236.854166666664</c:v>
                </c:pt>
                <c:pt idx="2966">
                  <c:v>41236.875</c:v>
                </c:pt>
                <c:pt idx="2967">
                  <c:v>41236.895833333336</c:v>
                </c:pt>
                <c:pt idx="2968">
                  <c:v>41236.916666666664</c:v>
                </c:pt>
                <c:pt idx="2969">
                  <c:v>41236.9375</c:v>
                </c:pt>
                <c:pt idx="2970">
                  <c:v>41236.958333333336</c:v>
                </c:pt>
                <c:pt idx="2971">
                  <c:v>41236.979166666664</c:v>
                </c:pt>
                <c:pt idx="2972">
                  <c:v>41237</c:v>
                </c:pt>
                <c:pt idx="2973">
                  <c:v>41237.020833333336</c:v>
                </c:pt>
                <c:pt idx="2974">
                  <c:v>41237.041666666664</c:v>
                </c:pt>
                <c:pt idx="2975">
                  <c:v>41237.0625</c:v>
                </c:pt>
                <c:pt idx="2976">
                  <c:v>41237.083333333336</c:v>
                </c:pt>
                <c:pt idx="2977">
                  <c:v>41237.104166666664</c:v>
                </c:pt>
                <c:pt idx="2978">
                  <c:v>41237.125</c:v>
                </c:pt>
                <c:pt idx="2979">
                  <c:v>41237.145833333336</c:v>
                </c:pt>
                <c:pt idx="2980">
                  <c:v>41237.166666666664</c:v>
                </c:pt>
                <c:pt idx="2981">
                  <c:v>41237.1875</c:v>
                </c:pt>
                <c:pt idx="2982">
                  <c:v>41237.208333333336</c:v>
                </c:pt>
                <c:pt idx="2983">
                  <c:v>41237.229166666664</c:v>
                </c:pt>
                <c:pt idx="2984">
                  <c:v>41237.25</c:v>
                </c:pt>
                <c:pt idx="2985">
                  <c:v>41237.270833333336</c:v>
                </c:pt>
                <c:pt idx="2986">
                  <c:v>41237.291666666664</c:v>
                </c:pt>
                <c:pt idx="2987">
                  <c:v>41237.3125</c:v>
                </c:pt>
                <c:pt idx="2988">
                  <c:v>41237.333333333336</c:v>
                </c:pt>
                <c:pt idx="2989">
                  <c:v>41237.354166666664</c:v>
                </c:pt>
                <c:pt idx="2990">
                  <c:v>41237.375</c:v>
                </c:pt>
                <c:pt idx="2991">
                  <c:v>41237.395833333336</c:v>
                </c:pt>
                <c:pt idx="2992">
                  <c:v>41237.416666666664</c:v>
                </c:pt>
                <c:pt idx="2993">
                  <c:v>41237.4375</c:v>
                </c:pt>
                <c:pt idx="2994">
                  <c:v>41237.458333333336</c:v>
                </c:pt>
                <c:pt idx="2995">
                  <c:v>41237.479166666664</c:v>
                </c:pt>
                <c:pt idx="2996">
                  <c:v>41237.5</c:v>
                </c:pt>
                <c:pt idx="2997">
                  <c:v>41237.520833333336</c:v>
                </c:pt>
                <c:pt idx="2998">
                  <c:v>41237.541666666664</c:v>
                </c:pt>
                <c:pt idx="2999">
                  <c:v>41237.5625</c:v>
                </c:pt>
                <c:pt idx="3000">
                  <c:v>41237.583333333336</c:v>
                </c:pt>
                <c:pt idx="3001">
                  <c:v>41237.604166666664</c:v>
                </c:pt>
                <c:pt idx="3002">
                  <c:v>41237.625</c:v>
                </c:pt>
                <c:pt idx="3003">
                  <c:v>41237.645833333336</c:v>
                </c:pt>
                <c:pt idx="3004">
                  <c:v>41237.666666666664</c:v>
                </c:pt>
                <c:pt idx="3005">
                  <c:v>41237.6875</c:v>
                </c:pt>
                <c:pt idx="3006">
                  <c:v>41237.708333333336</c:v>
                </c:pt>
                <c:pt idx="3007">
                  <c:v>41237.729166666664</c:v>
                </c:pt>
                <c:pt idx="3008">
                  <c:v>41237.75</c:v>
                </c:pt>
                <c:pt idx="3009">
                  <c:v>41237.770833333336</c:v>
                </c:pt>
                <c:pt idx="3010">
                  <c:v>41237.791666666664</c:v>
                </c:pt>
                <c:pt idx="3011">
                  <c:v>41237.8125</c:v>
                </c:pt>
                <c:pt idx="3012">
                  <c:v>41237.833333333336</c:v>
                </c:pt>
                <c:pt idx="3013">
                  <c:v>41237.854166666664</c:v>
                </c:pt>
                <c:pt idx="3014">
                  <c:v>41237.875</c:v>
                </c:pt>
                <c:pt idx="3015">
                  <c:v>41237.895833333336</c:v>
                </c:pt>
                <c:pt idx="3016">
                  <c:v>41237.916666666664</c:v>
                </c:pt>
                <c:pt idx="3017">
                  <c:v>41237.9375</c:v>
                </c:pt>
                <c:pt idx="3018">
                  <c:v>41237.958333333336</c:v>
                </c:pt>
                <c:pt idx="3019">
                  <c:v>41237.979166666664</c:v>
                </c:pt>
                <c:pt idx="3020">
                  <c:v>41238</c:v>
                </c:pt>
                <c:pt idx="3021">
                  <c:v>41238.020833333336</c:v>
                </c:pt>
                <c:pt idx="3022">
                  <c:v>41238.041666666664</c:v>
                </c:pt>
                <c:pt idx="3023">
                  <c:v>41238.0625</c:v>
                </c:pt>
                <c:pt idx="3024">
                  <c:v>41238.083333333336</c:v>
                </c:pt>
                <c:pt idx="3025">
                  <c:v>41238.104166666664</c:v>
                </c:pt>
                <c:pt idx="3026">
                  <c:v>41238.125</c:v>
                </c:pt>
                <c:pt idx="3027">
                  <c:v>41238.145833333336</c:v>
                </c:pt>
                <c:pt idx="3028">
                  <c:v>41238.166666666664</c:v>
                </c:pt>
                <c:pt idx="3029">
                  <c:v>41238.1875</c:v>
                </c:pt>
                <c:pt idx="3030">
                  <c:v>41238.208333333336</c:v>
                </c:pt>
                <c:pt idx="3031">
                  <c:v>41238.229166666664</c:v>
                </c:pt>
                <c:pt idx="3032">
                  <c:v>41238.25</c:v>
                </c:pt>
                <c:pt idx="3033">
                  <c:v>41238.270833333336</c:v>
                </c:pt>
                <c:pt idx="3034">
                  <c:v>41238.291666666664</c:v>
                </c:pt>
                <c:pt idx="3035">
                  <c:v>41238.3125</c:v>
                </c:pt>
                <c:pt idx="3036">
                  <c:v>41238.333333333336</c:v>
                </c:pt>
                <c:pt idx="3037">
                  <c:v>41238.354166666664</c:v>
                </c:pt>
                <c:pt idx="3038">
                  <c:v>41238.375</c:v>
                </c:pt>
                <c:pt idx="3039">
                  <c:v>41238.395833333336</c:v>
                </c:pt>
                <c:pt idx="3040">
                  <c:v>41238.416666666664</c:v>
                </c:pt>
                <c:pt idx="3041">
                  <c:v>41238.4375</c:v>
                </c:pt>
                <c:pt idx="3042">
                  <c:v>41238.458333333336</c:v>
                </c:pt>
                <c:pt idx="3043">
                  <c:v>41238.479166666664</c:v>
                </c:pt>
                <c:pt idx="3044">
                  <c:v>41238.5</c:v>
                </c:pt>
                <c:pt idx="3045">
                  <c:v>41238.520833333336</c:v>
                </c:pt>
                <c:pt idx="3046">
                  <c:v>41238.541666666664</c:v>
                </c:pt>
                <c:pt idx="3047">
                  <c:v>41238.5625</c:v>
                </c:pt>
                <c:pt idx="3048">
                  <c:v>41238.583333333336</c:v>
                </c:pt>
                <c:pt idx="3049">
                  <c:v>41238.604166666664</c:v>
                </c:pt>
                <c:pt idx="3050">
                  <c:v>41238.625</c:v>
                </c:pt>
                <c:pt idx="3051">
                  <c:v>41238.645833333336</c:v>
                </c:pt>
                <c:pt idx="3052">
                  <c:v>41238.666666666664</c:v>
                </c:pt>
                <c:pt idx="3053">
                  <c:v>41238.6875</c:v>
                </c:pt>
                <c:pt idx="3054">
                  <c:v>41238.708333333336</c:v>
                </c:pt>
                <c:pt idx="3055">
                  <c:v>41238.729166666664</c:v>
                </c:pt>
                <c:pt idx="3056">
                  <c:v>41238.75</c:v>
                </c:pt>
                <c:pt idx="3057">
                  <c:v>41238.770833333336</c:v>
                </c:pt>
                <c:pt idx="3058">
                  <c:v>41238.791666666664</c:v>
                </c:pt>
                <c:pt idx="3059">
                  <c:v>41238.8125</c:v>
                </c:pt>
                <c:pt idx="3060">
                  <c:v>41238.833333333336</c:v>
                </c:pt>
                <c:pt idx="3061">
                  <c:v>41238.854166666664</c:v>
                </c:pt>
                <c:pt idx="3062">
                  <c:v>41238.875</c:v>
                </c:pt>
                <c:pt idx="3063">
                  <c:v>41238.895833333336</c:v>
                </c:pt>
                <c:pt idx="3064">
                  <c:v>41238.916666666664</c:v>
                </c:pt>
                <c:pt idx="3065">
                  <c:v>41238.9375</c:v>
                </c:pt>
                <c:pt idx="3066">
                  <c:v>41238.958333333336</c:v>
                </c:pt>
                <c:pt idx="3067">
                  <c:v>41238.979166666664</c:v>
                </c:pt>
                <c:pt idx="3068">
                  <c:v>41239</c:v>
                </c:pt>
                <c:pt idx="3069">
                  <c:v>41239.020833333336</c:v>
                </c:pt>
                <c:pt idx="3070">
                  <c:v>41239.041666666664</c:v>
                </c:pt>
                <c:pt idx="3071">
                  <c:v>41239.0625</c:v>
                </c:pt>
                <c:pt idx="3072">
                  <c:v>41239.083333333336</c:v>
                </c:pt>
                <c:pt idx="3073">
                  <c:v>41239.104166666664</c:v>
                </c:pt>
                <c:pt idx="3074">
                  <c:v>41239.125</c:v>
                </c:pt>
                <c:pt idx="3075">
                  <c:v>41239.145833333336</c:v>
                </c:pt>
                <c:pt idx="3076">
                  <c:v>41239.166666666664</c:v>
                </c:pt>
                <c:pt idx="3077">
                  <c:v>41239.1875</c:v>
                </c:pt>
                <c:pt idx="3078">
                  <c:v>41239.208333333336</c:v>
                </c:pt>
                <c:pt idx="3079">
                  <c:v>41239.229166666664</c:v>
                </c:pt>
                <c:pt idx="3080">
                  <c:v>41239.25</c:v>
                </c:pt>
                <c:pt idx="3081">
                  <c:v>41239.270833333336</c:v>
                </c:pt>
                <c:pt idx="3082">
                  <c:v>41239.291666666664</c:v>
                </c:pt>
                <c:pt idx="3083">
                  <c:v>41239.3125</c:v>
                </c:pt>
                <c:pt idx="3084">
                  <c:v>41239.333333333336</c:v>
                </c:pt>
                <c:pt idx="3085">
                  <c:v>41239.354166666664</c:v>
                </c:pt>
                <c:pt idx="3086">
                  <c:v>41239.375</c:v>
                </c:pt>
                <c:pt idx="3087">
                  <c:v>41239.395833333336</c:v>
                </c:pt>
                <c:pt idx="3088">
                  <c:v>41239.416666666664</c:v>
                </c:pt>
                <c:pt idx="3089">
                  <c:v>41239.4375</c:v>
                </c:pt>
                <c:pt idx="3090">
                  <c:v>41239.458333333336</c:v>
                </c:pt>
                <c:pt idx="3091">
                  <c:v>41239.479166666664</c:v>
                </c:pt>
                <c:pt idx="3092">
                  <c:v>41239.5</c:v>
                </c:pt>
                <c:pt idx="3093">
                  <c:v>41239.520833333336</c:v>
                </c:pt>
                <c:pt idx="3094">
                  <c:v>41239.541666666664</c:v>
                </c:pt>
                <c:pt idx="3095">
                  <c:v>41239.5625</c:v>
                </c:pt>
                <c:pt idx="3096">
                  <c:v>41239.583333333336</c:v>
                </c:pt>
                <c:pt idx="3097">
                  <c:v>41239.604166666664</c:v>
                </c:pt>
                <c:pt idx="3098">
                  <c:v>41239.625</c:v>
                </c:pt>
                <c:pt idx="3099">
                  <c:v>41239.645833333336</c:v>
                </c:pt>
                <c:pt idx="3100">
                  <c:v>41239.666666666664</c:v>
                </c:pt>
                <c:pt idx="3101">
                  <c:v>41239.6875</c:v>
                </c:pt>
                <c:pt idx="3102">
                  <c:v>41239.708333333336</c:v>
                </c:pt>
                <c:pt idx="3103">
                  <c:v>41239.729166666664</c:v>
                </c:pt>
                <c:pt idx="3104">
                  <c:v>41239.75</c:v>
                </c:pt>
                <c:pt idx="3105">
                  <c:v>41239.770833333336</c:v>
                </c:pt>
                <c:pt idx="3106">
                  <c:v>41239.791666666664</c:v>
                </c:pt>
                <c:pt idx="3107">
                  <c:v>41239.8125</c:v>
                </c:pt>
                <c:pt idx="3108">
                  <c:v>41239.833333333336</c:v>
                </c:pt>
                <c:pt idx="3109">
                  <c:v>41239.854166666664</c:v>
                </c:pt>
                <c:pt idx="3110">
                  <c:v>41239.875</c:v>
                </c:pt>
                <c:pt idx="3111">
                  <c:v>41239.895833333336</c:v>
                </c:pt>
                <c:pt idx="3112">
                  <c:v>41239.916666666664</c:v>
                </c:pt>
                <c:pt idx="3113">
                  <c:v>41239.9375</c:v>
                </c:pt>
                <c:pt idx="3114">
                  <c:v>41239.958333333336</c:v>
                </c:pt>
                <c:pt idx="3115">
                  <c:v>41239.979166666664</c:v>
                </c:pt>
                <c:pt idx="3116">
                  <c:v>41240</c:v>
                </c:pt>
                <c:pt idx="3117">
                  <c:v>41240.020833333336</c:v>
                </c:pt>
                <c:pt idx="3118">
                  <c:v>41240.041666666664</c:v>
                </c:pt>
                <c:pt idx="3119">
                  <c:v>41240.0625</c:v>
                </c:pt>
                <c:pt idx="3120">
                  <c:v>41240.083333333336</c:v>
                </c:pt>
                <c:pt idx="3121">
                  <c:v>41240.104166666664</c:v>
                </c:pt>
                <c:pt idx="3122">
                  <c:v>41240.125</c:v>
                </c:pt>
                <c:pt idx="3123">
                  <c:v>41240.145833333336</c:v>
                </c:pt>
                <c:pt idx="3124">
                  <c:v>41240.166666666664</c:v>
                </c:pt>
                <c:pt idx="3125">
                  <c:v>41240.1875</c:v>
                </c:pt>
                <c:pt idx="3126">
                  <c:v>41240.208333333336</c:v>
                </c:pt>
                <c:pt idx="3127">
                  <c:v>41240.229166666664</c:v>
                </c:pt>
                <c:pt idx="3128">
                  <c:v>41240.25</c:v>
                </c:pt>
                <c:pt idx="3129">
                  <c:v>41240.270833333336</c:v>
                </c:pt>
                <c:pt idx="3130">
                  <c:v>41240.291666666664</c:v>
                </c:pt>
                <c:pt idx="3131">
                  <c:v>41240.3125</c:v>
                </c:pt>
                <c:pt idx="3132">
                  <c:v>41240.333333333336</c:v>
                </c:pt>
                <c:pt idx="3133">
                  <c:v>41240.354166666664</c:v>
                </c:pt>
                <c:pt idx="3134">
                  <c:v>41240.375</c:v>
                </c:pt>
                <c:pt idx="3135">
                  <c:v>41240.395833333336</c:v>
                </c:pt>
                <c:pt idx="3136">
                  <c:v>41240.416666666664</c:v>
                </c:pt>
                <c:pt idx="3137">
                  <c:v>41240.4375</c:v>
                </c:pt>
                <c:pt idx="3138">
                  <c:v>41240.458333333336</c:v>
                </c:pt>
                <c:pt idx="3139">
                  <c:v>41240.479166666664</c:v>
                </c:pt>
                <c:pt idx="3140">
                  <c:v>41240.5</c:v>
                </c:pt>
                <c:pt idx="3141">
                  <c:v>41240.520833333336</c:v>
                </c:pt>
                <c:pt idx="3142">
                  <c:v>41240.541666666664</c:v>
                </c:pt>
                <c:pt idx="3143">
                  <c:v>41240.5625</c:v>
                </c:pt>
                <c:pt idx="3144">
                  <c:v>41240.583333333336</c:v>
                </c:pt>
                <c:pt idx="3145">
                  <c:v>41240.604166666664</c:v>
                </c:pt>
                <c:pt idx="3146">
                  <c:v>41240.625</c:v>
                </c:pt>
                <c:pt idx="3147">
                  <c:v>41240.645833333336</c:v>
                </c:pt>
                <c:pt idx="3148">
                  <c:v>41240.666666666664</c:v>
                </c:pt>
                <c:pt idx="3149">
                  <c:v>41240.6875</c:v>
                </c:pt>
                <c:pt idx="3150">
                  <c:v>41240.708333333336</c:v>
                </c:pt>
                <c:pt idx="3151">
                  <c:v>41240.729166666664</c:v>
                </c:pt>
                <c:pt idx="3152">
                  <c:v>41240.75</c:v>
                </c:pt>
                <c:pt idx="3153">
                  <c:v>41240.770833333336</c:v>
                </c:pt>
                <c:pt idx="3154">
                  <c:v>41240.791666666664</c:v>
                </c:pt>
                <c:pt idx="3155">
                  <c:v>41240.8125</c:v>
                </c:pt>
                <c:pt idx="3156">
                  <c:v>41240.833333333336</c:v>
                </c:pt>
                <c:pt idx="3157">
                  <c:v>41240.854166666664</c:v>
                </c:pt>
                <c:pt idx="3158">
                  <c:v>41240.875</c:v>
                </c:pt>
                <c:pt idx="3159">
                  <c:v>41240.895833333336</c:v>
                </c:pt>
                <c:pt idx="3160">
                  <c:v>41240.916666666664</c:v>
                </c:pt>
                <c:pt idx="3161">
                  <c:v>41240.9375</c:v>
                </c:pt>
                <c:pt idx="3162">
                  <c:v>41240.958333333336</c:v>
                </c:pt>
                <c:pt idx="3163">
                  <c:v>41240.979166666664</c:v>
                </c:pt>
                <c:pt idx="3164">
                  <c:v>41241</c:v>
                </c:pt>
                <c:pt idx="3165">
                  <c:v>41241.020833333336</c:v>
                </c:pt>
                <c:pt idx="3166">
                  <c:v>41241.041666666664</c:v>
                </c:pt>
                <c:pt idx="3167">
                  <c:v>41241.0625</c:v>
                </c:pt>
                <c:pt idx="3168">
                  <c:v>41241.083333333336</c:v>
                </c:pt>
                <c:pt idx="3169">
                  <c:v>41241.104166666664</c:v>
                </c:pt>
                <c:pt idx="3170">
                  <c:v>41241.125</c:v>
                </c:pt>
                <c:pt idx="3171">
                  <c:v>41241.145833333336</c:v>
                </c:pt>
                <c:pt idx="3172">
                  <c:v>41241.166666666664</c:v>
                </c:pt>
                <c:pt idx="3173">
                  <c:v>41241.1875</c:v>
                </c:pt>
                <c:pt idx="3174">
                  <c:v>41241.208333333336</c:v>
                </c:pt>
                <c:pt idx="3175">
                  <c:v>41241.229166666664</c:v>
                </c:pt>
                <c:pt idx="3176">
                  <c:v>41241.25</c:v>
                </c:pt>
                <c:pt idx="3177">
                  <c:v>41241.270833333336</c:v>
                </c:pt>
                <c:pt idx="3178">
                  <c:v>41241.291666666664</c:v>
                </c:pt>
                <c:pt idx="3179">
                  <c:v>41241.3125</c:v>
                </c:pt>
                <c:pt idx="3180">
                  <c:v>41241.333333333336</c:v>
                </c:pt>
                <c:pt idx="3181">
                  <c:v>41241.354166666664</c:v>
                </c:pt>
                <c:pt idx="3182">
                  <c:v>41241.375</c:v>
                </c:pt>
                <c:pt idx="3183">
                  <c:v>41241.395833333336</c:v>
                </c:pt>
                <c:pt idx="3184">
                  <c:v>41241.416666666664</c:v>
                </c:pt>
                <c:pt idx="3185">
                  <c:v>41241.4375</c:v>
                </c:pt>
                <c:pt idx="3186">
                  <c:v>41241.458333333336</c:v>
                </c:pt>
                <c:pt idx="3187">
                  <c:v>41241.479166666664</c:v>
                </c:pt>
                <c:pt idx="3188">
                  <c:v>41241.5</c:v>
                </c:pt>
                <c:pt idx="3189">
                  <c:v>41241.520833333336</c:v>
                </c:pt>
                <c:pt idx="3190">
                  <c:v>41241.541666666664</c:v>
                </c:pt>
                <c:pt idx="3191">
                  <c:v>41241.5625</c:v>
                </c:pt>
                <c:pt idx="3192">
                  <c:v>41241.583333333336</c:v>
                </c:pt>
                <c:pt idx="3193">
                  <c:v>41241.604166666664</c:v>
                </c:pt>
                <c:pt idx="3194">
                  <c:v>41241.625</c:v>
                </c:pt>
                <c:pt idx="3195">
                  <c:v>41241.645833333336</c:v>
                </c:pt>
                <c:pt idx="3196">
                  <c:v>41241.666666666664</c:v>
                </c:pt>
                <c:pt idx="3197">
                  <c:v>41241.6875</c:v>
                </c:pt>
                <c:pt idx="3198">
                  <c:v>41241.708333333336</c:v>
                </c:pt>
                <c:pt idx="3199">
                  <c:v>41241.729166666664</c:v>
                </c:pt>
                <c:pt idx="3200">
                  <c:v>41241.75</c:v>
                </c:pt>
                <c:pt idx="3201">
                  <c:v>41241.770833333336</c:v>
                </c:pt>
                <c:pt idx="3202">
                  <c:v>41241.791666666664</c:v>
                </c:pt>
                <c:pt idx="3203">
                  <c:v>41241.8125</c:v>
                </c:pt>
                <c:pt idx="3204">
                  <c:v>41241.833333333336</c:v>
                </c:pt>
                <c:pt idx="3205">
                  <c:v>41241.854166666664</c:v>
                </c:pt>
                <c:pt idx="3206">
                  <c:v>41241.875</c:v>
                </c:pt>
                <c:pt idx="3207">
                  <c:v>41241.895833333336</c:v>
                </c:pt>
                <c:pt idx="3208">
                  <c:v>41241.916666666664</c:v>
                </c:pt>
                <c:pt idx="3209">
                  <c:v>41241.9375</c:v>
                </c:pt>
                <c:pt idx="3210">
                  <c:v>41241.958333333336</c:v>
                </c:pt>
                <c:pt idx="3211">
                  <c:v>41241.979166666664</c:v>
                </c:pt>
                <c:pt idx="3212">
                  <c:v>41242</c:v>
                </c:pt>
                <c:pt idx="3213">
                  <c:v>41242.020833333336</c:v>
                </c:pt>
                <c:pt idx="3214">
                  <c:v>41242.041666666664</c:v>
                </c:pt>
                <c:pt idx="3215">
                  <c:v>41242.0625</c:v>
                </c:pt>
                <c:pt idx="3216">
                  <c:v>41242.083333333336</c:v>
                </c:pt>
                <c:pt idx="3217">
                  <c:v>41242.104166666664</c:v>
                </c:pt>
                <c:pt idx="3218">
                  <c:v>41242.125</c:v>
                </c:pt>
                <c:pt idx="3219">
                  <c:v>41242.145833333336</c:v>
                </c:pt>
                <c:pt idx="3220">
                  <c:v>41242.166666666664</c:v>
                </c:pt>
                <c:pt idx="3221">
                  <c:v>41242.1875</c:v>
                </c:pt>
                <c:pt idx="3222">
                  <c:v>41242.208333333336</c:v>
                </c:pt>
                <c:pt idx="3223">
                  <c:v>41242.229166666664</c:v>
                </c:pt>
                <c:pt idx="3224">
                  <c:v>41242.25</c:v>
                </c:pt>
                <c:pt idx="3225">
                  <c:v>41242.270833333336</c:v>
                </c:pt>
                <c:pt idx="3226">
                  <c:v>41242.291666666664</c:v>
                </c:pt>
                <c:pt idx="3227">
                  <c:v>41242.3125</c:v>
                </c:pt>
                <c:pt idx="3228">
                  <c:v>41242.333333333336</c:v>
                </c:pt>
                <c:pt idx="3229">
                  <c:v>41242.354166666664</c:v>
                </c:pt>
                <c:pt idx="3230">
                  <c:v>41242.375</c:v>
                </c:pt>
                <c:pt idx="3231">
                  <c:v>41242.395833333336</c:v>
                </c:pt>
                <c:pt idx="3232">
                  <c:v>41242.416666666664</c:v>
                </c:pt>
                <c:pt idx="3233">
                  <c:v>41242.4375</c:v>
                </c:pt>
                <c:pt idx="3234">
                  <c:v>41242.458333333336</c:v>
                </c:pt>
                <c:pt idx="3235">
                  <c:v>41242.479166666664</c:v>
                </c:pt>
                <c:pt idx="3236">
                  <c:v>41242.5</c:v>
                </c:pt>
                <c:pt idx="3237">
                  <c:v>41242.520833333336</c:v>
                </c:pt>
                <c:pt idx="3238">
                  <c:v>41242.541666666664</c:v>
                </c:pt>
                <c:pt idx="3239">
                  <c:v>41242.5625</c:v>
                </c:pt>
                <c:pt idx="3240">
                  <c:v>41242.583333333336</c:v>
                </c:pt>
                <c:pt idx="3241">
                  <c:v>41242.604166666664</c:v>
                </c:pt>
                <c:pt idx="3242">
                  <c:v>41242.625</c:v>
                </c:pt>
                <c:pt idx="3243">
                  <c:v>41242.645833333336</c:v>
                </c:pt>
                <c:pt idx="3244">
                  <c:v>41242.666666666664</c:v>
                </c:pt>
                <c:pt idx="3245">
                  <c:v>41242.6875</c:v>
                </c:pt>
                <c:pt idx="3246">
                  <c:v>41242.708333333336</c:v>
                </c:pt>
                <c:pt idx="3247">
                  <c:v>41242.729166666664</c:v>
                </c:pt>
                <c:pt idx="3248">
                  <c:v>41242.75</c:v>
                </c:pt>
                <c:pt idx="3249">
                  <c:v>41242.770833333336</c:v>
                </c:pt>
                <c:pt idx="3250">
                  <c:v>41242.791666666664</c:v>
                </c:pt>
                <c:pt idx="3251">
                  <c:v>41242.8125</c:v>
                </c:pt>
                <c:pt idx="3252">
                  <c:v>41242.833333333336</c:v>
                </c:pt>
                <c:pt idx="3253">
                  <c:v>41242.854166666664</c:v>
                </c:pt>
                <c:pt idx="3254">
                  <c:v>41242.875</c:v>
                </c:pt>
                <c:pt idx="3255">
                  <c:v>41242.895833333336</c:v>
                </c:pt>
                <c:pt idx="3256">
                  <c:v>41242.916666666664</c:v>
                </c:pt>
                <c:pt idx="3257">
                  <c:v>41242.9375</c:v>
                </c:pt>
                <c:pt idx="3258">
                  <c:v>41242.958333333336</c:v>
                </c:pt>
                <c:pt idx="3259">
                  <c:v>41242.979166666664</c:v>
                </c:pt>
                <c:pt idx="3260">
                  <c:v>41243</c:v>
                </c:pt>
                <c:pt idx="3261">
                  <c:v>41243.020833333336</c:v>
                </c:pt>
                <c:pt idx="3262">
                  <c:v>41243.041666666664</c:v>
                </c:pt>
                <c:pt idx="3263">
                  <c:v>41243.0625</c:v>
                </c:pt>
                <c:pt idx="3264">
                  <c:v>41243.083333333336</c:v>
                </c:pt>
                <c:pt idx="3265">
                  <c:v>41243.104166666664</c:v>
                </c:pt>
                <c:pt idx="3266">
                  <c:v>41243.125</c:v>
                </c:pt>
                <c:pt idx="3267">
                  <c:v>41243.145833333336</c:v>
                </c:pt>
                <c:pt idx="3268">
                  <c:v>41243.166666666664</c:v>
                </c:pt>
                <c:pt idx="3269">
                  <c:v>41243.1875</c:v>
                </c:pt>
                <c:pt idx="3270">
                  <c:v>41243.208333333336</c:v>
                </c:pt>
                <c:pt idx="3271">
                  <c:v>41243.229166666664</c:v>
                </c:pt>
                <c:pt idx="3272">
                  <c:v>41243.25</c:v>
                </c:pt>
                <c:pt idx="3273">
                  <c:v>41243.270833333336</c:v>
                </c:pt>
                <c:pt idx="3274">
                  <c:v>41243.291666666664</c:v>
                </c:pt>
                <c:pt idx="3275">
                  <c:v>41243.3125</c:v>
                </c:pt>
                <c:pt idx="3276">
                  <c:v>41243.333333333336</c:v>
                </c:pt>
                <c:pt idx="3277">
                  <c:v>41243.354166666664</c:v>
                </c:pt>
                <c:pt idx="3278">
                  <c:v>41243.375</c:v>
                </c:pt>
                <c:pt idx="3279">
                  <c:v>41243.395833333336</c:v>
                </c:pt>
                <c:pt idx="3280">
                  <c:v>41243.416666666664</c:v>
                </c:pt>
                <c:pt idx="3281">
                  <c:v>41243.4375</c:v>
                </c:pt>
                <c:pt idx="3282">
                  <c:v>41243.458333333336</c:v>
                </c:pt>
                <c:pt idx="3283">
                  <c:v>41243.479166666664</c:v>
                </c:pt>
                <c:pt idx="3284">
                  <c:v>41243.5</c:v>
                </c:pt>
                <c:pt idx="3285">
                  <c:v>41243.520833333336</c:v>
                </c:pt>
                <c:pt idx="3286">
                  <c:v>41243.541666666664</c:v>
                </c:pt>
                <c:pt idx="3287">
                  <c:v>41243.5625</c:v>
                </c:pt>
                <c:pt idx="3288">
                  <c:v>41243.583333333336</c:v>
                </c:pt>
                <c:pt idx="3289">
                  <c:v>41243.604166666664</c:v>
                </c:pt>
                <c:pt idx="3290">
                  <c:v>41243.625</c:v>
                </c:pt>
                <c:pt idx="3291">
                  <c:v>41243.645833333336</c:v>
                </c:pt>
                <c:pt idx="3292">
                  <c:v>41243.666666666664</c:v>
                </c:pt>
                <c:pt idx="3293">
                  <c:v>41243.6875</c:v>
                </c:pt>
                <c:pt idx="3294">
                  <c:v>41243.708333333336</c:v>
                </c:pt>
                <c:pt idx="3295">
                  <c:v>41243.729166666664</c:v>
                </c:pt>
                <c:pt idx="3296">
                  <c:v>41243.75</c:v>
                </c:pt>
                <c:pt idx="3297">
                  <c:v>41243.770833333336</c:v>
                </c:pt>
                <c:pt idx="3298">
                  <c:v>41243.791666666664</c:v>
                </c:pt>
                <c:pt idx="3299">
                  <c:v>41243.8125</c:v>
                </c:pt>
                <c:pt idx="3300">
                  <c:v>41243.833333333336</c:v>
                </c:pt>
                <c:pt idx="3301">
                  <c:v>41243.854166666664</c:v>
                </c:pt>
                <c:pt idx="3302">
                  <c:v>41243.875</c:v>
                </c:pt>
                <c:pt idx="3303">
                  <c:v>41243.895833333336</c:v>
                </c:pt>
                <c:pt idx="3304">
                  <c:v>41243.916666666664</c:v>
                </c:pt>
                <c:pt idx="3305">
                  <c:v>41243.9375</c:v>
                </c:pt>
                <c:pt idx="3306">
                  <c:v>41243.958333333336</c:v>
                </c:pt>
                <c:pt idx="3307">
                  <c:v>41243.979166666664</c:v>
                </c:pt>
                <c:pt idx="3308">
                  <c:v>41244</c:v>
                </c:pt>
                <c:pt idx="3309">
                  <c:v>41244.020833333336</c:v>
                </c:pt>
                <c:pt idx="3310">
                  <c:v>41244.041666666664</c:v>
                </c:pt>
                <c:pt idx="3311">
                  <c:v>41244.0625</c:v>
                </c:pt>
                <c:pt idx="3312">
                  <c:v>41244.083333333336</c:v>
                </c:pt>
                <c:pt idx="3313">
                  <c:v>41244.104166666664</c:v>
                </c:pt>
                <c:pt idx="3314">
                  <c:v>41244.125</c:v>
                </c:pt>
                <c:pt idx="3315">
                  <c:v>41244.145833333336</c:v>
                </c:pt>
                <c:pt idx="3316">
                  <c:v>41244.166666666664</c:v>
                </c:pt>
                <c:pt idx="3317">
                  <c:v>41244.1875</c:v>
                </c:pt>
                <c:pt idx="3318">
                  <c:v>41244.208333333336</c:v>
                </c:pt>
                <c:pt idx="3319">
                  <c:v>41244.229166666664</c:v>
                </c:pt>
                <c:pt idx="3320">
                  <c:v>41244.25</c:v>
                </c:pt>
                <c:pt idx="3321">
                  <c:v>41244.270833333336</c:v>
                </c:pt>
                <c:pt idx="3322">
                  <c:v>41244.291666666664</c:v>
                </c:pt>
                <c:pt idx="3323">
                  <c:v>41244.3125</c:v>
                </c:pt>
                <c:pt idx="3324">
                  <c:v>41244.333333333336</c:v>
                </c:pt>
                <c:pt idx="3325">
                  <c:v>41244.354166666664</c:v>
                </c:pt>
                <c:pt idx="3326">
                  <c:v>41244.375</c:v>
                </c:pt>
                <c:pt idx="3327">
                  <c:v>41244.395833333336</c:v>
                </c:pt>
                <c:pt idx="3328">
                  <c:v>41244.416666666664</c:v>
                </c:pt>
                <c:pt idx="3329">
                  <c:v>41244.4375</c:v>
                </c:pt>
                <c:pt idx="3330">
                  <c:v>41244.458333333336</c:v>
                </c:pt>
                <c:pt idx="3331">
                  <c:v>41244.479166666664</c:v>
                </c:pt>
                <c:pt idx="3332">
                  <c:v>41244.5</c:v>
                </c:pt>
                <c:pt idx="3333">
                  <c:v>41244.520833333336</c:v>
                </c:pt>
                <c:pt idx="3334">
                  <c:v>41244.541666666664</c:v>
                </c:pt>
                <c:pt idx="3335">
                  <c:v>41244.5625</c:v>
                </c:pt>
                <c:pt idx="3336">
                  <c:v>41244.583333333336</c:v>
                </c:pt>
                <c:pt idx="3337">
                  <c:v>41244.604166666664</c:v>
                </c:pt>
                <c:pt idx="3338">
                  <c:v>41244.625</c:v>
                </c:pt>
                <c:pt idx="3339">
                  <c:v>41244.645833333336</c:v>
                </c:pt>
                <c:pt idx="3340">
                  <c:v>41244.666666666664</c:v>
                </c:pt>
                <c:pt idx="3341">
                  <c:v>41244.6875</c:v>
                </c:pt>
                <c:pt idx="3342">
                  <c:v>41244.708333333336</c:v>
                </c:pt>
                <c:pt idx="3343">
                  <c:v>41244.729166666664</c:v>
                </c:pt>
                <c:pt idx="3344">
                  <c:v>41244.75</c:v>
                </c:pt>
                <c:pt idx="3345">
                  <c:v>41244.770833333336</c:v>
                </c:pt>
                <c:pt idx="3346">
                  <c:v>41244.791666666664</c:v>
                </c:pt>
                <c:pt idx="3347">
                  <c:v>41244.8125</c:v>
                </c:pt>
                <c:pt idx="3348">
                  <c:v>41244.833333333336</c:v>
                </c:pt>
                <c:pt idx="3349">
                  <c:v>41244.854166666664</c:v>
                </c:pt>
                <c:pt idx="3350">
                  <c:v>41244.875</c:v>
                </c:pt>
                <c:pt idx="3351">
                  <c:v>41244.895833333336</c:v>
                </c:pt>
                <c:pt idx="3352">
                  <c:v>41244.916666666664</c:v>
                </c:pt>
                <c:pt idx="3353">
                  <c:v>41244.9375</c:v>
                </c:pt>
                <c:pt idx="3354">
                  <c:v>41244.958333333336</c:v>
                </c:pt>
                <c:pt idx="3355">
                  <c:v>41244.979166666664</c:v>
                </c:pt>
                <c:pt idx="3356">
                  <c:v>41245</c:v>
                </c:pt>
                <c:pt idx="3357">
                  <c:v>41245.020833333336</c:v>
                </c:pt>
                <c:pt idx="3358">
                  <c:v>41245.041666666664</c:v>
                </c:pt>
                <c:pt idx="3359">
                  <c:v>41245.0625</c:v>
                </c:pt>
                <c:pt idx="3360">
                  <c:v>41245.083333333336</c:v>
                </c:pt>
                <c:pt idx="3361">
                  <c:v>41245.104166666664</c:v>
                </c:pt>
                <c:pt idx="3362">
                  <c:v>41245.125</c:v>
                </c:pt>
                <c:pt idx="3363">
                  <c:v>41245.145833333336</c:v>
                </c:pt>
                <c:pt idx="3364">
                  <c:v>41245.166666666664</c:v>
                </c:pt>
                <c:pt idx="3365">
                  <c:v>41245.1875</c:v>
                </c:pt>
                <c:pt idx="3366">
                  <c:v>41245.208333333336</c:v>
                </c:pt>
                <c:pt idx="3367">
                  <c:v>41245.229166666664</c:v>
                </c:pt>
                <c:pt idx="3368">
                  <c:v>41245.25</c:v>
                </c:pt>
                <c:pt idx="3369">
                  <c:v>41245.270833333336</c:v>
                </c:pt>
                <c:pt idx="3370">
                  <c:v>41245.291666666664</c:v>
                </c:pt>
                <c:pt idx="3371">
                  <c:v>41245.3125</c:v>
                </c:pt>
                <c:pt idx="3372">
                  <c:v>41245.333333333336</c:v>
                </c:pt>
                <c:pt idx="3373">
                  <c:v>41245.354166666664</c:v>
                </c:pt>
                <c:pt idx="3374">
                  <c:v>41245.375</c:v>
                </c:pt>
                <c:pt idx="3375">
                  <c:v>41245.395833333336</c:v>
                </c:pt>
                <c:pt idx="3376">
                  <c:v>41245.416666666664</c:v>
                </c:pt>
                <c:pt idx="3377">
                  <c:v>41245.4375</c:v>
                </c:pt>
                <c:pt idx="3378">
                  <c:v>41245.458333333336</c:v>
                </c:pt>
                <c:pt idx="3379">
                  <c:v>41245.479166666664</c:v>
                </c:pt>
                <c:pt idx="3380">
                  <c:v>41245.5</c:v>
                </c:pt>
                <c:pt idx="3381">
                  <c:v>41245.520833333336</c:v>
                </c:pt>
                <c:pt idx="3382">
                  <c:v>41245.541666666664</c:v>
                </c:pt>
                <c:pt idx="3383">
                  <c:v>41245.5625</c:v>
                </c:pt>
                <c:pt idx="3384">
                  <c:v>41245.583333333336</c:v>
                </c:pt>
                <c:pt idx="3385">
                  <c:v>41245.604166666664</c:v>
                </c:pt>
                <c:pt idx="3386">
                  <c:v>41245.625</c:v>
                </c:pt>
                <c:pt idx="3387">
                  <c:v>41245.645833333336</c:v>
                </c:pt>
                <c:pt idx="3388">
                  <c:v>41245.666666666664</c:v>
                </c:pt>
                <c:pt idx="3389">
                  <c:v>41245.6875</c:v>
                </c:pt>
                <c:pt idx="3390">
                  <c:v>41245.708333333336</c:v>
                </c:pt>
                <c:pt idx="3391">
                  <c:v>41245.729166666664</c:v>
                </c:pt>
                <c:pt idx="3392">
                  <c:v>41245.75</c:v>
                </c:pt>
                <c:pt idx="3393">
                  <c:v>41245.770833333336</c:v>
                </c:pt>
                <c:pt idx="3394">
                  <c:v>41245.791666666664</c:v>
                </c:pt>
                <c:pt idx="3395">
                  <c:v>41245.8125</c:v>
                </c:pt>
                <c:pt idx="3396">
                  <c:v>41245.833333333336</c:v>
                </c:pt>
                <c:pt idx="3397">
                  <c:v>41245.854166666664</c:v>
                </c:pt>
                <c:pt idx="3398">
                  <c:v>41245.875</c:v>
                </c:pt>
                <c:pt idx="3399">
                  <c:v>41245.895833333336</c:v>
                </c:pt>
                <c:pt idx="3400">
                  <c:v>41245.916666666664</c:v>
                </c:pt>
                <c:pt idx="3401">
                  <c:v>41245.9375</c:v>
                </c:pt>
                <c:pt idx="3402">
                  <c:v>41245.958333333336</c:v>
                </c:pt>
                <c:pt idx="3403">
                  <c:v>41245.979166666664</c:v>
                </c:pt>
                <c:pt idx="3404">
                  <c:v>41246</c:v>
                </c:pt>
                <c:pt idx="3405">
                  <c:v>41246.020833333336</c:v>
                </c:pt>
                <c:pt idx="3406">
                  <c:v>41246.041666666664</c:v>
                </c:pt>
                <c:pt idx="3407">
                  <c:v>41246.0625</c:v>
                </c:pt>
                <c:pt idx="3408">
                  <c:v>41246.083333333336</c:v>
                </c:pt>
                <c:pt idx="3409">
                  <c:v>41246.104166666664</c:v>
                </c:pt>
                <c:pt idx="3410">
                  <c:v>41246.125</c:v>
                </c:pt>
                <c:pt idx="3411">
                  <c:v>41246.145833333336</c:v>
                </c:pt>
                <c:pt idx="3412">
                  <c:v>41246.166666666664</c:v>
                </c:pt>
                <c:pt idx="3413">
                  <c:v>41246.1875</c:v>
                </c:pt>
                <c:pt idx="3414">
                  <c:v>41246.208333333336</c:v>
                </c:pt>
                <c:pt idx="3415">
                  <c:v>41246.229166666664</c:v>
                </c:pt>
                <c:pt idx="3416">
                  <c:v>41246.25</c:v>
                </c:pt>
                <c:pt idx="3417">
                  <c:v>41246.270833333336</c:v>
                </c:pt>
                <c:pt idx="3418">
                  <c:v>41246.291666666664</c:v>
                </c:pt>
                <c:pt idx="3419">
                  <c:v>41246.3125</c:v>
                </c:pt>
                <c:pt idx="3420">
                  <c:v>41246.333333333336</c:v>
                </c:pt>
                <c:pt idx="3421">
                  <c:v>41246.354166666664</c:v>
                </c:pt>
                <c:pt idx="3422">
                  <c:v>41246.375</c:v>
                </c:pt>
                <c:pt idx="3423">
                  <c:v>41246.395833333336</c:v>
                </c:pt>
                <c:pt idx="3424">
                  <c:v>41246.416666666664</c:v>
                </c:pt>
                <c:pt idx="3425">
                  <c:v>41246.4375</c:v>
                </c:pt>
                <c:pt idx="3426">
                  <c:v>41246.458333333336</c:v>
                </c:pt>
                <c:pt idx="3427">
                  <c:v>41246.479166666664</c:v>
                </c:pt>
                <c:pt idx="3428">
                  <c:v>41246.5</c:v>
                </c:pt>
                <c:pt idx="3429">
                  <c:v>41246.520833333336</c:v>
                </c:pt>
                <c:pt idx="3430">
                  <c:v>41246.541666666664</c:v>
                </c:pt>
                <c:pt idx="3431">
                  <c:v>41246.5625</c:v>
                </c:pt>
                <c:pt idx="3432">
                  <c:v>41246.583333333336</c:v>
                </c:pt>
                <c:pt idx="3433">
                  <c:v>41246.604166666664</c:v>
                </c:pt>
                <c:pt idx="3434">
                  <c:v>41246.625</c:v>
                </c:pt>
                <c:pt idx="3435">
                  <c:v>41246.645833333336</c:v>
                </c:pt>
                <c:pt idx="3436">
                  <c:v>41246.666666666664</c:v>
                </c:pt>
                <c:pt idx="3437">
                  <c:v>41246.6875</c:v>
                </c:pt>
                <c:pt idx="3438">
                  <c:v>41246.708333333336</c:v>
                </c:pt>
                <c:pt idx="3439">
                  <c:v>41246.729166666664</c:v>
                </c:pt>
                <c:pt idx="3440">
                  <c:v>41246.75</c:v>
                </c:pt>
                <c:pt idx="3441">
                  <c:v>41246.770833333336</c:v>
                </c:pt>
                <c:pt idx="3442">
                  <c:v>41246.791666666664</c:v>
                </c:pt>
                <c:pt idx="3443">
                  <c:v>41246.8125</c:v>
                </c:pt>
                <c:pt idx="3444">
                  <c:v>41246.833333333336</c:v>
                </c:pt>
                <c:pt idx="3445">
                  <c:v>41246.854166666664</c:v>
                </c:pt>
                <c:pt idx="3446">
                  <c:v>41246.875</c:v>
                </c:pt>
                <c:pt idx="3447">
                  <c:v>41246.895833333336</c:v>
                </c:pt>
                <c:pt idx="3448">
                  <c:v>41246.916666666664</c:v>
                </c:pt>
                <c:pt idx="3449">
                  <c:v>41246.9375</c:v>
                </c:pt>
                <c:pt idx="3450">
                  <c:v>41246.958333333336</c:v>
                </c:pt>
                <c:pt idx="3451">
                  <c:v>41246.979166666664</c:v>
                </c:pt>
                <c:pt idx="3452">
                  <c:v>41247</c:v>
                </c:pt>
                <c:pt idx="3453">
                  <c:v>41247.020833333336</c:v>
                </c:pt>
                <c:pt idx="3454">
                  <c:v>41247.041666666664</c:v>
                </c:pt>
                <c:pt idx="3455">
                  <c:v>41247.0625</c:v>
                </c:pt>
                <c:pt idx="3456">
                  <c:v>41247.083333333336</c:v>
                </c:pt>
                <c:pt idx="3457">
                  <c:v>41247.104166666664</c:v>
                </c:pt>
                <c:pt idx="3458">
                  <c:v>41247.125</c:v>
                </c:pt>
                <c:pt idx="3459">
                  <c:v>41247.145833333336</c:v>
                </c:pt>
                <c:pt idx="3460">
                  <c:v>41247.166666666664</c:v>
                </c:pt>
                <c:pt idx="3461">
                  <c:v>41247.1875</c:v>
                </c:pt>
                <c:pt idx="3462">
                  <c:v>41247.208333333336</c:v>
                </c:pt>
                <c:pt idx="3463">
                  <c:v>41247.229166666664</c:v>
                </c:pt>
                <c:pt idx="3464">
                  <c:v>41247.25</c:v>
                </c:pt>
                <c:pt idx="3465">
                  <c:v>41247.270833333336</c:v>
                </c:pt>
                <c:pt idx="3466">
                  <c:v>41247.291666666664</c:v>
                </c:pt>
                <c:pt idx="3467">
                  <c:v>41247.3125</c:v>
                </c:pt>
                <c:pt idx="3468">
                  <c:v>41247.333333333336</c:v>
                </c:pt>
                <c:pt idx="3469">
                  <c:v>41247.354166666664</c:v>
                </c:pt>
                <c:pt idx="3470">
                  <c:v>41247.375</c:v>
                </c:pt>
                <c:pt idx="3471">
                  <c:v>41247.395833333336</c:v>
                </c:pt>
                <c:pt idx="3472">
                  <c:v>41247.416666666664</c:v>
                </c:pt>
                <c:pt idx="3473">
                  <c:v>41247.4375</c:v>
                </c:pt>
                <c:pt idx="3474">
                  <c:v>41247.458333333336</c:v>
                </c:pt>
                <c:pt idx="3475">
                  <c:v>41247.479166666664</c:v>
                </c:pt>
                <c:pt idx="3476">
                  <c:v>41247.5</c:v>
                </c:pt>
                <c:pt idx="3477">
                  <c:v>41247.520833333336</c:v>
                </c:pt>
                <c:pt idx="3478">
                  <c:v>41247.541666666664</c:v>
                </c:pt>
                <c:pt idx="3479">
                  <c:v>41247.5625</c:v>
                </c:pt>
                <c:pt idx="3480">
                  <c:v>41247.583333333336</c:v>
                </c:pt>
                <c:pt idx="3481">
                  <c:v>41247.604166666664</c:v>
                </c:pt>
                <c:pt idx="3482">
                  <c:v>41247.625</c:v>
                </c:pt>
                <c:pt idx="3483">
                  <c:v>41247.645833333336</c:v>
                </c:pt>
                <c:pt idx="3484">
                  <c:v>41247.666666666664</c:v>
                </c:pt>
                <c:pt idx="3485">
                  <c:v>41247.6875</c:v>
                </c:pt>
                <c:pt idx="3486">
                  <c:v>41247.708333333336</c:v>
                </c:pt>
                <c:pt idx="3487">
                  <c:v>41247.729166666664</c:v>
                </c:pt>
                <c:pt idx="3488">
                  <c:v>41247.75</c:v>
                </c:pt>
                <c:pt idx="3489">
                  <c:v>41247.770833333336</c:v>
                </c:pt>
                <c:pt idx="3490">
                  <c:v>41247.791666666664</c:v>
                </c:pt>
                <c:pt idx="3491">
                  <c:v>41247.8125</c:v>
                </c:pt>
                <c:pt idx="3492">
                  <c:v>41247.833333333336</c:v>
                </c:pt>
                <c:pt idx="3493">
                  <c:v>41247.854166666664</c:v>
                </c:pt>
                <c:pt idx="3494">
                  <c:v>41247.875</c:v>
                </c:pt>
                <c:pt idx="3495">
                  <c:v>41247.895833333336</c:v>
                </c:pt>
                <c:pt idx="3496">
                  <c:v>41247.916666666664</c:v>
                </c:pt>
                <c:pt idx="3497">
                  <c:v>41247.9375</c:v>
                </c:pt>
                <c:pt idx="3498">
                  <c:v>41247.958333333336</c:v>
                </c:pt>
                <c:pt idx="3499">
                  <c:v>41247.979166666664</c:v>
                </c:pt>
                <c:pt idx="3500">
                  <c:v>41248</c:v>
                </c:pt>
                <c:pt idx="3501">
                  <c:v>41248.020833333336</c:v>
                </c:pt>
                <c:pt idx="3502">
                  <c:v>41248.041666666664</c:v>
                </c:pt>
                <c:pt idx="3503">
                  <c:v>41248.0625</c:v>
                </c:pt>
                <c:pt idx="3504">
                  <c:v>41248.083333333336</c:v>
                </c:pt>
                <c:pt idx="3505">
                  <c:v>41248.104166666664</c:v>
                </c:pt>
                <c:pt idx="3506">
                  <c:v>41248.125</c:v>
                </c:pt>
                <c:pt idx="3507">
                  <c:v>41248.145833333336</c:v>
                </c:pt>
                <c:pt idx="3508">
                  <c:v>41248.166666666664</c:v>
                </c:pt>
                <c:pt idx="3509">
                  <c:v>41248.1875</c:v>
                </c:pt>
                <c:pt idx="3510">
                  <c:v>41248.208333333336</c:v>
                </c:pt>
                <c:pt idx="3511">
                  <c:v>41248.229166666664</c:v>
                </c:pt>
                <c:pt idx="3512">
                  <c:v>41248.25</c:v>
                </c:pt>
                <c:pt idx="3513">
                  <c:v>41248.270833333336</c:v>
                </c:pt>
                <c:pt idx="3514">
                  <c:v>41248.291666666664</c:v>
                </c:pt>
                <c:pt idx="3515">
                  <c:v>41248.3125</c:v>
                </c:pt>
                <c:pt idx="3516">
                  <c:v>41248.333333333336</c:v>
                </c:pt>
                <c:pt idx="3517">
                  <c:v>41248.354166666664</c:v>
                </c:pt>
                <c:pt idx="3518">
                  <c:v>41248.375</c:v>
                </c:pt>
                <c:pt idx="3519">
                  <c:v>41248.395833333336</c:v>
                </c:pt>
                <c:pt idx="3520">
                  <c:v>41248.416666666664</c:v>
                </c:pt>
                <c:pt idx="3521">
                  <c:v>41248.4375</c:v>
                </c:pt>
                <c:pt idx="3522">
                  <c:v>41248.458333333336</c:v>
                </c:pt>
                <c:pt idx="3523">
                  <c:v>41248.479166666664</c:v>
                </c:pt>
                <c:pt idx="3524">
                  <c:v>41248.5</c:v>
                </c:pt>
                <c:pt idx="3525">
                  <c:v>41248.520833333336</c:v>
                </c:pt>
                <c:pt idx="3526">
                  <c:v>41248.541666666664</c:v>
                </c:pt>
                <c:pt idx="3527">
                  <c:v>41248.5625</c:v>
                </c:pt>
                <c:pt idx="3528">
                  <c:v>41248.583333333336</c:v>
                </c:pt>
                <c:pt idx="3529">
                  <c:v>41248.604166666664</c:v>
                </c:pt>
                <c:pt idx="3530">
                  <c:v>41248.625</c:v>
                </c:pt>
                <c:pt idx="3531">
                  <c:v>41248.645833333336</c:v>
                </c:pt>
                <c:pt idx="3532">
                  <c:v>41248.666666666664</c:v>
                </c:pt>
                <c:pt idx="3533">
                  <c:v>41248.6875</c:v>
                </c:pt>
                <c:pt idx="3534">
                  <c:v>41248.708333333336</c:v>
                </c:pt>
                <c:pt idx="3535">
                  <c:v>41248.729166666664</c:v>
                </c:pt>
                <c:pt idx="3536">
                  <c:v>41248.75</c:v>
                </c:pt>
                <c:pt idx="3537">
                  <c:v>41248.770833333336</c:v>
                </c:pt>
                <c:pt idx="3538">
                  <c:v>41248.791666666664</c:v>
                </c:pt>
                <c:pt idx="3539">
                  <c:v>41248.8125</c:v>
                </c:pt>
                <c:pt idx="3540">
                  <c:v>41248.833333333336</c:v>
                </c:pt>
                <c:pt idx="3541">
                  <c:v>41248.854166666664</c:v>
                </c:pt>
                <c:pt idx="3542">
                  <c:v>41248.875</c:v>
                </c:pt>
                <c:pt idx="3543">
                  <c:v>41248.895833333336</c:v>
                </c:pt>
                <c:pt idx="3544">
                  <c:v>41248.916666666664</c:v>
                </c:pt>
                <c:pt idx="3545">
                  <c:v>41248.9375</c:v>
                </c:pt>
                <c:pt idx="3546">
                  <c:v>41248.958333333336</c:v>
                </c:pt>
                <c:pt idx="3547">
                  <c:v>41248.979166666664</c:v>
                </c:pt>
                <c:pt idx="3548">
                  <c:v>41249</c:v>
                </c:pt>
                <c:pt idx="3549">
                  <c:v>41249.020833333336</c:v>
                </c:pt>
                <c:pt idx="3550">
                  <c:v>41249.041666666664</c:v>
                </c:pt>
                <c:pt idx="3551">
                  <c:v>41249.0625</c:v>
                </c:pt>
                <c:pt idx="3552">
                  <c:v>41249.083333333336</c:v>
                </c:pt>
                <c:pt idx="3553">
                  <c:v>41249.104166666664</c:v>
                </c:pt>
                <c:pt idx="3554">
                  <c:v>41249.125</c:v>
                </c:pt>
                <c:pt idx="3555">
                  <c:v>41249.145833333336</c:v>
                </c:pt>
                <c:pt idx="3556">
                  <c:v>41249.166666666664</c:v>
                </c:pt>
                <c:pt idx="3557">
                  <c:v>41249.1875</c:v>
                </c:pt>
                <c:pt idx="3558">
                  <c:v>41249.208333333336</c:v>
                </c:pt>
                <c:pt idx="3559">
                  <c:v>41249.229166666664</c:v>
                </c:pt>
                <c:pt idx="3560">
                  <c:v>41249.25</c:v>
                </c:pt>
                <c:pt idx="3561">
                  <c:v>41249.270833333336</c:v>
                </c:pt>
                <c:pt idx="3562">
                  <c:v>41249.291666666664</c:v>
                </c:pt>
                <c:pt idx="3563">
                  <c:v>41249.3125</c:v>
                </c:pt>
                <c:pt idx="3564">
                  <c:v>41249.333333333336</c:v>
                </c:pt>
                <c:pt idx="3565">
                  <c:v>41249.354166666664</c:v>
                </c:pt>
                <c:pt idx="3566">
                  <c:v>41249.375</c:v>
                </c:pt>
                <c:pt idx="3567">
                  <c:v>41249.395833333336</c:v>
                </c:pt>
                <c:pt idx="3568">
                  <c:v>41249.416666666664</c:v>
                </c:pt>
                <c:pt idx="3569">
                  <c:v>41249.4375</c:v>
                </c:pt>
                <c:pt idx="3570">
                  <c:v>41249.458333333336</c:v>
                </c:pt>
                <c:pt idx="3571">
                  <c:v>41249.479166666664</c:v>
                </c:pt>
                <c:pt idx="3572">
                  <c:v>41249.5</c:v>
                </c:pt>
                <c:pt idx="3573">
                  <c:v>41249.520833333336</c:v>
                </c:pt>
                <c:pt idx="3574">
                  <c:v>41249.541666666664</c:v>
                </c:pt>
                <c:pt idx="3575">
                  <c:v>41249.5625</c:v>
                </c:pt>
                <c:pt idx="3576">
                  <c:v>41249.583333333336</c:v>
                </c:pt>
                <c:pt idx="3577">
                  <c:v>41249.604166666664</c:v>
                </c:pt>
                <c:pt idx="3578">
                  <c:v>41249.625</c:v>
                </c:pt>
                <c:pt idx="3579">
                  <c:v>41249.645833333336</c:v>
                </c:pt>
                <c:pt idx="3580">
                  <c:v>41249.666666666664</c:v>
                </c:pt>
                <c:pt idx="3581">
                  <c:v>41249.6875</c:v>
                </c:pt>
                <c:pt idx="3582">
                  <c:v>41249.708333333336</c:v>
                </c:pt>
                <c:pt idx="3583">
                  <c:v>41249.729166666664</c:v>
                </c:pt>
                <c:pt idx="3584">
                  <c:v>41249.75</c:v>
                </c:pt>
                <c:pt idx="3585">
                  <c:v>41249.770833333336</c:v>
                </c:pt>
                <c:pt idx="3586">
                  <c:v>41249.791666666664</c:v>
                </c:pt>
                <c:pt idx="3587">
                  <c:v>41249.8125</c:v>
                </c:pt>
                <c:pt idx="3588">
                  <c:v>41249.833333333336</c:v>
                </c:pt>
                <c:pt idx="3589">
                  <c:v>41249.854166666664</c:v>
                </c:pt>
                <c:pt idx="3590">
                  <c:v>41249.875</c:v>
                </c:pt>
                <c:pt idx="3591">
                  <c:v>41249.895833333336</c:v>
                </c:pt>
                <c:pt idx="3592">
                  <c:v>41249.916666666664</c:v>
                </c:pt>
                <c:pt idx="3593">
                  <c:v>41249.9375</c:v>
                </c:pt>
                <c:pt idx="3594">
                  <c:v>41249.958333333336</c:v>
                </c:pt>
                <c:pt idx="3595">
                  <c:v>41249.979166666664</c:v>
                </c:pt>
                <c:pt idx="3596">
                  <c:v>41250</c:v>
                </c:pt>
                <c:pt idx="3597">
                  <c:v>41250.020833333336</c:v>
                </c:pt>
                <c:pt idx="3598">
                  <c:v>41250.041666666664</c:v>
                </c:pt>
                <c:pt idx="3599">
                  <c:v>41250.0625</c:v>
                </c:pt>
                <c:pt idx="3600">
                  <c:v>41250.083333333336</c:v>
                </c:pt>
                <c:pt idx="3601">
                  <c:v>41250.104166666664</c:v>
                </c:pt>
                <c:pt idx="3602">
                  <c:v>41250.125</c:v>
                </c:pt>
                <c:pt idx="3603">
                  <c:v>41250.145833333336</c:v>
                </c:pt>
                <c:pt idx="3604">
                  <c:v>41250.166666666664</c:v>
                </c:pt>
                <c:pt idx="3605">
                  <c:v>41250.1875</c:v>
                </c:pt>
                <c:pt idx="3606">
                  <c:v>41250.208333333336</c:v>
                </c:pt>
                <c:pt idx="3607">
                  <c:v>41250.229166666664</c:v>
                </c:pt>
                <c:pt idx="3608">
                  <c:v>41250.25</c:v>
                </c:pt>
                <c:pt idx="3609">
                  <c:v>41250.270833333336</c:v>
                </c:pt>
                <c:pt idx="3610">
                  <c:v>41250.291666666664</c:v>
                </c:pt>
                <c:pt idx="3611">
                  <c:v>41250.3125</c:v>
                </c:pt>
                <c:pt idx="3612">
                  <c:v>41250.333333333336</c:v>
                </c:pt>
                <c:pt idx="3613">
                  <c:v>41250.354166666664</c:v>
                </c:pt>
                <c:pt idx="3614">
                  <c:v>41250.375</c:v>
                </c:pt>
                <c:pt idx="3615">
                  <c:v>41250.395833333336</c:v>
                </c:pt>
                <c:pt idx="3616">
                  <c:v>41250.416666666664</c:v>
                </c:pt>
                <c:pt idx="3617">
                  <c:v>41250.4375</c:v>
                </c:pt>
                <c:pt idx="3618">
                  <c:v>41250.458333333336</c:v>
                </c:pt>
                <c:pt idx="3619">
                  <c:v>41250.479166666664</c:v>
                </c:pt>
                <c:pt idx="3620">
                  <c:v>41250.5</c:v>
                </c:pt>
                <c:pt idx="3621">
                  <c:v>41250.520833333336</c:v>
                </c:pt>
                <c:pt idx="3622">
                  <c:v>41250.541666666664</c:v>
                </c:pt>
                <c:pt idx="3623">
                  <c:v>41250.5625</c:v>
                </c:pt>
                <c:pt idx="3624">
                  <c:v>41250.583333333336</c:v>
                </c:pt>
                <c:pt idx="3625">
                  <c:v>41250.604166666664</c:v>
                </c:pt>
                <c:pt idx="3626">
                  <c:v>41250.625</c:v>
                </c:pt>
                <c:pt idx="3627">
                  <c:v>41250.645833333336</c:v>
                </c:pt>
                <c:pt idx="3628">
                  <c:v>41250.666666666664</c:v>
                </c:pt>
                <c:pt idx="3629">
                  <c:v>41250.6875</c:v>
                </c:pt>
                <c:pt idx="3630">
                  <c:v>41250.708333333336</c:v>
                </c:pt>
                <c:pt idx="3631">
                  <c:v>41250.729166666664</c:v>
                </c:pt>
                <c:pt idx="3632">
                  <c:v>41250.75</c:v>
                </c:pt>
                <c:pt idx="3633">
                  <c:v>41250.770833333336</c:v>
                </c:pt>
                <c:pt idx="3634">
                  <c:v>41250.791666666664</c:v>
                </c:pt>
                <c:pt idx="3635">
                  <c:v>41250.8125</c:v>
                </c:pt>
                <c:pt idx="3636">
                  <c:v>41250.833333333336</c:v>
                </c:pt>
                <c:pt idx="3637">
                  <c:v>41250.854166666664</c:v>
                </c:pt>
                <c:pt idx="3638">
                  <c:v>41250.875</c:v>
                </c:pt>
                <c:pt idx="3639">
                  <c:v>41250.895833333336</c:v>
                </c:pt>
                <c:pt idx="3640">
                  <c:v>41250.916666666664</c:v>
                </c:pt>
                <c:pt idx="3641">
                  <c:v>41250.9375</c:v>
                </c:pt>
                <c:pt idx="3642">
                  <c:v>41250.958333333336</c:v>
                </c:pt>
                <c:pt idx="3643">
                  <c:v>41250.979166666664</c:v>
                </c:pt>
                <c:pt idx="3644">
                  <c:v>41251</c:v>
                </c:pt>
                <c:pt idx="3645">
                  <c:v>41251.020833333336</c:v>
                </c:pt>
                <c:pt idx="3646">
                  <c:v>41251.041666666664</c:v>
                </c:pt>
                <c:pt idx="3647">
                  <c:v>41251.0625</c:v>
                </c:pt>
                <c:pt idx="3648">
                  <c:v>41251.083333333336</c:v>
                </c:pt>
                <c:pt idx="3649">
                  <c:v>41251.104166666664</c:v>
                </c:pt>
                <c:pt idx="3650">
                  <c:v>41251.125</c:v>
                </c:pt>
                <c:pt idx="3651">
                  <c:v>41251.145833333336</c:v>
                </c:pt>
                <c:pt idx="3652">
                  <c:v>41251.166666666664</c:v>
                </c:pt>
                <c:pt idx="3653">
                  <c:v>41251.1875</c:v>
                </c:pt>
                <c:pt idx="3654">
                  <c:v>41251.208333333336</c:v>
                </c:pt>
                <c:pt idx="3655">
                  <c:v>41251.229166666664</c:v>
                </c:pt>
                <c:pt idx="3656">
                  <c:v>41251.25</c:v>
                </c:pt>
                <c:pt idx="3657">
                  <c:v>41251.270833333336</c:v>
                </c:pt>
                <c:pt idx="3658">
                  <c:v>41251.291666666664</c:v>
                </c:pt>
                <c:pt idx="3659">
                  <c:v>41251.3125</c:v>
                </c:pt>
                <c:pt idx="3660">
                  <c:v>41251.333333333336</c:v>
                </c:pt>
                <c:pt idx="3661">
                  <c:v>41251.354166666664</c:v>
                </c:pt>
                <c:pt idx="3662">
                  <c:v>41251.375</c:v>
                </c:pt>
                <c:pt idx="3663">
                  <c:v>41251.395833333336</c:v>
                </c:pt>
                <c:pt idx="3664">
                  <c:v>41251.416666666664</c:v>
                </c:pt>
                <c:pt idx="3665">
                  <c:v>41251.4375</c:v>
                </c:pt>
                <c:pt idx="3666">
                  <c:v>41251.458333333336</c:v>
                </c:pt>
                <c:pt idx="3667">
                  <c:v>41251.479166666664</c:v>
                </c:pt>
                <c:pt idx="3668">
                  <c:v>41251.5</c:v>
                </c:pt>
                <c:pt idx="3669">
                  <c:v>41251.520833333336</c:v>
                </c:pt>
                <c:pt idx="3670">
                  <c:v>41251.541666666664</c:v>
                </c:pt>
                <c:pt idx="3671">
                  <c:v>41251.5625</c:v>
                </c:pt>
                <c:pt idx="3672">
                  <c:v>41251.583333333336</c:v>
                </c:pt>
                <c:pt idx="3673">
                  <c:v>41251.604166666664</c:v>
                </c:pt>
                <c:pt idx="3674">
                  <c:v>41251.625</c:v>
                </c:pt>
                <c:pt idx="3675">
                  <c:v>41251.645833333336</c:v>
                </c:pt>
                <c:pt idx="3676">
                  <c:v>41251.666666666664</c:v>
                </c:pt>
                <c:pt idx="3677">
                  <c:v>41251.6875</c:v>
                </c:pt>
                <c:pt idx="3678">
                  <c:v>41251.708333333336</c:v>
                </c:pt>
                <c:pt idx="3679">
                  <c:v>41251.729166666664</c:v>
                </c:pt>
                <c:pt idx="3680">
                  <c:v>41251.75</c:v>
                </c:pt>
                <c:pt idx="3681">
                  <c:v>41251.770833333336</c:v>
                </c:pt>
                <c:pt idx="3682">
                  <c:v>41251.791666666664</c:v>
                </c:pt>
                <c:pt idx="3683">
                  <c:v>41251.8125</c:v>
                </c:pt>
                <c:pt idx="3684">
                  <c:v>41251.833333333336</c:v>
                </c:pt>
                <c:pt idx="3685">
                  <c:v>41251.854166666664</c:v>
                </c:pt>
                <c:pt idx="3686">
                  <c:v>41251.875</c:v>
                </c:pt>
                <c:pt idx="3687">
                  <c:v>41251.895833333336</c:v>
                </c:pt>
                <c:pt idx="3688">
                  <c:v>41251.916666666664</c:v>
                </c:pt>
                <c:pt idx="3689">
                  <c:v>41251.9375</c:v>
                </c:pt>
                <c:pt idx="3690">
                  <c:v>41251.958333333336</c:v>
                </c:pt>
                <c:pt idx="3691">
                  <c:v>41251.979166666664</c:v>
                </c:pt>
                <c:pt idx="3692">
                  <c:v>41252</c:v>
                </c:pt>
                <c:pt idx="3693">
                  <c:v>41252.020833333336</c:v>
                </c:pt>
                <c:pt idx="3694">
                  <c:v>41252.041666666664</c:v>
                </c:pt>
                <c:pt idx="3695">
                  <c:v>41252.0625</c:v>
                </c:pt>
                <c:pt idx="3696">
                  <c:v>41252.083333333336</c:v>
                </c:pt>
                <c:pt idx="3697">
                  <c:v>41252.104166666664</c:v>
                </c:pt>
                <c:pt idx="3698">
                  <c:v>41252.125</c:v>
                </c:pt>
                <c:pt idx="3699">
                  <c:v>41252.145833333336</c:v>
                </c:pt>
                <c:pt idx="3700">
                  <c:v>41252.166666666664</c:v>
                </c:pt>
                <c:pt idx="3701">
                  <c:v>41252.1875</c:v>
                </c:pt>
                <c:pt idx="3702">
                  <c:v>41252.208333333336</c:v>
                </c:pt>
                <c:pt idx="3703">
                  <c:v>41252.229166666664</c:v>
                </c:pt>
                <c:pt idx="3704">
                  <c:v>41252.25</c:v>
                </c:pt>
                <c:pt idx="3705">
                  <c:v>41252.270833333336</c:v>
                </c:pt>
                <c:pt idx="3706">
                  <c:v>41252.291666666664</c:v>
                </c:pt>
                <c:pt idx="3707">
                  <c:v>41252.3125</c:v>
                </c:pt>
                <c:pt idx="3708">
                  <c:v>41252.333333333336</c:v>
                </c:pt>
                <c:pt idx="3709">
                  <c:v>41252.354166666664</c:v>
                </c:pt>
                <c:pt idx="3710">
                  <c:v>41252.375</c:v>
                </c:pt>
                <c:pt idx="3711">
                  <c:v>41252.395833333336</c:v>
                </c:pt>
                <c:pt idx="3712">
                  <c:v>41252.416666666664</c:v>
                </c:pt>
                <c:pt idx="3713">
                  <c:v>41252.4375</c:v>
                </c:pt>
                <c:pt idx="3714">
                  <c:v>41252.458333333336</c:v>
                </c:pt>
                <c:pt idx="3715">
                  <c:v>41252.479166666664</c:v>
                </c:pt>
                <c:pt idx="3716">
                  <c:v>41252.5</c:v>
                </c:pt>
                <c:pt idx="3717">
                  <c:v>41252.520833333336</c:v>
                </c:pt>
                <c:pt idx="3718">
                  <c:v>41252.541666666664</c:v>
                </c:pt>
                <c:pt idx="3719">
                  <c:v>41252.5625</c:v>
                </c:pt>
                <c:pt idx="3720">
                  <c:v>41252.583333333336</c:v>
                </c:pt>
                <c:pt idx="3721">
                  <c:v>41252.604166666664</c:v>
                </c:pt>
                <c:pt idx="3722">
                  <c:v>41252.625</c:v>
                </c:pt>
                <c:pt idx="3723">
                  <c:v>41252.645833333336</c:v>
                </c:pt>
                <c:pt idx="3724">
                  <c:v>41252.666666666664</c:v>
                </c:pt>
                <c:pt idx="3725">
                  <c:v>41252.6875</c:v>
                </c:pt>
                <c:pt idx="3726">
                  <c:v>41252.708333333336</c:v>
                </c:pt>
                <c:pt idx="3727">
                  <c:v>41252.729166666664</c:v>
                </c:pt>
                <c:pt idx="3728">
                  <c:v>41252.75</c:v>
                </c:pt>
                <c:pt idx="3729">
                  <c:v>41252.770833333336</c:v>
                </c:pt>
                <c:pt idx="3730">
                  <c:v>41252.791666666664</c:v>
                </c:pt>
                <c:pt idx="3731">
                  <c:v>41252.8125</c:v>
                </c:pt>
                <c:pt idx="3732">
                  <c:v>41252.833333333336</c:v>
                </c:pt>
                <c:pt idx="3733">
                  <c:v>41252.854166666664</c:v>
                </c:pt>
                <c:pt idx="3734">
                  <c:v>41252.875</c:v>
                </c:pt>
                <c:pt idx="3735">
                  <c:v>41252.895833333336</c:v>
                </c:pt>
                <c:pt idx="3736">
                  <c:v>41252.916666666664</c:v>
                </c:pt>
                <c:pt idx="3737">
                  <c:v>41252.9375</c:v>
                </c:pt>
                <c:pt idx="3738">
                  <c:v>41252.958333333336</c:v>
                </c:pt>
                <c:pt idx="3739">
                  <c:v>41252.979166666664</c:v>
                </c:pt>
                <c:pt idx="3740">
                  <c:v>41253</c:v>
                </c:pt>
                <c:pt idx="3741">
                  <c:v>41253.020833333336</c:v>
                </c:pt>
                <c:pt idx="3742">
                  <c:v>41253.041666666664</c:v>
                </c:pt>
                <c:pt idx="3743">
                  <c:v>41253.0625</c:v>
                </c:pt>
                <c:pt idx="3744">
                  <c:v>41253.083333333336</c:v>
                </c:pt>
                <c:pt idx="3745">
                  <c:v>41253.104166666664</c:v>
                </c:pt>
                <c:pt idx="3746">
                  <c:v>41253.125</c:v>
                </c:pt>
                <c:pt idx="3747">
                  <c:v>41253.145833333336</c:v>
                </c:pt>
                <c:pt idx="3748">
                  <c:v>41253.166666666664</c:v>
                </c:pt>
                <c:pt idx="3749">
                  <c:v>41253.1875</c:v>
                </c:pt>
                <c:pt idx="3750">
                  <c:v>41253.208333333336</c:v>
                </c:pt>
                <c:pt idx="3751">
                  <c:v>41253.229166666664</c:v>
                </c:pt>
                <c:pt idx="3752">
                  <c:v>41253.25</c:v>
                </c:pt>
                <c:pt idx="3753">
                  <c:v>41253.270833333336</c:v>
                </c:pt>
                <c:pt idx="3754">
                  <c:v>41253.291666666664</c:v>
                </c:pt>
                <c:pt idx="3755">
                  <c:v>41253.3125</c:v>
                </c:pt>
                <c:pt idx="3756">
                  <c:v>41253.333333333336</c:v>
                </c:pt>
                <c:pt idx="3757">
                  <c:v>41253.354166666664</c:v>
                </c:pt>
                <c:pt idx="3758">
                  <c:v>41253.375</c:v>
                </c:pt>
                <c:pt idx="3759">
                  <c:v>41253.395833333336</c:v>
                </c:pt>
                <c:pt idx="3760">
                  <c:v>41253.416666666664</c:v>
                </c:pt>
                <c:pt idx="3761">
                  <c:v>41253.4375</c:v>
                </c:pt>
                <c:pt idx="3762">
                  <c:v>41253.458333333336</c:v>
                </c:pt>
                <c:pt idx="3763">
                  <c:v>41253.479166666664</c:v>
                </c:pt>
                <c:pt idx="3764">
                  <c:v>41253.5</c:v>
                </c:pt>
                <c:pt idx="3765">
                  <c:v>41253.520833333336</c:v>
                </c:pt>
                <c:pt idx="3766">
                  <c:v>41253.541666666664</c:v>
                </c:pt>
                <c:pt idx="3767">
                  <c:v>41253.5625</c:v>
                </c:pt>
                <c:pt idx="3768">
                  <c:v>41253.583333333336</c:v>
                </c:pt>
                <c:pt idx="3769">
                  <c:v>41253.604166666664</c:v>
                </c:pt>
                <c:pt idx="3770">
                  <c:v>41253.625</c:v>
                </c:pt>
                <c:pt idx="3771">
                  <c:v>41253.645833333336</c:v>
                </c:pt>
                <c:pt idx="3772">
                  <c:v>41253.666666666664</c:v>
                </c:pt>
                <c:pt idx="3773">
                  <c:v>41253.6875</c:v>
                </c:pt>
                <c:pt idx="3774">
                  <c:v>41253.708333333336</c:v>
                </c:pt>
                <c:pt idx="3775">
                  <c:v>41253.729166666664</c:v>
                </c:pt>
                <c:pt idx="3776">
                  <c:v>41253.75</c:v>
                </c:pt>
                <c:pt idx="3777">
                  <c:v>41253.770833333336</c:v>
                </c:pt>
                <c:pt idx="3778">
                  <c:v>41253.791666666664</c:v>
                </c:pt>
                <c:pt idx="3779">
                  <c:v>41253.8125</c:v>
                </c:pt>
                <c:pt idx="3780">
                  <c:v>41253.833333333336</c:v>
                </c:pt>
                <c:pt idx="3781">
                  <c:v>41253.854166666664</c:v>
                </c:pt>
                <c:pt idx="3782">
                  <c:v>41253.875</c:v>
                </c:pt>
                <c:pt idx="3783">
                  <c:v>41253.895833333336</c:v>
                </c:pt>
                <c:pt idx="3784">
                  <c:v>41253.916666666664</c:v>
                </c:pt>
                <c:pt idx="3785">
                  <c:v>41253.9375</c:v>
                </c:pt>
                <c:pt idx="3786">
                  <c:v>41253.958333333336</c:v>
                </c:pt>
                <c:pt idx="3787">
                  <c:v>41253.979166666664</c:v>
                </c:pt>
                <c:pt idx="3788">
                  <c:v>41254</c:v>
                </c:pt>
                <c:pt idx="3789">
                  <c:v>41254.020833333336</c:v>
                </c:pt>
                <c:pt idx="3790">
                  <c:v>41254.041666666664</c:v>
                </c:pt>
                <c:pt idx="3791">
                  <c:v>41254.0625</c:v>
                </c:pt>
                <c:pt idx="3792">
                  <c:v>41254.083333333336</c:v>
                </c:pt>
                <c:pt idx="3793">
                  <c:v>41254.125</c:v>
                </c:pt>
                <c:pt idx="3794">
                  <c:v>41254.145833333336</c:v>
                </c:pt>
                <c:pt idx="3795">
                  <c:v>41254.166666666664</c:v>
                </c:pt>
                <c:pt idx="3796">
                  <c:v>41254.1875</c:v>
                </c:pt>
                <c:pt idx="3797">
                  <c:v>41254.208333333336</c:v>
                </c:pt>
                <c:pt idx="3798">
                  <c:v>41254.229166666664</c:v>
                </c:pt>
                <c:pt idx="3799">
                  <c:v>41254.25</c:v>
                </c:pt>
                <c:pt idx="3800">
                  <c:v>41254.270833333336</c:v>
                </c:pt>
                <c:pt idx="3801">
                  <c:v>41254.291666666664</c:v>
                </c:pt>
                <c:pt idx="3802">
                  <c:v>41254.3125</c:v>
                </c:pt>
                <c:pt idx="3803">
                  <c:v>41254.333333333336</c:v>
                </c:pt>
                <c:pt idx="3804">
                  <c:v>41254.354166666664</c:v>
                </c:pt>
                <c:pt idx="3805">
                  <c:v>41254.375</c:v>
                </c:pt>
                <c:pt idx="3806">
                  <c:v>41254.395833333336</c:v>
                </c:pt>
                <c:pt idx="3807">
                  <c:v>41254.416666666664</c:v>
                </c:pt>
                <c:pt idx="3808">
                  <c:v>41254.4375</c:v>
                </c:pt>
                <c:pt idx="3809">
                  <c:v>41254.458333333336</c:v>
                </c:pt>
                <c:pt idx="3810">
                  <c:v>41254.479166666664</c:v>
                </c:pt>
                <c:pt idx="3811">
                  <c:v>41254.5</c:v>
                </c:pt>
                <c:pt idx="3812">
                  <c:v>41254.520833333336</c:v>
                </c:pt>
                <c:pt idx="3813">
                  <c:v>41254.541666666664</c:v>
                </c:pt>
                <c:pt idx="3814">
                  <c:v>41254.5625</c:v>
                </c:pt>
                <c:pt idx="3815">
                  <c:v>41254.583333333336</c:v>
                </c:pt>
                <c:pt idx="3816">
                  <c:v>41254.604166666664</c:v>
                </c:pt>
                <c:pt idx="3817">
                  <c:v>41254.625</c:v>
                </c:pt>
                <c:pt idx="3818">
                  <c:v>41254.645833333336</c:v>
                </c:pt>
                <c:pt idx="3819">
                  <c:v>41254.666666666664</c:v>
                </c:pt>
                <c:pt idx="3820">
                  <c:v>41254.6875</c:v>
                </c:pt>
                <c:pt idx="3821">
                  <c:v>41254.708333333336</c:v>
                </c:pt>
                <c:pt idx="3822">
                  <c:v>41254.729166666664</c:v>
                </c:pt>
                <c:pt idx="3823">
                  <c:v>41254.75</c:v>
                </c:pt>
                <c:pt idx="3824">
                  <c:v>41254.770833333336</c:v>
                </c:pt>
                <c:pt idx="3825">
                  <c:v>41254.791666666664</c:v>
                </c:pt>
                <c:pt idx="3826">
                  <c:v>41254.8125</c:v>
                </c:pt>
                <c:pt idx="3827">
                  <c:v>41254.833333333336</c:v>
                </c:pt>
                <c:pt idx="3828">
                  <c:v>41254.854166666664</c:v>
                </c:pt>
                <c:pt idx="3829">
                  <c:v>41254.875</c:v>
                </c:pt>
                <c:pt idx="3830">
                  <c:v>41254.895833333336</c:v>
                </c:pt>
                <c:pt idx="3831">
                  <c:v>41254.916666666664</c:v>
                </c:pt>
                <c:pt idx="3832">
                  <c:v>41254.9375</c:v>
                </c:pt>
                <c:pt idx="3833">
                  <c:v>41254.958333333336</c:v>
                </c:pt>
                <c:pt idx="3834">
                  <c:v>41254.979166666664</c:v>
                </c:pt>
                <c:pt idx="3835">
                  <c:v>41255</c:v>
                </c:pt>
                <c:pt idx="3836">
                  <c:v>41255.020833333336</c:v>
                </c:pt>
                <c:pt idx="3837">
                  <c:v>41255.041666666664</c:v>
                </c:pt>
                <c:pt idx="3838">
                  <c:v>41255.0625</c:v>
                </c:pt>
                <c:pt idx="3839">
                  <c:v>41255.083333333336</c:v>
                </c:pt>
                <c:pt idx="3840">
                  <c:v>41255.104166666664</c:v>
                </c:pt>
                <c:pt idx="3841">
                  <c:v>41255.125</c:v>
                </c:pt>
                <c:pt idx="3842">
                  <c:v>41255.145833333336</c:v>
                </c:pt>
                <c:pt idx="3843">
                  <c:v>41255.166666666664</c:v>
                </c:pt>
                <c:pt idx="3844">
                  <c:v>41255.1875</c:v>
                </c:pt>
                <c:pt idx="3845">
                  <c:v>41255.208333333336</c:v>
                </c:pt>
                <c:pt idx="3846">
                  <c:v>41255.229166666664</c:v>
                </c:pt>
                <c:pt idx="3847">
                  <c:v>41255.25</c:v>
                </c:pt>
                <c:pt idx="3848">
                  <c:v>41255.270833333336</c:v>
                </c:pt>
                <c:pt idx="3849">
                  <c:v>41255.291666666664</c:v>
                </c:pt>
                <c:pt idx="3850">
                  <c:v>41255.3125</c:v>
                </c:pt>
                <c:pt idx="3851">
                  <c:v>41255.333333333336</c:v>
                </c:pt>
                <c:pt idx="3852">
                  <c:v>41255.354166666664</c:v>
                </c:pt>
                <c:pt idx="3853">
                  <c:v>41255.375</c:v>
                </c:pt>
                <c:pt idx="3854">
                  <c:v>41255.395833333336</c:v>
                </c:pt>
                <c:pt idx="3855">
                  <c:v>41255.416666666664</c:v>
                </c:pt>
                <c:pt idx="3856">
                  <c:v>41255.4375</c:v>
                </c:pt>
                <c:pt idx="3857">
                  <c:v>41255.458333333336</c:v>
                </c:pt>
                <c:pt idx="3858">
                  <c:v>41255.479166666664</c:v>
                </c:pt>
                <c:pt idx="3859">
                  <c:v>41255.5</c:v>
                </c:pt>
                <c:pt idx="3860">
                  <c:v>41255.520833333336</c:v>
                </c:pt>
                <c:pt idx="3861">
                  <c:v>41255.541666666664</c:v>
                </c:pt>
                <c:pt idx="3862">
                  <c:v>41255.5625</c:v>
                </c:pt>
                <c:pt idx="3863">
                  <c:v>41255.583333333336</c:v>
                </c:pt>
                <c:pt idx="3864">
                  <c:v>41255.604166666664</c:v>
                </c:pt>
                <c:pt idx="3865">
                  <c:v>41255.625</c:v>
                </c:pt>
                <c:pt idx="3866">
                  <c:v>41255.645833333336</c:v>
                </c:pt>
                <c:pt idx="3867">
                  <c:v>41255.666666666664</c:v>
                </c:pt>
                <c:pt idx="3868">
                  <c:v>41255.6875</c:v>
                </c:pt>
                <c:pt idx="3869">
                  <c:v>41255.708333333336</c:v>
                </c:pt>
                <c:pt idx="3870">
                  <c:v>41255.729166666664</c:v>
                </c:pt>
                <c:pt idx="3871">
                  <c:v>41255.75</c:v>
                </c:pt>
                <c:pt idx="3872">
                  <c:v>41255.770833333336</c:v>
                </c:pt>
                <c:pt idx="3873">
                  <c:v>41255.791666666664</c:v>
                </c:pt>
                <c:pt idx="3874">
                  <c:v>41255.8125</c:v>
                </c:pt>
                <c:pt idx="3875">
                  <c:v>41255.833333333336</c:v>
                </c:pt>
                <c:pt idx="3876">
                  <c:v>41255.854166666664</c:v>
                </c:pt>
                <c:pt idx="3877">
                  <c:v>41255.875</c:v>
                </c:pt>
                <c:pt idx="3878">
                  <c:v>41255.895833333336</c:v>
                </c:pt>
                <c:pt idx="3879">
                  <c:v>41255.916666666664</c:v>
                </c:pt>
                <c:pt idx="3880">
                  <c:v>41255.9375</c:v>
                </c:pt>
                <c:pt idx="3881">
                  <c:v>41255.958333333336</c:v>
                </c:pt>
                <c:pt idx="3882">
                  <c:v>41255.979166666664</c:v>
                </c:pt>
                <c:pt idx="3883">
                  <c:v>41256</c:v>
                </c:pt>
                <c:pt idx="3884">
                  <c:v>41256.020833333336</c:v>
                </c:pt>
                <c:pt idx="3885">
                  <c:v>41256.041666666664</c:v>
                </c:pt>
                <c:pt idx="3886">
                  <c:v>41256.0625</c:v>
                </c:pt>
                <c:pt idx="3887">
                  <c:v>41256.083333333336</c:v>
                </c:pt>
                <c:pt idx="3888">
                  <c:v>41256.104166666664</c:v>
                </c:pt>
                <c:pt idx="3889">
                  <c:v>41256.125</c:v>
                </c:pt>
                <c:pt idx="3890">
                  <c:v>41256.145833333336</c:v>
                </c:pt>
                <c:pt idx="3891">
                  <c:v>41256.166666666664</c:v>
                </c:pt>
                <c:pt idx="3892">
                  <c:v>41256.1875</c:v>
                </c:pt>
                <c:pt idx="3893">
                  <c:v>41256.208333333336</c:v>
                </c:pt>
                <c:pt idx="3894">
                  <c:v>41256.229166666664</c:v>
                </c:pt>
                <c:pt idx="3895">
                  <c:v>41256.25</c:v>
                </c:pt>
                <c:pt idx="3896">
                  <c:v>41256.270833333336</c:v>
                </c:pt>
                <c:pt idx="3897">
                  <c:v>41256.291666666664</c:v>
                </c:pt>
                <c:pt idx="3898">
                  <c:v>41256.3125</c:v>
                </c:pt>
                <c:pt idx="3899">
                  <c:v>41256.333333333336</c:v>
                </c:pt>
                <c:pt idx="3900">
                  <c:v>41256.354166666664</c:v>
                </c:pt>
                <c:pt idx="3901">
                  <c:v>41256.375</c:v>
                </c:pt>
                <c:pt idx="3902">
                  <c:v>41256.395833333336</c:v>
                </c:pt>
                <c:pt idx="3903">
                  <c:v>41256.416666666664</c:v>
                </c:pt>
                <c:pt idx="3904">
                  <c:v>41256.4375</c:v>
                </c:pt>
                <c:pt idx="3905">
                  <c:v>41256.458333333336</c:v>
                </c:pt>
                <c:pt idx="3906">
                  <c:v>41256.479166666664</c:v>
                </c:pt>
                <c:pt idx="3907">
                  <c:v>41256.5</c:v>
                </c:pt>
                <c:pt idx="3908">
                  <c:v>41256.520833333336</c:v>
                </c:pt>
                <c:pt idx="3909">
                  <c:v>41256.541666666664</c:v>
                </c:pt>
                <c:pt idx="3910">
                  <c:v>41256.5625</c:v>
                </c:pt>
                <c:pt idx="3911">
                  <c:v>41256.583333333336</c:v>
                </c:pt>
                <c:pt idx="3912">
                  <c:v>41256.604166666664</c:v>
                </c:pt>
                <c:pt idx="3913">
                  <c:v>41256.625</c:v>
                </c:pt>
                <c:pt idx="3914">
                  <c:v>41256.645833333336</c:v>
                </c:pt>
                <c:pt idx="3915">
                  <c:v>41256.666666666664</c:v>
                </c:pt>
                <c:pt idx="3916">
                  <c:v>41256.6875</c:v>
                </c:pt>
                <c:pt idx="3917">
                  <c:v>41256.708333333336</c:v>
                </c:pt>
                <c:pt idx="3918">
                  <c:v>41256.729166666664</c:v>
                </c:pt>
                <c:pt idx="3919">
                  <c:v>41256.75</c:v>
                </c:pt>
                <c:pt idx="3920">
                  <c:v>41256.770833333336</c:v>
                </c:pt>
                <c:pt idx="3921">
                  <c:v>41256.791666666664</c:v>
                </c:pt>
                <c:pt idx="3922">
                  <c:v>41256.8125</c:v>
                </c:pt>
                <c:pt idx="3923">
                  <c:v>41256.833333333336</c:v>
                </c:pt>
                <c:pt idx="3924">
                  <c:v>41256.854166666664</c:v>
                </c:pt>
                <c:pt idx="3925">
                  <c:v>41256.875</c:v>
                </c:pt>
                <c:pt idx="3926">
                  <c:v>41256.895833333336</c:v>
                </c:pt>
                <c:pt idx="3927">
                  <c:v>41256.916666666664</c:v>
                </c:pt>
                <c:pt idx="3928">
                  <c:v>41256.9375</c:v>
                </c:pt>
                <c:pt idx="3929">
                  <c:v>41256.958333333336</c:v>
                </c:pt>
                <c:pt idx="3930">
                  <c:v>41256.979166666664</c:v>
                </c:pt>
                <c:pt idx="3931">
                  <c:v>41257</c:v>
                </c:pt>
                <c:pt idx="3932">
                  <c:v>41257.020833333336</c:v>
                </c:pt>
                <c:pt idx="3933">
                  <c:v>41257.041666666664</c:v>
                </c:pt>
                <c:pt idx="3934">
                  <c:v>41257.0625</c:v>
                </c:pt>
                <c:pt idx="3935">
                  <c:v>41257.083333333336</c:v>
                </c:pt>
                <c:pt idx="3936">
                  <c:v>41257.104166666664</c:v>
                </c:pt>
                <c:pt idx="3937">
                  <c:v>41257.125</c:v>
                </c:pt>
                <c:pt idx="3938">
                  <c:v>41257.145833333336</c:v>
                </c:pt>
                <c:pt idx="3939">
                  <c:v>41257.166666666664</c:v>
                </c:pt>
                <c:pt idx="3940">
                  <c:v>41257.1875</c:v>
                </c:pt>
                <c:pt idx="3941">
                  <c:v>41257.208333333336</c:v>
                </c:pt>
                <c:pt idx="3942">
                  <c:v>41257.229166666664</c:v>
                </c:pt>
                <c:pt idx="3943">
                  <c:v>41257.25</c:v>
                </c:pt>
                <c:pt idx="3944">
                  <c:v>41257.270833333336</c:v>
                </c:pt>
                <c:pt idx="3945">
                  <c:v>41257.291666666664</c:v>
                </c:pt>
                <c:pt idx="3946">
                  <c:v>41257.3125</c:v>
                </c:pt>
                <c:pt idx="3947">
                  <c:v>41257.333333333336</c:v>
                </c:pt>
                <c:pt idx="3948">
                  <c:v>41257.354166666664</c:v>
                </c:pt>
                <c:pt idx="3949">
                  <c:v>41257.375</c:v>
                </c:pt>
                <c:pt idx="3950">
                  <c:v>41257.395833333336</c:v>
                </c:pt>
                <c:pt idx="3951">
                  <c:v>41257.416666666664</c:v>
                </c:pt>
                <c:pt idx="3952">
                  <c:v>41257.4375</c:v>
                </c:pt>
                <c:pt idx="3953">
                  <c:v>41257.458333333336</c:v>
                </c:pt>
                <c:pt idx="3954">
                  <c:v>41257.479166666664</c:v>
                </c:pt>
                <c:pt idx="3955">
                  <c:v>41257.5</c:v>
                </c:pt>
                <c:pt idx="3956">
                  <c:v>41257.520833333336</c:v>
                </c:pt>
                <c:pt idx="3957">
                  <c:v>41257.541666666664</c:v>
                </c:pt>
                <c:pt idx="3958">
                  <c:v>41257.5625</c:v>
                </c:pt>
                <c:pt idx="3959">
                  <c:v>41257.583333333336</c:v>
                </c:pt>
                <c:pt idx="3960">
                  <c:v>41257.604166666664</c:v>
                </c:pt>
                <c:pt idx="3961">
                  <c:v>41257.625</c:v>
                </c:pt>
                <c:pt idx="3962">
                  <c:v>41257.645833333336</c:v>
                </c:pt>
                <c:pt idx="3963">
                  <c:v>41257.666666666664</c:v>
                </c:pt>
                <c:pt idx="3964">
                  <c:v>41257.6875</c:v>
                </c:pt>
                <c:pt idx="3965">
                  <c:v>41257.708333333336</c:v>
                </c:pt>
                <c:pt idx="3966">
                  <c:v>41257.729166666664</c:v>
                </c:pt>
                <c:pt idx="3967">
                  <c:v>41257.75</c:v>
                </c:pt>
                <c:pt idx="3968">
                  <c:v>41257.770833333336</c:v>
                </c:pt>
                <c:pt idx="3969">
                  <c:v>41257.791666666664</c:v>
                </c:pt>
                <c:pt idx="3970">
                  <c:v>41257.8125</c:v>
                </c:pt>
                <c:pt idx="3971">
                  <c:v>41257.833333333336</c:v>
                </c:pt>
                <c:pt idx="3972">
                  <c:v>41257.854166666664</c:v>
                </c:pt>
                <c:pt idx="3973">
                  <c:v>41257.875</c:v>
                </c:pt>
                <c:pt idx="3974">
                  <c:v>41257.895833333336</c:v>
                </c:pt>
                <c:pt idx="3975">
                  <c:v>41257.916666666664</c:v>
                </c:pt>
                <c:pt idx="3976">
                  <c:v>41257.9375</c:v>
                </c:pt>
                <c:pt idx="3977">
                  <c:v>41257.958333333336</c:v>
                </c:pt>
                <c:pt idx="3978">
                  <c:v>41257.979166666664</c:v>
                </c:pt>
                <c:pt idx="3979">
                  <c:v>41258</c:v>
                </c:pt>
                <c:pt idx="3980">
                  <c:v>41258.020833333336</c:v>
                </c:pt>
                <c:pt idx="3981">
                  <c:v>41258.041666666664</c:v>
                </c:pt>
                <c:pt idx="3982">
                  <c:v>41258.0625</c:v>
                </c:pt>
                <c:pt idx="3983">
                  <c:v>41258.083333333336</c:v>
                </c:pt>
                <c:pt idx="3984">
                  <c:v>41258.104166666664</c:v>
                </c:pt>
                <c:pt idx="3985">
                  <c:v>41258.125</c:v>
                </c:pt>
                <c:pt idx="3986">
                  <c:v>41258.145833333336</c:v>
                </c:pt>
                <c:pt idx="3987">
                  <c:v>41258.166666666664</c:v>
                </c:pt>
                <c:pt idx="3988">
                  <c:v>41258.1875</c:v>
                </c:pt>
                <c:pt idx="3989">
                  <c:v>41258.208333333336</c:v>
                </c:pt>
                <c:pt idx="3990">
                  <c:v>41258.229166666664</c:v>
                </c:pt>
                <c:pt idx="3991">
                  <c:v>41258.25</c:v>
                </c:pt>
                <c:pt idx="3992">
                  <c:v>41258.270833333336</c:v>
                </c:pt>
                <c:pt idx="3993">
                  <c:v>41258.291666666664</c:v>
                </c:pt>
                <c:pt idx="3994">
                  <c:v>41258.3125</c:v>
                </c:pt>
                <c:pt idx="3995">
                  <c:v>41258.333333333336</c:v>
                </c:pt>
                <c:pt idx="3996">
                  <c:v>41258.354166666664</c:v>
                </c:pt>
                <c:pt idx="3997">
                  <c:v>41258.375</c:v>
                </c:pt>
                <c:pt idx="3998">
                  <c:v>41258.395833333336</c:v>
                </c:pt>
                <c:pt idx="3999">
                  <c:v>41258.416666666664</c:v>
                </c:pt>
                <c:pt idx="4000">
                  <c:v>41258.4375</c:v>
                </c:pt>
                <c:pt idx="4001">
                  <c:v>41258.458333333336</c:v>
                </c:pt>
                <c:pt idx="4002">
                  <c:v>41258.479166666664</c:v>
                </c:pt>
                <c:pt idx="4003">
                  <c:v>41258.5</c:v>
                </c:pt>
                <c:pt idx="4004">
                  <c:v>41258.520833333336</c:v>
                </c:pt>
                <c:pt idx="4005">
                  <c:v>41258.541666666664</c:v>
                </c:pt>
                <c:pt idx="4006">
                  <c:v>41258.5625</c:v>
                </c:pt>
                <c:pt idx="4007">
                  <c:v>41258.583333333336</c:v>
                </c:pt>
                <c:pt idx="4008">
                  <c:v>41258.604166666664</c:v>
                </c:pt>
                <c:pt idx="4009">
                  <c:v>41258.625</c:v>
                </c:pt>
                <c:pt idx="4010">
                  <c:v>41258.645833333336</c:v>
                </c:pt>
                <c:pt idx="4011">
                  <c:v>41258.666666666664</c:v>
                </c:pt>
                <c:pt idx="4012">
                  <c:v>41258.6875</c:v>
                </c:pt>
                <c:pt idx="4013">
                  <c:v>41258.708333333336</c:v>
                </c:pt>
                <c:pt idx="4014">
                  <c:v>41258.729166666664</c:v>
                </c:pt>
                <c:pt idx="4015">
                  <c:v>41258.75</c:v>
                </c:pt>
                <c:pt idx="4016">
                  <c:v>41258.770833333336</c:v>
                </c:pt>
                <c:pt idx="4017">
                  <c:v>41258.791666666664</c:v>
                </c:pt>
                <c:pt idx="4018">
                  <c:v>41258.8125</c:v>
                </c:pt>
                <c:pt idx="4019">
                  <c:v>41258.833333333336</c:v>
                </c:pt>
                <c:pt idx="4020">
                  <c:v>41258.854166666664</c:v>
                </c:pt>
                <c:pt idx="4021">
                  <c:v>41258.875</c:v>
                </c:pt>
                <c:pt idx="4022">
                  <c:v>41258.895833333336</c:v>
                </c:pt>
                <c:pt idx="4023">
                  <c:v>41258.916666666664</c:v>
                </c:pt>
                <c:pt idx="4024">
                  <c:v>41258.9375</c:v>
                </c:pt>
                <c:pt idx="4025">
                  <c:v>41258.958333333336</c:v>
                </c:pt>
                <c:pt idx="4026">
                  <c:v>41258.979166666664</c:v>
                </c:pt>
                <c:pt idx="4027">
                  <c:v>41259</c:v>
                </c:pt>
                <c:pt idx="4028">
                  <c:v>41259.020833333336</c:v>
                </c:pt>
                <c:pt idx="4029">
                  <c:v>41259.041666666664</c:v>
                </c:pt>
                <c:pt idx="4030">
                  <c:v>41259.0625</c:v>
                </c:pt>
                <c:pt idx="4031">
                  <c:v>41259.083333333336</c:v>
                </c:pt>
                <c:pt idx="4032">
                  <c:v>41259.104166666664</c:v>
                </c:pt>
                <c:pt idx="4033">
                  <c:v>41259.125</c:v>
                </c:pt>
                <c:pt idx="4034">
                  <c:v>41259.145833333336</c:v>
                </c:pt>
                <c:pt idx="4035">
                  <c:v>41259.166666666664</c:v>
                </c:pt>
                <c:pt idx="4036">
                  <c:v>41259.1875</c:v>
                </c:pt>
                <c:pt idx="4037">
                  <c:v>41259.208333333336</c:v>
                </c:pt>
                <c:pt idx="4038">
                  <c:v>41259.229166666664</c:v>
                </c:pt>
                <c:pt idx="4039">
                  <c:v>41259.25</c:v>
                </c:pt>
                <c:pt idx="4040">
                  <c:v>41259.270833333336</c:v>
                </c:pt>
                <c:pt idx="4041">
                  <c:v>41259.291666666664</c:v>
                </c:pt>
                <c:pt idx="4042">
                  <c:v>41259.3125</c:v>
                </c:pt>
                <c:pt idx="4043">
                  <c:v>41259.333333333336</c:v>
                </c:pt>
                <c:pt idx="4044">
                  <c:v>41259.354166666664</c:v>
                </c:pt>
                <c:pt idx="4045">
                  <c:v>41259.375</c:v>
                </c:pt>
                <c:pt idx="4046">
                  <c:v>41259.395833333336</c:v>
                </c:pt>
                <c:pt idx="4047">
                  <c:v>41259.416666666664</c:v>
                </c:pt>
                <c:pt idx="4048">
                  <c:v>41259.4375</c:v>
                </c:pt>
                <c:pt idx="4049">
                  <c:v>41259.458333333336</c:v>
                </c:pt>
                <c:pt idx="4050">
                  <c:v>41259.479166666664</c:v>
                </c:pt>
                <c:pt idx="4051">
                  <c:v>41259.5</c:v>
                </c:pt>
                <c:pt idx="4052">
                  <c:v>41259.520833333336</c:v>
                </c:pt>
                <c:pt idx="4053">
                  <c:v>41259.541666666664</c:v>
                </c:pt>
                <c:pt idx="4054">
                  <c:v>41259.5625</c:v>
                </c:pt>
                <c:pt idx="4055">
                  <c:v>41259.583333333336</c:v>
                </c:pt>
                <c:pt idx="4056">
                  <c:v>41259.604166666664</c:v>
                </c:pt>
                <c:pt idx="4057">
                  <c:v>41259.625</c:v>
                </c:pt>
                <c:pt idx="4058">
                  <c:v>41259.645833333336</c:v>
                </c:pt>
                <c:pt idx="4059">
                  <c:v>41259.666666666664</c:v>
                </c:pt>
                <c:pt idx="4060">
                  <c:v>41259.6875</c:v>
                </c:pt>
                <c:pt idx="4061">
                  <c:v>41259.708333333336</c:v>
                </c:pt>
                <c:pt idx="4062">
                  <c:v>41259.729166666664</c:v>
                </c:pt>
                <c:pt idx="4063">
                  <c:v>41259.75</c:v>
                </c:pt>
                <c:pt idx="4064">
                  <c:v>41259.770833333336</c:v>
                </c:pt>
                <c:pt idx="4065">
                  <c:v>41259.791666666664</c:v>
                </c:pt>
                <c:pt idx="4066">
                  <c:v>41259.8125</c:v>
                </c:pt>
                <c:pt idx="4067">
                  <c:v>41259.833333333336</c:v>
                </c:pt>
                <c:pt idx="4068">
                  <c:v>41259.854166666664</c:v>
                </c:pt>
                <c:pt idx="4069">
                  <c:v>41259.875</c:v>
                </c:pt>
                <c:pt idx="4070">
                  <c:v>41259.895833333336</c:v>
                </c:pt>
                <c:pt idx="4071">
                  <c:v>41259.916666666664</c:v>
                </c:pt>
                <c:pt idx="4072">
                  <c:v>41259.9375</c:v>
                </c:pt>
                <c:pt idx="4073">
                  <c:v>41259.958333333336</c:v>
                </c:pt>
                <c:pt idx="4074">
                  <c:v>41259.979166666664</c:v>
                </c:pt>
                <c:pt idx="4075">
                  <c:v>41260</c:v>
                </c:pt>
                <c:pt idx="4076">
                  <c:v>41260.020833333336</c:v>
                </c:pt>
                <c:pt idx="4077">
                  <c:v>41260.041666666664</c:v>
                </c:pt>
                <c:pt idx="4078">
                  <c:v>41260.0625</c:v>
                </c:pt>
                <c:pt idx="4079">
                  <c:v>41260.083333333336</c:v>
                </c:pt>
                <c:pt idx="4080">
                  <c:v>41260.104166666664</c:v>
                </c:pt>
                <c:pt idx="4081">
                  <c:v>41260.125</c:v>
                </c:pt>
                <c:pt idx="4082">
                  <c:v>41260.145833333336</c:v>
                </c:pt>
                <c:pt idx="4083">
                  <c:v>41260.166666666664</c:v>
                </c:pt>
                <c:pt idx="4084">
                  <c:v>41260.1875</c:v>
                </c:pt>
                <c:pt idx="4085">
                  <c:v>41260.208333333336</c:v>
                </c:pt>
                <c:pt idx="4086">
                  <c:v>41260.229166666664</c:v>
                </c:pt>
                <c:pt idx="4087">
                  <c:v>41260.25</c:v>
                </c:pt>
                <c:pt idx="4088">
                  <c:v>41260.270833333336</c:v>
                </c:pt>
                <c:pt idx="4089">
                  <c:v>41260.291666666664</c:v>
                </c:pt>
                <c:pt idx="4090">
                  <c:v>41260.3125</c:v>
                </c:pt>
                <c:pt idx="4091">
                  <c:v>41260.333333333336</c:v>
                </c:pt>
                <c:pt idx="4092">
                  <c:v>41260.354166666664</c:v>
                </c:pt>
                <c:pt idx="4093">
                  <c:v>41260.375</c:v>
                </c:pt>
                <c:pt idx="4094">
                  <c:v>41260.395833333336</c:v>
                </c:pt>
                <c:pt idx="4095">
                  <c:v>41260.416666666664</c:v>
                </c:pt>
                <c:pt idx="4096">
                  <c:v>41260.4375</c:v>
                </c:pt>
                <c:pt idx="4097">
                  <c:v>41260.458333333336</c:v>
                </c:pt>
                <c:pt idx="4098">
                  <c:v>41260.479166666664</c:v>
                </c:pt>
                <c:pt idx="4099">
                  <c:v>41260.5</c:v>
                </c:pt>
                <c:pt idx="4100">
                  <c:v>41260.520833333336</c:v>
                </c:pt>
                <c:pt idx="4101">
                  <c:v>41260.541666666664</c:v>
                </c:pt>
                <c:pt idx="4102">
                  <c:v>41260.5625</c:v>
                </c:pt>
                <c:pt idx="4103">
                  <c:v>41260.583333333336</c:v>
                </c:pt>
                <c:pt idx="4104">
                  <c:v>41260.604166666664</c:v>
                </c:pt>
                <c:pt idx="4105">
                  <c:v>41260.625</c:v>
                </c:pt>
                <c:pt idx="4106">
                  <c:v>41260.645833333336</c:v>
                </c:pt>
                <c:pt idx="4107">
                  <c:v>41260.666666666664</c:v>
                </c:pt>
                <c:pt idx="4108">
                  <c:v>41260.6875</c:v>
                </c:pt>
                <c:pt idx="4109">
                  <c:v>41260.708333333336</c:v>
                </c:pt>
                <c:pt idx="4110">
                  <c:v>41260.729166666664</c:v>
                </c:pt>
                <c:pt idx="4111">
                  <c:v>41260.75</c:v>
                </c:pt>
                <c:pt idx="4112">
                  <c:v>41260.770833333336</c:v>
                </c:pt>
                <c:pt idx="4113">
                  <c:v>41260.791666666664</c:v>
                </c:pt>
                <c:pt idx="4114">
                  <c:v>41260.8125</c:v>
                </c:pt>
                <c:pt idx="4115">
                  <c:v>41260.833333333336</c:v>
                </c:pt>
                <c:pt idx="4116">
                  <c:v>41260.854166666664</c:v>
                </c:pt>
                <c:pt idx="4117">
                  <c:v>41260.875</c:v>
                </c:pt>
                <c:pt idx="4118">
                  <c:v>41260.895833333336</c:v>
                </c:pt>
                <c:pt idx="4119">
                  <c:v>41260.916666666664</c:v>
                </c:pt>
                <c:pt idx="4120">
                  <c:v>41260.9375</c:v>
                </c:pt>
                <c:pt idx="4121">
                  <c:v>41260.958333333336</c:v>
                </c:pt>
                <c:pt idx="4122">
                  <c:v>41260.979166666664</c:v>
                </c:pt>
                <c:pt idx="4123">
                  <c:v>41261</c:v>
                </c:pt>
                <c:pt idx="4124">
                  <c:v>41261.020833333336</c:v>
                </c:pt>
                <c:pt idx="4125">
                  <c:v>41261.041666666664</c:v>
                </c:pt>
                <c:pt idx="4126">
                  <c:v>41261.0625</c:v>
                </c:pt>
                <c:pt idx="4127">
                  <c:v>41261.083333333336</c:v>
                </c:pt>
                <c:pt idx="4128">
                  <c:v>41261.104166666664</c:v>
                </c:pt>
                <c:pt idx="4129">
                  <c:v>41261.125</c:v>
                </c:pt>
                <c:pt idx="4130">
                  <c:v>41261.145833333336</c:v>
                </c:pt>
                <c:pt idx="4131">
                  <c:v>41261.166666666664</c:v>
                </c:pt>
                <c:pt idx="4132">
                  <c:v>41261.1875</c:v>
                </c:pt>
                <c:pt idx="4133">
                  <c:v>41261.208333333336</c:v>
                </c:pt>
                <c:pt idx="4134">
                  <c:v>41261.229166666664</c:v>
                </c:pt>
                <c:pt idx="4135">
                  <c:v>41261.25</c:v>
                </c:pt>
                <c:pt idx="4136">
                  <c:v>41261.270833333336</c:v>
                </c:pt>
                <c:pt idx="4137">
                  <c:v>41261.291666666664</c:v>
                </c:pt>
                <c:pt idx="4138">
                  <c:v>41261.3125</c:v>
                </c:pt>
                <c:pt idx="4139">
                  <c:v>41261.333333333336</c:v>
                </c:pt>
                <c:pt idx="4140">
                  <c:v>41261.354166666664</c:v>
                </c:pt>
                <c:pt idx="4141">
                  <c:v>41261.375</c:v>
                </c:pt>
                <c:pt idx="4142">
                  <c:v>41261.395833333336</c:v>
                </c:pt>
                <c:pt idx="4143">
                  <c:v>41261.416666666664</c:v>
                </c:pt>
                <c:pt idx="4144">
                  <c:v>41261.4375</c:v>
                </c:pt>
                <c:pt idx="4145">
                  <c:v>41261.458333333336</c:v>
                </c:pt>
                <c:pt idx="4146">
                  <c:v>41261.479166666664</c:v>
                </c:pt>
                <c:pt idx="4147">
                  <c:v>41261.5</c:v>
                </c:pt>
                <c:pt idx="4148">
                  <c:v>41261.520833333336</c:v>
                </c:pt>
                <c:pt idx="4149">
                  <c:v>41261.541666666664</c:v>
                </c:pt>
                <c:pt idx="4150">
                  <c:v>41261.5625</c:v>
                </c:pt>
                <c:pt idx="4151">
                  <c:v>41261.583333333336</c:v>
                </c:pt>
                <c:pt idx="4152">
                  <c:v>41261.604166666664</c:v>
                </c:pt>
                <c:pt idx="4153">
                  <c:v>41261.625</c:v>
                </c:pt>
                <c:pt idx="4154">
                  <c:v>41261.645833333336</c:v>
                </c:pt>
                <c:pt idx="4155">
                  <c:v>41261.666666666664</c:v>
                </c:pt>
                <c:pt idx="4156">
                  <c:v>41261.6875</c:v>
                </c:pt>
                <c:pt idx="4157">
                  <c:v>41261.708333333336</c:v>
                </c:pt>
                <c:pt idx="4158">
                  <c:v>41261.729166666664</c:v>
                </c:pt>
                <c:pt idx="4159">
                  <c:v>41261.75</c:v>
                </c:pt>
                <c:pt idx="4160">
                  <c:v>41261.770833333336</c:v>
                </c:pt>
                <c:pt idx="4161">
                  <c:v>41261.791666666664</c:v>
                </c:pt>
                <c:pt idx="4162">
                  <c:v>41261.8125</c:v>
                </c:pt>
                <c:pt idx="4163">
                  <c:v>41261.833333333336</c:v>
                </c:pt>
                <c:pt idx="4164">
                  <c:v>41261.854166666664</c:v>
                </c:pt>
                <c:pt idx="4165">
                  <c:v>41261.875</c:v>
                </c:pt>
                <c:pt idx="4166">
                  <c:v>41261.895833333336</c:v>
                </c:pt>
                <c:pt idx="4167">
                  <c:v>41261.916666666664</c:v>
                </c:pt>
                <c:pt idx="4168">
                  <c:v>41261.9375</c:v>
                </c:pt>
                <c:pt idx="4169">
                  <c:v>41261.958333333336</c:v>
                </c:pt>
                <c:pt idx="4170">
                  <c:v>41261.979166666664</c:v>
                </c:pt>
                <c:pt idx="4171">
                  <c:v>41262</c:v>
                </c:pt>
                <c:pt idx="4172">
                  <c:v>41262.020833333336</c:v>
                </c:pt>
                <c:pt idx="4173">
                  <c:v>41262.041666666664</c:v>
                </c:pt>
                <c:pt idx="4174">
                  <c:v>41262.0625</c:v>
                </c:pt>
                <c:pt idx="4175">
                  <c:v>41262.083333333336</c:v>
                </c:pt>
                <c:pt idx="4176">
                  <c:v>41262.104166666664</c:v>
                </c:pt>
                <c:pt idx="4177">
                  <c:v>41262.125</c:v>
                </c:pt>
                <c:pt idx="4178">
                  <c:v>41262.145833333336</c:v>
                </c:pt>
                <c:pt idx="4179">
                  <c:v>41262.166666666664</c:v>
                </c:pt>
                <c:pt idx="4180">
                  <c:v>41262.1875</c:v>
                </c:pt>
                <c:pt idx="4181">
                  <c:v>41262.208333333336</c:v>
                </c:pt>
                <c:pt idx="4182">
                  <c:v>41262.229166666664</c:v>
                </c:pt>
                <c:pt idx="4183">
                  <c:v>41262.25</c:v>
                </c:pt>
                <c:pt idx="4184">
                  <c:v>41262.270833333336</c:v>
                </c:pt>
                <c:pt idx="4185">
                  <c:v>41262.291666666664</c:v>
                </c:pt>
                <c:pt idx="4186">
                  <c:v>41262.3125</c:v>
                </c:pt>
                <c:pt idx="4187">
                  <c:v>41262.333333333336</c:v>
                </c:pt>
                <c:pt idx="4188">
                  <c:v>41262.354166666664</c:v>
                </c:pt>
                <c:pt idx="4189">
                  <c:v>41262.375</c:v>
                </c:pt>
                <c:pt idx="4190">
                  <c:v>41262.395833333336</c:v>
                </c:pt>
                <c:pt idx="4191">
                  <c:v>41262.416666666664</c:v>
                </c:pt>
                <c:pt idx="4192">
                  <c:v>41262.4375</c:v>
                </c:pt>
                <c:pt idx="4193">
                  <c:v>41262.458333333336</c:v>
                </c:pt>
                <c:pt idx="4194">
                  <c:v>41262.479166666664</c:v>
                </c:pt>
                <c:pt idx="4195">
                  <c:v>41262.5</c:v>
                </c:pt>
                <c:pt idx="4196">
                  <c:v>41262.520833333336</c:v>
                </c:pt>
                <c:pt idx="4197">
                  <c:v>41262.541666666664</c:v>
                </c:pt>
                <c:pt idx="4198">
                  <c:v>41262.5625</c:v>
                </c:pt>
                <c:pt idx="4199">
                  <c:v>41262.583333333336</c:v>
                </c:pt>
                <c:pt idx="4200">
                  <c:v>41262.604166666664</c:v>
                </c:pt>
                <c:pt idx="4201">
                  <c:v>41262.625</c:v>
                </c:pt>
                <c:pt idx="4202">
                  <c:v>41262.645833333336</c:v>
                </c:pt>
                <c:pt idx="4203">
                  <c:v>41262.666666666664</c:v>
                </c:pt>
                <c:pt idx="4204">
                  <c:v>41262.6875</c:v>
                </c:pt>
                <c:pt idx="4205">
                  <c:v>41262.708333333336</c:v>
                </c:pt>
                <c:pt idx="4206">
                  <c:v>41262.729166666664</c:v>
                </c:pt>
                <c:pt idx="4207">
                  <c:v>41262.75</c:v>
                </c:pt>
                <c:pt idx="4208">
                  <c:v>41262.770833333336</c:v>
                </c:pt>
                <c:pt idx="4209">
                  <c:v>41262.791666666664</c:v>
                </c:pt>
                <c:pt idx="4210">
                  <c:v>41262.8125</c:v>
                </c:pt>
                <c:pt idx="4211">
                  <c:v>41262.833333333336</c:v>
                </c:pt>
                <c:pt idx="4212">
                  <c:v>41262.854166666664</c:v>
                </c:pt>
                <c:pt idx="4213">
                  <c:v>41262.875</c:v>
                </c:pt>
                <c:pt idx="4214">
                  <c:v>41262.895833333336</c:v>
                </c:pt>
                <c:pt idx="4215">
                  <c:v>41262.916666666664</c:v>
                </c:pt>
                <c:pt idx="4216">
                  <c:v>41262.9375</c:v>
                </c:pt>
                <c:pt idx="4217">
                  <c:v>41262.958333333336</c:v>
                </c:pt>
                <c:pt idx="4218">
                  <c:v>41262.979166666664</c:v>
                </c:pt>
                <c:pt idx="4219">
                  <c:v>41263</c:v>
                </c:pt>
                <c:pt idx="4220">
                  <c:v>41263.020833333336</c:v>
                </c:pt>
                <c:pt idx="4221">
                  <c:v>41263.041666666664</c:v>
                </c:pt>
                <c:pt idx="4222">
                  <c:v>41263.0625</c:v>
                </c:pt>
                <c:pt idx="4223">
                  <c:v>41263.083333333336</c:v>
                </c:pt>
                <c:pt idx="4224">
                  <c:v>41263.104166666664</c:v>
                </c:pt>
                <c:pt idx="4225">
                  <c:v>41263.125</c:v>
                </c:pt>
                <c:pt idx="4226">
                  <c:v>41263.145833333336</c:v>
                </c:pt>
                <c:pt idx="4227">
                  <c:v>41263.166666666664</c:v>
                </c:pt>
                <c:pt idx="4228">
                  <c:v>41263.1875</c:v>
                </c:pt>
                <c:pt idx="4229">
                  <c:v>41263.208333333336</c:v>
                </c:pt>
                <c:pt idx="4230">
                  <c:v>41263.229166666664</c:v>
                </c:pt>
                <c:pt idx="4231">
                  <c:v>41263.25</c:v>
                </c:pt>
                <c:pt idx="4232">
                  <c:v>41263.270833333336</c:v>
                </c:pt>
                <c:pt idx="4233">
                  <c:v>41263.291666666664</c:v>
                </c:pt>
                <c:pt idx="4234">
                  <c:v>41263.3125</c:v>
                </c:pt>
                <c:pt idx="4235">
                  <c:v>41263.333333333336</c:v>
                </c:pt>
                <c:pt idx="4236">
                  <c:v>41263.354166666664</c:v>
                </c:pt>
                <c:pt idx="4237">
                  <c:v>41263.375</c:v>
                </c:pt>
                <c:pt idx="4238">
                  <c:v>41263.395833333336</c:v>
                </c:pt>
                <c:pt idx="4239">
                  <c:v>41263.416666666664</c:v>
                </c:pt>
                <c:pt idx="4240">
                  <c:v>41263.4375</c:v>
                </c:pt>
                <c:pt idx="4241">
                  <c:v>41263.458333333336</c:v>
                </c:pt>
                <c:pt idx="4242">
                  <c:v>41263.479166666664</c:v>
                </c:pt>
                <c:pt idx="4243">
                  <c:v>41263.5</c:v>
                </c:pt>
                <c:pt idx="4244">
                  <c:v>41263.520833333336</c:v>
                </c:pt>
                <c:pt idx="4245">
                  <c:v>41263.541666666664</c:v>
                </c:pt>
                <c:pt idx="4246">
                  <c:v>41263.5625</c:v>
                </c:pt>
                <c:pt idx="4247">
                  <c:v>41263.583333333336</c:v>
                </c:pt>
                <c:pt idx="4248">
                  <c:v>41263.604166666664</c:v>
                </c:pt>
                <c:pt idx="4249">
                  <c:v>41263.625</c:v>
                </c:pt>
                <c:pt idx="4250">
                  <c:v>41263.645833333336</c:v>
                </c:pt>
                <c:pt idx="4251">
                  <c:v>41263.666666666664</c:v>
                </c:pt>
                <c:pt idx="4252">
                  <c:v>41263.6875</c:v>
                </c:pt>
                <c:pt idx="4253">
                  <c:v>41263.708333333336</c:v>
                </c:pt>
                <c:pt idx="4254">
                  <c:v>41263.729166666664</c:v>
                </c:pt>
                <c:pt idx="4255">
                  <c:v>41263.75</c:v>
                </c:pt>
                <c:pt idx="4256">
                  <c:v>41263.770833333336</c:v>
                </c:pt>
                <c:pt idx="4257">
                  <c:v>41263.791666666664</c:v>
                </c:pt>
                <c:pt idx="4258">
                  <c:v>41263.8125</c:v>
                </c:pt>
                <c:pt idx="4259">
                  <c:v>41263.833333333336</c:v>
                </c:pt>
                <c:pt idx="4260">
                  <c:v>41263.854166666664</c:v>
                </c:pt>
                <c:pt idx="4261">
                  <c:v>41263.875</c:v>
                </c:pt>
                <c:pt idx="4262">
                  <c:v>41263.895833333336</c:v>
                </c:pt>
                <c:pt idx="4263">
                  <c:v>41263.916666666664</c:v>
                </c:pt>
                <c:pt idx="4264">
                  <c:v>41263.9375</c:v>
                </c:pt>
                <c:pt idx="4265">
                  <c:v>41263.958333333336</c:v>
                </c:pt>
                <c:pt idx="4266">
                  <c:v>41263.979166666664</c:v>
                </c:pt>
                <c:pt idx="4267">
                  <c:v>41264</c:v>
                </c:pt>
                <c:pt idx="4268">
                  <c:v>41264.020833333336</c:v>
                </c:pt>
                <c:pt idx="4269">
                  <c:v>41264.041666666664</c:v>
                </c:pt>
                <c:pt idx="4270">
                  <c:v>41264.0625</c:v>
                </c:pt>
                <c:pt idx="4271">
                  <c:v>41264.083333333336</c:v>
                </c:pt>
                <c:pt idx="4272">
                  <c:v>41264.104166666664</c:v>
                </c:pt>
                <c:pt idx="4273">
                  <c:v>41264.125</c:v>
                </c:pt>
                <c:pt idx="4274">
                  <c:v>41264.145833333336</c:v>
                </c:pt>
                <c:pt idx="4275">
                  <c:v>41264.166666666664</c:v>
                </c:pt>
                <c:pt idx="4276">
                  <c:v>41264.1875</c:v>
                </c:pt>
                <c:pt idx="4277">
                  <c:v>41264.208333333336</c:v>
                </c:pt>
                <c:pt idx="4278">
                  <c:v>41264.229166666664</c:v>
                </c:pt>
                <c:pt idx="4279">
                  <c:v>41264.25</c:v>
                </c:pt>
                <c:pt idx="4280">
                  <c:v>41264.270833333336</c:v>
                </c:pt>
                <c:pt idx="4281">
                  <c:v>41264.291666666664</c:v>
                </c:pt>
                <c:pt idx="4282">
                  <c:v>41264.3125</c:v>
                </c:pt>
                <c:pt idx="4283">
                  <c:v>41264.333333333336</c:v>
                </c:pt>
                <c:pt idx="4284">
                  <c:v>41264.354166666664</c:v>
                </c:pt>
                <c:pt idx="4285">
                  <c:v>41264.375</c:v>
                </c:pt>
                <c:pt idx="4286">
                  <c:v>41264.395833333336</c:v>
                </c:pt>
                <c:pt idx="4287">
                  <c:v>41264.416666666664</c:v>
                </c:pt>
                <c:pt idx="4288">
                  <c:v>41264.4375</c:v>
                </c:pt>
                <c:pt idx="4289">
                  <c:v>41264.458333333336</c:v>
                </c:pt>
                <c:pt idx="4290">
                  <c:v>41264.479166666664</c:v>
                </c:pt>
                <c:pt idx="4291">
                  <c:v>41264.5</c:v>
                </c:pt>
                <c:pt idx="4292">
                  <c:v>41264.520833333336</c:v>
                </c:pt>
                <c:pt idx="4293">
                  <c:v>41264.541666666664</c:v>
                </c:pt>
                <c:pt idx="4294">
                  <c:v>41264.5625</c:v>
                </c:pt>
                <c:pt idx="4295">
                  <c:v>41264.583333333336</c:v>
                </c:pt>
                <c:pt idx="4296">
                  <c:v>41264.604166666664</c:v>
                </c:pt>
                <c:pt idx="4297">
                  <c:v>41264.625</c:v>
                </c:pt>
                <c:pt idx="4298">
                  <c:v>41264.645833333336</c:v>
                </c:pt>
                <c:pt idx="4299">
                  <c:v>41264.666666666664</c:v>
                </c:pt>
                <c:pt idx="4300">
                  <c:v>41264.6875</c:v>
                </c:pt>
                <c:pt idx="4301">
                  <c:v>41264.708333333336</c:v>
                </c:pt>
                <c:pt idx="4302">
                  <c:v>41264.729166666664</c:v>
                </c:pt>
                <c:pt idx="4303">
                  <c:v>41264.75</c:v>
                </c:pt>
                <c:pt idx="4304">
                  <c:v>41264.770833333336</c:v>
                </c:pt>
                <c:pt idx="4305">
                  <c:v>41264.791666666664</c:v>
                </c:pt>
                <c:pt idx="4306">
                  <c:v>41264.8125</c:v>
                </c:pt>
                <c:pt idx="4307">
                  <c:v>41264.833333333336</c:v>
                </c:pt>
                <c:pt idx="4308">
                  <c:v>41264.854166666664</c:v>
                </c:pt>
                <c:pt idx="4309">
                  <c:v>41264.875</c:v>
                </c:pt>
                <c:pt idx="4310">
                  <c:v>41264.895833333336</c:v>
                </c:pt>
                <c:pt idx="4311">
                  <c:v>41264.916666666664</c:v>
                </c:pt>
                <c:pt idx="4312">
                  <c:v>41264.9375</c:v>
                </c:pt>
                <c:pt idx="4313">
                  <c:v>41264.958333333336</c:v>
                </c:pt>
                <c:pt idx="4314">
                  <c:v>41264.979166666664</c:v>
                </c:pt>
                <c:pt idx="4315">
                  <c:v>41265</c:v>
                </c:pt>
                <c:pt idx="4316">
                  <c:v>41265.020833333336</c:v>
                </c:pt>
                <c:pt idx="4317">
                  <c:v>41265.041666666664</c:v>
                </c:pt>
                <c:pt idx="4318">
                  <c:v>41265.0625</c:v>
                </c:pt>
                <c:pt idx="4319">
                  <c:v>41265.083333333336</c:v>
                </c:pt>
                <c:pt idx="4320">
                  <c:v>41265.104166666664</c:v>
                </c:pt>
                <c:pt idx="4321">
                  <c:v>41265.125</c:v>
                </c:pt>
                <c:pt idx="4322">
                  <c:v>41265.145833333336</c:v>
                </c:pt>
                <c:pt idx="4323">
                  <c:v>41265.166666666664</c:v>
                </c:pt>
                <c:pt idx="4324">
                  <c:v>41265.1875</c:v>
                </c:pt>
                <c:pt idx="4325">
                  <c:v>41265.208333333336</c:v>
                </c:pt>
                <c:pt idx="4326">
                  <c:v>41265.229166666664</c:v>
                </c:pt>
                <c:pt idx="4327">
                  <c:v>41265.25</c:v>
                </c:pt>
                <c:pt idx="4328">
                  <c:v>41265.270833333336</c:v>
                </c:pt>
                <c:pt idx="4329">
                  <c:v>41265.291666666664</c:v>
                </c:pt>
                <c:pt idx="4330">
                  <c:v>41265.3125</c:v>
                </c:pt>
                <c:pt idx="4331">
                  <c:v>41265.333333333336</c:v>
                </c:pt>
                <c:pt idx="4332">
                  <c:v>41265.354166666664</c:v>
                </c:pt>
                <c:pt idx="4333">
                  <c:v>41265.375</c:v>
                </c:pt>
                <c:pt idx="4334">
                  <c:v>41265.395833333336</c:v>
                </c:pt>
                <c:pt idx="4335">
                  <c:v>41265.416666666664</c:v>
                </c:pt>
                <c:pt idx="4336">
                  <c:v>41265.4375</c:v>
                </c:pt>
                <c:pt idx="4337">
                  <c:v>41265.458333333336</c:v>
                </c:pt>
                <c:pt idx="4338">
                  <c:v>41265.479166666664</c:v>
                </c:pt>
                <c:pt idx="4339">
                  <c:v>41265.5</c:v>
                </c:pt>
                <c:pt idx="4340">
                  <c:v>41265.520833333336</c:v>
                </c:pt>
                <c:pt idx="4341">
                  <c:v>41265.541666666664</c:v>
                </c:pt>
                <c:pt idx="4342">
                  <c:v>41265.5625</c:v>
                </c:pt>
                <c:pt idx="4343">
                  <c:v>41265.583333333336</c:v>
                </c:pt>
                <c:pt idx="4344">
                  <c:v>41265.604166666664</c:v>
                </c:pt>
                <c:pt idx="4345">
                  <c:v>41265.625</c:v>
                </c:pt>
                <c:pt idx="4346">
                  <c:v>41265.645833333336</c:v>
                </c:pt>
                <c:pt idx="4347">
                  <c:v>41265.666666666664</c:v>
                </c:pt>
                <c:pt idx="4348">
                  <c:v>41265.6875</c:v>
                </c:pt>
                <c:pt idx="4349">
                  <c:v>41265.708333333336</c:v>
                </c:pt>
                <c:pt idx="4350">
                  <c:v>41265.729166666664</c:v>
                </c:pt>
                <c:pt idx="4351">
                  <c:v>41265.75</c:v>
                </c:pt>
                <c:pt idx="4352">
                  <c:v>41265.770833333336</c:v>
                </c:pt>
                <c:pt idx="4353">
                  <c:v>41265.791666666664</c:v>
                </c:pt>
                <c:pt idx="4354">
                  <c:v>41265.8125</c:v>
                </c:pt>
                <c:pt idx="4355">
                  <c:v>41265.833333333336</c:v>
                </c:pt>
                <c:pt idx="4356">
                  <c:v>41265.854166666664</c:v>
                </c:pt>
                <c:pt idx="4357">
                  <c:v>41265.875</c:v>
                </c:pt>
                <c:pt idx="4358">
                  <c:v>41265.895833333336</c:v>
                </c:pt>
                <c:pt idx="4359">
                  <c:v>41265.916666666664</c:v>
                </c:pt>
                <c:pt idx="4360">
                  <c:v>41265.9375</c:v>
                </c:pt>
                <c:pt idx="4361">
                  <c:v>41265.958333333336</c:v>
                </c:pt>
                <c:pt idx="4362">
                  <c:v>41265.979166666664</c:v>
                </c:pt>
                <c:pt idx="4363">
                  <c:v>41266</c:v>
                </c:pt>
                <c:pt idx="4364">
                  <c:v>41266.020833333336</c:v>
                </c:pt>
                <c:pt idx="4365">
                  <c:v>41266.041666666664</c:v>
                </c:pt>
                <c:pt idx="4366">
                  <c:v>41266.0625</c:v>
                </c:pt>
                <c:pt idx="4367">
                  <c:v>41266.083333333336</c:v>
                </c:pt>
                <c:pt idx="4368">
                  <c:v>41266.104166666664</c:v>
                </c:pt>
                <c:pt idx="4369">
                  <c:v>41266.125</c:v>
                </c:pt>
                <c:pt idx="4370">
                  <c:v>41266.145833333336</c:v>
                </c:pt>
                <c:pt idx="4371">
                  <c:v>41266.166666666664</c:v>
                </c:pt>
                <c:pt idx="4372">
                  <c:v>41266.1875</c:v>
                </c:pt>
                <c:pt idx="4373">
                  <c:v>41266.208333333336</c:v>
                </c:pt>
                <c:pt idx="4374">
                  <c:v>41266.229166666664</c:v>
                </c:pt>
                <c:pt idx="4375">
                  <c:v>41266.25</c:v>
                </c:pt>
                <c:pt idx="4376">
                  <c:v>41266.270833333336</c:v>
                </c:pt>
                <c:pt idx="4377">
                  <c:v>41266.291666666664</c:v>
                </c:pt>
                <c:pt idx="4378">
                  <c:v>41266.3125</c:v>
                </c:pt>
                <c:pt idx="4379">
                  <c:v>41266.333333333336</c:v>
                </c:pt>
                <c:pt idx="4380">
                  <c:v>41266.354166666664</c:v>
                </c:pt>
                <c:pt idx="4381">
                  <c:v>41266.375</c:v>
                </c:pt>
                <c:pt idx="4382">
                  <c:v>41266.395833333336</c:v>
                </c:pt>
                <c:pt idx="4383">
                  <c:v>41266.416666666664</c:v>
                </c:pt>
                <c:pt idx="4384">
                  <c:v>41266.4375</c:v>
                </c:pt>
                <c:pt idx="4385">
                  <c:v>41266.458333333336</c:v>
                </c:pt>
                <c:pt idx="4386">
                  <c:v>41266.479166666664</c:v>
                </c:pt>
                <c:pt idx="4387">
                  <c:v>41266.5</c:v>
                </c:pt>
                <c:pt idx="4388">
                  <c:v>41266.520833333336</c:v>
                </c:pt>
                <c:pt idx="4389">
                  <c:v>41266.541666666664</c:v>
                </c:pt>
                <c:pt idx="4390">
                  <c:v>41266.5625</c:v>
                </c:pt>
                <c:pt idx="4391">
                  <c:v>41266.583333333336</c:v>
                </c:pt>
                <c:pt idx="4392">
                  <c:v>41266.604166666664</c:v>
                </c:pt>
                <c:pt idx="4393">
                  <c:v>41266.625</c:v>
                </c:pt>
                <c:pt idx="4394">
                  <c:v>41266.645833333336</c:v>
                </c:pt>
                <c:pt idx="4395">
                  <c:v>41266.666666666664</c:v>
                </c:pt>
                <c:pt idx="4396">
                  <c:v>41266.6875</c:v>
                </c:pt>
                <c:pt idx="4397">
                  <c:v>41266.708333333336</c:v>
                </c:pt>
                <c:pt idx="4398">
                  <c:v>41266.729166666664</c:v>
                </c:pt>
                <c:pt idx="4399">
                  <c:v>41266.75</c:v>
                </c:pt>
                <c:pt idx="4400">
                  <c:v>41266.770833333336</c:v>
                </c:pt>
                <c:pt idx="4401">
                  <c:v>41266.791666666664</c:v>
                </c:pt>
                <c:pt idx="4402">
                  <c:v>41266.8125</c:v>
                </c:pt>
                <c:pt idx="4403">
                  <c:v>41266.833333333336</c:v>
                </c:pt>
                <c:pt idx="4404">
                  <c:v>41266.854166666664</c:v>
                </c:pt>
                <c:pt idx="4405">
                  <c:v>41266.875</c:v>
                </c:pt>
                <c:pt idx="4406">
                  <c:v>41266.895833333336</c:v>
                </c:pt>
                <c:pt idx="4407">
                  <c:v>41266.916666666664</c:v>
                </c:pt>
                <c:pt idx="4408">
                  <c:v>41266.9375</c:v>
                </c:pt>
                <c:pt idx="4409">
                  <c:v>41266.958333333336</c:v>
                </c:pt>
                <c:pt idx="4410">
                  <c:v>41266.979166666664</c:v>
                </c:pt>
                <c:pt idx="4411">
                  <c:v>41267</c:v>
                </c:pt>
                <c:pt idx="4412">
                  <c:v>41267.020833333336</c:v>
                </c:pt>
                <c:pt idx="4413">
                  <c:v>41267.041666666664</c:v>
                </c:pt>
                <c:pt idx="4414">
                  <c:v>41267.0625</c:v>
                </c:pt>
                <c:pt idx="4415">
                  <c:v>41267.083333333336</c:v>
                </c:pt>
                <c:pt idx="4416">
                  <c:v>41267.104166666664</c:v>
                </c:pt>
                <c:pt idx="4417">
                  <c:v>41267.125</c:v>
                </c:pt>
                <c:pt idx="4418">
                  <c:v>41267.145833333336</c:v>
                </c:pt>
                <c:pt idx="4419">
                  <c:v>41267.166666666664</c:v>
                </c:pt>
                <c:pt idx="4420">
                  <c:v>41267.1875</c:v>
                </c:pt>
                <c:pt idx="4421">
                  <c:v>41267.208333333336</c:v>
                </c:pt>
                <c:pt idx="4422">
                  <c:v>41267.229166666664</c:v>
                </c:pt>
                <c:pt idx="4423">
                  <c:v>41267.25</c:v>
                </c:pt>
                <c:pt idx="4424">
                  <c:v>41267.270833333336</c:v>
                </c:pt>
                <c:pt idx="4425">
                  <c:v>41267.291666666664</c:v>
                </c:pt>
                <c:pt idx="4426">
                  <c:v>41267.3125</c:v>
                </c:pt>
                <c:pt idx="4427">
                  <c:v>41267.333333333336</c:v>
                </c:pt>
                <c:pt idx="4428">
                  <c:v>41267.354166666664</c:v>
                </c:pt>
                <c:pt idx="4429">
                  <c:v>41267.375</c:v>
                </c:pt>
                <c:pt idx="4430">
                  <c:v>41267.395833333336</c:v>
                </c:pt>
                <c:pt idx="4431">
                  <c:v>41267.416666666664</c:v>
                </c:pt>
                <c:pt idx="4432">
                  <c:v>41267.4375</c:v>
                </c:pt>
                <c:pt idx="4433">
                  <c:v>41267.458333333336</c:v>
                </c:pt>
                <c:pt idx="4434">
                  <c:v>41267.479166666664</c:v>
                </c:pt>
                <c:pt idx="4435">
                  <c:v>41267.5</c:v>
                </c:pt>
                <c:pt idx="4436">
                  <c:v>41267.520833333336</c:v>
                </c:pt>
                <c:pt idx="4437">
                  <c:v>41267.541666666664</c:v>
                </c:pt>
                <c:pt idx="4438">
                  <c:v>41267.5625</c:v>
                </c:pt>
                <c:pt idx="4439">
                  <c:v>41267.583333333336</c:v>
                </c:pt>
                <c:pt idx="4440">
                  <c:v>41267.604166666664</c:v>
                </c:pt>
                <c:pt idx="4441">
                  <c:v>41267.625</c:v>
                </c:pt>
                <c:pt idx="4442">
                  <c:v>41267.645833333336</c:v>
                </c:pt>
                <c:pt idx="4443">
                  <c:v>41267.666666666664</c:v>
                </c:pt>
                <c:pt idx="4444">
                  <c:v>41267.6875</c:v>
                </c:pt>
                <c:pt idx="4445">
                  <c:v>41267.708333333336</c:v>
                </c:pt>
                <c:pt idx="4446">
                  <c:v>41267.729166666664</c:v>
                </c:pt>
                <c:pt idx="4447">
                  <c:v>41267.75</c:v>
                </c:pt>
                <c:pt idx="4448">
                  <c:v>41267.770833333336</c:v>
                </c:pt>
                <c:pt idx="4449">
                  <c:v>41267.791666666664</c:v>
                </c:pt>
                <c:pt idx="4450">
                  <c:v>41267.8125</c:v>
                </c:pt>
                <c:pt idx="4451">
                  <c:v>41267.833333333336</c:v>
                </c:pt>
                <c:pt idx="4452">
                  <c:v>41267.854166666664</c:v>
                </c:pt>
                <c:pt idx="4453">
                  <c:v>41267.875</c:v>
                </c:pt>
                <c:pt idx="4454">
                  <c:v>41267.895833333336</c:v>
                </c:pt>
                <c:pt idx="4455">
                  <c:v>41267.916666666664</c:v>
                </c:pt>
                <c:pt idx="4456">
                  <c:v>41267.9375</c:v>
                </c:pt>
                <c:pt idx="4457">
                  <c:v>41267.958333333336</c:v>
                </c:pt>
                <c:pt idx="4458">
                  <c:v>41267.979166666664</c:v>
                </c:pt>
                <c:pt idx="4459">
                  <c:v>41268</c:v>
                </c:pt>
                <c:pt idx="4460">
                  <c:v>41268.020833333336</c:v>
                </c:pt>
                <c:pt idx="4461">
                  <c:v>41268.041666666664</c:v>
                </c:pt>
                <c:pt idx="4462">
                  <c:v>41268.0625</c:v>
                </c:pt>
                <c:pt idx="4463">
                  <c:v>41268.083333333336</c:v>
                </c:pt>
                <c:pt idx="4464">
                  <c:v>41268.104166666664</c:v>
                </c:pt>
                <c:pt idx="4465">
                  <c:v>41268.125</c:v>
                </c:pt>
                <c:pt idx="4466">
                  <c:v>41268.145833333336</c:v>
                </c:pt>
                <c:pt idx="4467">
                  <c:v>41268.166666666664</c:v>
                </c:pt>
                <c:pt idx="4468">
                  <c:v>41268.1875</c:v>
                </c:pt>
                <c:pt idx="4469">
                  <c:v>41268.208333333336</c:v>
                </c:pt>
                <c:pt idx="4470">
                  <c:v>41268.229166666664</c:v>
                </c:pt>
                <c:pt idx="4471">
                  <c:v>41268.25</c:v>
                </c:pt>
                <c:pt idx="4472">
                  <c:v>41268.270833333336</c:v>
                </c:pt>
                <c:pt idx="4473">
                  <c:v>41268.291666666664</c:v>
                </c:pt>
                <c:pt idx="4474">
                  <c:v>41268.3125</c:v>
                </c:pt>
                <c:pt idx="4475">
                  <c:v>41268.333333333336</c:v>
                </c:pt>
                <c:pt idx="4476">
                  <c:v>41268.354166666664</c:v>
                </c:pt>
                <c:pt idx="4477">
                  <c:v>41268.375</c:v>
                </c:pt>
                <c:pt idx="4478">
                  <c:v>41268.395833333336</c:v>
                </c:pt>
                <c:pt idx="4479">
                  <c:v>41268.416666666664</c:v>
                </c:pt>
                <c:pt idx="4480">
                  <c:v>41268.4375</c:v>
                </c:pt>
                <c:pt idx="4481">
                  <c:v>41268.458333333336</c:v>
                </c:pt>
                <c:pt idx="4482">
                  <c:v>41268.479166666664</c:v>
                </c:pt>
                <c:pt idx="4483">
                  <c:v>41268.5</c:v>
                </c:pt>
                <c:pt idx="4484">
                  <c:v>41268.520833333336</c:v>
                </c:pt>
                <c:pt idx="4485">
                  <c:v>41268.541666666664</c:v>
                </c:pt>
                <c:pt idx="4486">
                  <c:v>41268.5625</c:v>
                </c:pt>
                <c:pt idx="4487">
                  <c:v>41268.583333333336</c:v>
                </c:pt>
                <c:pt idx="4488">
                  <c:v>41268.604166666664</c:v>
                </c:pt>
                <c:pt idx="4489">
                  <c:v>41268.625</c:v>
                </c:pt>
                <c:pt idx="4490">
                  <c:v>41268.645833333336</c:v>
                </c:pt>
                <c:pt idx="4491">
                  <c:v>41268.666666666664</c:v>
                </c:pt>
                <c:pt idx="4492">
                  <c:v>41268.6875</c:v>
                </c:pt>
                <c:pt idx="4493">
                  <c:v>41268.708333333336</c:v>
                </c:pt>
                <c:pt idx="4494">
                  <c:v>41268.729166666664</c:v>
                </c:pt>
                <c:pt idx="4495">
                  <c:v>41268.75</c:v>
                </c:pt>
                <c:pt idx="4496">
                  <c:v>41268.770833333336</c:v>
                </c:pt>
                <c:pt idx="4497">
                  <c:v>41268.791666666664</c:v>
                </c:pt>
                <c:pt idx="4498">
                  <c:v>41268.8125</c:v>
                </c:pt>
                <c:pt idx="4499">
                  <c:v>41268.833333333336</c:v>
                </c:pt>
                <c:pt idx="4500">
                  <c:v>41268.854166666664</c:v>
                </c:pt>
                <c:pt idx="4501">
                  <c:v>41268.875</c:v>
                </c:pt>
                <c:pt idx="4502">
                  <c:v>41268.895833333336</c:v>
                </c:pt>
                <c:pt idx="4503">
                  <c:v>41268.916666666664</c:v>
                </c:pt>
                <c:pt idx="4504">
                  <c:v>41268.9375</c:v>
                </c:pt>
                <c:pt idx="4505">
                  <c:v>41268.958333333336</c:v>
                </c:pt>
                <c:pt idx="4506">
                  <c:v>41268.979166666664</c:v>
                </c:pt>
                <c:pt idx="4507">
                  <c:v>41269</c:v>
                </c:pt>
                <c:pt idx="4508">
                  <c:v>41269.020833333336</c:v>
                </c:pt>
                <c:pt idx="4509">
                  <c:v>41269.041666666664</c:v>
                </c:pt>
                <c:pt idx="4510">
                  <c:v>41269.0625</c:v>
                </c:pt>
                <c:pt idx="4511">
                  <c:v>41269.083333333336</c:v>
                </c:pt>
                <c:pt idx="4512">
                  <c:v>41269.104166666664</c:v>
                </c:pt>
                <c:pt idx="4513">
                  <c:v>41269.125</c:v>
                </c:pt>
                <c:pt idx="4514">
                  <c:v>41269.145833333336</c:v>
                </c:pt>
                <c:pt idx="4515">
                  <c:v>41269.166666666664</c:v>
                </c:pt>
                <c:pt idx="4516">
                  <c:v>41269.1875</c:v>
                </c:pt>
                <c:pt idx="4517">
                  <c:v>41269.208333333336</c:v>
                </c:pt>
                <c:pt idx="4518">
                  <c:v>41269.229166666664</c:v>
                </c:pt>
                <c:pt idx="4519">
                  <c:v>41269.25</c:v>
                </c:pt>
                <c:pt idx="4520">
                  <c:v>41269.270833333336</c:v>
                </c:pt>
                <c:pt idx="4521">
                  <c:v>41269.291666666664</c:v>
                </c:pt>
                <c:pt idx="4522">
                  <c:v>41269.3125</c:v>
                </c:pt>
                <c:pt idx="4523">
                  <c:v>41269.333333333336</c:v>
                </c:pt>
                <c:pt idx="4524">
                  <c:v>41269.354166666664</c:v>
                </c:pt>
                <c:pt idx="4525">
                  <c:v>41269.375</c:v>
                </c:pt>
                <c:pt idx="4526">
                  <c:v>41269.395833333336</c:v>
                </c:pt>
                <c:pt idx="4527">
                  <c:v>41269.416666666664</c:v>
                </c:pt>
                <c:pt idx="4528">
                  <c:v>41269.4375</c:v>
                </c:pt>
                <c:pt idx="4529">
                  <c:v>41269.458333333336</c:v>
                </c:pt>
                <c:pt idx="4530">
                  <c:v>41269.479166666664</c:v>
                </c:pt>
                <c:pt idx="4531">
                  <c:v>41269.5</c:v>
                </c:pt>
                <c:pt idx="4532">
                  <c:v>41269.520833333336</c:v>
                </c:pt>
                <c:pt idx="4533">
                  <c:v>41269.541666666664</c:v>
                </c:pt>
                <c:pt idx="4534">
                  <c:v>41269.5625</c:v>
                </c:pt>
                <c:pt idx="4535">
                  <c:v>41269.583333333336</c:v>
                </c:pt>
                <c:pt idx="4536">
                  <c:v>41269.604166666664</c:v>
                </c:pt>
                <c:pt idx="4537">
                  <c:v>41269.625</c:v>
                </c:pt>
                <c:pt idx="4538">
                  <c:v>41269.645833333336</c:v>
                </c:pt>
                <c:pt idx="4539">
                  <c:v>41269.666666666664</c:v>
                </c:pt>
                <c:pt idx="4540">
                  <c:v>41269.6875</c:v>
                </c:pt>
                <c:pt idx="4541">
                  <c:v>41269.708333333336</c:v>
                </c:pt>
                <c:pt idx="4542">
                  <c:v>41269.729166666664</c:v>
                </c:pt>
                <c:pt idx="4543">
                  <c:v>41269.75</c:v>
                </c:pt>
                <c:pt idx="4544">
                  <c:v>41269.770833333336</c:v>
                </c:pt>
                <c:pt idx="4545">
                  <c:v>41269.791666666664</c:v>
                </c:pt>
                <c:pt idx="4546">
                  <c:v>41269.8125</c:v>
                </c:pt>
                <c:pt idx="4547">
                  <c:v>41269.833333333336</c:v>
                </c:pt>
                <c:pt idx="4548">
                  <c:v>41269.854166666664</c:v>
                </c:pt>
                <c:pt idx="4549">
                  <c:v>41269.875</c:v>
                </c:pt>
                <c:pt idx="4550">
                  <c:v>41269.895833333336</c:v>
                </c:pt>
                <c:pt idx="4551">
                  <c:v>41269.916666666664</c:v>
                </c:pt>
                <c:pt idx="4552">
                  <c:v>41269.9375</c:v>
                </c:pt>
                <c:pt idx="4553">
                  <c:v>41269.958333333336</c:v>
                </c:pt>
                <c:pt idx="4554">
                  <c:v>41269.979166666664</c:v>
                </c:pt>
                <c:pt idx="4555">
                  <c:v>41270</c:v>
                </c:pt>
                <c:pt idx="4556">
                  <c:v>41270.020833333336</c:v>
                </c:pt>
                <c:pt idx="4557">
                  <c:v>41270.041666666664</c:v>
                </c:pt>
                <c:pt idx="4558">
                  <c:v>41270.0625</c:v>
                </c:pt>
                <c:pt idx="4559">
                  <c:v>41270.083333333336</c:v>
                </c:pt>
                <c:pt idx="4560">
                  <c:v>41270.104166666664</c:v>
                </c:pt>
                <c:pt idx="4561">
                  <c:v>41270.125</c:v>
                </c:pt>
                <c:pt idx="4562">
                  <c:v>41270.145833333336</c:v>
                </c:pt>
                <c:pt idx="4563">
                  <c:v>41270.166666666664</c:v>
                </c:pt>
                <c:pt idx="4564">
                  <c:v>41270.1875</c:v>
                </c:pt>
                <c:pt idx="4565">
                  <c:v>41270.208333333336</c:v>
                </c:pt>
                <c:pt idx="4566">
                  <c:v>41270.229166666664</c:v>
                </c:pt>
                <c:pt idx="4567">
                  <c:v>41270.25</c:v>
                </c:pt>
                <c:pt idx="4568">
                  <c:v>41270.270833333336</c:v>
                </c:pt>
                <c:pt idx="4569">
                  <c:v>41270.291666666664</c:v>
                </c:pt>
                <c:pt idx="4570">
                  <c:v>41270.3125</c:v>
                </c:pt>
                <c:pt idx="4571">
                  <c:v>41270.333333333336</c:v>
                </c:pt>
                <c:pt idx="4572">
                  <c:v>41270.354166666664</c:v>
                </c:pt>
                <c:pt idx="4573">
                  <c:v>41270.375</c:v>
                </c:pt>
                <c:pt idx="4574">
                  <c:v>41270.395833333336</c:v>
                </c:pt>
                <c:pt idx="4575">
                  <c:v>41270.416666666664</c:v>
                </c:pt>
                <c:pt idx="4576">
                  <c:v>41270.4375</c:v>
                </c:pt>
                <c:pt idx="4577">
                  <c:v>41270.458333333336</c:v>
                </c:pt>
                <c:pt idx="4578">
                  <c:v>41270.479166666664</c:v>
                </c:pt>
                <c:pt idx="4579">
                  <c:v>41270.5</c:v>
                </c:pt>
                <c:pt idx="4580">
                  <c:v>41270.520833333336</c:v>
                </c:pt>
                <c:pt idx="4581">
                  <c:v>41270.541666666664</c:v>
                </c:pt>
                <c:pt idx="4582">
                  <c:v>41270.5625</c:v>
                </c:pt>
                <c:pt idx="4583">
                  <c:v>41270.583333333336</c:v>
                </c:pt>
                <c:pt idx="4584">
                  <c:v>41270.604166666664</c:v>
                </c:pt>
                <c:pt idx="4585">
                  <c:v>41270.625</c:v>
                </c:pt>
                <c:pt idx="4586">
                  <c:v>41270.645833333336</c:v>
                </c:pt>
                <c:pt idx="4587">
                  <c:v>41270.666666666664</c:v>
                </c:pt>
                <c:pt idx="4588">
                  <c:v>41270.6875</c:v>
                </c:pt>
                <c:pt idx="4589">
                  <c:v>41270.708333333336</c:v>
                </c:pt>
                <c:pt idx="4590">
                  <c:v>41270.729166666664</c:v>
                </c:pt>
                <c:pt idx="4591">
                  <c:v>41270.75</c:v>
                </c:pt>
                <c:pt idx="4592">
                  <c:v>41270.770833333336</c:v>
                </c:pt>
                <c:pt idx="4593">
                  <c:v>41270.791666666664</c:v>
                </c:pt>
                <c:pt idx="4594">
                  <c:v>41270.8125</c:v>
                </c:pt>
                <c:pt idx="4595">
                  <c:v>41270.833333333336</c:v>
                </c:pt>
                <c:pt idx="4596">
                  <c:v>41270.854166666664</c:v>
                </c:pt>
                <c:pt idx="4597">
                  <c:v>41270.875</c:v>
                </c:pt>
                <c:pt idx="4598">
                  <c:v>41270.895833333336</c:v>
                </c:pt>
                <c:pt idx="4599">
                  <c:v>41270.916666666664</c:v>
                </c:pt>
                <c:pt idx="4600">
                  <c:v>41270.9375</c:v>
                </c:pt>
                <c:pt idx="4601">
                  <c:v>41270.958333333336</c:v>
                </c:pt>
                <c:pt idx="4602">
                  <c:v>41270.979166666664</c:v>
                </c:pt>
                <c:pt idx="4603">
                  <c:v>41271</c:v>
                </c:pt>
                <c:pt idx="4604">
                  <c:v>41271.020833333336</c:v>
                </c:pt>
                <c:pt idx="4605">
                  <c:v>41271.041666666664</c:v>
                </c:pt>
                <c:pt idx="4606">
                  <c:v>41271.0625</c:v>
                </c:pt>
                <c:pt idx="4607">
                  <c:v>41271.083333333336</c:v>
                </c:pt>
                <c:pt idx="4608">
                  <c:v>41271.104166666664</c:v>
                </c:pt>
                <c:pt idx="4609">
                  <c:v>41271.125</c:v>
                </c:pt>
                <c:pt idx="4610">
                  <c:v>41271.145833333336</c:v>
                </c:pt>
                <c:pt idx="4611">
                  <c:v>41271.166666666664</c:v>
                </c:pt>
                <c:pt idx="4612">
                  <c:v>41271.1875</c:v>
                </c:pt>
                <c:pt idx="4613">
                  <c:v>41271.208333333336</c:v>
                </c:pt>
                <c:pt idx="4614">
                  <c:v>41271.229166666664</c:v>
                </c:pt>
                <c:pt idx="4615">
                  <c:v>41271.25</c:v>
                </c:pt>
                <c:pt idx="4616">
                  <c:v>41271.270833333336</c:v>
                </c:pt>
                <c:pt idx="4617">
                  <c:v>41271.291666666664</c:v>
                </c:pt>
                <c:pt idx="4618">
                  <c:v>41271.3125</c:v>
                </c:pt>
                <c:pt idx="4619">
                  <c:v>41271.333333333336</c:v>
                </c:pt>
                <c:pt idx="4620">
                  <c:v>41271.354166666664</c:v>
                </c:pt>
                <c:pt idx="4621">
                  <c:v>41271.375</c:v>
                </c:pt>
                <c:pt idx="4622">
                  <c:v>41271.395833333336</c:v>
                </c:pt>
                <c:pt idx="4623">
                  <c:v>41271.416666666664</c:v>
                </c:pt>
                <c:pt idx="4624">
                  <c:v>41271.4375</c:v>
                </c:pt>
                <c:pt idx="4625">
                  <c:v>41271.458333333336</c:v>
                </c:pt>
                <c:pt idx="4626">
                  <c:v>41271.479166666664</c:v>
                </c:pt>
                <c:pt idx="4627">
                  <c:v>41271.5</c:v>
                </c:pt>
                <c:pt idx="4628">
                  <c:v>41271.520833333336</c:v>
                </c:pt>
                <c:pt idx="4629">
                  <c:v>41271.541666666664</c:v>
                </c:pt>
                <c:pt idx="4630">
                  <c:v>41271.5625</c:v>
                </c:pt>
                <c:pt idx="4631">
                  <c:v>41271.583333333336</c:v>
                </c:pt>
                <c:pt idx="4632">
                  <c:v>41271.604166666664</c:v>
                </c:pt>
                <c:pt idx="4633">
                  <c:v>41271.625</c:v>
                </c:pt>
                <c:pt idx="4634">
                  <c:v>41271.645833333336</c:v>
                </c:pt>
                <c:pt idx="4635">
                  <c:v>41271.666666666664</c:v>
                </c:pt>
                <c:pt idx="4636">
                  <c:v>41271.6875</c:v>
                </c:pt>
                <c:pt idx="4637">
                  <c:v>41271.708333333336</c:v>
                </c:pt>
                <c:pt idx="4638">
                  <c:v>41271.729166666664</c:v>
                </c:pt>
                <c:pt idx="4639">
                  <c:v>41271.75</c:v>
                </c:pt>
                <c:pt idx="4640">
                  <c:v>41271.770833333336</c:v>
                </c:pt>
                <c:pt idx="4641">
                  <c:v>41271.791666666664</c:v>
                </c:pt>
                <c:pt idx="4642">
                  <c:v>41271.8125</c:v>
                </c:pt>
                <c:pt idx="4643">
                  <c:v>41271.833333333336</c:v>
                </c:pt>
                <c:pt idx="4644">
                  <c:v>41271.854166666664</c:v>
                </c:pt>
                <c:pt idx="4645">
                  <c:v>41271.875</c:v>
                </c:pt>
                <c:pt idx="4646">
                  <c:v>41271.895833333336</c:v>
                </c:pt>
                <c:pt idx="4647">
                  <c:v>41271.916666666664</c:v>
                </c:pt>
                <c:pt idx="4648">
                  <c:v>41271.9375</c:v>
                </c:pt>
                <c:pt idx="4649">
                  <c:v>41271.958333333336</c:v>
                </c:pt>
                <c:pt idx="4650">
                  <c:v>41271.979166666664</c:v>
                </c:pt>
                <c:pt idx="4651">
                  <c:v>41272</c:v>
                </c:pt>
                <c:pt idx="4652">
                  <c:v>41272.020833333336</c:v>
                </c:pt>
                <c:pt idx="4653">
                  <c:v>41272.041666666664</c:v>
                </c:pt>
                <c:pt idx="4654">
                  <c:v>41272.0625</c:v>
                </c:pt>
                <c:pt idx="4655">
                  <c:v>41272.083333333336</c:v>
                </c:pt>
                <c:pt idx="4656">
                  <c:v>41272.104166666664</c:v>
                </c:pt>
                <c:pt idx="4657">
                  <c:v>41272.125</c:v>
                </c:pt>
                <c:pt idx="4658">
                  <c:v>41272.145833333336</c:v>
                </c:pt>
                <c:pt idx="4659">
                  <c:v>41272.166666666664</c:v>
                </c:pt>
                <c:pt idx="4660">
                  <c:v>41272.1875</c:v>
                </c:pt>
                <c:pt idx="4661">
                  <c:v>41272.208333333336</c:v>
                </c:pt>
                <c:pt idx="4662">
                  <c:v>41272.229166666664</c:v>
                </c:pt>
                <c:pt idx="4663">
                  <c:v>41272.25</c:v>
                </c:pt>
                <c:pt idx="4664">
                  <c:v>41272.270833333336</c:v>
                </c:pt>
                <c:pt idx="4665">
                  <c:v>41272.291666666664</c:v>
                </c:pt>
                <c:pt idx="4666">
                  <c:v>41272.3125</c:v>
                </c:pt>
                <c:pt idx="4667">
                  <c:v>41272.333333333336</c:v>
                </c:pt>
                <c:pt idx="4668">
                  <c:v>41272.354166666664</c:v>
                </c:pt>
                <c:pt idx="4669">
                  <c:v>41272.375</c:v>
                </c:pt>
                <c:pt idx="4670">
                  <c:v>41272.395833333336</c:v>
                </c:pt>
                <c:pt idx="4671">
                  <c:v>41272.416666666664</c:v>
                </c:pt>
                <c:pt idx="4672">
                  <c:v>41272.4375</c:v>
                </c:pt>
                <c:pt idx="4673">
                  <c:v>41272.458333333336</c:v>
                </c:pt>
                <c:pt idx="4674">
                  <c:v>41272.479166666664</c:v>
                </c:pt>
                <c:pt idx="4675">
                  <c:v>41272.5</c:v>
                </c:pt>
                <c:pt idx="4676">
                  <c:v>41272.520833333336</c:v>
                </c:pt>
                <c:pt idx="4677">
                  <c:v>41272.541666666664</c:v>
                </c:pt>
                <c:pt idx="4678">
                  <c:v>41272.5625</c:v>
                </c:pt>
                <c:pt idx="4679">
                  <c:v>41272.583333333336</c:v>
                </c:pt>
                <c:pt idx="4680">
                  <c:v>41272.604166666664</c:v>
                </c:pt>
                <c:pt idx="4681">
                  <c:v>41272.625</c:v>
                </c:pt>
                <c:pt idx="4682">
                  <c:v>41272.645833333336</c:v>
                </c:pt>
                <c:pt idx="4683">
                  <c:v>41272.666666666664</c:v>
                </c:pt>
                <c:pt idx="4684">
                  <c:v>41272.6875</c:v>
                </c:pt>
                <c:pt idx="4685">
                  <c:v>41272.708333333336</c:v>
                </c:pt>
                <c:pt idx="4686">
                  <c:v>41272.729166666664</c:v>
                </c:pt>
                <c:pt idx="4687">
                  <c:v>41272.75</c:v>
                </c:pt>
                <c:pt idx="4688">
                  <c:v>41272.770833333336</c:v>
                </c:pt>
                <c:pt idx="4689">
                  <c:v>41272.791666666664</c:v>
                </c:pt>
                <c:pt idx="4690">
                  <c:v>41272.8125</c:v>
                </c:pt>
                <c:pt idx="4691">
                  <c:v>41272.833333333336</c:v>
                </c:pt>
                <c:pt idx="4692">
                  <c:v>41272.854166666664</c:v>
                </c:pt>
                <c:pt idx="4693">
                  <c:v>41272.875</c:v>
                </c:pt>
                <c:pt idx="4694">
                  <c:v>41272.895833333336</c:v>
                </c:pt>
                <c:pt idx="4695">
                  <c:v>41272.916666666664</c:v>
                </c:pt>
                <c:pt idx="4696">
                  <c:v>41272.9375</c:v>
                </c:pt>
                <c:pt idx="4697">
                  <c:v>41272.958333333336</c:v>
                </c:pt>
                <c:pt idx="4698">
                  <c:v>41272.979166666664</c:v>
                </c:pt>
                <c:pt idx="4699">
                  <c:v>41273</c:v>
                </c:pt>
                <c:pt idx="4700">
                  <c:v>41273.020833333336</c:v>
                </c:pt>
                <c:pt idx="4701">
                  <c:v>41273.041666666664</c:v>
                </c:pt>
                <c:pt idx="4702">
                  <c:v>41273.0625</c:v>
                </c:pt>
                <c:pt idx="4703">
                  <c:v>41273.083333333336</c:v>
                </c:pt>
                <c:pt idx="4704">
                  <c:v>41273.104166666664</c:v>
                </c:pt>
                <c:pt idx="4705">
                  <c:v>41273.125</c:v>
                </c:pt>
                <c:pt idx="4706">
                  <c:v>41273.145833333336</c:v>
                </c:pt>
                <c:pt idx="4707">
                  <c:v>41273.166666666664</c:v>
                </c:pt>
                <c:pt idx="4708">
                  <c:v>41273.1875</c:v>
                </c:pt>
                <c:pt idx="4709">
                  <c:v>41273.208333333336</c:v>
                </c:pt>
                <c:pt idx="4710">
                  <c:v>41273.229166666664</c:v>
                </c:pt>
                <c:pt idx="4711">
                  <c:v>41273.25</c:v>
                </c:pt>
                <c:pt idx="4712">
                  <c:v>41273.270833333336</c:v>
                </c:pt>
                <c:pt idx="4713">
                  <c:v>41273.291666666664</c:v>
                </c:pt>
                <c:pt idx="4714">
                  <c:v>41273.3125</c:v>
                </c:pt>
                <c:pt idx="4715">
                  <c:v>41273.333333333336</c:v>
                </c:pt>
                <c:pt idx="4716">
                  <c:v>41273.354166666664</c:v>
                </c:pt>
                <c:pt idx="4717">
                  <c:v>41273.375</c:v>
                </c:pt>
                <c:pt idx="4718">
                  <c:v>41273.395833333336</c:v>
                </c:pt>
                <c:pt idx="4719">
                  <c:v>41273.416666666664</c:v>
                </c:pt>
                <c:pt idx="4720">
                  <c:v>41273.4375</c:v>
                </c:pt>
                <c:pt idx="4721">
                  <c:v>41273.458333333336</c:v>
                </c:pt>
                <c:pt idx="4722">
                  <c:v>41273.479166666664</c:v>
                </c:pt>
                <c:pt idx="4723">
                  <c:v>41273.5</c:v>
                </c:pt>
                <c:pt idx="4724">
                  <c:v>41273.520833333336</c:v>
                </c:pt>
                <c:pt idx="4725">
                  <c:v>41273.541666666664</c:v>
                </c:pt>
                <c:pt idx="4726">
                  <c:v>41273.5625</c:v>
                </c:pt>
                <c:pt idx="4727">
                  <c:v>41273.583333333336</c:v>
                </c:pt>
                <c:pt idx="4728">
                  <c:v>41273.604166666664</c:v>
                </c:pt>
                <c:pt idx="4729">
                  <c:v>41273.625</c:v>
                </c:pt>
                <c:pt idx="4730">
                  <c:v>41273.645833333336</c:v>
                </c:pt>
                <c:pt idx="4731">
                  <c:v>41273.666666666664</c:v>
                </c:pt>
                <c:pt idx="4732">
                  <c:v>41273.6875</c:v>
                </c:pt>
                <c:pt idx="4733">
                  <c:v>41273.708333333336</c:v>
                </c:pt>
                <c:pt idx="4734">
                  <c:v>41273.729166666664</c:v>
                </c:pt>
                <c:pt idx="4735">
                  <c:v>41273.75</c:v>
                </c:pt>
                <c:pt idx="4736">
                  <c:v>41273.770833333336</c:v>
                </c:pt>
                <c:pt idx="4737">
                  <c:v>41273.791666666664</c:v>
                </c:pt>
                <c:pt idx="4738">
                  <c:v>41273.8125</c:v>
                </c:pt>
                <c:pt idx="4739">
                  <c:v>41273.833333333336</c:v>
                </c:pt>
                <c:pt idx="4740">
                  <c:v>41273.854166666664</c:v>
                </c:pt>
                <c:pt idx="4741">
                  <c:v>41273.875</c:v>
                </c:pt>
                <c:pt idx="4742">
                  <c:v>41273.895833333336</c:v>
                </c:pt>
                <c:pt idx="4743">
                  <c:v>41273.916666666664</c:v>
                </c:pt>
                <c:pt idx="4744">
                  <c:v>41273.9375</c:v>
                </c:pt>
                <c:pt idx="4745">
                  <c:v>41273.958333333336</c:v>
                </c:pt>
                <c:pt idx="4746">
                  <c:v>41273.979166666664</c:v>
                </c:pt>
                <c:pt idx="4747">
                  <c:v>41274</c:v>
                </c:pt>
                <c:pt idx="4748">
                  <c:v>41274.020833333336</c:v>
                </c:pt>
                <c:pt idx="4749">
                  <c:v>41274.041666666664</c:v>
                </c:pt>
                <c:pt idx="4750">
                  <c:v>41274.0625</c:v>
                </c:pt>
                <c:pt idx="4751">
                  <c:v>41274.083333333336</c:v>
                </c:pt>
                <c:pt idx="4752">
                  <c:v>41274.104166666664</c:v>
                </c:pt>
                <c:pt idx="4753">
                  <c:v>41274.125</c:v>
                </c:pt>
                <c:pt idx="4754">
                  <c:v>41274.145833333336</c:v>
                </c:pt>
                <c:pt idx="4755">
                  <c:v>41274.166666666664</c:v>
                </c:pt>
                <c:pt idx="4756">
                  <c:v>41274.1875</c:v>
                </c:pt>
                <c:pt idx="4757">
                  <c:v>41274.208333333336</c:v>
                </c:pt>
                <c:pt idx="4758">
                  <c:v>41274.229166666664</c:v>
                </c:pt>
                <c:pt idx="4759">
                  <c:v>41274.25</c:v>
                </c:pt>
                <c:pt idx="4760">
                  <c:v>41274.270833333336</c:v>
                </c:pt>
                <c:pt idx="4761">
                  <c:v>41274.291666666664</c:v>
                </c:pt>
                <c:pt idx="4762">
                  <c:v>41274.3125</c:v>
                </c:pt>
                <c:pt idx="4763">
                  <c:v>41274.333333333336</c:v>
                </c:pt>
                <c:pt idx="4764">
                  <c:v>41274.354166666664</c:v>
                </c:pt>
                <c:pt idx="4765">
                  <c:v>41274.375</c:v>
                </c:pt>
                <c:pt idx="4766">
                  <c:v>41274.395833333336</c:v>
                </c:pt>
                <c:pt idx="4767">
                  <c:v>41274.416666666664</c:v>
                </c:pt>
                <c:pt idx="4768">
                  <c:v>41274.4375</c:v>
                </c:pt>
                <c:pt idx="4769">
                  <c:v>41274.458333333336</c:v>
                </c:pt>
                <c:pt idx="4770">
                  <c:v>41274.479166666664</c:v>
                </c:pt>
                <c:pt idx="4771">
                  <c:v>41274.5</c:v>
                </c:pt>
                <c:pt idx="4772">
                  <c:v>41274.520833333336</c:v>
                </c:pt>
                <c:pt idx="4773">
                  <c:v>41274.541666666664</c:v>
                </c:pt>
                <c:pt idx="4774">
                  <c:v>41274.5625</c:v>
                </c:pt>
                <c:pt idx="4775">
                  <c:v>41274.583333333336</c:v>
                </c:pt>
                <c:pt idx="4776">
                  <c:v>41274.604166666664</c:v>
                </c:pt>
                <c:pt idx="4777">
                  <c:v>41274.625</c:v>
                </c:pt>
                <c:pt idx="4778">
                  <c:v>41274.645833333336</c:v>
                </c:pt>
                <c:pt idx="4779">
                  <c:v>41274.666666666664</c:v>
                </c:pt>
                <c:pt idx="4780">
                  <c:v>41274.6875</c:v>
                </c:pt>
                <c:pt idx="4781">
                  <c:v>41274.708333333336</c:v>
                </c:pt>
                <c:pt idx="4782">
                  <c:v>41274.729166666664</c:v>
                </c:pt>
                <c:pt idx="4783">
                  <c:v>41274.75</c:v>
                </c:pt>
                <c:pt idx="4784">
                  <c:v>41274.770833333336</c:v>
                </c:pt>
                <c:pt idx="4785">
                  <c:v>41274.791666666664</c:v>
                </c:pt>
                <c:pt idx="4786">
                  <c:v>41274.8125</c:v>
                </c:pt>
                <c:pt idx="4787">
                  <c:v>41274.833333333336</c:v>
                </c:pt>
                <c:pt idx="4788">
                  <c:v>41274.854166666664</c:v>
                </c:pt>
                <c:pt idx="4789">
                  <c:v>41274.875</c:v>
                </c:pt>
                <c:pt idx="4790">
                  <c:v>41274.895833333336</c:v>
                </c:pt>
                <c:pt idx="4791">
                  <c:v>41274.916666666664</c:v>
                </c:pt>
                <c:pt idx="4792">
                  <c:v>41274.9375</c:v>
                </c:pt>
                <c:pt idx="4793">
                  <c:v>41274.958333333336</c:v>
                </c:pt>
                <c:pt idx="4794">
                  <c:v>41274.979166666664</c:v>
                </c:pt>
                <c:pt idx="4795">
                  <c:v>41275</c:v>
                </c:pt>
                <c:pt idx="4796">
                  <c:v>41275.020833333336</c:v>
                </c:pt>
                <c:pt idx="4797">
                  <c:v>41275.041666666664</c:v>
                </c:pt>
                <c:pt idx="4798">
                  <c:v>41275.0625</c:v>
                </c:pt>
                <c:pt idx="4799">
                  <c:v>41275.083333333336</c:v>
                </c:pt>
                <c:pt idx="4800">
                  <c:v>41275.104166666664</c:v>
                </c:pt>
                <c:pt idx="4801">
                  <c:v>41275.125</c:v>
                </c:pt>
                <c:pt idx="4802">
                  <c:v>41275.145833333336</c:v>
                </c:pt>
                <c:pt idx="4803">
                  <c:v>41275.166666666664</c:v>
                </c:pt>
                <c:pt idx="4804">
                  <c:v>41275.1875</c:v>
                </c:pt>
                <c:pt idx="4805">
                  <c:v>41275.208333333336</c:v>
                </c:pt>
                <c:pt idx="4806">
                  <c:v>41275.229166666664</c:v>
                </c:pt>
                <c:pt idx="4807">
                  <c:v>41275.25</c:v>
                </c:pt>
                <c:pt idx="4808">
                  <c:v>41275.270833333336</c:v>
                </c:pt>
                <c:pt idx="4809">
                  <c:v>41275.291666666664</c:v>
                </c:pt>
                <c:pt idx="4810">
                  <c:v>41275.3125</c:v>
                </c:pt>
                <c:pt idx="4811">
                  <c:v>41275.333333333336</c:v>
                </c:pt>
                <c:pt idx="4812">
                  <c:v>41275.354166666664</c:v>
                </c:pt>
                <c:pt idx="4813">
                  <c:v>41275.375</c:v>
                </c:pt>
                <c:pt idx="4814">
                  <c:v>41275.395833333336</c:v>
                </c:pt>
                <c:pt idx="4815">
                  <c:v>41275.416666666664</c:v>
                </c:pt>
                <c:pt idx="4816">
                  <c:v>41275.4375</c:v>
                </c:pt>
                <c:pt idx="4817">
                  <c:v>41275.458333333336</c:v>
                </c:pt>
                <c:pt idx="4818">
                  <c:v>41275.479166666664</c:v>
                </c:pt>
                <c:pt idx="4819">
                  <c:v>41275.5</c:v>
                </c:pt>
                <c:pt idx="4820">
                  <c:v>41275.520833333336</c:v>
                </c:pt>
                <c:pt idx="4821">
                  <c:v>41275.541666666664</c:v>
                </c:pt>
                <c:pt idx="4822">
                  <c:v>41275.5625</c:v>
                </c:pt>
                <c:pt idx="4823">
                  <c:v>41275.583333333336</c:v>
                </c:pt>
                <c:pt idx="4824">
                  <c:v>41275.604166666664</c:v>
                </c:pt>
                <c:pt idx="4825">
                  <c:v>41275.625</c:v>
                </c:pt>
                <c:pt idx="4826">
                  <c:v>41275.645833333336</c:v>
                </c:pt>
                <c:pt idx="4827">
                  <c:v>41275.666666666664</c:v>
                </c:pt>
                <c:pt idx="4828">
                  <c:v>41275.6875</c:v>
                </c:pt>
                <c:pt idx="4829">
                  <c:v>41275.708333333336</c:v>
                </c:pt>
                <c:pt idx="4830">
                  <c:v>41275.729166666664</c:v>
                </c:pt>
                <c:pt idx="4831">
                  <c:v>41275.75</c:v>
                </c:pt>
                <c:pt idx="4832">
                  <c:v>41275.770833333336</c:v>
                </c:pt>
                <c:pt idx="4833">
                  <c:v>41275.791666666664</c:v>
                </c:pt>
                <c:pt idx="4834">
                  <c:v>41275.8125</c:v>
                </c:pt>
                <c:pt idx="4835">
                  <c:v>41275.833333333336</c:v>
                </c:pt>
                <c:pt idx="4836">
                  <c:v>41275.854166666664</c:v>
                </c:pt>
                <c:pt idx="4837">
                  <c:v>41275.875</c:v>
                </c:pt>
                <c:pt idx="4838">
                  <c:v>41275.895833333336</c:v>
                </c:pt>
                <c:pt idx="4839">
                  <c:v>41275.916666666664</c:v>
                </c:pt>
                <c:pt idx="4840">
                  <c:v>41275.9375</c:v>
                </c:pt>
                <c:pt idx="4841">
                  <c:v>41275.958333333336</c:v>
                </c:pt>
                <c:pt idx="4842">
                  <c:v>41275.979166666664</c:v>
                </c:pt>
                <c:pt idx="4843">
                  <c:v>41276</c:v>
                </c:pt>
                <c:pt idx="4844">
                  <c:v>41276.020833333336</c:v>
                </c:pt>
                <c:pt idx="4845">
                  <c:v>41276.041666666664</c:v>
                </c:pt>
                <c:pt idx="4846">
                  <c:v>41276.0625</c:v>
                </c:pt>
                <c:pt idx="4847">
                  <c:v>41276.083333333336</c:v>
                </c:pt>
                <c:pt idx="4848">
                  <c:v>41276.104166666664</c:v>
                </c:pt>
                <c:pt idx="4849">
                  <c:v>41276.125</c:v>
                </c:pt>
                <c:pt idx="4850">
                  <c:v>41276.145833333336</c:v>
                </c:pt>
                <c:pt idx="4851">
                  <c:v>41276.166666666664</c:v>
                </c:pt>
                <c:pt idx="4852">
                  <c:v>41276.1875</c:v>
                </c:pt>
                <c:pt idx="4853">
                  <c:v>41276.208333333336</c:v>
                </c:pt>
                <c:pt idx="4854">
                  <c:v>41276.229166666664</c:v>
                </c:pt>
                <c:pt idx="4855">
                  <c:v>41276.25</c:v>
                </c:pt>
                <c:pt idx="4856">
                  <c:v>41276.270833333336</c:v>
                </c:pt>
                <c:pt idx="4857">
                  <c:v>41276.291666666664</c:v>
                </c:pt>
                <c:pt idx="4858">
                  <c:v>41276.3125</c:v>
                </c:pt>
                <c:pt idx="4859">
                  <c:v>41276.333333333336</c:v>
                </c:pt>
                <c:pt idx="4860">
                  <c:v>41276.354166666664</c:v>
                </c:pt>
                <c:pt idx="4861">
                  <c:v>41276.375</c:v>
                </c:pt>
                <c:pt idx="4862">
                  <c:v>41276.395833333336</c:v>
                </c:pt>
                <c:pt idx="4863">
                  <c:v>41276.416666666664</c:v>
                </c:pt>
                <c:pt idx="4864">
                  <c:v>41276.4375</c:v>
                </c:pt>
                <c:pt idx="4865">
                  <c:v>41276.458333333336</c:v>
                </c:pt>
                <c:pt idx="4866">
                  <c:v>41276.479166666664</c:v>
                </c:pt>
                <c:pt idx="4867">
                  <c:v>41276.5</c:v>
                </c:pt>
                <c:pt idx="4868">
                  <c:v>41276.520833333336</c:v>
                </c:pt>
                <c:pt idx="4869">
                  <c:v>41276.541666666664</c:v>
                </c:pt>
                <c:pt idx="4870">
                  <c:v>41276.5625</c:v>
                </c:pt>
                <c:pt idx="4871">
                  <c:v>41276.583333333336</c:v>
                </c:pt>
                <c:pt idx="4872">
                  <c:v>41276.604166666664</c:v>
                </c:pt>
                <c:pt idx="4873">
                  <c:v>41276.625</c:v>
                </c:pt>
                <c:pt idx="4874">
                  <c:v>41276.645833333336</c:v>
                </c:pt>
                <c:pt idx="4875">
                  <c:v>41276.666666666664</c:v>
                </c:pt>
                <c:pt idx="4876">
                  <c:v>41276.6875</c:v>
                </c:pt>
                <c:pt idx="4877">
                  <c:v>41276.708333333336</c:v>
                </c:pt>
                <c:pt idx="4878">
                  <c:v>41276.729166666664</c:v>
                </c:pt>
                <c:pt idx="4879">
                  <c:v>41276.75</c:v>
                </c:pt>
                <c:pt idx="4880">
                  <c:v>41276.770833333336</c:v>
                </c:pt>
                <c:pt idx="4881">
                  <c:v>41276.791666666664</c:v>
                </c:pt>
                <c:pt idx="4882">
                  <c:v>41276.8125</c:v>
                </c:pt>
                <c:pt idx="4883">
                  <c:v>41276.833333333336</c:v>
                </c:pt>
                <c:pt idx="4884">
                  <c:v>41276.854166666664</c:v>
                </c:pt>
                <c:pt idx="4885">
                  <c:v>41276.875</c:v>
                </c:pt>
                <c:pt idx="4886">
                  <c:v>41276.895833333336</c:v>
                </c:pt>
                <c:pt idx="4887">
                  <c:v>41276.916666666664</c:v>
                </c:pt>
                <c:pt idx="4888">
                  <c:v>41276.9375</c:v>
                </c:pt>
                <c:pt idx="4889">
                  <c:v>41276.958333333336</c:v>
                </c:pt>
                <c:pt idx="4890">
                  <c:v>41276.979166666664</c:v>
                </c:pt>
                <c:pt idx="4891">
                  <c:v>41277</c:v>
                </c:pt>
                <c:pt idx="4892">
                  <c:v>41277.020833333336</c:v>
                </c:pt>
                <c:pt idx="4893">
                  <c:v>41277.041666666664</c:v>
                </c:pt>
                <c:pt idx="4894">
                  <c:v>41277.0625</c:v>
                </c:pt>
                <c:pt idx="4895">
                  <c:v>41277.083333333336</c:v>
                </c:pt>
                <c:pt idx="4896">
                  <c:v>41277.104166666664</c:v>
                </c:pt>
                <c:pt idx="4897">
                  <c:v>41277.125</c:v>
                </c:pt>
                <c:pt idx="4898">
                  <c:v>41277.145833333336</c:v>
                </c:pt>
                <c:pt idx="4899">
                  <c:v>41277.166666666664</c:v>
                </c:pt>
                <c:pt idx="4900">
                  <c:v>41277.1875</c:v>
                </c:pt>
                <c:pt idx="4901">
                  <c:v>41277.208333333336</c:v>
                </c:pt>
                <c:pt idx="4902">
                  <c:v>41277.229166666664</c:v>
                </c:pt>
                <c:pt idx="4903">
                  <c:v>41277.25</c:v>
                </c:pt>
                <c:pt idx="4904">
                  <c:v>41277.270833333336</c:v>
                </c:pt>
                <c:pt idx="4905">
                  <c:v>41277.291666666664</c:v>
                </c:pt>
                <c:pt idx="4906">
                  <c:v>41277.3125</c:v>
                </c:pt>
                <c:pt idx="4907">
                  <c:v>41277.333333333336</c:v>
                </c:pt>
                <c:pt idx="4908">
                  <c:v>41277.354166666664</c:v>
                </c:pt>
                <c:pt idx="4909">
                  <c:v>41277.375</c:v>
                </c:pt>
                <c:pt idx="4910">
                  <c:v>41277.395833333336</c:v>
                </c:pt>
                <c:pt idx="4911">
                  <c:v>41277.416666666664</c:v>
                </c:pt>
                <c:pt idx="4912">
                  <c:v>41277.4375</c:v>
                </c:pt>
                <c:pt idx="4913">
                  <c:v>41277.458333333336</c:v>
                </c:pt>
                <c:pt idx="4914">
                  <c:v>41277.479166666664</c:v>
                </c:pt>
                <c:pt idx="4915">
                  <c:v>41277.5</c:v>
                </c:pt>
                <c:pt idx="4916">
                  <c:v>41277.520833333336</c:v>
                </c:pt>
                <c:pt idx="4917">
                  <c:v>41277.541666666664</c:v>
                </c:pt>
                <c:pt idx="4918">
                  <c:v>41277.5625</c:v>
                </c:pt>
                <c:pt idx="4919">
                  <c:v>41277.583333333336</c:v>
                </c:pt>
                <c:pt idx="4920">
                  <c:v>41277.604166666664</c:v>
                </c:pt>
                <c:pt idx="4921">
                  <c:v>41277.625</c:v>
                </c:pt>
                <c:pt idx="4922">
                  <c:v>41277.645833333336</c:v>
                </c:pt>
                <c:pt idx="4923">
                  <c:v>41277.666666666664</c:v>
                </c:pt>
                <c:pt idx="4924">
                  <c:v>41277.6875</c:v>
                </c:pt>
                <c:pt idx="4925">
                  <c:v>41277.708333333336</c:v>
                </c:pt>
                <c:pt idx="4926">
                  <c:v>41277.729166666664</c:v>
                </c:pt>
                <c:pt idx="4927">
                  <c:v>41277.75</c:v>
                </c:pt>
                <c:pt idx="4928">
                  <c:v>41277.770833333336</c:v>
                </c:pt>
                <c:pt idx="4929">
                  <c:v>41277.791666666664</c:v>
                </c:pt>
                <c:pt idx="4930">
                  <c:v>41277.8125</c:v>
                </c:pt>
                <c:pt idx="4931">
                  <c:v>41277.833333333336</c:v>
                </c:pt>
                <c:pt idx="4932">
                  <c:v>41277.854166666664</c:v>
                </c:pt>
                <c:pt idx="4933">
                  <c:v>41277.875</c:v>
                </c:pt>
                <c:pt idx="4934">
                  <c:v>41277.895833333336</c:v>
                </c:pt>
                <c:pt idx="4935">
                  <c:v>41277.916666666664</c:v>
                </c:pt>
                <c:pt idx="4936">
                  <c:v>41277.9375</c:v>
                </c:pt>
                <c:pt idx="4937">
                  <c:v>41277.958333333336</c:v>
                </c:pt>
                <c:pt idx="4938">
                  <c:v>41277.979166666664</c:v>
                </c:pt>
                <c:pt idx="4939">
                  <c:v>41278</c:v>
                </c:pt>
                <c:pt idx="4940">
                  <c:v>41278.020833333336</c:v>
                </c:pt>
                <c:pt idx="4941">
                  <c:v>41278.041666666664</c:v>
                </c:pt>
                <c:pt idx="4942">
                  <c:v>41278.0625</c:v>
                </c:pt>
                <c:pt idx="4943">
                  <c:v>41278.083333333336</c:v>
                </c:pt>
                <c:pt idx="4944">
                  <c:v>41278.104166666664</c:v>
                </c:pt>
                <c:pt idx="4945">
                  <c:v>41278.125</c:v>
                </c:pt>
                <c:pt idx="4946">
                  <c:v>41278.145833333336</c:v>
                </c:pt>
                <c:pt idx="4947">
                  <c:v>41278.166666666664</c:v>
                </c:pt>
                <c:pt idx="4948">
                  <c:v>41278.1875</c:v>
                </c:pt>
                <c:pt idx="4949">
                  <c:v>41278.208333333336</c:v>
                </c:pt>
                <c:pt idx="4950">
                  <c:v>41278.229166666664</c:v>
                </c:pt>
                <c:pt idx="4951">
                  <c:v>41278.25</c:v>
                </c:pt>
                <c:pt idx="4952">
                  <c:v>41278.270833333336</c:v>
                </c:pt>
                <c:pt idx="4953">
                  <c:v>41278.291666666664</c:v>
                </c:pt>
                <c:pt idx="4954">
                  <c:v>41278.3125</c:v>
                </c:pt>
                <c:pt idx="4955">
                  <c:v>41278.333333333336</c:v>
                </c:pt>
                <c:pt idx="4956">
                  <c:v>41278.354166666664</c:v>
                </c:pt>
                <c:pt idx="4957">
                  <c:v>41278.375</c:v>
                </c:pt>
                <c:pt idx="4958">
                  <c:v>41278.395833333336</c:v>
                </c:pt>
                <c:pt idx="4959">
                  <c:v>41278.416666666664</c:v>
                </c:pt>
                <c:pt idx="4960">
                  <c:v>41278.4375</c:v>
                </c:pt>
                <c:pt idx="4961">
                  <c:v>41278.458333333336</c:v>
                </c:pt>
                <c:pt idx="4962">
                  <c:v>41278.479166666664</c:v>
                </c:pt>
                <c:pt idx="4963">
                  <c:v>41278.5</c:v>
                </c:pt>
                <c:pt idx="4964">
                  <c:v>41278.520833333336</c:v>
                </c:pt>
                <c:pt idx="4965">
                  <c:v>41278.541666666664</c:v>
                </c:pt>
                <c:pt idx="4966">
                  <c:v>41278.5625</c:v>
                </c:pt>
                <c:pt idx="4967">
                  <c:v>41278.583333333336</c:v>
                </c:pt>
                <c:pt idx="4968">
                  <c:v>41278.604166666664</c:v>
                </c:pt>
                <c:pt idx="4969">
                  <c:v>41278.625</c:v>
                </c:pt>
                <c:pt idx="4970">
                  <c:v>41278.645833333336</c:v>
                </c:pt>
                <c:pt idx="4971">
                  <c:v>41278.666666666664</c:v>
                </c:pt>
                <c:pt idx="4972">
                  <c:v>41278.6875</c:v>
                </c:pt>
                <c:pt idx="4973">
                  <c:v>41278.708333333336</c:v>
                </c:pt>
                <c:pt idx="4974">
                  <c:v>41278.729166666664</c:v>
                </c:pt>
                <c:pt idx="4975">
                  <c:v>41278.75</c:v>
                </c:pt>
                <c:pt idx="4976">
                  <c:v>41278.770833333336</c:v>
                </c:pt>
                <c:pt idx="4977">
                  <c:v>41278.791666666664</c:v>
                </c:pt>
                <c:pt idx="4978">
                  <c:v>41278.8125</c:v>
                </c:pt>
                <c:pt idx="4979">
                  <c:v>41278.833333333336</c:v>
                </c:pt>
                <c:pt idx="4980">
                  <c:v>41278.854166666664</c:v>
                </c:pt>
                <c:pt idx="4981">
                  <c:v>41278.875</c:v>
                </c:pt>
                <c:pt idx="4982">
                  <c:v>41278.895833333336</c:v>
                </c:pt>
                <c:pt idx="4983">
                  <c:v>41278.916666666664</c:v>
                </c:pt>
                <c:pt idx="4984">
                  <c:v>41278.9375</c:v>
                </c:pt>
                <c:pt idx="4985">
                  <c:v>41278.958333333336</c:v>
                </c:pt>
                <c:pt idx="4986">
                  <c:v>41278.979166666664</c:v>
                </c:pt>
                <c:pt idx="4987">
                  <c:v>41279</c:v>
                </c:pt>
                <c:pt idx="4988">
                  <c:v>41279.020833333336</c:v>
                </c:pt>
                <c:pt idx="4989">
                  <c:v>41279.041666666664</c:v>
                </c:pt>
                <c:pt idx="4990">
                  <c:v>41279.0625</c:v>
                </c:pt>
                <c:pt idx="4991">
                  <c:v>41279.083333333336</c:v>
                </c:pt>
                <c:pt idx="4992">
                  <c:v>41279.104166666664</c:v>
                </c:pt>
                <c:pt idx="4993">
                  <c:v>41279.125</c:v>
                </c:pt>
                <c:pt idx="4994">
                  <c:v>41279.145833333336</c:v>
                </c:pt>
                <c:pt idx="4995">
                  <c:v>41279.166666666664</c:v>
                </c:pt>
                <c:pt idx="4996">
                  <c:v>41279.1875</c:v>
                </c:pt>
                <c:pt idx="4997">
                  <c:v>41279.208333333336</c:v>
                </c:pt>
                <c:pt idx="4998">
                  <c:v>41279.229166666664</c:v>
                </c:pt>
                <c:pt idx="4999">
                  <c:v>41279.25</c:v>
                </c:pt>
                <c:pt idx="5000">
                  <c:v>41279.270833333336</c:v>
                </c:pt>
                <c:pt idx="5001">
                  <c:v>41279.291666666664</c:v>
                </c:pt>
                <c:pt idx="5002">
                  <c:v>41279.3125</c:v>
                </c:pt>
                <c:pt idx="5003">
                  <c:v>41279.333333333336</c:v>
                </c:pt>
                <c:pt idx="5004">
                  <c:v>41279.354166666664</c:v>
                </c:pt>
                <c:pt idx="5005">
                  <c:v>41279.375</c:v>
                </c:pt>
                <c:pt idx="5006">
                  <c:v>41279.395833333336</c:v>
                </c:pt>
                <c:pt idx="5007">
                  <c:v>41279.416666666664</c:v>
                </c:pt>
                <c:pt idx="5008">
                  <c:v>41279.4375</c:v>
                </c:pt>
                <c:pt idx="5009">
                  <c:v>41279.458333333336</c:v>
                </c:pt>
                <c:pt idx="5010">
                  <c:v>41279.479166666664</c:v>
                </c:pt>
                <c:pt idx="5011">
                  <c:v>41279.5</c:v>
                </c:pt>
                <c:pt idx="5012">
                  <c:v>41279.520833333336</c:v>
                </c:pt>
                <c:pt idx="5013">
                  <c:v>41279.541666666664</c:v>
                </c:pt>
                <c:pt idx="5014">
                  <c:v>41279.5625</c:v>
                </c:pt>
                <c:pt idx="5015">
                  <c:v>41279.583333333336</c:v>
                </c:pt>
                <c:pt idx="5016">
                  <c:v>41279.604166666664</c:v>
                </c:pt>
                <c:pt idx="5017">
                  <c:v>41279.625</c:v>
                </c:pt>
                <c:pt idx="5018">
                  <c:v>41279.645833333336</c:v>
                </c:pt>
                <c:pt idx="5019">
                  <c:v>41279.666666666664</c:v>
                </c:pt>
                <c:pt idx="5020">
                  <c:v>41279.6875</c:v>
                </c:pt>
                <c:pt idx="5021">
                  <c:v>41279.708333333336</c:v>
                </c:pt>
                <c:pt idx="5022">
                  <c:v>41279.729166666664</c:v>
                </c:pt>
                <c:pt idx="5023">
                  <c:v>41279.75</c:v>
                </c:pt>
                <c:pt idx="5024">
                  <c:v>41279.770833333336</c:v>
                </c:pt>
                <c:pt idx="5025">
                  <c:v>41279.791666666664</c:v>
                </c:pt>
                <c:pt idx="5026">
                  <c:v>41279.8125</c:v>
                </c:pt>
                <c:pt idx="5027">
                  <c:v>41279.833333333336</c:v>
                </c:pt>
                <c:pt idx="5028">
                  <c:v>41279.854166666664</c:v>
                </c:pt>
                <c:pt idx="5029">
                  <c:v>41279.875</c:v>
                </c:pt>
                <c:pt idx="5030">
                  <c:v>41279.895833333336</c:v>
                </c:pt>
                <c:pt idx="5031">
                  <c:v>41279.916666666664</c:v>
                </c:pt>
                <c:pt idx="5032">
                  <c:v>41279.9375</c:v>
                </c:pt>
                <c:pt idx="5033">
                  <c:v>41279.958333333336</c:v>
                </c:pt>
                <c:pt idx="5034">
                  <c:v>41279.979166666664</c:v>
                </c:pt>
                <c:pt idx="5035">
                  <c:v>41280</c:v>
                </c:pt>
                <c:pt idx="5036">
                  <c:v>41280.020833333336</c:v>
                </c:pt>
                <c:pt idx="5037">
                  <c:v>41280.041666666664</c:v>
                </c:pt>
                <c:pt idx="5038">
                  <c:v>41280.0625</c:v>
                </c:pt>
                <c:pt idx="5039">
                  <c:v>41280.083333333336</c:v>
                </c:pt>
                <c:pt idx="5040">
                  <c:v>41280.104166666664</c:v>
                </c:pt>
                <c:pt idx="5041">
                  <c:v>41280.125</c:v>
                </c:pt>
                <c:pt idx="5042">
                  <c:v>41280.145833333336</c:v>
                </c:pt>
                <c:pt idx="5043">
                  <c:v>41280.166666666664</c:v>
                </c:pt>
                <c:pt idx="5044">
                  <c:v>41280.1875</c:v>
                </c:pt>
                <c:pt idx="5045">
                  <c:v>41280.208333333336</c:v>
                </c:pt>
                <c:pt idx="5046">
                  <c:v>41280.229166666664</c:v>
                </c:pt>
                <c:pt idx="5047">
                  <c:v>41280.25</c:v>
                </c:pt>
                <c:pt idx="5048">
                  <c:v>41280.270833333336</c:v>
                </c:pt>
                <c:pt idx="5049">
                  <c:v>41280.291666666664</c:v>
                </c:pt>
                <c:pt idx="5050">
                  <c:v>41280.3125</c:v>
                </c:pt>
                <c:pt idx="5051">
                  <c:v>41280.333333333336</c:v>
                </c:pt>
                <c:pt idx="5052">
                  <c:v>41280.354166666664</c:v>
                </c:pt>
                <c:pt idx="5053">
                  <c:v>41280.375</c:v>
                </c:pt>
                <c:pt idx="5054">
                  <c:v>41280.395833333336</c:v>
                </c:pt>
                <c:pt idx="5055">
                  <c:v>41280.416666666664</c:v>
                </c:pt>
                <c:pt idx="5056">
                  <c:v>41280.4375</c:v>
                </c:pt>
                <c:pt idx="5057">
                  <c:v>41280.458333333336</c:v>
                </c:pt>
                <c:pt idx="5058">
                  <c:v>41280.479166666664</c:v>
                </c:pt>
                <c:pt idx="5059">
                  <c:v>41280.5</c:v>
                </c:pt>
                <c:pt idx="5060">
                  <c:v>41280.520833333336</c:v>
                </c:pt>
                <c:pt idx="5061">
                  <c:v>41280.541666666664</c:v>
                </c:pt>
                <c:pt idx="5062">
                  <c:v>41280.5625</c:v>
                </c:pt>
                <c:pt idx="5063">
                  <c:v>41280.583333333336</c:v>
                </c:pt>
                <c:pt idx="5064">
                  <c:v>41280.604166666664</c:v>
                </c:pt>
                <c:pt idx="5065">
                  <c:v>41280.625</c:v>
                </c:pt>
                <c:pt idx="5066">
                  <c:v>41280.645833333336</c:v>
                </c:pt>
                <c:pt idx="5067">
                  <c:v>41280.666666666664</c:v>
                </c:pt>
                <c:pt idx="5068">
                  <c:v>41280.6875</c:v>
                </c:pt>
                <c:pt idx="5069">
                  <c:v>41280.708333333336</c:v>
                </c:pt>
                <c:pt idx="5070">
                  <c:v>41280.729166666664</c:v>
                </c:pt>
                <c:pt idx="5071">
                  <c:v>41280.75</c:v>
                </c:pt>
                <c:pt idx="5072">
                  <c:v>41280.770833333336</c:v>
                </c:pt>
                <c:pt idx="5073">
                  <c:v>41280.791666666664</c:v>
                </c:pt>
                <c:pt idx="5074">
                  <c:v>41280.8125</c:v>
                </c:pt>
                <c:pt idx="5075">
                  <c:v>41280.833333333336</c:v>
                </c:pt>
                <c:pt idx="5076">
                  <c:v>41280.854166666664</c:v>
                </c:pt>
                <c:pt idx="5077">
                  <c:v>41280.875</c:v>
                </c:pt>
                <c:pt idx="5078">
                  <c:v>41280.895833333336</c:v>
                </c:pt>
                <c:pt idx="5079">
                  <c:v>41280.916666666664</c:v>
                </c:pt>
                <c:pt idx="5080">
                  <c:v>41280.9375</c:v>
                </c:pt>
                <c:pt idx="5081">
                  <c:v>41280.958333333336</c:v>
                </c:pt>
                <c:pt idx="5082">
                  <c:v>41280.979166666664</c:v>
                </c:pt>
                <c:pt idx="5083">
                  <c:v>41281</c:v>
                </c:pt>
                <c:pt idx="5084">
                  <c:v>41281.020833333336</c:v>
                </c:pt>
                <c:pt idx="5085">
                  <c:v>41281.041666666664</c:v>
                </c:pt>
                <c:pt idx="5086">
                  <c:v>41281.0625</c:v>
                </c:pt>
                <c:pt idx="5087">
                  <c:v>41281.083333333336</c:v>
                </c:pt>
                <c:pt idx="5088">
                  <c:v>41281.104166666664</c:v>
                </c:pt>
                <c:pt idx="5089">
                  <c:v>41281.125</c:v>
                </c:pt>
                <c:pt idx="5090">
                  <c:v>41281.145833333336</c:v>
                </c:pt>
                <c:pt idx="5091">
                  <c:v>41281.166666666664</c:v>
                </c:pt>
                <c:pt idx="5092">
                  <c:v>41281.1875</c:v>
                </c:pt>
                <c:pt idx="5093">
                  <c:v>41281.208333333336</c:v>
                </c:pt>
                <c:pt idx="5094">
                  <c:v>41281.229166666664</c:v>
                </c:pt>
                <c:pt idx="5095">
                  <c:v>41281.25</c:v>
                </c:pt>
                <c:pt idx="5096">
                  <c:v>41281.270833333336</c:v>
                </c:pt>
                <c:pt idx="5097">
                  <c:v>41281.291666666664</c:v>
                </c:pt>
                <c:pt idx="5098">
                  <c:v>41281.3125</c:v>
                </c:pt>
                <c:pt idx="5099">
                  <c:v>41281.333333333336</c:v>
                </c:pt>
                <c:pt idx="5100">
                  <c:v>41281.354166666664</c:v>
                </c:pt>
                <c:pt idx="5101">
                  <c:v>41281.375</c:v>
                </c:pt>
                <c:pt idx="5102">
                  <c:v>41281.395833333336</c:v>
                </c:pt>
                <c:pt idx="5103">
                  <c:v>41281.416666666664</c:v>
                </c:pt>
                <c:pt idx="5104">
                  <c:v>41281.4375</c:v>
                </c:pt>
                <c:pt idx="5105">
                  <c:v>41281.458333333336</c:v>
                </c:pt>
                <c:pt idx="5106">
                  <c:v>41281.479166666664</c:v>
                </c:pt>
                <c:pt idx="5107">
                  <c:v>41281.5</c:v>
                </c:pt>
                <c:pt idx="5108">
                  <c:v>41281.520833333336</c:v>
                </c:pt>
                <c:pt idx="5109">
                  <c:v>41281.541666666664</c:v>
                </c:pt>
                <c:pt idx="5110">
                  <c:v>41281.5625</c:v>
                </c:pt>
                <c:pt idx="5111">
                  <c:v>41281.583333333336</c:v>
                </c:pt>
                <c:pt idx="5112">
                  <c:v>41281.604166666664</c:v>
                </c:pt>
                <c:pt idx="5113">
                  <c:v>41281.625</c:v>
                </c:pt>
                <c:pt idx="5114">
                  <c:v>41281.645833333336</c:v>
                </c:pt>
                <c:pt idx="5115">
                  <c:v>41281.666666666664</c:v>
                </c:pt>
                <c:pt idx="5116">
                  <c:v>41281.6875</c:v>
                </c:pt>
                <c:pt idx="5117">
                  <c:v>41281.708333333336</c:v>
                </c:pt>
                <c:pt idx="5118">
                  <c:v>41281.729166666664</c:v>
                </c:pt>
                <c:pt idx="5119">
                  <c:v>41281.75</c:v>
                </c:pt>
                <c:pt idx="5120">
                  <c:v>41281.770833333336</c:v>
                </c:pt>
                <c:pt idx="5121">
                  <c:v>41281.791666666664</c:v>
                </c:pt>
                <c:pt idx="5122">
                  <c:v>41281.8125</c:v>
                </c:pt>
                <c:pt idx="5123">
                  <c:v>41281.833333333336</c:v>
                </c:pt>
                <c:pt idx="5124">
                  <c:v>41281.854166666664</c:v>
                </c:pt>
                <c:pt idx="5125">
                  <c:v>41281.875</c:v>
                </c:pt>
                <c:pt idx="5126">
                  <c:v>41281.895833333336</c:v>
                </c:pt>
                <c:pt idx="5127">
                  <c:v>41281.916666666664</c:v>
                </c:pt>
                <c:pt idx="5128">
                  <c:v>41281.9375</c:v>
                </c:pt>
                <c:pt idx="5129">
                  <c:v>41281.958333333336</c:v>
                </c:pt>
                <c:pt idx="5130">
                  <c:v>41281.979166666664</c:v>
                </c:pt>
                <c:pt idx="5131">
                  <c:v>41282</c:v>
                </c:pt>
                <c:pt idx="5132">
                  <c:v>41282.020833333336</c:v>
                </c:pt>
                <c:pt idx="5133">
                  <c:v>41282.041666666664</c:v>
                </c:pt>
                <c:pt idx="5134">
                  <c:v>41282.0625</c:v>
                </c:pt>
                <c:pt idx="5135">
                  <c:v>41282.083333333336</c:v>
                </c:pt>
                <c:pt idx="5136">
                  <c:v>41282.104166666664</c:v>
                </c:pt>
                <c:pt idx="5137">
                  <c:v>41282.125</c:v>
                </c:pt>
                <c:pt idx="5138">
                  <c:v>41282.145833333336</c:v>
                </c:pt>
                <c:pt idx="5139">
                  <c:v>41282.166666666664</c:v>
                </c:pt>
                <c:pt idx="5140">
                  <c:v>41282.1875</c:v>
                </c:pt>
                <c:pt idx="5141">
                  <c:v>41282.208333333336</c:v>
                </c:pt>
                <c:pt idx="5142">
                  <c:v>41282.229166666664</c:v>
                </c:pt>
                <c:pt idx="5143">
                  <c:v>41282.25</c:v>
                </c:pt>
                <c:pt idx="5144">
                  <c:v>41282.270833333336</c:v>
                </c:pt>
                <c:pt idx="5145">
                  <c:v>41282.291666666664</c:v>
                </c:pt>
                <c:pt idx="5146">
                  <c:v>41282.3125</c:v>
                </c:pt>
                <c:pt idx="5147">
                  <c:v>41282.333333333336</c:v>
                </c:pt>
                <c:pt idx="5148">
                  <c:v>41282.354166666664</c:v>
                </c:pt>
                <c:pt idx="5149">
                  <c:v>41282.375</c:v>
                </c:pt>
                <c:pt idx="5150">
                  <c:v>41282.395833333336</c:v>
                </c:pt>
                <c:pt idx="5151">
                  <c:v>41282.416666666664</c:v>
                </c:pt>
                <c:pt idx="5152">
                  <c:v>41282.4375</c:v>
                </c:pt>
                <c:pt idx="5153">
                  <c:v>41282.458333333336</c:v>
                </c:pt>
                <c:pt idx="5154">
                  <c:v>41282.479166666664</c:v>
                </c:pt>
                <c:pt idx="5155">
                  <c:v>41282.5</c:v>
                </c:pt>
                <c:pt idx="5156">
                  <c:v>41282.520833333336</c:v>
                </c:pt>
                <c:pt idx="5157">
                  <c:v>41282.541666666664</c:v>
                </c:pt>
                <c:pt idx="5158">
                  <c:v>41282.5625</c:v>
                </c:pt>
                <c:pt idx="5159">
                  <c:v>41282.583333333336</c:v>
                </c:pt>
                <c:pt idx="5160">
                  <c:v>41282.604166666664</c:v>
                </c:pt>
                <c:pt idx="5161">
                  <c:v>41282.625</c:v>
                </c:pt>
                <c:pt idx="5162">
                  <c:v>41282.645833333336</c:v>
                </c:pt>
                <c:pt idx="5163">
                  <c:v>41282.666666666664</c:v>
                </c:pt>
                <c:pt idx="5164">
                  <c:v>41282.6875</c:v>
                </c:pt>
                <c:pt idx="5165">
                  <c:v>41282.708333333336</c:v>
                </c:pt>
                <c:pt idx="5166">
                  <c:v>41282.729166666664</c:v>
                </c:pt>
                <c:pt idx="5167">
                  <c:v>41282.75</c:v>
                </c:pt>
                <c:pt idx="5168">
                  <c:v>41282.770833333336</c:v>
                </c:pt>
                <c:pt idx="5169">
                  <c:v>41282.791666666664</c:v>
                </c:pt>
                <c:pt idx="5170">
                  <c:v>41282.8125</c:v>
                </c:pt>
                <c:pt idx="5171">
                  <c:v>41282.833333333336</c:v>
                </c:pt>
                <c:pt idx="5172">
                  <c:v>41282.854166666664</c:v>
                </c:pt>
                <c:pt idx="5173">
                  <c:v>41282.875</c:v>
                </c:pt>
                <c:pt idx="5174">
                  <c:v>41282.895833333336</c:v>
                </c:pt>
                <c:pt idx="5175">
                  <c:v>41282.916666666664</c:v>
                </c:pt>
                <c:pt idx="5176">
                  <c:v>41282.9375</c:v>
                </c:pt>
                <c:pt idx="5177">
                  <c:v>41282.958333333336</c:v>
                </c:pt>
                <c:pt idx="5178">
                  <c:v>41282.979166666664</c:v>
                </c:pt>
                <c:pt idx="5179">
                  <c:v>41283</c:v>
                </c:pt>
                <c:pt idx="5180">
                  <c:v>41283.020833333336</c:v>
                </c:pt>
                <c:pt idx="5181">
                  <c:v>41283.041666666664</c:v>
                </c:pt>
                <c:pt idx="5182">
                  <c:v>41283.0625</c:v>
                </c:pt>
                <c:pt idx="5183">
                  <c:v>41283.083333333336</c:v>
                </c:pt>
                <c:pt idx="5184">
                  <c:v>41283.104166666664</c:v>
                </c:pt>
                <c:pt idx="5185">
                  <c:v>41283.125</c:v>
                </c:pt>
                <c:pt idx="5186">
                  <c:v>41283.145833333336</c:v>
                </c:pt>
                <c:pt idx="5187">
                  <c:v>41283.166666666664</c:v>
                </c:pt>
                <c:pt idx="5188">
                  <c:v>41283.1875</c:v>
                </c:pt>
                <c:pt idx="5189">
                  <c:v>41283.208333333336</c:v>
                </c:pt>
                <c:pt idx="5190">
                  <c:v>41283.229166666664</c:v>
                </c:pt>
                <c:pt idx="5191">
                  <c:v>41283.25</c:v>
                </c:pt>
                <c:pt idx="5192">
                  <c:v>41283.270833333336</c:v>
                </c:pt>
                <c:pt idx="5193">
                  <c:v>41283.291666666664</c:v>
                </c:pt>
                <c:pt idx="5194">
                  <c:v>41283.3125</c:v>
                </c:pt>
                <c:pt idx="5195">
                  <c:v>41283.333333333336</c:v>
                </c:pt>
                <c:pt idx="5196">
                  <c:v>41283.354166666664</c:v>
                </c:pt>
                <c:pt idx="5197">
                  <c:v>41283.375</c:v>
                </c:pt>
                <c:pt idx="5198">
                  <c:v>41283.395833333336</c:v>
                </c:pt>
                <c:pt idx="5199">
                  <c:v>41283.416666666664</c:v>
                </c:pt>
                <c:pt idx="5200">
                  <c:v>41283.4375</c:v>
                </c:pt>
                <c:pt idx="5201">
                  <c:v>41283.458333333336</c:v>
                </c:pt>
                <c:pt idx="5202">
                  <c:v>41283.479166666664</c:v>
                </c:pt>
                <c:pt idx="5203">
                  <c:v>41283.5</c:v>
                </c:pt>
                <c:pt idx="5204">
                  <c:v>41283.520833333336</c:v>
                </c:pt>
                <c:pt idx="5205">
                  <c:v>41283.541666666664</c:v>
                </c:pt>
                <c:pt idx="5206">
                  <c:v>41283.5625</c:v>
                </c:pt>
                <c:pt idx="5207">
                  <c:v>41283.583333333336</c:v>
                </c:pt>
                <c:pt idx="5208">
                  <c:v>41283.604166666664</c:v>
                </c:pt>
                <c:pt idx="5209">
                  <c:v>41283.625</c:v>
                </c:pt>
                <c:pt idx="5210">
                  <c:v>41283.645833333336</c:v>
                </c:pt>
                <c:pt idx="5211">
                  <c:v>41283.666666666664</c:v>
                </c:pt>
                <c:pt idx="5212">
                  <c:v>41283.6875</c:v>
                </c:pt>
                <c:pt idx="5213">
                  <c:v>41283.708333333336</c:v>
                </c:pt>
                <c:pt idx="5214">
                  <c:v>41283.729166666664</c:v>
                </c:pt>
                <c:pt idx="5215">
                  <c:v>41283.75</c:v>
                </c:pt>
                <c:pt idx="5216">
                  <c:v>41283.770833333336</c:v>
                </c:pt>
                <c:pt idx="5217">
                  <c:v>41283.791666666664</c:v>
                </c:pt>
                <c:pt idx="5218">
                  <c:v>41283.8125</c:v>
                </c:pt>
                <c:pt idx="5219">
                  <c:v>41283.833333333336</c:v>
                </c:pt>
                <c:pt idx="5220">
                  <c:v>41283.854166666664</c:v>
                </c:pt>
                <c:pt idx="5221">
                  <c:v>41283.875</c:v>
                </c:pt>
                <c:pt idx="5222">
                  <c:v>41283.895833333336</c:v>
                </c:pt>
                <c:pt idx="5223">
                  <c:v>41283.916666666664</c:v>
                </c:pt>
                <c:pt idx="5224">
                  <c:v>41283.9375</c:v>
                </c:pt>
                <c:pt idx="5225">
                  <c:v>41283.958333333336</c:v>
                </c:pt>
                <c:pt idx="5226">
                  <c:v>41283.979166666664</c:v>
                </c:pt>
                <c:pt idx="5227">
                  <c:v>41284</c:v>
                </c:pt>
                <c:pt idx="5228">
                  <c:v>41284.020833333336</c:v>
                </c:pt>
                <c:pt idx="5229">
                  <c:v>41284.041666666664</c:v>
                </c:pt>
                <c:pt idx="5230">
                  <c:v>41284.0625</c:v>
                </c:pt>
                <c:pt idx="5231">
                  <c:v>41284.083333333336</c:v>
                </c:pt>
                <c:pt idx="5232">
                  <c:v>41284.104166666664</c:v>
                </c:pt>
                <c:pt idx="5233">
                  <c:v>41284.125</c:v>
                </c:pt>
                <c:pt idx="5234">
                  <c:v>41284.145833333336</c:v>
                </c:pt>
                <c:pt idx="5235">
                  <c:v>41284.166666666664</c:v>
                </c:pt>
                <c:pt idx="5236">
                  <c:v>41284.1875</c:v>
                </c:pt>
                <c:pt idx="5237">
                  <c:v>41284.208333333336</c:v>
                </c:pt>
                <c:pt idx="5238">
                  <c:v>41284.229166666664</c:v>
                </c:pt>
                <c:pt idx="5239">
                  <c:v>41284.25</c:v>
                </c:pt>
                <c:pt idx="5240">
                  <c:v>41284.270833333336</c:v>
                </c:pt>
                <c:pt idx="5241">
                  <c:v>41284.291666666664</c:v>
                </c:pt>
                <c:pt idx="5242">
                  <c:v>41284.3125</c:v>
                </c:pt>
                <c:pt idx="5243">
                  <c:v>41284.333333333336</c:v>
                </c:pt>
                <c:pt idx="5244">
                  <c:v>41284.354166666664</c:v>
                </c:pt>
                <c:pt idx="5245">
                  <c:v>41284.375</c:v>
                </c:pt>
                <c:pt idx="5246">
                  <c:v>41284.395833333336</c:v>
                </c:pt>
                <c:pt idx="5247">
                  <c:v>41284.416666666664</c:v>
                </c:pt>
                <c:pt idx="5248">
                  <c:v>41284.4375</c:v>
                </c:pt>
                <c:pt idx="5249">
                  <c:v>41284.458333333336</c:v>
                </c:pt>
                <c:pt idx="5250">
                  <c:v>41284.479166666664</c:v>
                </c:pt>
                <c:pt idx="5251">
                  <c:v>41284.5</c:v>
                </c:pt>
                <c:pt idx="5252">
                  <c:v>41284.520833333336</c:v>
                </c:pt>
                <c:pt idx="5253">
                  <c:v>41284.541666666664</c:v>
                </c:pt>
                <c:pt idx="5254">
                  <c:v>41284.5625</c:v>
                </c:pt>
                <c:pt idx="5255">
                  <c:v>41284.583333333336</c:v>
                </c:pt>
                <c:pt idx="5256">
                  <c:v>41284.604166666664</c:v>
                </c:pt>
                <c:pt idx="5257">
                  <c:v>41284.625</c:v>
                </c:pt>
                <c:pt idx="5258">
                  <c:v>41284.645833333336</c:v>
                </c:pt>
                <c:pt idx="5259">
                  <c:v>41284.666666666664</c:v>
                </c:pt>
                <c:pt idx="5260">
                  <c:v>41284.6875</c:v>
                </c:pt>
                <c:pt idx="5261">
                  <c:v>41284.708333333336</c:v>
                </c:pt>
                <c:pt idx="5262">
                  <c:v>41284.729166666664</c:v>
                </c:pt>
                <c:pt idx="5263">
                  <c:v>41284.75</c:v>
                </c:pt>
                <c:pt idx="5264">
                  <c:v>41284.770833333336</c:v>
                </c:pt>
                <c:pt idx="5265">
                  <c:v>41284.791666666664</c:v>
                </c:pt>
                <c:pt idx="5266">
                  <c:v>41284.8125</c:v>
                </c:pt>
                <c:pt idx="5267">
                  <c:v>41284.833333333336</c:v>
                </c:pt>
                <c:pt idx="5268">
                  <c:v>41284.854166666664</c:v>
                </c:pt>
                <c:pt idx="5269">
                  <c:v>41284.875</c:v>
                </c:pt>
                <c:pt idx="5270">
                  <c:v>41284.895833333336</c:v>
                </c:pt>
                <c:pt idx="5271">
                  <c:v>41284.916666666664</c:v>
                </c:pt>
                <c:pt idx="5272">
                  <c:v>41284.9375</c:v>
                </c:pt>
                <c:pt idx="5273">
                  <c:v>41284.958333333336</c:v>
                </c:pt>
                <c:pt idx="5274">
                  <c:v>41284.979166666664</c:v>
                </c:pt>
                <c:pt idx="5275">
                  <c:v>41285</c:v>
                </c:pt>
                <c:pt idx="5276">
                  <c:v>41285.020833333336</c:v>
                </c:pt>
                <c:pt idx="5277">
                  <c:v>41285.041666666664</c:v>
                </c:pt>
                <c:pt idx="5278">
                  <c:v>41285.0625</c:v>
                </c:pt>
                <c:pt idx="5279">
                  <c:v>41285.083333333336</c:v>
                </c:pt>
                <c:pt idx="5280">
                  <c:v>41285.104166666664</c:v>
                </c:pt>
                <c:pt idx="5281">
                  <c:v>41285.125</c:v>
                </c:pt>
                <c:pt idx="5282">
                  <c:v>41285.145833333336</c:v>
                </c:pt>
                <c:pt idx="5283">
                  <c:v>41285.166666666664</c:v>
                </c:pt>
                <c:pt idx="5284">
                  <c:v>41285.1875</c:v>
                </c:pt>
                <c:pt idx="5285">
                  <c:v>41285.208333333336</c:v>
                </c:pt>
                <c:pt idx="5286">
                  <c:v>41285.229166666664</c:v>
                </c:pt>
                <c:pt idx="5287">
                  <c:v>41285.25</c:v>
                </c:pt>
                <c:pt idx="5288">
                  <c:v>41285.270833333336</c:v>
                </c:pt>
                <c:pt idx="5289">
                  <c:v>41285.291666666664</c:v>
                </c:pt>
                <c:pt idx="5290">
                  <c:v>41285.3125</c:v>
                </c:pt>
                <c:pt idx="5291">
                  <c:v>41285.333333333336</c:v>
                </c:pt>
                <c:pt idx="5292">
                  <c:v>41285.354166666664</c:v>
                </c:pt>
                <c:pt idx="5293">
                  <c:v>41285.375</c:v>
                </c:pt>
                <c:pt idx="5294">
                  <c:v>41285.395833333336</c:v>
                </c:pt>
                <c:pt idx="5295">
                  <c:v>41285.416666666664</c:v>
                </c:pt>
                <c:pt idx="5296">
                  <c:v>41285.4375</c:v>
                </c:pt>
                <c:pt idx="5297">
                  <c:v>41285.458333333336</c:v>
                </c:pt>
                <c:pt idx="5298">
                  <c:v>41285.479166666664</c:v>
                </c:pt>
                <c:pt idx="5299">
                  <c:v>41285.5</c:v>
                </c:pt>
                <c:pt idx="5300">
                  <c:v>41285.520833333336</c:v>
                </c:pt>
                <c:pt idx="5301">
                  <c:v>41285.541666666664</c:v>
                </c:pt>
                <c:pt idx="5302">
                  <c:v>41285.5625</c:v>
                </c:pt>
                <c:pt idx="5303">
                  <c:v>41285.583333333336</c:v>
                </c:pt>
                <c:pt idx="5304">
                  <c:v>41285.604166666664</c:v>
                </c:pt>
                <c:pt idx="5305">
                  <c:v>41285.625</c:v>
                </c:pt>
                <c:pt idx="5306">
                  <c:v>41285.645833333336</c:v>
                </c:pt>
                <c:pt idx="5307">
                  <c:v>41285.666666666664</c:v>
                </c:pt>
                <c:pt idx="5308">
                  <c:v>41285.6875</c:v>
                </c:pt>
                <c:pt idx="5309">
                  <c:v>41285.708333333336</c:v>
                </c:pt>
                <c:pt idx="5310">
                  <c:v>41285.729166666664</c:v>
                </c:pt>
                <c:pt idx="5311">
                  <c:v>41285.75</c:v>
                </c:pt>
                <c:pt idx="5312">
                  <c:v>41285.770833333336</c:v>
                </c:pt>
                <c:pt idx="5313">
                  <c:v>41285.791666666664</c:v>
                </c:pt>
                <c:pt idx="5314">
                  <c:v>41285.8125</c:v>
                </c:pt>
                <c:pt idx="5315">
                  <c:v>41285.833333333336</c:v>
                </c:pt>
                <c:pt idx="5316">
                  <c:v>41285.854166666664</c:v>
                </c:pt>
                <c:pt idx="5317">
                  <c:v>41285.875</c:v>
                </c:pt>
                <c:pt idx="5318">
                  <c:v>41285.895833333336</c:v>
                </c:pt>
                <c:pt idx="5319">
                  <c:v>41285.916666666664</c:v>
                </c:pt>
                <c:pt idx="5320">
                  <c:v>41285.9375</c:v>
                </c:pt>
                <c:pt idx="5321">
                  <c:v>41285.958333333336</c:v>
                </c:pt>
                <c:pt idx="5322">
                  <c:v>41285.979166666664</c:v>
                </c:pt>
                <c:pt idx="5323">
                  <c:v>41286</c:v>
                </c:pt>
                <c:pt idx="5324">
                  <c:v>41286.020833333336</c:v>
                </c:pt>
                <c:pt idx="5325">
                  <c:v>41286.041666666664</c:v>
                </c:pt>
                <c:pt idx="5326">
                  <c:v>41286.0625</c:v>
                </c:pt>
                <c:pt idx="5327">
                  <c:v>41286.083333333336</c:v>
                </c:pt>
                <c:pt idx="5328">
                  <c:v>41286.104166666664</c:v>
                </c:pt>
                <c:pt idx="5329">
                  <c:v>41286.125</c:v>
                </c:pt>
                <c:pt idx="5330">
                  <c:v>41286.145833333336</c:v>
                </c:pt>
                <c:pt idx="5331">
                  <c:v>41286.166666666664</c:v>
                </c:pt>
                <c:pt idx="5332">
                  <c:v>41286.1875</c:v>
                </c:pt>
                <c:pt idx="5333">
                  <c:v>41286.208333333336</c:v>
                </c:pt>
                <c:pt idx="5334">
                  <c:v>41286.229166666664</c:v>
                </c:pt>
                <c:pt idx="5335">
                  <c:v>41286.25</c:v>
                </c:pt>
                <c:pt idx="5336">
                  <c:v>41286.270833333336</c:v>
                </c:pt>
                <c:pt idx="5337">
                  <c:v>41286.291666666664</c:v>
                </c:pt>
                <c:pt idx="5338">
                  <c:v>41286.3125</c:v>
                </c:pt>
                <c:pt idx="5339">
                  <c:v>41286.333333333336</c:v>
                </c:pt>
                <c:pt idx="5340">
                  <c:v>41286.354166666664</c:v>
                </c:pt>
                <c:pt idx="5341">
                  <c:v>41286.375</c:v>
                </c:pt>
                <c:pt idx="5342">
                  <c:v>41286.395833333336</c:v>
                </c:pt>
                <c:pt idx="5343">
                  <c:v>41286.416666666664</c:v>
                </c:pt>
                <c:pt idx="5344">
                  <c:v>41286.4375</c:v>
                </c:pt>
                <c:pt idx="5345">
                  <c:v>41286.458333333336</c:v>
                </c:pt>
                <c:pt idx="5346">
                  <c:v>41286.479166666664</c:v>
                </c:pt>
                <c:pt idx="5347">
                  <c:v>41286.5</c:v>
                </c:pt>
                <c:pt idx="5348">
                  <c:v>41286.520833333336</c:v>
                </c:pt>
                <c:pt idx="5349">
                  <c:v>41286.541666666664</c:v>
                </c:pt>
                <c:pt idx="5350">
                  <c:v>41286.5625</c:v>
                </c:pt>
                <c:pt idx="5351">
                  <c:v>41286.583333333336</c:v>
                </c:pt>
                <c:pt idx="5352">
                  <c:v>41286.604166666664</c:v>
                </c:pt>
                <c:pt idx="5353">
                  <c:v>41286.625</c:v>
                </c:pt>
                <c:pt idx="5354">
                  <c:v>41286.645833333336</c:v>
                </c:pt>
                <c:pt idx="5355">
                  <c:v>41286.666666666664</c:v>
                </c:pt>
                <c:pt idx="5356">
                  <c:v>41286.6875</c:v>
                </c:pt>
                <c:pt idx="5357">
                  <c:v>41286.708333333336</c:v>
                </c:pt>
                <c:pt idx="5358">
                  <c:v>41286.729166666664</c:v>
                </c:pt>
                <c:pt idx="5359">
                  <c:v>41286.75</c:v>
                </c:pt>
                <c:pt idx="5360">
                  <c:v>41286.770833333336</c:v>
                </c:pt>
                <c:pt idx="5361">
                  <c:v>41286.791666666664</c:v>
                </c:pt>
                <c:pt idx="5362">
                  <c:v>41286.8125</c:v>
                </c:pt>
                <c:pt idx="5363">
                  <c:v>41286.833333333336</c:v>
                </c:pt>
                <c:pt idx="5364">
                  <c:v>41286.854166666664</c:v>
                </c:pt>
                <c:pt idx="5365">
                  <c:v>41286.875</c:v>
                </c:pt>
                <c:pt idx="5366">
                  <c:v>41286.895833333336</c:v>
                </c:pt>
                <c:pt idx="5367">
                  <c:v>41286.916666666664</c:v>
                </c:pt>
                <c:pt idx="5368">
                  <c:v>41286.9375</c:v>
                </c:pt>
                <c:pt idx="5369">
                  <c:v>41286.958333333336</c:v>
                </c:pt>
                <c:pt idx="5370">
                  <c:v>41286.979166666664</c:v>
                </c:pt>
                <c:pt idx="5371">
                  <c:v>41287</c:v>
                </c:pt>
                <c:pt idx="5372">
                  <c:v>41287.020833333336</c:v>
                </c:pt>
                <c:pt idx="5373">
                  <c:v>41287.041666666664</c:v>
                </c:pt>
                <c:pt idx="5374">
                  <c:v>41287.0625</c:v>
                </c:pt>
                <c:pt idx="5375">
                  <c:v>41287.083333333336</c:v>
                </c:pt>
                <c:pt idx="5376">
                  <c:v>41287.104166666664</c:v>
                </c:pt>
                <c:pt idx="5377">
                  <c:v>41287.125</c:v>
                </c:pt>
                <c:pt idx="5378">
                  <c:v>41287.145833333336</c:v>
                </c:pt>
                <c:pt idx="5379">
                  <c:v>41287.166666666664</c:v>
                </c:pt>
                <c:pt idx="5380">
                  <c:v>41287.1875</c:v>
                </c:pt>
                <c:pt idx="5381">
                  <c:v>41287.208333333336</c:v>
                </c:pt>
                <c:pt idx="5382">
                  <c:v>41287.229166666664</c:v>
                </c:pt>
                <c:pt idx="5383">
                  <c:v>41287.25</c:v>
                </c:pt>
                <c:pt idx="5384">
                  <c:v>41287.270833333336</c:v>
                </c:pt>
                <c:pt idx="5385">
                  <c:v>41287.291666666664</c:v>
                </c:pt>
                <c:pt idx="5386">
                  <c:v>41287.3125</c:v>
                </c:pt>
                <c:pt idx="5387">
                  <c:v>41287.333333333336</c:v>
                </c:pt>
                <c:pt idx="5388">
                  <c:v>41287.354166666664</c:v>
                </c:pt>
                <c:pt idx="5389">
                  <c:v>41287.375</c:v>
                </c:pt>
                <c:pt idx="5390">
                  <c:v>41287.395833333336</c:v>
                </c:pt>
                <c:pt idx="5391">
                  <c:v>41287.416666666664</c:v>
                </c:pt>
                <c:pt idx="5392">
                  <c:v>41287.4375</c:v>
                </c:pt>
                <c:pt idx="5393">
                  <c:v>41287.458333333336</c:v>
                </c:pt>
                <c:pt idx="5394">
                  <c:v>41287.479166666664</c:v>
                </c:pt>
                <c:pt idx="5395">
                  <c:v>41287.5</c:v>
                </c:pt>
                <c:pt idx="5396">
                  <c:v>41287.520833333336</c:v>
                </c:pt>
                <c:pt idx="5397">
                  <c:v>41287.541666666664</c:v>
                </c:pt>
                <c:pt idx="5398">
                  <c:v>41287.5625</c:v>
                </c:pt>
                <c:pt idx="5399">
                  <c:v>41287.583333333336</c:v>
                </c:pt>
                <c:pt idx="5400">
                  <c:v>41287.604166666664</c:v>
                </c:pt>
                <c:pt idx="5401">
                  <c:v>41287.625</c:v>
                </c:pt>
                <c:pt idx="5402">
                  <c:v>41287.645833333336</c:v>
                </c:pt>
                <c:pt idx="5403">
                  <c:v>41287.666666666664</c:v>
                </c:pt>
                <c:pt idx="5404">
                  <c:v>41287.6875</c:v>
                </c:pt>
                <c:pt idx="5405">
                  <c:v>41287.708333333336</c:v>
                </c:pt>
                <c:pt idx="5406">
                  <c:v>41287.729166666664</c:v>
                </c:pt>
                <c:pt idx="5407">
                  <c:v>41287.75</c:v>
                </c:pt>
                <c:pt idx="5408">
                  <c:v>41287.770833333336</c:v>
                </c:pt>
                <c:pt idx="5409">
                  <c:v>41287.791666666664</c:v>
                </c:pt>
                <c:pt idx="5410">
                  <c:v>41287.8125</c:v>
                </c:pt>
                <c:pt idx="5411">
                  <c:v>41287.833333333336</c:v>
                </c:pt>
                <c:pt idx="5412">
                  <c:v>41287.854166666664</c:v>
                </c:pt>
                <c:pt idx="5413">
                  <c:v>41287.875</c:v>
                </c:pt>
                <c:pt idx="5414">
                  <c:v>41287.895833333336</c:v>
                </c:pt>
                <c:pt idx="5415">
                  <c:v>41287.916666666664</c:v>
                </c:pt>
                <c:pt idx="5416">
                  <c:v>41287.9375</c:v>
                </c:pt>
                <c:pt idx="5417">
                  <c:v>41287.958333333336</c:v>
                </c:pt>
                <c:pt idx="5418">
                  <c:v>41287.979166666664</c:v>
                </c:pt>
                <c:pt idx="5419">
                  <c:v>41288</c:v>
                </c:pt>
                <c:pt idx="5420">
                  <c:v>41288.020833333336</c:v>
                </c:pt>
                <c:pt idx="5421">
                  <c:v>41288.041666666664</c:v>
                </c:pt>
                <c:pt idx="5422">
                  <c:v>41288.0625</c:v>
                </c:pt>
                <c:pt idx="5423">
                  <c:v>41288.083333333336</c:v>
                </c:pt>
                <c:pt idx="5424">
                  <c:v>41288.104166666664</c:v>
                </c:pt>
                <c:pt idx="5425">
                  <c:v>41288.125</c:v>
                </c:pt>
                <c:pt idx="5426">
                  <c:v>41288.145833333336</c:v>
                </c:pt>
                <c:pt idx="5427">
                  <c:v>41288.166666666664</c:v>
                </c:pt>
                <c:pt idx="5428">
                  <c:v>41288.1875</c:v>
                </c:pt>
                <c:pt idx="5429">
                  <c:v>41288.208333333336</c:v>
                </c:pt>
                <c:pt idx="5430">
                  <c:v>41288.229166666664</c:v>
                </c:pt>
                <c:pt idx="5431">
                  <c:v>41288.25</c:v>
                </c:pt>
                <c:pt idx="5432">
                  <c:v>41288.270833333336</c:v>
                </c:pt>
                <c:pt idx="5433">
                  <c:v>41288.291666666664</c:v>
                </c:pt>
                <c:pt idx="5434">
                  <c:v>41288.3125</c:v>
                </c:pt>
                <c:pt idx="5435">
                  <c:v>41288.333333333336</c:v>
                </c:pt>
                <c:pt idx="5436">
                  <c:v>41288.354166666664</c:v>
                </c:pt>
                <c:pt idx="5437">
                  <c:v>41288.375</c:v>
                </c:pt>
                <c:pt idx="5438">
                  <c:v>41288.395833333336</c:v>
                </c:pt>
                <c:pt idx="5439">
                  <c:v>41288.416666666664</c:v>
                </c:pt>
                <c:pt idx="5440">
                  <c:v>41288.4375</c:v>
                </c:pt>
                <c:pt idx="5441">
                  <c:v>41288.458333333336</c:v>
                </c:pt>
                <c:pt idx="5442">
                  <c:v>41288.479166666664</c:v>
                </c:pt>
                <c:pt idx="5443">
                  <c:v>41288.5</c:v>
                </c:pt>
                <c:pt idx="5444">
                  <c:v>41288.520833333336</c:v>
                </c:pt>
                <c:pt idx="5445">
                  <c:v>41288.541666666664</c:v>
                </c:pt>
                <c:pt idx="5446">
                  <c:v>41288.5625</c:v>
                </c:pt>
                <c:pt idx="5447">
                  <c:v>41288.583333333336</c:v>
                </c:pt>
                <c:pt idx="5448">
                  <c:v>41288.604166666664</c:v>
                </c:pt>
                <c:pt idx="5449">
                  <c:v>41288.625</c:v>
                </c:pt>
                <c:pt idx="5450">
                  <c:v>41288.645833333336</c:v>
                </c:pt>
                <c:pt idx="5451">
                  <c:v>41288.666666666664</c:v>
                </c:pt>
                <c:pt idx="5452">
                  <c:v>41288.6875</c:v>
                </c:pt>
                <c:pt idx="5453">
                  <c:v>41288.708333333336</c:v>
                </c:pt>
                <c:pt idx="5454">
                  <c:v>41288.729166666664</c:v>
                </c:pt>
                <c:pt idx="5455">
                  <c:v>41288.75</c:v>
                </c:pt>
                <c:pt idx="5456">
                  <c:v>41288.770833333336</c:v>
                </c:pt>
                <c:pt idx="5457">
                  <c:v>41288.791666666664</c:v>
                </c:pt>
                <c:pt idx="5458">
                  <c:v>41288.8125</c:v>
                </c:pt>
                <c:pt idx="5459">
                  <c:v>41288.833333333336</c:v>
                </c:pt>
                <c:pt idx="5460">
                  <c:v>41288.854166666664</c:v>
                </c:pt>
                <c:pt idx="5461">
                  <c:v>41288.875</c:v>
                </c:pt>
                <c:pt idx="5462">
                  <c:v>41288.895833333336</c:v>
                </c:pt>
                <c:pt idx="5463">
                  <c:v>41288.916666666664</c:v>
                </c:pt>
                <c:pt idx="5464">
                  <c:v>41288.9375</c:v>
                </c:pt>
                <c:pt idx="5465">
                  <c:v>41288.958333333336</c:v>
                </c:pt>
                <c:pt idx="5466">
                  <c:v>41288.979166666664</c:v>
                </c:pt>
                <c:pt idx="5467">
                  <c:v>41289</c:v>
                </c:pt>
                <c:pt idx="5468">
                  <c:v>41289.020833333336</c:v>
                </c:pt>
                <c:pt idx="5469">
                  <c:v>41289.041666666664</c:v>
                </c:pt>
                <c:pt idx="5470">
                  <c:v>41289.0625</c:v>
                </c:pt>
                <c:pt idx="5471">
                  <c:v>41289.083333333336</c:v>
                </c:pt>
                <c:pt idx="5472">
                  <c:v>41289.104166666664</c:v>
                </c:pt>
                <c:pt idx="5473">
                  <c:v>41289.125</c:v>
                </c:pt>
                <c:pt idx="5474">
                  <c:v>41289.145833333336</c:v>
                </c:pt>
                <c:pt idx="5475">
                  <c:v>41289.166666666664</c:v>
                </c:pt>
                <c:pt idx="5476">
                  <c:v>41289.1875</c:v>
                </c:pt>
                <c:pt idx="5477">
                  <c:v>41289.208333333336</c:v>
                </c:pt>
                <c:pt idx="5478">
                  <c:v>41289.229166666664</c:v>
                </c:pt>
                <c:pt idx="5479">
                  <c:v>41289.25</c:v>
                </c:pt>
                <c:pt idx="5480">
                  <c:v>41289.270833333336</c:v>
                </c:pt>
                <c:pt idx="5481">
                  <c:v>41289.291666666664</c:v>
                </c:pt>
                <c:pt idx="5482">
                  <c:v>41289.3125</c:v>
                </c:pt>
                <c:pt idx="5483">
                  <c:v>41289.333333333336</c:v>
                </c:pt>
                <c:pt idx="5484">
                  <c:v>41289.354166666664</c:v>
                </c:pt>
                <c:pt idx="5485">
                  <c:v>41289.375</c:v>
                </c:pt>
                <c:pt idx="5486">
                  <c:v>41289.395833333336</c:v>
                </c:pt>
                <c:pt idx="5487">
                  <c:v>41289.416666666664</c:v>
                </c:pt>
                <c:pt idx="5488">
                  <c:v>41289.4375</c:v>
                </c:pt>
                <c:pt idx="5489">
                  <c:v>41289.458333333336</c:v>
                </c:pt>
                <c:pt idx="5490">
                  <c:v>41289.479166666664</c:v>
                </c:pt>
                <c:pt idx="5491">
                  <c:v>41289.5</c:v>
                </c:pt>
                <c:pt idx="5492">
                  <c:v>41289.520833333336</c:v>
                </c:pt>
                <c:pt idx="5493">
                  <c:v>41289.541666666664</c:v>
                </c:pt>
                <c:pt idx="5494">
                  <c:v>41289.5625</c:v>
                </c:pt>
                <c:pt idx="5495">
                  <c:v>41289.583333333336</c:v>
                </c:pt>
                <c:pt idx="5496">
                  <c:v>41289.604166666664</c:v>
                </c:pt>
                <c:pt idx="5497">
                  <c:v>41289.625</c:v>
                </c:pt>
                <c:pt idx="5498">
                  <c:v>41289.645833333336</c:v>
                </c:pt>
                <c:pt idx="5499">
                  <c:v>41289.666666666664</c:v>
                </c:pt>
                <c:pt idx="5500">
                  <c:v>41289.6875</c:v>
                </c:pt>
                <c:pt idx="5501">
                  <c:v>41289.708333333336</c:v>
                </c:pt>
                <c:pt idx="5502">
                  <c:v>41289.729166666664</c:v>
                </c:pt>
                <c:pt idx="5503">
                  <c:v>41289.75</c:v>
                </c:pt>
                <c:pt idx="5504">
                  <c:v>41289.770833333336</c:v>
                </c:pt>
                <c:pt idx="5505">
                  <c:v>41289.791666666664</c:v>
                </c:pt>
                <c:pt idx="5506">
                  <c:v>41289.8125</c:v>
                </c:pt>
                <c:pt idx="5507">
                  <c:v>41289.833333333336</c:v>
                </c:pt>
                <c:pt idx="5508">
                  <c:v>41289.854166666664</c:v>
                </c:pt>
                <c:pt idx="5509">
                  <c:v>41289.875</c:v>
                </c:pt>
                <c:pt idx="5510">
                  <c:v>41289.895833333336</c:v>
                </c:pt>
                <c:pt idx="5511">
                  <c:v>41289.916666666664</c:v>
                </c:pt>
                <c:pt idx="5512">
                  <c:v>41289.9375</c:v>
                </c:pt>
                <c:pt idx="5513">
                  <c:v>41289.958333333336</c:v>
                </c:pt>
                <c:pt idx="5514">
                  <c:v>41289.979166666664</c:v>
                </c:pt>
                <c:pt idx="5515">
                  <c:v>41290</c:v>
                </c:pt>
                <c:pt idx="5516">
                  <c:v>41290.020833333336</c:v>
                </c:pt>
                <c:pt idx="5517">
                  <c:v>41290.041666666664</c:v>
                </c:pt>
                <c:pt idx="5518">
                  <c:v>41290.0625</c:v>
                </c:pt>
                <c:pt idx="5519">
                  <c:v>41290.083333333336</c:v>
                </c:pt>
                <c:pt idx="5520">
                  <c:v>41290.104166666664</c:v>
                </c:pt>
                <c:pt idx="5521">
                  <c:v>41290.125</c:v>
                </c:pt>
                <c:pt idx="5522">
                  <c:v>41290.145833333336</c:v>
                </c:pt>
                <c:pt idx="5523">
                  <c:v>41290.166666666664</c:v>
                </c:pt>
                <c:pt idx="5524">
                  <c:v>41290.1875</c:v>
                </c:pt>
                <c:pt idx="5525">
                  <c:v>41290.208333333336</c:v>
                </c:pt>
                <c:pt idx="5526">
                  <c:v>41290.229166666664</c:v>
                </c:pt>
                <c:pt idx="5527">
                  <c:v>41290.25</c:v>
                </c:pt>
                <c:pt idx="5528">
                  <c:v>41290.270833333336</c:v>
                </c:pt>
                <c:pt idx="5529">
                  <c:v>41290.291666666664</c:v>
                </c:pt>
                <c:pt idx="5530">
                  <c:v>41290.3125</c:v>
                </c:pt>
                <c:pt idx="5531">
                  <c:v>41290.333333333336</c:v>
                </c:pt>
                <c:pt idx="5532">
                  <c:v>41290.354166666664</c:v>
                </c:pt>
                <c:pt idx="5533">
                  <c:v>41290.375</c:v>
                </c:pt>
                <c:pt idx="5534">
                  <c:v>41290.395833333336</c:v>
                </c:pt>
                <c:pt idx="5535">
                  <c:v>41290.416666666664</c:v>
                </c:pt>
                <c:pt idx="5536">
                  <c:v>41290.4375</c:v>
                </c:pt>
                <c:pt idx="5537">
                  <c:v>41290.458333333336</c:v>
                </c:pt>
                <c:pt idx="5538">
                  <c:v>41290.479166666664</c:v>
                </c:pt>
                <c:pt idx="5539">
                  <c:v>41290.5</c:v>
                </c:pt>
                <c:pt idx="5540">
                  <c:v>41290.520833333336</c:v>
                </c:pt>
                <c:pt idx="5541">
                  <c:v>41290.541666666664</c:v>
                </c:pt>
                <c:pt idx="5542">
                  <c:v>41290.5625</c:v>
                </c:pt>
                <c:pt idx="5543">
                  <c:v>41290.583333333336</c:v>
                </c:pt>
                <c:pt idx="5544">
                  <c:v>41290.604166666664</c:v>
                </c:pt>
                <c:pt idx="5545">
                  <c:v>41290.625</c:v>
                </c:pt>
                <c:pt idx="5546">
                  <c:v>41290.645833333336</c:v>
                </c:pt>
                <c:pt idx="5547">
                  <c:v>41290.666666666664</c:v>
                </c:pt>
                <c:pt idx="5548">
                  <c:v>41290.6875</c:v>
                </c:pt>
                <c:pt idx="5549">
                  <c:v>41290.708333333336</c:v>
                </c:pt>
                <c:pt idx="5550">
                  <c:v>41290.729166666664</c:v>
                </c:pt>
                <c:pt idx="5551">
                  <c:v>41290.75</c:v>
                </c:pt>
                <c:pt idx="5552">
                  <c:v>41290.770833333336</c:v>
                </c:pt>
                <c:pt idx="5553">
                  <c:v>41290.791666666664</c:v>
                </c:pt>
                <c:pt idx="5554">
                  <c:v>41290.8125</c:v>
                </c:pt>
                <c:pt idx="5555">
                  <c:v>41290.833333333336</c:v>
                </c:pt>
                <c:pt idx="5556">
                  <c:v>41290.854166666664</c:v>
                </c:pt>
                <c:pt idx="5557">
                  <c:v>41290.875</c:v>
                </c:pt>
                <c:pt idx="5558">
                  <c:v>41290.895833333336</c:v>
                </c:pt>
                <c:pt idx="5559">
                  <c:v>41290.916666666664</c:v>
                </c:pt>
                <c:pt idx="5560">
                  <c:v>41290.9375</c:v>
                </c:pt>
                <c:pt idx="5561">
                  <c:v>41290.958333333336</c:v>
                </c:pt>
                <c:pt idx="5562">
                  <c:v>41290.979166666664</c:v>
                </c:pt>
                <c:pt idx="5563">
                  <c:v>41291</c:v>
                </c:pt>
                <c:pt idx="5564">
                  <c:v>41291.020833333336</c:v>
                </c:pt>
                <c:pt idx="5565">
                  <c:v>41291.041666666664</c:v>
                </c:pt>
                <c:pt idx="5566">
                  <c:v>41291.0625</c:v>
                </c:pt>
                <c:pt idx="5567">
                  <c:v>41291.083333333336</c:v>
                </c:pt>
                <c:pt idx="5568">
                  <c:v>41291.104166666664</c:v>
                </c:pt>
                <c:pt idx="5569">
                  <c:v>41291.125</c:v>
                </c:pt>
                <c:pt idx="5570">
                  <c:v>41291.145833333336</c:v>
                </c:pt>
                <c:pt idx="5571">
                  <c:v>41291.166666666664</c:v>
                </c:pt>
                <c:pt idx="5572">
                  <c:v>41291.1875</c:v>
                </c:pt>
                <c:pt idx="5573">
                  <c:v>41291.208333333336</c:v>
                </c:pt>
                <c:pt idx="5574">
                  <c:v>41291.229166666664</c:v>
                </c:pt>
                <c:pt idx="5575">
                  <c:v>41291.25</c:v>
                </c:pt>
                <c:pt idx="5576">
                  <c:v>41291.270833333336</c:v>
                </c:pt>
                <c:pt idx="5577">
                  <c:v>41291.291666666664</c:v>
                </c:pt>
                <c:pt idx="5578">
                  <c:v>41291.3125</c:v>
                </c:pt>
                <c:pt idx="5579">
                  <c:v>41291.333333333336</c:v>
                </c:pt>
                <c:pt idx="5580">
                  <c:v>41291.354166666664</c:v>
                </c:pt>
                <c:pt idx="5581">
                  <c:v>41291.375</c:v>
                </c:pt>
                <c:pt idx="5582">
                  <c:v>41291.395833333336</c:v>
                </c:pt>
                <c:pt idx="5583">
                  <c:v>41291.416666666664</c:v>
                </c:pt>
                <c:pt idx="5584">
                  <c:v>41291.4375</c:v>
                </c:pt>
                <c:pt idx="5585">
                  <c:v>41291.458333333336</c:v>
                </c:pt>
                <c:pt idx="5586">
                  <c:v>41291.479166666664</c:v>
                </c:pt>
                <c:pt idx="5587">
                  <c:v>41291.5</c:v>
                </c:pt>
                <c:pt idx="5588">
                  <c:v>41291.520833333336</c:v>
                </c:pt>
                <c:pt idx="5589">
                  <c:v>41291.541666666664</c:v>
                </c:pt>
                <c:pt idx="5590">
                  <c:v>41291.5625</c:v>
                </c:pt>
                <c:pt idx="5591">
                  <c:v>41291.583333333336</c:v>
                </c:pt>
                <c:pt idx="5592">
                  <c:v>41291.604166666664</c:v>
                </c:pt>
                <c:pt idx="5593">
                  <c:v>41291.625</c:v>
                </c:pt>
                <c:pt idx="5594">
                  <c:v>41291.645833333336</c:v>
                </c:pt>
                <c:pt idx="5595">
                  <c:v>41291.666666666664</c:v>
                </c:pt>
                <c:pt idx="5596">
                  <c:v>41291.6875</c:v>
                </c:pt>
                <c:pt idx="5597">
                  <c:v>41291.708333333336</c:v>
                </c:pt>
                <c:pt idx="5598">
                  <c:v>41291.729166666664</c:v>
                </c:pt>
                <c:pt idx="5599">
                  <c:v>41291.75</c:v>
                </c:pt>
                <c:pt idx="5600">
                  <c:v>41291.770833333336</c:v>
                </c:pt>
                <c:pt idx="5601">
                  <c:v>41291.791666666664</c:v>
                </c:pt>
                <c:pt idx="5602">
                  <c:v>41291.8125</c:v>
                </c:pt>
                <c:pt idx="5603">
                  <c:v>41291.833333333336</c:v>
                </c:pt>
                <c:pt idx="5604">
                  <c:v>41291.854166666664</c:v>
                </c:pt>
                <c:pt idx="5605">
                  <c:v>41291.875</c:v>
                </c:pt>
                <c:pt idx="5606">
                  <c:v>41291.895833333336</c:v>
                </c:pt>
                <c:pt idx="5607">
                  <c:v>41291.916666666664</c:v>
                </c:pt>
                <c:pt idx="5608">
                  <c:v>41291.9375</c:v>
                </c:pt>
                <c:pt idx="5609">
                  <c:v>41291.958333333336</c:v>
                </c:pt>
                <c:pt idx="5610">
                  <c:v>41291.979166666664</c:v>
                </c:pt>
                <c:pt idx="5611">
                  <c:v>41292</c:v>
                </c:pt>
                <c:pt idx="5612">
                  <c:v>41292.020833333336</c:v>
                </c:pt>
                <c:pt idx="5613">
                  <c:v>41292.041666666664</c:v>
                </c:pt>
                <c:pt idx="5614">
                  <c:v>41292.0625</c:v>
                </c:pt>
                <c:pt idx="5615">
                  <c:v>41292.083333333336</c:v>
                </c:pt>
                <c:pt idx="5616">
                  <c:v>41292.104166666664</c:v>
                </c:pt>
                <c:pt idx="5617">
                  <c:v>41292.125</c:v>
                </c:pt>
                <c:pt idx="5618">
                  <c:v>41292.145833333336</c:v>
                </c:pt>
                <c:pt idx="5619">
                  <c:v>41292.166666666664</c:v>
                </c:pt>
                <c:pt idx="5620">
                  <c:v>41292.1875</c:v>
                </c:pt>
                <c:pt idx="5621">
                  <c:v>41292.208333333336</c:v>
                </c:pt>
                <c:pt idx="5622">
                  <c:v>41292.229166666664</c:v>
                </c:pt>
                <c:pt idx="5623">
                  <c:v>41292.25</c:v>
                </c:pt>
                <c:pt idx="5624">
                  <c:v>41292.270833333336</c:v>
                </c:pt>
                <c:pt idx="5625">
                  <c:v>41292.291666666664</c:v>
                </c:pt>
                <c:pt idx="5626">
                  <c:v>41292.3125</c:v>
                </c:pt>
                <c:pt idx="5627">
                  <c:v>41292.333333333336</c:v>
                </c:pt>
                <c:pt idx="5628">
                  <c:v>41292.354166666664</c:v>
                </c:pt>
                <c:pt idx="5629">
                  <c:v>41292.375</c:v>
                </c:pt>
                <c:pt idx="5630">
                  <c:v>41292.395833333336</c:v>
                </c:pt>
                <c:pt idx="5631">
                  <c:v>41292.416666666664</c:v>
                </c:pt>
                <c:pt idx="5632">
                  <c:v>41292.4375</c:v>
                </c:pt>
                <c:pt idx="5633">
                  <c:v>41292.458333333336</c:v>
                </c:pt>
                <c:pt idx="5634">
                  <c:v>41292.479166666664</c:v>
                </c:pt>
                <c:pt idx="5635">
                  <c:v>41292.5</c:v>
                </c:pt>
                <c:pt idx="5636">
                  <c:v>41292.520833333336</c:v>
                </c:pt>
                <c:pt idx="5637">
                  <c:v>41292.541666666664</c:v>
                </c:pt>
                <c:pt idx="5638">
                  <c:v>41292.5625</c:v>
                </c:pt>
                <c:pt idx="5639">
                  <c:v>41292.583333333336</c:v>
                </c:pt>
                <c:pt idx="5640">
                  <c:v>41292.604166666664</c:v>
                </c:pt>
                <c:pt idx="5641">
                  <c:v>41292.625</c:v>
                </c:pt>
                <c:pt idx="5642">
                  <c:v>41292.645833333336</c:v>
                </c:pt>
                <c:pt idx="5643">
                  <c:v>41292.666666666664</c:v>
                </c:pt>
                <c:pt idx="5644">
                  <c:v>41292.6875</c:v>
                </c:pt>
                <c:pt idx="5645">
                  <c:v>41292.708333333336</c:v>
                </c:pt>
                <c:pt idx="5646">
                  <c:v>41292.729166666664</c:v>
                </c:pt>
                <c:pt idx="5647">
                  <c:v>41292.75</c:v>
                </c:pt>
                <c:pt idx="5648">
                  <c:v>41292.770833333336</c:v>
                </c:pt>
                <c:pt idx="5649">
                  <c:v>41292.791666666664</c:v>
                </c:pt>
                <c:pt idx="5650">
                  <c:v>41292.8125</c:v>
                </c:pt>
                <c:pt idx="5651">
                  <c:v>41292.833333333336</c:v>
                </c:pt>
                <c:pt idx="5652">
                  <c:v>41292.854166666664</c:v>
                </c:pt>
                <c:pt idx="5653">
                  <c:v>41292.875</c:v>
                </c:pt>
                <c:pt idx="5654">
                  <c:v>41292.895833333336</c:v>
                </c:pt>
                <c:pt idx="5655">
                  <c:v>41292.916666666664</c:v>
                </c:pt>
                <c:pt idx="5656">
                  <c:v>41292.9375</c:v>
                </c:pt>
                <c:pt idx="5657">
                  <c:v>41292.958333333336</c:v>
                </c:pt>
                <c:pt idx="5658">
                  <c:v>41292.979166666664</c:v>
                </c:pt>
                <c:pt idx="5659">
                  <c:v>41293</c:v>
                </c:pt>
                <c:pt idx="5660">
                  <c:v>41293.020833333336</c:v>
                </c:pt>
                <c:pt idx="5661">
                  <c:v>41293.041666666664</c:v>
                </c:pt>
                <c:pt idx="5662">
                  <c:v>41293.0625</c:v>
                </c:pt>
                <c:pt idx="5663">
                  <c:v>41293.083333333336</c:v>
                </c:pt>
                <c:pt idx="5664">
                  <c:v>41293.104166666664</c:v>
                </c:pt>
                <c:pt idx="5665">
                  <c:v>41293.125</c:v>
                </c:pt>
                <c:pt idx="5666">
                  <c:v>41293.145833333336</c:v>
                </c:pt>
                <c:pt idx="5667">
                  <c:v>41293.166666666664</c:v>
                </c:pt>
                <c:pt idx="5668">
                  <c:v>41293.1875</c:v>
                </c:pt>
                <c:pt idx="5669">
                  <c:v>41293.208333333336</c:v>
                </c:pt>
                <c:pt idx="5670">
                  <c:v>41293.229166666664</c:v>
                </c:pt>
                <c:pt idx="5671">
                  <c:v>41293.25</c:v>
                </c:pt>
                <c:pt idx="5672">
                  <c:v>41293.270833333336</c:v>
                </c:pt>
                <c:pt idx="5673">
                  <c:v>41293.291666666664</c:v>
                </c:pt>
                <c:pt idx="5674">
                  <c:v>41293.3125</c:v>
                </c:pt>
                <c:pt idx="5675">
                  <c:v>41293.333333333336</c:v>
                </c:pt>
                <c:pt idx="5676">
                  <c:v>41293.354166666664</c:v>
                </c:pt>
                <c:pt idx="5677">
                  <c:v>41293.375</c:v>
                </c:pt>
                <c:pt idx="5678">
                  <c:v>41293.395833333336</c:v>
                </c:pt>
                <c:pt idx="5679">
                  <c:v>41293.416666666664</c:v>
                </c:pt>
                <c:pt idx="5680">
                  <c:v>41293.4375</c:v>
                </c:pt>
                <c:pt idx="5681">
                  <c:v>41293.458333333336</c:v>
                </c:pt>
                <c:pt idx="5682">
                  <c:v>41293.479166666664</c:v>
                </c:pt>
                <c:pt idx="5683">
                  <c:v>41293.5</c:v>
                </c:pt>
                <c:pt idx="5684">
                  <c:v>41293.520833333336</c:v>
                </c:pt>
                <c:pt idx="5685">
                  <c:v>41293.541666666664</c:v>
                </c:pt>
                <c:pt idx="5686">
                  <c:v>41293.5625</c:v>
                </c:pt>
                <c:pt idx="5687">
                  <c:v>41293.583333333336</c:v>
                </c:pt>
                <c:pt idx="5688">
                  <c:v>41293.604166666664</c:v>
                </c:pt>
                <c:pt idx="5689">
                  <c:v>41293.625</c:v>
                </c:pt>
                <c:pt idx="5690">
                  <c:v>41293.645833333336</c:v>
                </c:pt>
                <c:pt idx="5691">
                  <c:v>41293.666666666664</c:v>
                </c:pt>
                <c:pt idx="5692">
                  <c:v>41293.6875</c:v>
                </c:pt>
                <c:pt idx="5693">
                  <c:v>41293.708333333336</c:v>
                </c:pt>
                <c:pt idx="5694">
                  <c:v>41293.729166666664</c:v>
                </c:pt>
                <c:pt idx="5695">
                  <c:v>41293.75</c:v>
                </c:pt>
                <c:pt idx="5696">
                  <c:v>41293.770833333336</c:v>
                </c:pt>
                <c:pt idx="5697">
                  <c:v>41293.791666666664</c:v>
                </c:pt>
                <c:pt idx="5698">
                  <c:v>41293.8125</c:v>
                </c:pt>
                <c:pt idx="5699">
                  <c:v>41293.833333333336</c:v>
                </c:pt>
                <c:pt idx="5700">
                  <c:v>41293.854166666664</c:v>
                </c:pt>
                <c:pt idx="5701">
                  <c:v>41293.875</c:v>
                </c:pt>
                <c:pt idx="5702">
                  <c:v>41293.895833333336</c:v>
                </c:pt>
                <c:pt idx="5703">
                  <c:v>41293.916666666664</c:v>
                </c:pt>
                <c:pt idx="5704">
                  <c:v>41293.9375</c:v>
                </c:pt>
                <c:pt idx="5705">
                  <c:v>41293.958333333336</c:v>
                </c:pt>
                <c:pt idx="5706">
                  <c:v>41293.979166666664</c:v>
                </c:pt>
                <c:pt idx="5707">
                  <c:v>41294</c:v>
                </c:pt>
                <c:pt idx="5708">
                  <c:v>41294.020833333336</c:v>
                </c:pt>
                <c:pt idx="5709">
                  <c:v>41294.041666666664</c:v>
                </c:pt>
                <c:pt idx="5710">
                  <c:v>41294.0625</c:v>
                </c:pt>
                <c:pt idx="5711">
                  <c:v>41294.083333333336</c:v>
                </c:pt>
                <c:pt idx="5712">
                  <c:v>41294.104166666664</c:v>
                </c:pt>
                <c:pt idx="5713">
                  <c:v>41294.125</c:v>
                </c:pt>
                <c:pt idx="5714">
                  <c:v>41294.145833333336</c:v>
                </c:pt>
                <c:pt idx="5715">
                  <c:v>41294.166666666664</c:v>
                </c:pt>
                <c:pt idx="5716">
                  <c:v>41294.1875</c:v>
                </c:pt>
                <c:pt idx="5717">
                  <c:v>41294.208333333336</c:v>
                </c:pt>
                <c:pt idx="5718">
                  <c:v>41294.229166666664</c:v>
                </c:pt>
                <c:pt idx="5719">
                  <c:v>41294.25</c:v>
                </c:pt>
                <c:pt idx="5720">
                  <c:v>41294.270833333336</c:v>
                </c:pt>
                <c:pt idx="5721">
                  <c:v>41294.291666666664</c:v>
                </c:pt>
                <c:pt idx="5722">
                  <c:v>41294.3125</c:v>
                </c:pt>
                <c:pt idx="5723">
                  <c:v>41294.333333333336</c:v>
                </c:pt>
                <c:pt idx="5724">
                  <c:v>41294.354166666664</c:v>
                </c:pt>
                <c:pt idx="5725">
                  <c:v>41294.375</c:v>
                </c:pt>
                <c:pt idx="5726">
                  <c:v>41294.395833333336</c:v>
                </c:pt>
                <c:pt idx="5727">
                  <c:v>41294.416666666664</c:v>
                </c:pt>
                <c:pt idx="5728">
                  <c:v>41294.4375</c:v>
                </c:pt>
                <c:pt idx="5729">
                  <c:v>41294.458333333336</c:v>
                </c:pt>
                <c:pt idx="5730">
                  <c:v>41294.479166666664</c:v>
                </c:pt>
                <c:pt idx="5731">
                  <c:v>41294.5</c:v>
                </c:pt>
                <c:pt idx="5732">
                  <c:v>41294.520833333336</c:v>
                </c:pt>
                <c:pt idx="5733">
                  <c:v>41294.541666666664</c:v>
                </c:pt>
                <c:pt idx="5734">
                  <c:v>41294.5625</c:v>
                </c:pt>
                <c:pt idx="5735">
                  <c:v>41294.583333333336</c:v>
                </c:pt>
                <c:pt idx="5736">
                  <c:v>41294.604166666664</c:v>
                </c:pt>
                <c:pt idx="5737">
                  <c:v>41294.625</c:v>
                </c:pt>
                <c:pt idx="5738">
                  <c:v>41294.645833333336</c:v>
                </c:pt>
                <c:pt idx="5739">
                  <c:v>41294.666666666664</c:v>
                </c:pt>
                <c:pt idx="5740">
                  <c:v>41294.6875</c:v>
                </c:pt>
                <c:pt idx="5741">
                  <c:v>41294.708333333336</c:v>
                </c:pt>
                <c:pt idx="5742">
                  <c:v>41294.729166666664</c:v>
                </c:pt>
                <c:pt idx="5743">
                  <c:v>41294.75</c:v>
                </c:pt>
                <c:pt idx="5744">
                  <c:v>41294.770833333336</c:v>
                </c:pt>
                <c:pt idx="5745">
                  <c:v>41294.791666666664</c:v>
                </c:pt>
                <c:pt idx="5746">
                  <c:v>41294.8125</c:v>
                </c:pt>
                <c:pt idx="5747">
                  <c:v>41294.833333333336</c:v>
                </c:pt>
                <c:pt idx="5748">
                  <c:v>41294.854166666664</c:v>
                </c:pt>
                <c:pt idx="5749">
                  <c:v>41294.875</c:v>
                </c:pt>
                <c:pt idx="5750">
                  <c:v>41294.895833333336</c:v>
                </c:pt>
                <c:pt idx="5751">
                  <c:v>41294.916666666664</c:v>
                </c:pt>
                <c:pt idx="5752">
                  <c:v>41294.9375</c:v>
                </c:pt>
                <c:pt idx="5753">
                  <c:v>41294.958333333336</c:v>
                </c:pt>
                <c:pt idx="5754">
                  <c:v>41294.979166666664</c:v>
                </c:pt>
                <c:pt idx="5755">
                  <c:v>41295</c:v>
                </c:pt>
                <c:pt idx="5756">
                  <c:v>41295.020833333336</c:v>
                </c:pt>
                <c:pt idx="5757">
                  <c:v>41295.041666666664</c:v>
                </c:pt>
                <c:pt idx="5758">
                  <c:v>41295.0625</c:v>
                </c:pt>
                <c:pt idx="5759">
                  <c:v>41295.083333333336</c:v>
                </c:pt>
                <c:pt idx="5760">
                  <c:v>41295.104166666664</c:v>
                </c:pt>
                <c:pt idx="5761">
                  <c:v>41295.125</c:v>
                </c:pt>
                <c:pt idx="5762">
                  <c:v>41295.145833333336</c:v>
                </c:pt>
                <c:pt idx="5763">
                  <c:v>41295.166666666664</c:v>
                </c:pt>
                <c:pt idx="5764">
                  <c:v>41295.1875</c:v>
                </c:pt>
                <c:pt idx="5765">
                  <c:v>41295.208333333336</c:v>
                </c:pt>
                <c:pt idx="5766">
                  <c:v>41295.229166666664</c:v>
                </c:pt>
                <c:pt idx="5767">
                  <c:v>41295.25</c:v>
                </c:pt>
                <c:pt idx="5768">
                  <c:v>41295.270833333336</c:v>
                </c:pt>
                <c:pt idx="5769">
                  <c:v>41295.291666666664</c:v>
                </c:pt>
                <c:pt idx="5770">
                  <c:v>41295.3125</c:v>
                </c:pt>
                <c:pt idx="5771">
                  <c:v>41295.333333333336</c:v>
                </c:pt>
                <c:pt idx="5772">
                  <c:v>41295.354166666664</c:v>
                </c:pt>
                <c:pt idx="5773">
                  <c:v>41295.375</c:v>
                </c:pt>
                <c:pt idx="5774">
                  <c:v>41295.395833333336</c:v>
                </c:pt>
                <c:pt idx="5775">
                  <c:v>41295.416666666664</c:v>
                </c:pt>
                <c:pt idx="5776">
                  <c:v>41295.4375</c:v>
                </c:pt>
                <c:pt idx="5777">
                  <c:v>41295.458333333336</c:v>
                </c:pt>
                <c:pt idx="5778">
                  <c:v>41295.479166666664</c:v>
                </c:pt>
                <c:pt idx="5779">
                  <c:v>41295.5</c:v>
                </c:pt>
                <c:pt idx="5780">
                  <c:v>41295.520833333336</c:v>
                </c:pt>
                <c:pt idx="5781">
                  <c:v>41295.541666666664</c:v>
                </c:pt>
                <c:pt idx="5782">
                  <c:v>41295.5625</c:v>
                </c:pt>
                <c:pt idx="5783">
                  <c:v>41295.583333333336</c:v>
                </c:pt>
                <c:pt idx="5784">
                  <c:v>41295.604166666664</c:v>
                </c:pt>
                <c:pt idx="5785">
                  <c:v>41295.625</c:v>
                </c:pt>
                <c:pt idx="5786">
                  <c:v>41295.645833333336</c:v>
                </c:pt>
                <c:pt idx="5787">
                  <c:v>41295.666666666664</c:v>
                </c:pt>
                <c:pt idx="5788">
                  <c:v>41295.6875</c:v>
                </c:pt>
                <c:pt idx="5789">
                  <c:v>41295.708333333336</c:v>
                </c:pt>
                <c:pt idx="5790">
                  <c:v>41295.729166666664</c:v>
                </c:pt>
                <c:pt idx="5791">
                  <c:v>41295.75</c:v>
                </c:pt>
                <c:pt idx="5792">
                  <c:v>41295.770833333336</c:v>
                </c:pt>
                <c:pt idx="5793">
                  <c:v>41295.791666666664</c:v>
                </c:pt>
                <c:pt idx="5794">
                  <c:v>41295.8125</c:v>
                </c:pt>
                <c:pt idx="5795">
                  <c:v>41295.833333333336</c:v>
                </c:pt>
                <c:pt idx="5796">
                  <c:v>41295.854166666664</c:v>
                </c:pt>
                <c:pt idx="5797">
                  <c:v>41295.875</c:v>
                </c:pt>
                <c:pt idx="5798">
                  <c:v>41295.895833333336</c:v>
                </c:pt>
                <c:pt idx="5799">
                  <c:v>41295.916666666664</c:v>
                </c:pt>
                <c:pt idx="5800">
                  <c:v>41295.9375</c:v>
                </c:pt>
                <c:pt idx="5801">
                  <c:v>41295.958333333336</c:v>
                </c:pt>
                <c:pt idx="5802">
                  <c:v>41295.979166666664</c:v>
                </c:pt>
                <c:pt idx="5803">
                  <c:v>41296</c:v>
                </c:pt>
                <c:pt idx="5804">
                  <c:v>41296.020833333336</c:v>
                </c:pt>
                <c:pt idx="5805">
                  <c:v>41296.041666666664</c:v>
                </c:pt>
                <c:pt idx="5806">
                  <c:v>41296.0625</c:v>
                </c:pt>
                <c:pt idx="5807">
                  <c:v>41296.083333333336</c:v>
                </c:pt>
                <c:pt idx="5808">
                  <c:v>41296.104166666664</c:v>
                </c:pt>
                <c:pt idx="5809">
                  <c:v>41296.125</c:v>
                </c:pt>
                <c:pt idx="5810">
                  <c:v>41296.145833333336</c:v>
                </c:pt>
                <c:pt idx="5811">
                  <c:v>41296.166666666664</c:v>
                </c:pt>
                <c:pt idx="5812">
                  <c:v>41296.1875</c:v>
                </c:pt>
                <c:pt idx="5813">
                  <c:v>41296.208333333336</c:v>
                </c:pt>
                <c:pt idx="5814">
                  <c:v>41296.229166666664</c:v>
                </c:pt>
                <c:pt idx="5815">
                  <c:v>41296.25</c:v>
                </c:pt>
                <c:pt idx="5816">
                  <c:v>41296.270833333336</c:v>
                </c:pt>
                <c:pt idx="5817">
                  <c:v>41296.291666666664</c:v>
                </c:pt>
                <c:pt idx="5818">
                  <c:v>41296.3125</c:v>
                </c:pt>
                <c:pt idx="5819">
                  <c:v>41296.333333333336</c:v>
                </c:pt>
                <c:pt idx="5820">
                  <c:v>41296.354166666664</c:v>
                </c:pt>
                <c:pt idx="5821">
                  <c:v>41296.375</c:v>
                </c:pt>
                <c:pt idx="5822">
                  <c:v>41296.395833333336</c:v>
                </c:pt>
                <c:pt idx="5823">
                  <c:v>41296.416666666664</c:v>
                </c:pt>
                <c:pt idx="5824">
                  <c:v>41296.4375</c:v>
                </c:pt>
                <c:pt idx="5825">
                  <c:v>41296.458333333336</c:v>
                </c:pt>
                <c:pt idx="5826">
                  <c:v>41296.479166666664</c:v>
                </c:pt>
                <c:pt idx="5827">
                  <c:v>41296.5</c:v>
                </c:pt>
                <c:pt idx="5828">
                  <c:v>41296.520833333336</c:v>
                </c:pt>
                <c:pt idx="5829">
                  <c:v>41296.541666666664</c:v>
                </c:pt>
                <c:pt idx="5830">
                  <c:v>41296.5625</c:v>
                </c:pt>
                <c:pt idx="5831">
                  <c:v>41296.583333333336</c:v>
                </c:pt>
                <c:pt idx="5832">
                  <c:v>41296.604166666664</c:v>
                </c:pt>
                <c:pt idx="5833">
                  <c:v>41296.625</c:v>
                </c:pt>
                <c:pt idx="5834">
                  <c:v>41296.645833333336</c:v>
                </c:pt>
                <c:pt idx="5835">
                  <c:v>41296.666666666664</c:v>
                </c:pt>
                <c:pt idx="5836">
                  <c:v>41296.6875</c:v>
                </c:pt>
                <c:pt idx="5837">
                  <c:v>41296.708333333336</c:v>
                </c:pt>
                <c:pt idx="5838">
                  <c:v>41296.729166666664</c:v>
                </c:pt>
                <c:pt idx="5839">
                  <c:v>41296.75</c:v>
                </c:pt>
                <c:pt idx="5840">
                  <c:v>41296.770833333336</c:v>
                </c:pt>
                <c:pt idx="5841">
                  <c:v>41296.791666666664</c:v>
                </c:pt>
                <c:pt idx="5842">
                  <c:v>41296.8125</c:v>
                </c:pt>
                <c:pt idx="5843">
                  <c:v>41296.833333333336</c:v>
                </c:pt>
                <c:pt idx="5844">
                  <c:v>41296.854166666664</c:v>
                </c:pt>
                <c:pt idx="5845">
                  <c:v>41296.875</c:v>
                </c:pt>
                <c:pt idx="5846">
                  <c:v>41296.895833333336</c:v>
                </c:pt>
                <c:pt idx="5847">
                  <c:v>41296.916666666664</c:v>
                </c:pt>
                <c:pt idx="5848">
                  <c:v>41296.9375</c:v>
                </c:pt>
                <c:pt idx="5849">
                  <c:v>41296.958333333336</c:v>
                </c:pt>
                <c:pt idx="5850">
                  <c:v>41296.979166666664</c:v>
                </c:pt>
                <c:pt idx="5851">
                  <c:v>41297</c:v>
                </c:pt>
                <c:pt idx="5852">
                  <c:v>41297.020833333336</c:v>
                </c:pt>
                <c:pt idx="5853">
                  <c:v>41297.041666666664</c:v>
                </c:pt>
                <c:pt idx="5854">
                  <c:v>41297.0625</c:v>
                </c:pt>
                <c:pt idx="5855">
                  <c:v>41297.083333333336</c:v>
                </c:pt>
                <c:pt idx="5856">
                  <c:v>41297.104166666664</c:v>
                </c:pt>
                <c:pt idx="5857">
                  <c:v>41297.125</c:v>
                </c:pt>
                <c:pt idx="5858">
                  <c:v>41297.145833333336</c:v>
                </c:pt>
                <c:pt idx="5859">
                  <c:v>41297.166666666664</c:v>
                </c:pt>
                <c:pt idx="5860">
                  <c:v>41297.1875</c:v>
                </c:pt>
                <c:pt idx="5861">
                  <c:v>41297.208333333336</c:v>
                </c:pt>
                <c:pt idx="5862">
                  <c:v>41297.229166666664</c:v>
                </c:pt>
                <c:pt idx="5863">
                  <c:v>41297.25</c:v>
                </c:pt>
                <c:pt idx="5864">
                  <c:v>41297.270833333336</c:v>
                </c:pt>
                <c:pt idx="5865">
                  <c:v>41297.291666666664</c:v>
                </c:pt>
                <c:pt idx="5866">
                  <c:v>41297.3125</c:v>
                </c:pt>
                <c:pt idx="5867">
                  <c:v>41297.333333333336</c:v>
                </c:pt>
                <c:pt idx="5868">
                  <c:v>41297.354166666664</c:v>
                </c:pt>
                <c:pt idx="5869">
                  <c:v>41297.375</c:v>
                </c:pt>
                <c:pt idx="5870">
                  <c:v>41297.395833333336</c:v>
                </c:pt>
                <c:pt idx="5871">
                  <c:v>41297.416666666664</c:v>
                </c:pt>
                <c:pt idx="5872">
                  <c:v>41297.4375</c:v>
                </c:pt>
                <c:pt idx="5873">
                  <c:v>41297.458333333336</c:v>
                </c:pt>
                <c:pt idx="5874">
                  <c:v>41297.479166666664</c:v>
                </c:pt>
                <c:pt idx="5875">
                  <c:v>41297.5</c:v>
                </c:pt>
                <c:pt idx="5876">
                  <c:v>41297.520833333336</c:v>
                </c:pt>
                <c:pt idx="5877">
                  <c:v>41297.541666666664</c:v>
                </c:pt>
                <c:pt idx="5878">
                  <c:v>41297.5625</c:v>
                </c:pt>
                <c:pt idx="5879">
                  <c:v>41297.583333333336</c:v>
                </c:pt>
                <c:pt idx="5880">
                  <c:v>41297.604166666664</c:v>
                </c:pt>
                <c:pt idx="5881">
                  <c:v>41297.625</c:v>
                </c:pt>
                <c:pt idx="5882">
                  <c:v>41297.645833333336</c:v>
                </c:pt>
                <c:pt idx="5883">
                  <c:v>41297.666666666664</c:v>
                </c:pt>
                <c:pt idx="5884">
                  <c:v>41297.6875</c:v>
                </c:pt>
                <c:pt idx="5885">
                  <c:v>41297.708333333336</c:v>
                </c:pt>
                <c:pt idx="5886">
                  <c:v>41297.729166666664</c:v>
                </c:pt>
                <c:pt idx="5887">
                  <c:v>41297.75</c:v>
                </c:pt>
                <c:pt idx="5888">
                  <c:v>41297.770833333336</c:v>
                </c:pt>
                <c:pt idx="5889">
                  <c:v>41297.791666666664</c:v>
                </c:pt>
                <c:pt idx="5890">
                  <c:v>41297.8125</c:v>
                </c:pt>
                <c:pt idx="5891">
                  <c:v>41297.833333333336</c:v>
                </c:pt>
                <c:pt idx="5892">
                  <c:v>41297.854166666664</c:v>
                </c:pt>
                <c:pt idx="5893">
                  <c:v>41297.875</c:v>
                </c:pt>
                <c:pt idx="5894">
                  <c:v>41297.895833333336</c:v>
                </c:pt>
                <c:pt idx="5895">
                  <c:v>41297.916666666664</c:v>
                </c:pt>
                <c:pt idx="5896">
                  <c:v>41297.9375</c:v>
                </c:pt>
                <c:pt idx="5897">
                  <c:v>41297.958333333336</c:v>
                </c:pt>
                <c:pt idx="5898">
                  <c:v>41297.979166666664</c:v>
                </c:pt>
                <c:pt idx="5899">
                  <c:v>41298</c:v>
                </c:pt>
                <c:pt idx="5900">
                  <c:v>41298.020833333336</c:v>
                </c:pt>
                <c:pt idx="5901">
                  <c:v>41298.041666666664</c:v>
                </c:pt>
                <c:pt idx="5902">
                  <c:v>41298.0625</c:v>
                </c:pt>
                <c:pt idx="5903">
                  <c:v>41298.083333333336</c:v>
                </c:pt>
                <c:pt idx="5904">
                  <c:v>41298.104166666664</c:v>
                </c:pt>
                <c:pt idx="5905">
                  <c:v>41298.125</c:v>
                </c:pt>
                <c:pt idx="5906">
                  <c:v>41298.145833333336</c:v>
                </c:pt>
                <c:pt idx="5907">
                  <c:v>41298.166666666664</c:v>
                </c:pt>
                <c:pt idx="5908">
                  <c:v>41298.1875</c:v>
                </c:pt>
                <c:pt idx="5909">
                  <c:v>41298.208333333336</c:v>
                </c:pt>
                <c:pt idx="5910">
                  <c:v>41298.229166666664</c:v>
                </c:pt>
                <c:pt idx="5911">
                  <c:v>41298.25</c:v>
                </c:pt>
                <c:pt idx="5912">
                  <c:v>41298.270833333336</c:v>
                </c:pt>
                <c:pt idx="5913">
                  <c:v>41298.291666666664</c:v>
                </c:pt>
                <c:pt idx="5914">
                  <c:v>41298.3125</c:v>
                </c:pt>
                <c:pt idx="5915">
                  <c:v>41298.333333333336</c:v>
                </c:pt>
                <c:pt idx="5916">
                  <c:v>41298.354166666664</c:v>
                </c:pt>
                <c:pt idx="5917">
                  <c:v>41298.375</c:v>
                </c:pt>
                <c:pt idx="5918">
                  <c:v>41298.395833333336</c:v>
                </c:pt>
                <c:pt idx="5919">
                  <c:v>41298.416666666664</c:v>
                </c:pt>
                <c:pt idx="5920">
                  <c:v>41298.4375</c:v>
                </c:pt>
                <c:pt idx="5921">
                  <c:v>41298.458333333336</c:v>
                </c:pt>
                <c:pt idx="5922">
                  <c:v>41298.479166666664</c:v>
                </c:pt>
                <c:pt idx="5923">
                  <c:v>41298.5</c:v>
                </c:pt>
                <c:pt idx="5924">
                  <c:v>41298.520833333336</c:v>
                </c:pt>
                <c:pt idx="5925">
                  <c:v>41298.541666666664</c:v>
                </c:pt>
                <c:pt idx="5926">
                  <c:v>41298.5625</c:v>
                </c:pt>
                <c:pt idx="5927">
                  <c:v>41298.583333333336</c:v>
                </c:pt>
                <c:pt idx="5928">
                  <c:v>41298.604166666664</c:v>
                </c:pt>
                <c:pt idx="5929">
                  <c:v>41298.625</c:v>
                </c:pt>
                <c:pt idx="5930">
                  <c:v>41298.645833333336</c:v>
                </c:pt>
                <c:pt idx="5931">
                  <c:v>41298.666666666664</c:v>
                </c:pt>
                <c:pt idx="5932">
                  <c:v>41298.6875</c:v>
                </c:pt>
                <c:pt idx="5933">
                  <c:v>41298.708333333336</c:v>
                </c:pt>
                <c:pt idx="5934">
                  <c:v>41298.729166666664</c:v>
                </c:pt>
                <c:pt idx="5935">
                  <c:v>41298.75</c:v>
                </c:pt>
                <c:pt idx="5936">
                  <c:v>41298.770833333336</c:v>
                </c:pt>
                <c:pt idx="5937">
                  <c:v>41298.791666666664</c:v>
                </c:pt>
                <c:pt idx="5938">
                  <c:v>41298.8125</c:v>
                </c:pt>
                <c:pt idx="5939">
                  <c:v>41298.833333333336</c:v>
                </c:pt>
                <c:pt idx="5940">
                  <c:v>41298.854166666664</c:v>
                </c:pt>
                <c:pt idx="5941">
                  <c:v>41298.875</c:v>
                </c:pt>
                <c:pt idx="5942">
                  <c:v>41298.895833333336</c:v>
                </c:pt>
                <c:pt idx="5943">
                  <c:v>41298.916666666664</c:v>
                </c:pt>
                <c:pt idx="5944">
                  <c:v>41298.9375</c:v>
                </c:pt>
                <c:pt idx="5945">
                  <c:v>41298.958333333336</c:v>
                </c:pt>
                <c:pt idx="5946">
                  <c:v>41298.979166666664</c:v>
                </c:pt>
                <c:pt idx="5947">
                  <c:v>41299</c:v>
                </c:pt>
                <c:pt idx="5948">
                  <c:v>41299.020833333336</c:v>
                </c:pt>
                <c:pt idx="5949">
                  <c:v>41299.041666666664</c:v>
                </c:pt>
                <c:pt idx="5950">
                  <c:v>41299.0625</c:v>
                </c:pt>
                <c:pt idx="5951">
                  <c:v>41299.083333333336</c:v>
                </c:pt>
                <c:pt idx="5952">
                  <c:v>41299.104166666664</c:v>
                </c:pt>
                <c:pt idx="5953">
                  <c:v>41299.125</c:v>
                </c:pt>
                <c:pt idx="5954">
                  <c:v>41299.145833333336</c:v>
                </c:pt>
                <c:pt idx="5955">
                  <c:v>41299.166666666664</c:v>
                </c:pt>
                <c:pt idx="5956">
                  <c:v>41299.1875</c:v>
                </c:pt>
                <c:pt idx="5957">
                  <c:v>41299.208333333336</c:v>
                </c:pt>
                <c:pt idx="5958">
                  <c:v>41299.229166666664</c:v>
                </c:pt>
                <c:pt idx="5959">
                  <c:v>41299.25</c:v>
                </c:pt>
                <c:pt idx="5960">
                  <c:v>41299.270833333336</c:v>
                </c:pt>
                <c:pt idx="5961">
                  <c:v>41299.291666666664</c:v>
                </c:pt>
                <c:pt idx="5962">
                  <c:v>41299.3125</c:v>
                </c:pt>
                <c:pt idx="5963">
                  <c:v>41299.333333333336</c:v>
                </c:pt>
                <c:pt idx="5964">
                  <c:v>41299.354166666664</c:v>
                </c:pt>
                <c:pt idx="5965">
                  <c:v>41299.375</c:v>
                </c:pt>
                <c:pt idx="5966">
                  <c:v>41299.395833333336</c:v>
                </c:pt>
                <c:pt idx="5967">
                  <c:v>41299.416666666664</c:v>
                </c:pt>
                <c:pt idx="5968">
                  <c:v>41299.4375</c:v>
                </c:pt>
                <c:pt idx="5969">
                  <c:v>41299.458333333336</c:v>
                </c:pt>
                <c:pt idx="5970">
                  <c:v>41299.479166666664</c:v>
                </c:pt>
                <c:pt idx="5971">
                  <c:v>41299.5</c:v>
                </c:pt>
                <c:pt idx="5972">
                  <c:v>41299.520833333336</c:v>
                </c:pt>
                <c:pt idx="5973">
                  <c:v>41299.541666666664</c:v>
                </c:pt>
                <c:pt idx="5974">
                  <c:v>41299.5625</c:v>
                </c:pt>
                <c:pt idx="5975">
                  <c:v>41299.583333333336</c:v>
                </c:pt>
                <c:pt idx="5976">
                  <c:v>41299.604166666664</c:v>
                </c:pt>
                <c:pt idx="5977">
                  <c:v>41299.625</c:v>
                </c:pt>
                <c:pt idx="5978">
                  <c:v>41299.645833333336</c:v>
                </c:pt>
                <c:pt idx="5979">
                  <c:v>41299.666666666664</c:v>
                </c:pt>
                <c:pt idx="5980">
                  <c:v>41299.6875</c:v>
                </c:pt>
                <c:pt idx="5981">
                  <c:v>41299.708333333336</c:v>
                </c:pt>
                <c:pt idx="5982">
                  <c:v>41299.729166666664</c:v>
                </c:pt>
                <c:pt idx="5983">
                  <c:v>41299.75</c:v>
                </c:pt>
                <c:pt idx="5984">
                  <c:v>41299.770833333336</c:v>
                </c:pt>
                <c:pt idx="5985">
                  <c:v>41299.791666666664</c:v>
                </c:pt>
                <c:pt idx="5986">
                  <c:v>41299.8125</c:v>
                </c:pt>
                <c:pt idx="5987">
                  <c:v>41299.833333333336</c:v>
                </c:pt>
                <c:pt idx="5988">
                  <c:v>41299.854166666664</c:v>
                </c:pt>
                <c:pt idx="5989">
                  <c:v>41299.875</c:v>
                </c:pt>
                <c:pt idx="5990">
                  <c:v>41299.895833333336</c:v>
                </c:pt>
                <c:pt idx="5991">
                  <c:v>41299.916666666664</c:v>
                </c:pt>
                <c:pt idx="5992">
                  <c:v>41299.9375</c:v>
                </c:pt>
                <c:pt idx="5993">
                  <c:v>41299.958333333336</c:v>
                </c:pt>
                <c:pt idx="5994">
                  <c:v>41299.979166666664</c:v>
                </c:pt>
                <c:pt idx="5995">
                  <c:v>41300</c:v>
                </c:pt>
                <c:pt idx="5996">
                  <c:v>41300.020833333336</c:v>
                </c:pt>
                <c:pt idx="5997">
                  <c:v>41300.041666666664</c:v>
                </c:pt>
                <c:pt idx="5998">
                  <c:v>41300.0625</c:v>
                </c:pt>
                <c:pt idx="5999">
                  <c:v>41300.083333333336</c:v>
                </c:pt>
                <c:pt idx="6000">
                  <c:v>41300.104166666664</c:v>
                </c:pt>
                <c:pt idx="6001">
                  <c:v>41300.125</c:v>
                </c:pt>
                <c:pt idx="6002">
                  <c:v>41300.145833333336</c:v>
                </c:pt>
                <c:pt idx="6003">
                  <c:v>41300.166666666664</c:v>
                </c:pt>
                <c:pt idx="6004">
                  <c:v>41300.1875</c:v>
                </c:pt>
                <c:pt idx="6005">
                  <c:v>41300.208333333336</c:v>
                </c:pt>
                <c:pt idx="6006">
                  <c:v>41300.229166666664</c:v>
                </c:pt>
                <c:pt idx="6007">
                  <c:v>41300.25</c:v>
                </c:pt>
                <c:pt idx="6008">
                  <c:v>41300.270833333336</c:v>
                </c:pt>
                <c:pt idx="6009">
                  <c:v>41300.291666666664</c:v>
                </c:pt>
                <c:pt idx="6010">
                  <c:v>41300.3125</c:v>
                </c:pt>
                <c:pt idx="6011">
                  <c:v>41300.333333333336</c:v>
                </c:pt>
                <c:pt idx="6012">
                  <c:v>41300.354166666664</c:v>
                </c:pt>
                <c:pt idx="6013">
                  <c:v>41300.375</c:v>
                </c:pt>
                <c:pt idx="6014">
                  <c:v>41300.395833333336</c:v>
                </c:pt>
                <c:pt idx="6015">
                  <c:v>41300.416666666664</c:v>
                </c:pt>
                <c:pt idx="6016">
                  <c:v>41300.4375</c:v>
                </c:pt>
                <c:pt idx="6017">
                  <c:v>41300.458333333336</c:v>
                </c:pt>
                <c:pt idx="6018">
                  <c:v>41300.479166666664</c:v>
                </c:pt>
                <c:pt idx="6019">
                  <c:v>41300.5</c:v>
                </c:pt>
                <c:pt idx="6020">
                  <c:v>41300.520833333336</c:v>
                </c:pt>
                <c:pt idx="6021">
                  <c:v>41300.541666666664</c:v>
                </c:pt>
                <c:pt idx="6022">
                  <c:v>41300.5625</c:v>
                </c:pt>
                <c:pt idx="6023">
                  <c:v>41300.583333333336</c:v>
                </c:pt>
                <c:pt idx="6024">
                  <c:v>41300.604166666664</c:v>
                </c:pt>
                <c:pt idx="6025">
                  <c:v>41300.625</c:v>
                </c:pt>
                <c:pt idx="6026">
                  <c:v>41300.645833333336</c:v>
                </c:pt>
                <c:pt idx="6027">
                  <c:v>41300.666666666664</c:v>
                </c:pt>
                <c:pt idx="6028">
                  <c:v>41300.6875</c:v>
                </c:pt>
                <c:pt idx="6029">
                  <c:v>41300.708333333336</c:v>
                </c:pt>
                <c:pt idx="6030">
                  <c:v>41300.729166666664</c:v>
                </c:pt>
                <c:pt idx="6031">
                  <c:v>41300.75</c:v>
                </c:pt>
                <c:pt idx="6032">
                  <c:v>41300.770833333336</c:v>
                </c:pt>
                <c:pt idx="6033">
                  <c:v>41300.791666666664</c:v>
                </c:pt>
                <c:pt idx="6034">
                  <c:v>41300.8125</c:v>
                </c:pt>
                <c:pt idx="6035">
                  <c:v>41300.833333333336</c:v>
                </c:pt>
                <c:pt idx="6036">
                  <c:v>41300.854166666664</c:v>
                </c:pt>
                <c:pt idx="6037">
                  <c:v>41300.875</c:v>
                </c:pt>
                <c:pt idx="6038">
                  <c:v>41300.895833333336</c:v>
                </c:pt>
                <c:pt idx="6039">
                  <c:v>41300.916666666664</c:v>
                </c:pt>
                <c:pt idx="6040">
                  <c:v>41300.9375</c:v>
                </c:pt>
                <c:pt idx="6041">
                  <c:v>41300.958333333336</c:v>
                </c:pt>
                <c:pt idx="6042">
                  <c:v>41300.979166666664</c:v>
                </c:pt>
                <c:pt idx="6043">
                  <c:v>41301</c:v>
                </c:pt>
                <c:pt idx="6044">
                  <c:v>41301.020833333336</c:v>
                </c:pt>
                <c:pt idx="6045">
                  <c:v>41301.041666666664</c:v>
                </c:pt>
                <c:pt idx="6046">
                  <c:v>41301.0625</c:v>
                </c:pt>
                <c:pt idx="6047">
                  <c:v>41301.083333333336</c:v>
                </c:pt>
                <c:pt idx="6048">
                  <c:v>41301.104166666664</c:v>
                </c:pt>
                <c:pt idx="6049">
                  <c:v>41301.125</c:v>
                </c:pt>
                <c:pt idx="6050">
                  <c:v>41301.145833333336</c:v>
                </c:pt>
                <c:pt idx="6051">
                  <c:v>41301.166666666664</c:v>
                </c:pt>
                <c:pt idx="6052">
                  <c:v>41301.1875</c:v>
                </c:pt>
                <c:pt idx="6053">
                  <c:v>41301.208333333336</c:v>
                </c:pt>
                <c:pt idx="6054">
                  <c:v>41301.229166666664</c:v>
                </c:pt>
                <c:pt idx="6055">
                  <c:v>41301.25</c:v>
                </c:pt>
                <c:pt idx="6056">
                  <c:v>41301.270833333336</c:v>
                </c:pt>
                <c:pt idx="6057">
                  <c:v>41301.291666666664</c:v>
                </c:pt>
                <c:pt idx="6058">
                  <c:v>41301.3125</c:v>
                </c:pt>
                <c:pt idx="6059">
                  <c:v>41301.333333333336</c:v>
                </c:pt>
                <c:pt idx="6060">
                  <c:v>41301.354166666664</c:v>
                </c:pt>
                <c:pt idx="6061">
                  <c:v>41301.375</c:v>
                </c:pt>
                <c:pt idx="6062">
                  <c:v>41301.395833333336</c:v>
                </c:pt>
                <c:pt idx="6063">
                  <c:v>41301.416666666664</c:v>
                </c:pt>
                <c:pt idx="6064">
                  <c:v>41301.4375</c:v>
                </c:pt>
                <c:pt idx="6065">
                  <c:v>41301.458333333336</c:v>
                </c:pt>
                <c:pt idx="6066">
                  <c:v>41301.479166666664</c:v>
                </c:pt>
                <c:pt idx="6067">
                  <c:v>41301.5</c:v>
                </c:pt>
                <c:pt idx="6068">
                  <c:v>41301.520833333336</c:v>
                </c:pt>
                <c:pt idx="6069">
                  <c:v>41301.541666666664</c:v>
                </c:pt>
                <c:pt idx="6070">
                  <c:v>41301.5625</c:v>
                </c:pt>
                <c:pt idx="6071">
                  <c:v>41301.583333333336</c:v>
                </c:pt>
                <c:pt idx="6072">
                  <c:v>41301.604166666664</c:v>
                </c:pt>
                <c:pt idx="6073">
                  <c:v>41301.625</c:v>
                </c:pt>
                <c:pt idx="6074">
                  <c:v>41301.645833333336</c:v>
                </c:pt>
                <c:pt idx="6075">
                  <c:v>41301.666666666664</c:v>
                </c:pt>
                <c:pt idx="6076">
                  <c:v>41301.6875</c:v>
                </c:pt>
                <c:pt idx="6077">
                  <c:v>41301.708333333336</c:v>
                </c:pt>
                <c:pt idx="6078">
                  <c:v>41301.729166666664</c:v>
                </c:pt>
                <c:pt idx="6079">
                  <c:v>41301.75</c:v>
                </c:pt>
                <c:pt idx="6080">
                  <c:v>41301.770833333336</c:v>
                </c:pt>
                <c:pt idx="6081">
                  <c:v>41301.791666666664</c:v>
                </c:pt>
                <c:pt idx="6082">
                  <c:v>41301.8125</c:v>
                </c:pt>
                <c:pt idx="6083">
                  <c:v>41301.833333333336</c:v>
                </c:pt>
                <c:pt idx="6084">
                  <c:v>41301.854166666664</c:v>
                </c:pt>
                <c:pt idx="6085">
                  <c:v>41301.875</c:v>
                </c:pt>
                <c:pt idx="6086">
                  <c:v>41301.895833333336</c:v>
                </c:pt>
                <c:pt idx="6087">
                  <c:v>41301.916666666664</c:v>
                </c:pt>
                <c:pt idx="6088">
                  <c:v>41301.9375</c:v>
                </c:pt>
                <c:pt idx="6089">
                  <c:v>41301.958333333336</c:v>
                </c:pt>
                <c:pt idx="6090">
                  <c:v>41301.979166666664</c:v>
                </c:pt>
                <c:pt idx="6091">
                  <c:v>41302</c:v>
                </c:pt>
                <c:pt idx="6092">
                  <c:v>41302.020833333336</c:v>
                </c:pt>
                <c:pt idx="6093">
                  <c:v>41302.041666666664</c:v>
                </c:pt>
                <c:pt idx="6094">
                  <c:v>41302.0625</c:v>
                </c:pt>
                <c:pt idx="6095">
                  <c:v>41302.083333333336</c:v>
                </c:pt>
                <c:pt idx="6096">
                  <c:v>41302.104166666664</c:v>
                </c:pt>
                <c:pt idx="6097">
                  <c:v>41302.125</c:v>
                </c:pt>
                <c:pt idx="6098">
                  <c:v>41302.145833333336</c:v>
                </c:pt>
                <c:pt idx="6099">
                  <c:v>41302.166666666664</c:v>
                </c:pt>
                <c:pt idx="6100">
                  <c:v>41302.1875</c:v>
                </c:pt>
                <c:pt idx="6101">
                  <c:v>41302.208333333336</c:v>
                </c:pt>
                <c:pt idx="6102">
                  <c:v>41302.229166666664</c:v>
                </c:pt>
                <c:pt idx="6103">
                  <c:v>41302.25</c:v>
                </c:pt>
                <c:pt idx="6104">
                  <c:v>41302.270833333336</c:v>
                </c:pt>
                <c:pt idx="6105">
                  <c:v>41302.291666666664</c:v>
                </c:pt>
                <c:pt idx="6106">
                  <c:v>41302.3125</c:v>
                </c:pt>
                <c:pt idx="6107">
                  <c:v>41302.333333333336</c:v>
                </c:pt>
                <c:pt idx="6108">
                  <c:v>41302.354166666664</c:v>
                </c:pt>
                <c:pt idx="6109">
                  <c:v>41302.375</c:v>
                </c:pt>
                <c:pt idx="6110">
                  <c:v>41302.395833333336</c:v>
                </c:pt>
                <c:pt idx="6111">
                  <c:v>41302.416666666664</c:v>
                </c:pt>
                <c:pt idx="6112">
                  <c:v>41302.4375</c:v>
                </c:pt>
                <c:pt idx="6113">
                  <c:v>41302.458333333336</c:v>
                </c:pt>
                <c:pt idx="6114">
                  <c:v>41302.479166666664</c:v>
                </c:pt>
                <c:pt idx="6115">
                  <c:v>41302.5</c:v>
                </c:pt>
                <c:pt idx="6116">
                  <c:v>41302.520833333336</c:v>
                </c:pt>
                <c:pt idx="6117">
                  <c:v>41302.541666666664</c:v>
                </c:pt>
                <c:pt idx="6118">
                  <c:v>41302.5625</c:v>
                </c:pt>
                <c:pt idx="6119">
                  <c:v>41302.583333333336</c:v>
                </c:pt>
                <c:pt idx="6120">
                  <c:v>41302.604166666664</c:v>
                </c:pt>
                <c:pt idx="6121">
                  <c:v>41302.625</c:v>
                </c:pt>
                <c:pt idx="6122">
                  <c:v>41302.645833333336</c:v>
                </c:pt>
                <c:pt idx="6123">
                  <c:v>41302.666666666664</c:v>
                </c:pt>
                <c:pt idx="6124">
                  <c:v>41302.6875</c:v>
                </c:pt>
                <c:pt idx="6125">
                  <c:v>41302.708333333336</c:v>
                </c:pt>
                <c:pt idx="6126">
                  <c:v>41302.729166666664</c:v>
                </c:pt>
                <c:pt idx="6127">
                  <c:v>41302.75</c:v>
                </c:pt>
                <c:pt idx="6128">
                  <c:v>41302.770833333336</c:v>
                </c:pt>
                <c:pt idx="6129">
                  <c:v>41302.791666666664</c:v>
                </c:pt>
                <c:pt idx="6130">
                  <c:v>41302.8125</c:v>
                </c:pt>
                <c:pt idx="6131">
                  <c:v>41302.833333333336</c:v>
                </c:pt>
                <c:pt idx="6132">
                  <c:v>41302.854166666664</c:v>
                </c:pt>
                <c:pt idx="6133">
                  <c:v>41302.875</c:v>
                </c:pt>
                <c:pt idx="6134">
                  <c:v>41302.895833333336</c:v>
                </c:pt>
                <c:pt idx="6135">
                  <c:v>41302.916666666664</c:v>
                </c:pt>
                <c:pt idx="6136">
                  <c:v>41302.9375</c:v>
                </c:pt>
                <c:pt idx="6137">
                  <c:v>41302.958333333336</c:v>
                </c:pt>
                <c:pt idx="6138">
                  <c:v>41302.979166666664</c:v>
                </c:pt>
                <c:pt idx="6139">
                  <c:v>41303</c:v>
                </c:pt>
                <c:pt idx="6140">
                  <c:v>41303.020833333336</c:v>
                </c:pt>
                <c:pt idx="6141">
                  <c:v>41303.041666666664</c:v>
                </c:pt>
                <c:pt idx="6142">
                  <c:v>41303.0625</c:v>
                </c:pt>
                <c:pt idx="6143">
                  <c:v>41303.083333333336</c:v>
                </c:pt>
                <c:pt idx="6144">
                  <c:v>41303.104166666664</c:v>
                </c:pt>
                <c:pt idx="6145">
                  <c:v>41303.125</c:v>
                </c:pt>
                <c:pt idx="6146">
                  <c:v>41303.145833333336</c:v>
                </c:pt>
                <c:pt idx="6147">
                  <c:v>41303.166666666664</c:v>
                </c:pt>
                <c:pt idx="6148">
                  <c:v>41303.1875</c:v>
                </c:pt>
                <c:pt idx="6149">
                  <c:v>41303.208333333336</c:v>
                </c:pt>
                <c:pt idx="6150">
                  <c:v>41303.229166666664</c:v>
                </c:pt>
                <c:pt idx="6151">
                  <c:v>41303.25</c:v>
                </c:pt>
                <c:pt idx="6152">
                  <c:v>41303.270833333336</c:v>
                </c:pt>
                <c:pt idx="6153">
                  <c:v>41303.291666666664</c:v>
                </c:pt>
                <c:pt idx="6154">
                  <c:v>41303.3125</c:v>
                </c:pt>
                <c:pt idx="6155">
                  <c:v>41303.333333333336</c:v>
                </c:pt>
                <c:pt idx="6156">
                  <c:v>41303.354166666664</c:v>
                </c:pt>
                <c:pt idx="6157">
                  <c:v>41303.375</c:v>
                </c:pt>
                <c:pt idx="6158">
                  <c:v>41303.395833333336</c:v>
                </c:pt>
                <c:pt idx="6159">
                  <c:v>41303.416666666664</c:v>
                </c:pt>
                <c:pt idx="6160">
                  <c:v>41303.4375</c:v>
                </c:pt>
                <c:pt idx="6161">
                  <c:v>41303.458333333336</c:v>
                </c:pt>
                <c:pt idx="6162">
                  <c:v>41303.479166666664</c:v>
                </c:pt>
                <c:pt idx="6163">
                  <c:v>41303.5</c:v>
                </c:pt>
                <c:pt idx="6164">
                  <c:v>41303.520833333336</c:v>
                </c:pt>
                <c:pt idx="6165">
                  <c:v>41303.541666666664</c:v>
                </c:pt>
                <c:pt idx="6166">
                  <c:v>41303.5625</c:v>
                </c:pt>
                <c:pt idx="6167">
                  <c:v>41303.583333333336</c:v>
                </c:pt>
                <c:pt idx="6168">
                  <c:v>41303.604166666664</c:v>
                </c:pt>
                <c:pt idx="6169">
                  <c:v>41303.625</c:v>
                </c:pt>
                <c:pt idx="6170">
                  <c:v>41303.645833333336</c:v>
                </c:pt>
                <c:pt idx="6171">
                  <c:v>41303.666666666664</c:v>
                </c:pt>
                <c:pt idx="6172">
                  <c:v>41303.6875</c:v>
                </c:pt>
                <c:pt idx="6173">
                  <c:v>41303.708333333336</c:v>
                </c:pt>
                <c:pt idx="6174">
                  <c:v>41303.729166666664</c:v>
                </c:pt>
                <c:pt idx="6175">
                  <c:v>41303.75</c:v>
                </c:pt>
                <c:pt idx="6176">
                  <c:v>41303.770833333336</c:v>
                </c:pt>
                <c:pt idx="6177">
                  <c:v>41303.791666666664</c:v>
                </c:pt>
                <c:pt idx="6178">
                  <c:v>41303.8125</c:v>
                </c:pt>
                <c:pt idx="6179">
                  <c:v>41303.833333333336</c:v>
                </c:pt>
                <c:pt idx="6180">
                  <c:v>41303.854166666664</c:v>
                </c:pt>
                <c:pt idx="6181">
                  <c:v>41303.875</c:v>
                </c:pt>
                <c:pt idx="6182">
                  <c:v>41303.895833333336</c:v>
                </c:pt>
                <c:pt idx="6183">
                  <c:v>41303.916666666664</c:v>
                </c:pt>
                <c:pt idx="6184">
                  <c:v>41303.9375</c:v>
                </c:pt>
                <c:pt idx="6185">
                  <c:v>41303.958333333336</c:v>
                </c:pt>
                <c:pt idx="6186">
                  <c:v>41303.979166666664</c:v>
                </c:pt>
                <c:pt idx="6187">
                  <c:v>41304</c:v>
                </c:pt>
                <c:pt idx="6188">
                  <c:v>41304.020833333336</c:v>
                </c:pt>
                <c:pt idx="6189">
                  <c:v>41304.041666666664</c:v>
                </c:pt>
                <c:pt idx="6190">
                  <c:v>41304.0625</c:v>
                </c:pt>
                <c:pt idx="6191">
                  <c:v>41304.083333333336</c:v>
                </c:pt>
                <c:pt idx="6192">
                  <c:v>41304.104166666664</c:v>
                </c:pt>
                <c:pt idx="6193">
                  <c:v>41304.125</c:v>
                </c:pt>
                <c:pt idx="6194">
                  <c:v>41304.145833333336</c:v>
                </c:pt>
                <c:pt idx="6195">
                  <c:v>41304.166666666664</c:v>
                </c:pt>
                <c:pt idx="6196">
                  <c:v>41304.1875</c:v>
                </c:pt>
                <c:pt idx="6197">
                  <c:v>41304.208333333336</c:v>
                </c:pt>
                <c:pt idx="6198">
                  <c:v>41304.229166666664</c:v>
                </c:pt>
                <c:pt idx="6199">
                  <c:v>41304.25</c:v>
                </c:pt>
                <c:pt idx="6200">
                  <c:v>41304.270833333336</c:v>
                </c:pt>
                <c:pt idx="6201">
                  <c:v>41304.291666666664</c:v>
                </c:pt>
                <c:pt idx="6202">
                  <c:v>41304.3125</c:v>
                </c:pt>
                <c:pt idx="6203">
                  <c:v>41304.333333333336</c:v>
                </c:pt>
                <c:pt idx="6204">
                  <c:v>41304.354166666664</c:v>
                </c:pt>
                <c:pt idx="6205">
                  <c:v>41304.375</c:v>
                </c:pt>
                <c:pt idx="6206">
                  <c:v>41304.395833333336</c:v>
                </c:pt>
                <c:pt idx="6207">
                  <c:v>41304.416666666664</c:v>
                </c:pt>
                <c:pt idx="6208">
                  <c:v>41304.4375</c:v>
                </c:pt>
                <c:pt idx="6209">
                  <c:v>41304.458333333336</c:v>
                </c:pt>
                <c:pt idx="6210">
                  <c:v>41304.479166666664</c:v>
                </c:pt>
                <c:pt idx="6211">
                  <c:v>41304.5</c:v>
                </c:pt>
                <c:pt idx="6212">
                  <c:v>41304.520833333336</c:v>
                </c:pt>
                <c:pt idx="6213">
                  <c:v>41304.541666666664</c:v>
                </c:pt>
                <c:pt idx="6214">
                  <c:v>41304.5625</c:v>
                </c:pt>
                <c:pt idx="6215">
                  <c:v>41304.583333333336</c:v>
                </c:pt>
                <c:pt idx="6216">
                  <c:v>41304.604166666664</c:v>
                </c:pt>
                <c:pt idx="6217">
                  <c:v>41304.625</c:v>
                </c:pt>
                <c:pt idx="6218">
                  <c:v>41304.645833333336</c:v>
                </c:pt>
                <c:pt idx="6219">
                  <c:v>41304.666666666664</c:v>
                </c:pt>
                <c:pt idx="6220">
                  <c:v>41304.6875</c:v>
                </c:pt>
                <c:pt idx="6221">
                  <c:v>41304.708333333336</c:v>
                </c:pt>
                <c:pt idx="6222">
                  <c:v>41304.729166666664</c:v>
                </c:pt>
                <c:pt idx="6223">
                  <c:v>41304.75</c:v>
                </c:pt>
                <c:pt idx="6224">
                  <c:v>41304.770833333336</c:v>
                </c:pt>
                <c:pt idx="6225">
                  <c:v>41304.791666666664</c:v>
                </c:pt>
                <c:pt idx="6226">
                  <c:v>41304.8125</c:v>
                </c:pt>
                <c:pt idx="6227">
                  <c:v>41304.833333333336</c:v>
                </c:pt>
                <c:pt idx="6228">
                  <c:v>41304.854166666664</c:v>
                </c:pt>
                <c:pt idx="6229">
                  <c:v>41304.875</c:v>
                </c:pt>
                <c:pt idx="6230">
                  <c:v>41304.895833333336</c:v>
                </c:pt>
                <c:pt idx="6231">
                  <c:v>41304.916666666664</c:v>
                </c:pt>
                <c:pt idx="6232">
                  <c:v>41304.9375</c:v>
                </c:pt>
                <c:pt idx="6233">
                  <c:v>41304.958333333336</c:v>
                </c:pt>
                <c:pt idx="6234">
                  <c:v>41304.979166666664</c:v>
                </c:pt>
                <c:pt idx="6235">
                  <c:v>41305</c:v>
                </c:pt>
                <c:pt idx="6236">
                  <c:v>41305.020833333336</c:v>
                </c:pt>
                <c:pt idx="6237">
                  <c:v>41305.041666666664</c:v>
                </c:pt>
                <c:pt idx="6238">
                  <c:v>41305.0625</c:v>
                </c:pt>
                <c:pt idx="6239">
                  <c:v>41305.083333333336</c:v>
                </c:pt>
                <c:pt idx="6240">
                  <c:v>41305.104166666664</c:v>
                </c:pt>
                <c:pt idx="6241">
                  <c:v>41305.125</c:v>
                </c:pt>
                <c:pt idx="6242">
                  <c:v>41305.145833333336</c:v>
                </c:pt>
                <c:pt idx="6243">
                  <c:v>41305.166666666664</c:v>
                </c:pt>
                <c:pt idx="6244">
                  <c:v>41305.1875</c:v>
                </c:pt>
                <c:pt idx="6245">
                  <c:v>41305.208333333336</c:v>
                </c:pt>
                <c:pt idx="6246">
                  <c:v>41305.229166666664</c:v>
                </c:pt>
                <c:pt idx="6247">
                  <c:v>41305.25</c:v>
                </c:pt>
                <c:pt idx="6248">
                  <c:v>41305.270833333336</c:v>
                </c:pt>
                <c:pt idx="6249">
                  <c:v>41305.291666666664</c:v>
                </c:pt>
                <c:pt idx="6250">
                  <c:v>41305.3125</c:v>
                </c:pt>
                <c:pt idx="6251">
                  <c:v>41305.333333333336</c:v>
                </c:pt>
                <c:pt idx="6252">
                  <c:v>41305.354166666664</c:v>
                </c:pt>
                <c:pt idx="6253">
                  <c:v>41305.375</c:v>
                </c:pt>
                <c:pt idx="6254">
                  <c:v>41305.395833333336</c:v>
                </c:pt>
                <c:pt idx="6255">
                  <c:v>41305.416666666664</c:v>
                </c:pt>
                <c:pt idx="6256">
                  <c:v>41305.4375</c:v>
                </c:pt>
                <c:pt idx="6257">
                  <c:v>41305.458333333336</c:v>
                </c:pt>
                <c:pt idx="6258">
                  <c:v>41305.479166666664</c:v>
                </c:pt>
                <c:pt idx="6259">
                  <c:v>41305.5</c:v>
                </c:pt>
                <c:pt idx="6260">
                  <c:v>41305.520833333336</c:v>
                </c:pt>
                <c:pt idx="6261">
                  <c:v>41305.541666666664</c:v>
                </c:pt>
                <c:pt idx="6262">
                  <c:v>41305.5625</c:v>
                </c:pt>
                <c:pt idx="6263">
                  <c:v>41305.583333333336</c:v>
                </c:pt>
                <c:pt idx="6264">
                  <c:v>41305.604166666664</c:v>
                </c:pt>
                <c:pt idx="6265">
                  <c:v>41305.625</c:v>
                </c:pt>
                <c:pt idx="6266">
                  <c:v>41305.645833333336</c:v>
                </c:pt>
                <c:pt idx="6267">
                  <c:v>41305.666666666664</c:v>
                </c:pt>
                <c:pt idx="6268">
                  <c:v>41305.6875</c:v>
                </c:pt>
                <c:pt idx="6269">
                  <c:v>41305.708333333336</c:v>
                </c:pt>
                <c:pt idx="6270">
                  <c:v>41305.729166666664</c:v>
                </c:pt>
                <c:pt idx="6271">
                  <c:v>41305.75</c:v>
                </c:pt>
                <c:pt idx="6272">
                  <c:v>41305.770833333336</c:v>
                </c:pt>
                <c:pt idx="6273">
                  <c:v>41305.791666666664</c:v>
                </c:pt>
                <c:pt idx="6274">
                  <c:v>41305.8125</c:v>
                </c:pt>
                <c:pt idx="6275">
                  <c:v>41305.833333333336</c:v>
                </c:pt>
                <c:pt idx="6276">
                  <c:v>41305.854166666664</c:v>
                </c:pt>
                <c:pt idx="6277">
                  <c:v>41305.875</c:v>
                </c:pt>
                <c:pt idx="6278">
                  <c:v>41305.895833333336</c:v>
                </c:pt>
                <c:pt idx="6279">
                  <c:v>41305.916666666664</c:v>
                </c:pt>
                <c:pt idx="6280">
                  <c:v>41305.9375</c:v>
                </c:pt>
                <c:pt idx="6281">
                  <c:v>41305.958333333336</c:v>
                </c:pt>
                <c:pt idx="6282">
                  <c:v>41305.979166666664</c:v>
                </c:pt>
                <c:pt idx="6283">
                  <c:v>41306</c:v>
                </c:pt>
                <c:pt idx="6284">
                  <c:v>41306.020833333336</c:v>
                </c:pt>
                <c:pt idx="6285">
                  <c:v>41306.041666666664</c:v>
                </c:pt>
                <c:pt idx="6286">
                  <c:v>41306.0625</c:v>
                </c:pt>
                <c:pt idx="6287">
                  <c:v>41306.083333333336</c:v>
                </c:pt>
                <c:pt idx="6288">
                  <c:v>41306.104166666664</c:v>
                </c:pt>
                <c:pt idx="6289">
                  <c:v>41306.125</c:v>
                </c:pt>
                <c:pt idx="6290">
                  <c:v>41306.145833333336</c:v>
                </c:pt>
                <c:pt idx="6291">
                  <c:v>41306.166666666664</c:v>
                </c:pt>
                <c:pt idx="6292">
                  <c:v>41306.1875</c:v>
                </c:pt>
                <c:pt idx="6293">
                  <c:v>41306.208333333336</c:v>
                </c:pt>
                <c:pt idx="6294">
                  <c:v>41306.229166666664</c:v>
                </c:pt>
                <c:pt idx="6295">
                  <c:v>41306.25</c:v>
                </c:pt>
                <c:pt idx="6296">
                  <c:v>41306.270833333336</c:v>
                </c:pt>
                <c:pt idx="6297">
                  <c:v>41306.291666666664</c:v>
                </c:pt>
                <c:pt idx="6298">
                  <c:v>41306.3125</c:v>
                </c:pt>
                <c:pt idx="6299">
                  <c:v>41306.333333333336</c:v>
                </c:pt>
                <c:pt idx="6300">
                  <c:v>41306.354166666664</c:v>
                </c:pt>
                <c:pt idx="6301">
                  <c:v>41306.375</c:v>
                </c:pt>
                <c:pt idx="6302">
                  <c:v>41306.395833333336</c:v>
                </c:pt>
                <c:pt idx="6303">
                  <c:v>41306.416666666664</c:v>
                </c:pt>
                <c:pt idx="6304">
                  <c:v>41306.4375</c:v>
                </c:pt>
                <c:pt idx="6305">
                  <c:v>41306.458333333336</c:v>
                </c:pt>
                <c:pt idx="6306">
                  <c:v>41306.479166666664</c:v>
                </c:pt>
                <c:pt idx="6307">
                  <c:v>41306.5</c:v>
                </c:pt>
                <c:pt idx="6308">
                  <c:v>41306.520833333336</c:v>
                </c:pt>
                <c:pt idx="6309">
                  <c:v>41306.541666666664</c:v>
                </c:pt>
                <c:pt idx="6310">
                  <c:v>41306.5625</c:v>
                </c:pt>
                <c:pt idx="6311">
                  <c:v>41306.583333333336</c:v>
                </c:pt>
                <c:pt idx="6312">
                  <c:v>41306.604166666664</c:v>
                </c:pt>
                <c:pt idx="6313">
                  <c:v>41306.625</c:v>
                </c:pt>
                <c:pt idx="6314">
                  <c:v>41306.645833333336</c:v>
                </c:pt>
                <c:pt idx="6315">
                  <c:v>41306.666666666664</c:v>
                </c:pt>
                <c:pt idx="6316">
                  <c:v>41306.6875</c:v>
                </c:pt>
                <c:pt idx="6317">
                  <c:v>41306.708333333336</c:v>
                </c:pt>
                <c:pt idx="6318">
                  <c:v>41306.729166666664</c:v>
                </c:pt>
                <c:pt idx="6319">
                  <c:v>41306.75</c:v>
                </c:pt>
                <c:pt idx="6320">
                  <c:v>41306.770833333336</c:v>
                </c:pt>
                <c:pt idx="6321">
                  <c:v>41306.791666666664</c:v>
                </c:pt>
                <c:pt idx="6322">
                  <c:v>41306.8125</c:v>
                </c:pt>
                <c:pt idx="6323">
                  <c:v>41306.833333333336</c:v>
                </c:pt>
                <c:pt idx="6324">
                  <c:v>41306.854166666664</c:v>
                </c:pt>
                <c:pt idx="6325">
                  <c:v>41306.875</c:v>
                </c:pt>
                <c:pt idx="6326">
                  <c:v>41306.895833333336</c:v>
                </c:pt>
                <c:pt idx="6327">
                  <c:v>41306.916666666664</c:v>
                </c:pt>
                <c:pt idx="6328">
                  <c:v>41306.9375</c:v>
                </c:pt>
                <c:pt idx="6329">
                  <c:v>41306.958333333336</c:v>
                </c:pt>
                <c:pt idx="6330">
                  <c:v>41306.979166666664</c:v>
                </c:pt>
                <c:pt idx="6331">
                  <c:v>41307</c:v>
                </c:pt>
                <c:pt idx="6332">
                  <c:v>41307.020833333336</c:v>
                </c:pt>
                <c:pt idx="6333">
                  <c:v>41307.041666666664</c:v>
                </c:pt>
                <c:pt idx="6334">
                  <c:v>41307.0625</c:v>
                </c:pt>
                <c:pt idx="6335">
                  <c:v>41307.083333333336</c:v>
                </c:pt>
                <c:pt idx="6336">
                  <c:v>41307.104166666664</c:v>
                </c:pt>
                <c:pt idx="6337">
                  <c:v>41307.125</c:v>
                </c:pt>
                <c:pt idx="6338">
                  <c:v>41307.145833333336</c:v>
                </c:pt>
                <c:pt idx="6339">
                  <c:v>41307.166666666664</c:v>
                </c:pt>
                <c:pt idx="6340">
                  <c:v>41307.1875</c:v>
                </c:pt>
                <c:pt idx="6341">
                  <c:v>41307.208333333336</c:v>
                </c:pt>
                <c:pt idx="6342">
                  <c:v>41307.229166666664</c:v>
                </c:pt>
                <c:pt idx="6343">
                  <c:v>41307.25</c:v>
                </c:pt>
                <c:pt idx="6344">
                  <c:v>41307.270833333336</c:v>
                </c:pt>
                <c:pt idx="6345">
                  <c:v>41307.291666666664</c:v>
                </c:pt>
                <c:pt idx="6346">
                  <c:v>41307.3125</c:v>
                </c:pt>
                <c:pt idx="6347">
                  <c:v>41307.333333333336</c:v>
                </c:pt>
                <c:pt idx="6348">
                  <c:v>41307.354166666664</c:v>
                </c:pt>
                <c:pt idx="6349">
                  <c:v>41307.375</c:v>
                </c:pt>
                <c:pt idx="6350">
                  <c:v>41307.395833333336</c:v>
                </c:pt>
                <c:pt idx="6351">
                  <c:v>41307.416666666664</c:v>
                </c:pt>
                <c:pt idx="6352">
                  <c:v>41307.4375</c:v>
                </c:pt>
                <c:pt idx="6353">
                  <c:v>41307.458333333336</c:v>
                </c:pt>
                <c:pt idx="6354">
                  <c:v>41307.479166666664</c:v>
                </c:pt>
                <c:pt idx="6355">
                  <c:v>41307.5</c:v>
                </c:pt>
                <c:pt idx="6356">
                  <c:v>41307.520833333336</c:v>
                </c:pt>
                <c:pt idx="6357">
                  <c:v>41307.541666666664</c:v>
                </c:pt>
                <c:pt idx="6358">
                  <c:v>41307.5625</c:v>
                </c:pt>
                <c:pt idx="6359">
                  <c:v>41307.583333333336</c:v>
                </c:pt>
                <c:pt idx="6360">
                  <c:v>41307.604166666664</c:v>
                </c:pt>
                <c:pt idx="6361">
                  <c:v>41307.625</c:v>
                </c:pt>
                <c:pt idx="6362">
                  <c:v>41307.645833333336</c:v>
                </c:pt>
                <c:pt idx="6363">
                  <c:v>41307.666666666664</c:v>
                </c:pt>
                <c:pt idx="6364">
                  <c:v>41307.6875</c:v>
                </c:pt>
                <c:pt idx="6365">
                  <c:v>41307.708333333336</c:v>
                </c:pt>
                <c:pt idx="6366">
                  <c:v>41307.729166666664</c:v>
                </c:pt>
                <c:pt idx="6367">
                  <c:v>41307.75</c:v>
                </c:pt>
                <c:pt idx="6368">
                  <c:v>41307.770833333336</c:v>
                </c:pt>
                <c:pt idx="6369">
                  <c:v>41307.791666666664</c:v>
                </c:pt>
                <c:pt idx="6370">
                  <c:v>41307.8125</c:v>
                </c:pt>
                <c:pt idx="6371">
                  <c:v>41307.833333333336</c:v>
                </c:pt>
                <c:pt idx="6372">
                  <c:v>41307.854166666664</c:v>
                </c:pt>
                <c:pt idx="6373">
                  <c:v>41307.875</c:v>
                </c:pt>
                <c:pt idx="6374">
                  <c:v>41307.895833333336</c:v>
                </c:pt>
                <c:pt idx="6375">
                  <c:v>41307.916666666664</c:v>
                </c:pt>
                <c:pt idx="6376">
                  <c:v>41307.9375</c:v>
                </c:pt>
                <c:pt idx="6377">
                  <c:v>41307.958333333336</c:v>
                </c:pt>
                <c:pt idx="6378">
                  <c:v>41307.979166666664</c:v>
                </c:pt>
                <c:pt idx="6379">
                  <c:v>41308</c:v>
                </c:pt>
                <c:pt idx="6380">
                  <c:v>41308.020833333336</c:v>
                </c:pt>
                <c:pt idx="6381">
                  <c:v>41308.041666666664</c:v>
                </c:pt>
                <c:pt idx="6382">
                  <c:v>41308.0625</c:v>
                </c:pt>
                <c:pt idx="6383">
                  <c:v>41308.083333333336</c:v>
                </c:pt>
                <c:pt idx="6384">
                  <c:v>41308.104166666664</c:v>
                </c:pt>
                <c:pt idx="6385">
                  <c:v>41308.125</c:v>
                </c:pt>
                <c:pt idx="6386">
                  <c:v>41308.145833333336</c:v>
                </c:pt>
                <c:pt idx="6387">
                  <c:v>41308.166666666664</c:v>
                </c:pt>
                <c:pt idx="6388">
                  <c:v>41308.1875</c:v>
                </c:pt>
                <c:pt idx="6389">
                  <c:v>41308.208333333336</c:v>
                </c:pt>
                <c:pt idx="6390">
                  <c:v>41308.229166666664</c:v>
                </c:pt>
                <c:pt idx="6391">
                  <c:v>41308.25</c:v>
                </c:pt>
                <c:pt idx="6392">
                  <c:v>41308.270833333336</c:v>
                </c:pt>
                <c:pt idx="6393">
                  <c:v>41308.291666666664</c:v>
                </c:pt>
                <c:pt idx="6394">
                  <c:v>41308.3125</c:v>
                </c:pt>
                <c:pt idx="6395">
                  <c:v>41308.333333333336</c:v>
                </c:pt>
                <c:pt idx="6396">
                  <c:v>41308.354166666664</c:v>
                </c:pt>
                <c:pt idx="6397">
                  <c:v>41308.375</c:v>
                </c:pt>
                <c:pt idx="6398">
                  <c:v>41308.395833333336</c:v>
                </c:pt>
                <c:pt idx="6399">
                  <c:v>41308.416666666664</c:v>
                </c:pt>
                <c:pt idx="6400">
                  <c:v>41308.4375</c:v>
                </c:pt>
                <c:pt idx="6401">
                  <c:v>41308.458333333336</c:v>
                </c:pt>
                <c:pt idx="6402">
                  <c:v>41308.479166666664</c:v>
                </c:pt>
                <c:pt idx="6403">
                  <c:v>41308.5</c:v>
                </c:pt>
                <c:pt idx="6404">
                  <c:v>41308.520833333336</c:v>
                </c:pt>
                <c:pt idx="6405">
                  <c:v>41308.541666666664</c:v>
                </c:pt>
                <c:pt idx="6406">
                  <c:v>41308.5625</c:v>
                </c:pt>
                <c:pt idx="6407">
                  <c:v>41308.583333333336</c:v>
                </c:pt>
                <c:pt idx="6408">
                  <c:v>41308.604166666664</c:v>
                </c:pt>
                <c:pt idx="6409">
                  <c:v>41308.625</c:v>
                </c:pt>
                <c:pt idx="6410">
                  <c:v>41308.645833333336</c:v>
                </c:pt>
                <c:pt idx="6411">
                  <c:v>41308.666666666664</c:v>
                </c:pt>
                <c:pt idx="6412">
                  <c:v>41308.6875</c:v>
                </c:pt>
                <c:pt idx="6413">
                  <c:v>41308.708333333336</c:v>
                </c:pt>
                <c:pt idx="6414">
                  <c:v>41308.729166666664</c:v>
                </c:pt>
                <c:pt idx="6415">
                  <c:v>41308.75</c:v>
                </c:pt>
                <c:pt idx="6416">
                  <c:v>41308.770833333336</c:v>
                </c:pt>
                <c:pt idx="6417">
                  <c:v>41308.791666666664</c:v>
                </c:pt>
                <c:pt idx="6418">
                  <c:v>41308.8125</c:v>
                </c:pt>
                <c:pt idx="6419">
                  <c:v>41308.833333333336</c:v>
                </c:pt>
                <c:pt idx="6420">
                  <c:v>41308.854166666664</c:v>
                </c:pt>
                <c:pt idx="6421">
                  <c:v>41308.875</c:v>
                </c:pt>
                <c:pt idx="6422">
                  <c:v>41308.895833333336</c:v>
                </c:pt>
                <c:pt idx="6423">
                  <c:v>41308.916666666664</c:v>
                </c:pt>
                <c:pt idx="6424">
                  <c:v>41308.9375</c:v>
                </c:pt>
                <c:pt idx="6425">
                  <c:v>41308.958333333336</c:v>
                </c:pt>
                <c:pt idx="6426">
                  <c:v>41308.979166666664</c:v>
                </c:pt>
                <c:pt idx="6427">
                  <c:v>41309</c:v>
                </c:pt>
                <c:pt idx="6428">
                  <c:v>41309.020833333336</c:v>
                </c:pt>
                <c:pt idx="6429">
                  <c:v>41309.041666666664</c:v>
                </c:pt>
                <c:pt idx="6430">
                  <c:v>41309.0625</c:v>
                </c:pt>
                <c:pt idx="6431">
                  <c:v>41309.083333333336</c:v>
                </c:pt>
                <c:pt idx="6432">
                  <c:v>41309.104166666664</c:v>
                </c:pt>
                <c:pt idx="6433">
                  <c:v>41309.125</c:v>
                </c:pt>
                <c:pt idx="6434">
                  <c:v>41309.145833333336</c:v>
                </c:pt>
                <c:pt idx="6435">
                  <c:v>41309.166666666664</c:v>
                </c:pt>
                <c:pt idx="6436">
                  <c:v>41309.1875</c:v>
                </c:pt>
                <c:pt idx="6437">
                  <c:v>41309.208333333336</c:v>
                </c:pt>
                <c:pt idx="6438">
                  <c:v>41309.229166666664</c:v>
                </c:pt>
                <c:pt idx="6439">
                  <c:v>41309.25</c:v>
                </c:pt>
                <c:pt idx="6440">
                  <c:v>41309.270833333336</c:v>
                </c:pt>
                <c:pt idx="6441">
                  <c:v>41309.291666666664</c:v>
                </c:pt>
                <c:pt idx="6442">
                  <c:v>41309.3125</c:v>
                </c:pt>
                <c:pt idx="6443">
                  <c:v>41309.333333333336</c:v>
                </c:pt>
                <c:pt idx="6444">
                  <c:v>41309.354166666664</c:v>
                </c:pt>
                <c:pt idx="6445">
                  <c:v>41309.375</c:v>
                </c:pt>
                <c:pt idx="6446">
                  <c:v>41309.395833333336</c:v>
                </c:pt>
                <c:pt idx="6447">
                  <c:v>41309.416666666664</c:v>
                </c:pt>
                <c:pt idx="6448">
                  <c:v>41309.4375</c:v>
                </c:pt>
                <c:pt idx="6449">
                  <c:v>41309.458333333336</c:v>
                </c:pt>
                <c:pt idx="6450">
                  <c:v>41309.479166666664</c:v>
                </c:pt>
                <c:pt idx="6451">
                  <c:v>41309.5</c:v>
                </c:pt>
                <c:pt idx="6452">
                  <c:v>41309.520833333336</c:v>
                </c:pt>
                <c:pt idx="6453">
                  <c:v>41309.541666666664</c:v>
                </c:pt>
                <c:pt idx="6454">
                  <c:v>41309.5625</c:v>
                </c:pt>
                <c:pt idx="6455">
                  <c:v>41309.583333333336</c:v>
                </c:pt>
                <c:pt idx="6456">
                  <c:v>41309.604166666664</c:v>
                </c:pt>
                <c:pt idx="6457">
                  <c:v>41309.625</c:v>
                </c:pt>
                <c:pt idx="6458">
                  <c:v>41309.645833333336</c:v>
                </c:pt>
                <c:pt idx="6459">
                  <c:v>41309.666666666664</c:v>
                </c:pt>
                <c:pt idx="6460">
                  <c:v>41309.6875</c:v>
                </c:pt>
                <c:pt idx="6461">
                  <c:v>41309.708333333336</c:v>
                </c:pt>
                <c:pt idx="6462">
                  <c:v>41309.729166666664</c:v>
                </c:pt>
                <c:pt idx="6463">
                  <c:v>41309.75</c:v>
                </c:pt>
                <c:pt idx="6464">
                  <c:v>41309.770833333336</c:v>
                </c:pt>
                <c:pt idx="6465">
                  <c:v>41309.791666666664</c:v>
                </c:pt>
                <c:pt idx="6466">
                  <c:v>41309.8125</c:v>
                </c:pt>
                <c:pt idx="6467">
                  <c:v>41309.833333333336</c:v>
                </c:pt>
                <c:pt idx="6468">
                  <c:v>41309.854166666664</c:v>
                </c:pt>
                <c:pt idx="6469">
                  <c:v>41309.875</c:v>
                </c:pt>
                <c:pt idx="6470">
                  <c:v>41309.895833333336</c:v>
                </c:pt>
                <c:pt idx="6471">
                  <c:v>41309.916666666664</c:v>
                </c:pt>
                <c:pt idx="6472">
                  <c:v>41309.9375</c:v>
                </c:pt>
                <c:pt idx="6473">
                  <c:v>41309.958333333336</c:v>
                </c:pt>
                <c:pt idx="6474">
                  <c:v>41309.979166666664</c:v>
                </c:pt>
                <c:pt idx="6475">
                  <c:v>41310</c:v>
                </c:pt>
                <c:pt idx="6476">
                  <c:v>41310.020833333336</c:v>
                </c:pt>
                <c:pt idx="6477">
                  <c:v>41310.041666666664</c:v>
                </c:pt>
                <c:pt idx="6478">
                  <c:v>41310.0625</c:v>
                </c:pt>
                <c:pt idx="6479">
                  <c:v>41310.083333333336</c:v>
                </c:pt>
                <c:pt idx="6480">
                  <c:v>41310.104166666664</c:v>
                </c:pt>
                <c:pt idx="6481">
                  <c:v>41310.125</c:v>
                </c:pt>
                <c:pt idx="6482">
                  <c:v>41310.145833333336</c:v>
                </c:pt>
                <c:pt idx="6483">
                  <c:v>41310.166666666664</c:v>
                </c:pt>
                <c:pt idx="6484">
                  <c:v>41310.1875</c:v>
                </c:pt>
                <c:pt idx="6485">
                  <c:v>41310.208333333336</c:v>
                </c:pt>
                <c:pt idx="6486">
                  <c:v>41310.229166666664</c:v>
                </c:pt>
                <c:pt idx="6487">
                  <c:v>41310.25</c:v>
                </c:pt>
                <c:pt idx="6488">
                  <c:v>41310.270833333336</c:v>
                </c:pt>
                <c:pt idx="6489">
                  <c:v>41310.291666666664</c:v>
                </c:pt>
                <c:pt idx="6490">
                  <c:v>41310.3125</c:v>
                </c:pt>
                <c:pt idx="6491">
                  <c:v>41310.333333333336</c:v>
                </c:pt>
                <c:pt idx="6492">
                  <c:v>41310.354166666664</c:v>
                </c:pt>
                <c:pt idx="6493">
                  <c:v>41310.375</c:v>
                </c:pt>
                <c:pt idx="6494">
                  <c:v>41310.395833333336</c:v>
                </c:pt>
                <c:pt idx="6495">
                  <c:v>41310.416666666664</c:v>
                </c:pt>
                <c:pt idx="6496">
                  <c:v>41310.4375</c:v>
                </c:pt>
                <c:pt idx="6497">
                  <c:v>41310.458333333336</c:v>
                </c:pt>
                <c:pt idx="6498">
                  <c:v>41310.479166666664</c:v>
                </c:pt>
                <c:pt idx="6499">
                  <c:v>41310.5</c:v>
                </c:pt>
                <c:pt idx="6500">
                  <c:v>41310.520833333336</c:v>
                </c:pt>
                <c:pt idx="6501">
                  <c:v>41310.541666666664</c:v>
                </c:pt>
                <c:pt idx="6502">
                  <c:v>41310.5625</c:v>
                </c:pt>
                <c:pt idx="6503">
                  <c:v>41310.583333333336</c:v>
                </c:pt>
                <c:pt idx="6504">
                  <c:v>41310.604166666664</c:v>
                </c:pt>
                <c:pt idx="6505">
                  <c:v>41310.625</c:v>
                </c:pt>
                <c:pt idx="6506">
                  <c:v>41310.645833333336</c:v>
                </c:pt>
                <c:pt idx="6507">
                  <c:v>41310.666666666664</c:v>
                </c:pt>
                <c:pt idx="6508">
                  <c:v>41310.6875</c:v>
                </c:pt>
                <c:pt idx="6509">
                  <c:v>41310.708333333336</c:v>
                </c:pt>
                <c:pt idx="6510">
                  <c:v>41310.729166666664</c:v>
                </c:pt>
                <c:pt idx="6511">
                  <c:v>41310.75</c:v>
                </c:pt>
                <c:pt idx="6512">
                  <c:v>41310.770833333336</c:v>
                </c:pt>
                <c:pt idx="6513">
                  <c:v>41310.791666666664</c:v>
                </c:pt>
                <c:pt idx="6514">
                  <c:v>41310.8125</c:v>
                </c:pt>
                <c:pt idx="6515">
                  <c:v>41310.833333333336</c:v>
                </c:pt>
                <c:pt idx="6516">
                  <c:v>41310.854166666664</c:v>
                </c:pt>
                <c:pt idx="6517">
                  <c:v>41310.875</c:v>
                </c:pt>
                <c:pt idx="6518">
                  <c:v>41310.895833333336</c:v>
                </c:pt>
                <c:pt idx="6519">
                  <c:v>41310.916666666664</c:v>
                </c:pt>
                <c:pt idx="6520">
                  <c:v>41310.9375</c:v>
                </c:pt>
                <c:pt idx="6521">
                  <c:v>41310.958333333336</c:v>
                </c:pt>
                <c:pt idx="6522">
                  <c:v>41310.979166666664</c:v>
                </c:pt>
                <c:pt idx="6523">
                  <c:v>41311</c:v>
                </c:pt>
                <c:pt idx="6524">
                  <c:v>41311.020833333336</c:v>
                </c:pt>
                <c:pt idx="6525">
                  <c:v>41311.041666666664</c:v>
                </c:pt>
                <c:pt idx="6526">
                  <c:v>41311.0625</c:v>
                </c:pt>
                <c:pt idx="6527">
                  <c:v>41311.083333333336</c:v>
                </c:pt>
                <c:pt idx="6528">
                  <c:v>41311.104166666664</c:v>
                </c:pt>
                <c:pt idx="6529">
                  <c:v>41311.125</c:v>
                </c:pt>
                <c:pt idx="6530">
                  <c:v>41311.145833333336</c:v>
                </c:pt>
                <c:pt idx="6531">
                  <c:v>41311.166666666664</c:v>
                </c:pt>
                <c:pt idx="6532">
                  <c:v>41311.1875</c:v>
                </c:pt>
                <c:pt idx="6533">
                  <c:v>41311.208333333336</c:v>
                </c:pt>
                <c:pt idx="6534">
                  <c:v>41311.229166666664</c:v>
                </c:pt>
                <c:pt idx="6535">
                  <c:v>41311.25</c:v>
                </c:pt>
                <c:pt idx="6536">
                  <c:v>41311.270833333336</c:v>
                </c:pt>
                <c:pt idx="6537">
                  <c:v>41311.291666666664</c:v>
                </c:pt>
                <c:pt idx="6538">
                  <c:v>41311.3125</c:v>
                </c:pt>
                <c:pt idx="6539">
                  <c:v>41311.333333333336</c:v>
                </c:pt>
                <c:pt idx="6540">
                  <c:v>41311.354166666664</c:v>
                </c:pt>
                <c:pt idx="6541">
                  <c:v>41311.375</c:v>
                </c:pt>
                <c:pt idx="6542">
                  <c:v>41311.395833333336</c:v>
                </c:pt>
                <c:pt idx="6543">
                  <c:v>41311.416666666664</c:v>
                </c:pt>
                <c:pt idx="6544">
                  <c:v>41311.4375</c:v>
                </c:pt>
                <c:pt idx="6545">
                  <c:v>41311.458333333336</c:v>
                </c:pt>
                <c:pt idx="6546">
                  <c:v>41311.479166666664</c:v>
                </c:pt>
                <c:pt idx="6547">
                  <c:v>41311.5</c:v>
                </c:pt>
                <c:pt idx="6548">
                  <c:v>41311.520833333336</c:v>
                </c:pt>
                <c:pt idx="6549">
                  <c:v>41311.541666666664</c:v>
                </c:pt>
                <c:pt idx="6550">
                  <c:v>41311.5625</c:v>
                </c:pt>
                <c:pt idx="6551">
                  <c:v>41311.583333333336</c:v>
                </c:pt>
                <c:pt idx="6552">
                  <c:v>41311.604166666664</c:v>
                </c:pt>
                <c:pt idx="6553">
                  <c:v>41311.625</c:v>
                </c:pt>
                <c:pt idx="6554">
                  <c:v>41311.645833333336</c:v>
                </c:pt>
                <c:pt idx="6555">
                  <c:v>41311.666666666664</c:v>
                </c:pt>
                <c:pt idx="6556">
                  <c:v>41311.6875</c:v>
                </c:pt>
                <c:pt idx="6557">
                  <c:v>41311.708333333336</c:v>
                </c:pt>
                <c:pt idx="6558">
                  <c:v>41311.729166666664</c:v>
                </c:pt>
                <c:pt idx="6559">
                  <c:v>41311.75</c:v>
                </c:pt>
                <c:pt idx="6560">
                  <c:v>41311.770833333336</c:v>
                </c:pt>
                <c:pt idx="6561">
                  <c:v>41311.791666666664</c:v>
                </c:pt>
                <c:pt idx="6562">
                  <c:v>41311.8125</c:v>
                </c:pt>
                <c:pt idx="6563">
                  <c:v>41311.833333333336</c:v>
                </c:pt>
                <c:pt idx="6564">
                  <c:v>41311.854166666664</c:v>
                </c:pt>
                <c:pt idx="6565">
                  <c:v>41311.875</c:v>
                </c:pt>
                <c:pt idx="6566">
                  <c:v>41311.895833333336</c:v>
                </c:pt>
                <c:pt idx="6567">
                  <c:v>41311.916666666664</c:v>
                </c:pt>
                <c:pt idx="6568">
                  <c:v>41311.9375</c:v>
                </c:pt>
                <c:pt idx="6569">
                  <c:v>41311.958333333336</c:v>
                </c:pt>
                <c:pt idx="6570">
                  <c:v>41311.979166666664</c:v>
                </c:pt>
                <c:pt idx="6571">
                  <c:v>41312</c:v>
                </c:pt>
                <c:pt idx="6572">
                  <c:v>41312.020833333336</c:v>
                </c:pt>
                <c:pt idx="6573">
                  <c:v>41312.041666666664</c:v>
                </c:pt>
                <c:pt idx="6574">
                  <c:v>41312.0625</c:v>
                </c:pt>
                <c:pt idx="6575">
                  <c:v>41312.083333333336</c:v>
                </c:pt>
                <c:pt idx="6576">
                  <c:v>41312.104166666664</c:v>
                </c:pt>
                <c:pt idx="6577">
                  <c:v>41312.125</c:v>
                </c:pt>
                <c:pt idx="6578">
                  <c:v>41312.145833333336</c:v>
                </c:pt>
                <c:pt idx="6579">
                  <c:v>41312.166666666664</c:v>
                </c:pt>
                <c:pt idx="6580">
                  <c:v>41312.1875</c:v>
                </c:pt>
                <c:pt idx="6581">
                  <c:v>41312.208333333336</c:v>
                </c:pt>
                <c:pt idx="6582">
                  <c:v>41312.229166666664</c:v>
                </c:pt>
                <c:pt idx="6583">
                  <c:v>41312.25</c:v>
                </c:pt>
                <c:pt idx="6584">
                  <c:v>41312.270833333336</c:v>
                </c:pt>
                <c:pt idx="6585">
                  <c:v>41312.291666666664</c:v>
                </c:pt>
                <c:pt idx="6586">
                  <c:v>41312.3125</c:v>
                </c:pt>
                <c:pt idx="6587">
                  <c:v>41312.333333333336</c:v>
                </c:pt>
                <c:pt idx="6588">
                  <c:v>41312.354166666664</c:v>
                </c:pt>
                <c:pt idx="6589">
                  <c:v>41312.375</c:v>
                </c:pt>
                <c:pt idx="6590">
                  <c:v>41312.395833333336</c:v>
                </c:pt>
                <c:pt idx="6591">
                  <c:v>41312.416666666664</c:v>
                </c:pt>
                <c:pt idx="6592">
                  <c:v>41312.4375</c:v>
                </c:pt>
                <c:pt idx="6593">
                  <c:v>41312.458333333336</c:v>
                </c:pt>
                <c:pt idx="6594">
                  <c:v>41312.479166666664</c:v>
                </c:pt>
                <c:pt idx="6595">
                  <c:v>41312.5</c:v>
                </c:pt>
                <c:pt idx="6596">
                  <c:v>41312.520833333336</c:v>
                </c:pt>
                <c:pt idx="6597">
                  <c:v>41312.541666666664</c:v>
                </c:pt>
                <c:pt idx="6598">
                  <c:v>41312.5625</c:v>
                </c:pt>
                <c:pt idx="6599">
                  <c:v>41312.583333333336</c:v>
                </c:pt>
                <c:pt idx="6600">
                  <c:v>41312.604166666664</c:v>
                </c:pt>
                <c:pt idx="6601">
                  <c:v>41312.625</c:v>
                </c:pt>
                <c:pt idx="6602">
                  <c:v>41312.645833333336</c:v>
                </c:pt>
                <c:pt idx="6603">
                  <c:v>41312.666666666664</c:v>
                </c:pt>
                <c:pt idx="6604">
                  <c:v>41312.6875</c:v>
                </c:pt>
                <c:pt idx="6605">
                  <c:v>41312.708333333336</c:v>
                </c:pt>
                <c:pt idx="6606">
                  <c:v>41312.729166666664</c:v>
                </c:pt>
                <c:pt idx="6607">
                  <c:v>41312.75</c:v>
                </c:pt>
                <c:pt idx="6608">
                  <c:v>41312.770833333336</c:v>
                </c:pt>
                <c:pt idx="6609">
                  <c:v>41312.791666666664</c:v>
                </c:pt>
                <c:pt idx="6610">
                  <c:v>41312.8125</c:v>
                </c:pt>
                <c:pt idx="6611">
                  <c:v>41312.833333333336</c:v>
                </c:pt>
                <c:pt idx="6612">
                  <c:v>41312.854166666664</c:v>
                </c:pt>
                <c:pt idx="6613">
                  <c:v>41312.875</c:v>
                </c:pt>
                <c:pt idx="6614">
                  <c:v>41312.895833333336</c:v>
                </c:pt>
                <c:pt idx="6615">
                  <c:v>41312.916666666664</c:v>
                </c:pt>
                <c:pt idx="6616">
                  <c:v>41312.9375</c:v>
                </c:pt>
                <c:pt idx="6617">
                  <c:v>41312.958333333336</c:v>
                </c:pt>
                <c:pt idx="6618">
                  <c:v>41312.979166666664</c:v>
                </c:pt>
                <c:pt idx="6619">
                  <c:v>41313</c:v>
                </c:pt>
                <c:pt idx="6620">
                  <c:v>41313.020833333336</c:v>
                </c:pt>
                <c:pt idx="6621">
                  <c:v>41313.041666666664</c:v>
                </c:pt>
                <c:pt idx="6622">
                  <c:v>41313.0625</c:v>
                </c:pt>
                <c:pt idx="6623">
                  <c:v>41313.083333333336</c:v>
                </c:pt>
                <c:pt idx="6624">
                  <c:v>41313.104166666664</c:v>
                </c:pt>
                <c:pt idx="6625">
                  <c:v>41313.125</c:v>
                </c:pt>
                <c:pt idx="6626">
                  <c:v>41313.145833333336</c:v>
                </c:pt>
                <c:pt idx="6627">
                  <c:v>41313.166666666664</c:v>
                </c:pt>
                <c:pt idx="6628">
                  <c:v>41313.1875</c:v>
                </c:pt>
                <c:pt idx="6629">
                  <c:v>41313.208333333336</c:v>
                </c:pt>
                <c:pt idx="6630">
                  <c:v>41313.229166666664</c:v>
                </c:pt>
                <c:pt idx="6631">
                  <c:v>41313.25</c:v>
                </c:pt>
                <c:pt idx="6632">
                  <c:v>41313.270833333336</c:v>
                </c:pt>
                <c:pt idx="6633">
                  <c:v>41313.291666666664</c:v>
                </c:pt>
                <c:pt idx="6634">
                  <c:v>41313.3125</c:v>
                </c:pt>
                <c:pt idx="6635">
                  <c:v>41313.333333333336</c:v>
                </c:pt>
                <c:pt idx="6636">
                  <c:v>41313.354166666664</c:v>
                </c:pt>
                <c:pt idx="6637">
                  <c:v>41313.375</c:v>
                </c:pt>
                <c:pt idx="6638">
                  <c:v>41313.395833333336</c:v>
                </c:pt>
                <c:pt idx="6639">
                  <c:v>41313.416666666664</c:v>
                </c:pt>
                <c:pt idx="6640">
                  <c:v>41313.4375</c:v>
                </c:pt>
                <c:pt idx="6641">
                  <c:v>41313.458333333336</c:v>
                </c:pt>
                <c:pt idx="6642">
                  <c:v>41313.479166666664</c:v>
                </c:pt>
                <c:pt idx="6643">
                  <c:v>41313.5</c:v>
                </c:pt>
                <c:pt idx="6644">
                  <c:v>41313.520833333336</c:v>
                </c:pt>
                <c:pt idx="6645">
                  <c:v>41313.541666666664</c:v>
                </c:pt>
                <c:pt idx="6646">
                  <c:v>41313.5625</c:v>
                </c:pt>
                <c:pt idx="6647">
                  <c:v>41313.583333333336</c:v>
                </c:pt>
                <c:pt idx="6648">
                  <c:v>41313.604166666664</c:v>
                </c:pt>
                <c:pt idx="6649">
                  <c:v>41313.625</c:v>
                </c:pt>
                <c:pt idx="6650">
                  <c:v>41313.645833333336</c:v>
                </c:pt>
                <c:pt idx="6651">
                  <c:v>41313.666666666664</c:v>
                </c:pt>
                <c:pt idx="6652">
                  <c:v>41313.6875</c:v>
                </c:pt>
                <c:pt idx="6653">
                  <c:v>41313.708333333336</c:v>
                </c:pt>
                <c:pt idx="6654">
                  <c:v>41313.729166666664</c:v>
                </c:pt>
                <c:pt idx="6655">
                  <c:v>41313.75</c:v>
                </c:pt>
                <c:pt idx="6656">
                  <c:v>41313.770833333336</c:v>
                </c:pt>
                <c:pt idx="6657">
                  <c:v>41313.791666666664</c:v>
                </c:pt>
                <c:pt idx="6658">
                  <c:v>41313.8125</c:v>
                </c:pt>
                <c:pt idx="6659">
                  <c:v>41313.833333333336</c:v>
                </c:pt>
                <c:pt idx="6660">
                  <c:v>41313.854166666664</c:v>
                </c:pt>
                <c:pt idx="6661">
                  <c:v>41313.875</c:v>
                </c:pt>
                <c:pt idx="6662">
                  <c:v>41313.895833333336</c:v>
                </c:pt>
                <c:pt idx="6663">
                  <c:v>41313.916666666664</c:v>
                </c:pt>
                <c:pt idx="6664">
                  <c:v>41313.9375</c:v>
                </c:pt>
                <c:pt idx="6665">
                  <c:v>41313.958333333336</c:v>
                </c:pt>
                <c:pt idx="6666">
                  <c:v>41313.979166666664</c:v>
                </c:pt>
                <c:pt idx="6667">
                  <c:v>41314</c:v>
                </c:pt>
                <c:pt idx="6668">
                  <c:v>41314.020833333336</c:v>
                </c:pt>
                <c:pt idx="6669">
                  <c:v>41314.041666666664</c:v>
                </c:pt>
                <c:pt idx="6670">
                  <c:v>41314.0625</c:v>
                </c:pt>
                <c:pt idx="6671">
                  <c:v>41314.083333333336</c:v>
                </c:pt>
                <c:pt idx="6672">
                  <c:v>41314.104166666664</c:v>
                </c:pt>
                <c:pt idx="6673">
                  <c:v>41314.125</c:v>
                </c:pt>
                <c:pt idx="6674">
                  <c:v>41314.145833333336</c:v>
                </c:pt>
                <c:pt idx="6675">
                  <c:v>41314.166666666664</c:v>
                </c:pt>
                <c:pt idx="6676">
                  <c:v>41314.1875</c:v>
                </c:pt>
                <c:pt idx="6677">
                  <c:v>41314.208333333336</c:v>
                </c:pt>
                <c:pt idx="6678">
                  <c:v>41314.229166666664</c:v>
                </c:pt>
                <c:pt idx="6679">
                  <c:v>41314.25</c:v>
                </c:pt>
                <c:pt idx="6680">
                  <c:v>41314.270833333336</c:v>
                </c:pt>
                <c:pt idx="6681">
                  <c:v>41314.291666666664</c:v>
                </c:pt>
                <c:pt idx="6682">
                  <c:v>41314.3125</c:v>
                </c:pt>
                <c:pt idx="6683">
                  <c:v>41314.333333333336</c:v>
                </c:pt>
                <c:pt idx="6684">
                  <c:v>41314.354166666664</c:v>
                </c:pt>
                <c:pt idx="6685">
                  <c:v>41314.375</c:v>
                </c:pt>
                <c:pt idx="6686">
                  <c:v>41314.395833333336</c:v>
                </c:pt>
                <c:pt idx="6687">
                  <c:v>41314.416666666664</c:v>
                </c:pt>
                <c:pt idx="6688">
                  <c:v>41314.4375</c:v>
                </c:pt>
                <c:pt idx="6689">
                  <c:v>41314.458333333336</c:v>
                </c:pt>
                <c:pt idx="6690">
                  <c:v>41314.479166666664</c:v>
                </c:pt>
                <c:pt idx="6691">
                  <c:v>41314.5</c:v>
                </c:pt>
                <c:pt idx="6692">
                  <c:v>41314.520833333336</c:v>
                </c:pt>
                <c:pt idx="6693">
                  <c:v>41314.541666666664</c:v>
                </c:pt>
                <c:pt idx="6694">
                  <c:v>41314.5625</c:v>
                </c:pt>
                <c:pt idx="6695">
                  <c:v>41314.583333333336</c:v>
                </c:pt>
                <c:pt idx="6696">
                  <c:v>41314.604166666664</c:v>
                </c:pt>
                <c:pt idx="6697">
                  <c:v>41314.625</c:v>
                </c:pt>
                <c:pt idx="6698">
                  <c:v>41314.645833333336</c:v>
                </c:pt>
                <c:pt idx="6699">
                  <c:v>41314.666666666664</c:v>
                </c:pt>
                <c:pt idx="6700">
                  <c:v>41314.6875</c:v>
                </c:pt>
                <c:pt idx="6701">
                  <c:v>41314.708333333336</c:v>
                </c:pt>
                <c:pt idx="6702">
                  <c:v>41314.729166666664</c:v>
                </c:pt>
                <c:pt idx="6703">
                  <c:v>41314.75</c:v>
                </c:pt>
                <c:pt idx="6704">
                  <c:v>41314.770833333336</c:v>
                </c:pt>
                <c:pt idx="6705">
                  <c:v>41314.791666666664</c:v>
                </c:pt>
                <c:pt idx="6706">
                  <c:v>41314.8125</c:v>
                </c:pt>
                <c:pt idx="6707">
                  <c:v>41314.833333333336</c:v>
                </c:pt>
                <c:pt idx="6708">
                  <c:v>41314.854166666664</c:v>
                </c:pt>
                <c:pt idx="6709">
                  <c:v>41314.875</c:v>
                </c:pt>
                <c:pt idx="6710">
                  <c:v>41314.895833333336</c:v>
                </c:pt>
                <c:pt idx="6711">
                  <c:v>41314.916666666664</c:v>
                </c:pt>
                <c:pt idx="6712">
                  <c:v>41314.9375</c:v>
                </c:pt>
                <c:pt idx="6713">
                  <c:v>41314.958333333336</c:v>
                </c:pt>
                <c:pt idx="6714">
                  <c:v>41314.979166666664</c:v>
                </c:pt>
                <c:pt idx="6715">
                  <c:v>41315</c:v>
                </c:pt>
                <c:pt idx="6716">
                  <c:v>41315.020833333336</c:v>
                </c:pt>
                <c:pt idx="6717">
                  <c:v>41315.041666666664</c:v>
                </c:pt>
                <c:pt idx="6718">
                  <c:v>41315.0625</c:v>
                </c:pt>
                <c:pt idx="6719">
                  <c:v>41315.083333333336</c:v>
                </c:pt>
                <c:pt idx="6720">
                  <c:v>41315.104166666664</c:v>
                </c:pt>
                <c:pt idx="6721">
                  <c:v>41315.125</c:v>
                </c:pt>
                <c:pt idx="6722">
                  <c:v>41315.145833333336</c:v>
                </c:pt>
                <c:pt idx="6723">
                  <c:v>41315.166666666664</c:v>
                </c:pt>
                <c:pt idx="6724">
                  <c:v>41315.1875</c:v>
                </c:pt>
                <c:pt idx="6725">
                  <c:v>41315.208333333336</c:v>
                </c:pt>
                <c:pt idx="6726">
                  <c:v>41315.229166666664</c:v>
                </c:pt>
                <c:pt idx="6727">
                  <c:v>41315.25</c:v>
                </c:pt>
                <c:pt idx="6728">
                  <c:v>41315.270833333336</c:v>
                </c:pt>
                <c:pt idx="6729">
                  <c:v>41315.291666666664</c:v>
                </c:pt>
                <c:pt idx="6730">
                  <c:v>41315.3125</c:v>
                </c:pt>
                <c:pt idx="6731">
                  <c:v>41315.333333333336</c:v>
                </c:pt>
                <c:pt idx="6732">
                  <c:v>41315.354166666664</c:v>
                </c:pt>
                <c:pt idx="6733">
                  <c:v>41315.375</c:v>
                </c:pt>
                <c:pt idx="6734">
                  <c:v>41315.395833333336</c:v>
                </c:pt>
                <c:pt idx="6735">
                  <c:v>41315.416666666664</c:v>
                </c:pt>
                <c:pt idx="6736">
                  <c:v>41315.4375</c:v>
                </c:pt>
                <c:pt idx="6737">
                  <c:v>41315.458333333336</c:v>
                </c:pt>
                <c:pt idx="6738">
                  <c:v>41315.479166666664</c:v>
                </c:pt>
                <c:pt idx="6739">
                  <c:v>41315.5</c:v>
                </c:pt>
                <c:pt idx="6740">
                  <c:v>41315.520833333336</c:v>
                </c:pt>
                <c:pt idx="6741">
                  <c:v>41315.541666666664</c:v>
                </c:pt>
                <c:pt idx="6742">
                  <c:v>41315.5625</c:v>
                </c:pt>
                <c:pt idx="6743">
                  <c:v>41315.583333333336</c:v>
                </c:pt>
                <c:pt idx="6744">
                  <c:v>41315.604166666664</c:v>
                </c:pt>
                <c:pt idx="6745">
                  <c:v>41315.625</c:v>
                </c:pt>
                <c:pt idx="6746">
                  <c:v>41315.645833333336</c:v>
                </c:pt>
                <c:pt idx="6747">
                  <c:v>41315.666666666664</c:v>
                </c:pt>
                <c:pt idx="6748">
                  <c:v>41315.6875</c:v>
                </c:pt>
                <c:pt idx="6749">
                  <c:v>41315.708333333336</c:v>
                </c:pt>
                <c:pt idx="6750">
                  <c:v>41315.729166666664</c:v>
                </c:pt>
                <c:pt idx="6751">
                  <c:v>41315.75</c:v>
                </c:pt>
                <c:pt idx="6752">
                  <c:v>41315.770833333336</c:v>
                </c:pt>
                <c:pt idx="6753">
                  <c:v>41315.791666666664</c:v>
                </c:pt>
                <c:pt idx="6754">
                  <c:v>41315.8125</c:v>
                </c:pt>
                <c:pt idx="6755">
                  <c:v>41315.833333333336</c:v>
                </c:pt>
                <c:pt idx="6756">
                  <c:v>41315.854166666664</c:v>
                </c:pt>
                <c:pt idx="6757">
                  <c:v>41315.875</c:v>
                </c:pt>
                <c:pt idx="6758">
                  <c:v>41315.895833333336</c:v>
                </c:pt>
                <c:pt idx="6759">
                  <c:v>41315.916666666664</c:v>
                </c:pt>
                <c:pt idx="6760">
                  <c:v>41315.9375</c:v>
                </c:pt>
                <c:pt idx="6761">
                  <c:v>41315.958333333336</c:v>
                </c:pt>
                <c:pt idx="6762">
                  <c:v>41315.979166666664</c:v>
                </c:pt>
                <c:pt idx="6763">
                  <c:v>41316</c:v>
                </c:pt>
                <c:pt idx="6764">
                  <c:v>41316.020833333336</c:v>
                </c:pt>
                <c:pt idx="6765">
                  <c:v>41316.041666666664</c:v>
                </c:pt>
                <c:pt idx="6766">
                  <c:v>41316.0625</c:v>
                </c:pt>
                <c:pt idx="6767">
                  <c:v>41316.083333333336</c:v>
                </c:pt>
                <c:pt idx="6768">
                  <c:v>41316.104166666664</c:v>
                </c:pt>
                <c:pt idx="6769">
                  <c:v>41316.125</c:v>
                </c:pt>
                <c:pt idx="6770">
                  <c:v>41316.145833333336</c:v>
                </c:pt>
                <c:pt idx="6771">
                  <c:v>41316.166666666664</c:v>
                </c:pt>
                <c:pt idx="6772">
                  <c:v>41316.1875</c:v>
                </c:pt>
                <c:pt idx="6773">
                  <c:v>41316.208333333336</c:v>
                </c:pt>
                <c:pt idx="6774">
                  <c:v>41316.229166666664</c:v>
                </c:pt>
                <c:pt idx="6775">
                  <c:v>41316.25</c:v>
                </c:pt>
                <c:pt idx="6776">
                  <c:v>41316.270833333336</c:v>
                </c:pt>
                <c:pt idx="6777">
                  <c:v>41316.291666666664</c:v>
                </c:pt>
                <c:pt idx="6778">
                  <c:v>41316.3125</c:v>
                </c:pt>
                <c:pt idx="6779">
                  <c:v>41316.333333333336</c:v>
                </c:pt>
                <c:pt idx="6780">
                  <c:v>41316.354166666664</c:v>
                </c:pt>
                <c:pt idx="6781">
                  <c:v>41316.375</c:v>
                </c:pt>
                <c:pt idx="6782">
                  <c:v>41316.395833333336</c:v>
                </c:pt>
                <c:pt idx="6783">
                  <c:v>41316.416666666664</c:v>
                </c:pt>
                <c:pt idx="6784">
                  <c:v>41316.4375</c:v>
                </c:pt>
                <c:pt idx="6785">
                  <c:v>41316.458333333336</c:v>
                </c:pt>
                <c:pt idx="6786">
                  <c:v>41316.479166666664</c:v>
                </c:pt>
                <c:pt idx="6787">
                  <c:v>41316.5</c:v>
                </c:pt>
                <c:pt idx="6788">
                  <c:v>41316.520833333336</c:v>
                </c:pt>
                <c:pt idx="6789">
                  <c:v>41316.541666666664</c:v>
                </c:pt>
                <c:pt idx="6790">
                  <c:v>41316.5625</c:v>
                </c:pt>
                <c:pt idx="6791">
                  <c:v>41316.583333333336</c:v>
                </c:pt>
                <c:pt idx="6792">
                  <c:v>41316.604166666664</c:v>
                </c:pt>
                <c:pt idx="6793">
                  <c:v>41316.625</c:v>
                </c:pt>
                <c:pt idx="6794">
                  <c:v>41316.645833333336</c:v>
                </c:pt>
                <c:pt idx="6795">
                  <c:v>41316.666666666664</c:v>
                </c:pt>
                <c:pt idx="6796">
                  <c:v>41316.6875</c:v>
                </c:pt>
                <c:pt idx="6797">
                  <c:v>41316.708333333336</c:v>
                </c:pt>
                <c:pt idx="6798">
                  <c:v>41316.729166666664</c:v>
                </c:pt>
                <c:pt idx="6799">
                  <c:v>41316.75</c:v>
                </c:pt>
                <c:pt idx="6800">
                  <c:v>41316.770833333336</c:v>
                </c:pt>
                <c:pt idx="6801">
                  <c:v>41316.791666666664</c:v>
                </c:pt>
                <c:pt idx="6802">
                  <c:v>41316.8125</c:v>
                </c:pt>
                <c:pt idx="6803">
                  <c:v>41316.833333333336</c:v>
                </c:pt>
                <c:pt idx="6804">
                  <c:v>41316.854166666664</c:v>
                </c:pt>
                <c:pt idx="6805">
                  <c:v>41316.875</c:v>
                </c:pt>
                <c:pt idx="6806">
                  <c:v>41316.895833333336</c:v>
                </c:pt>
                <c:pt idx="6807">
                  <c:v>41316.916666666664</c:v>
                </c:pt>
                <c:pt idx="6808">
                  <c:v>41316.9375</c:v>
                </c:pt>
                <c:pt idx="6809">
                  <c:v>41316.958333333336</c:v>
                </c:pt>
                <c:pt idx="6810">
                  <c:v>41316.979166666664</c:v>
                </c:pt>
                <c:pt idx="6811">
                  <c:v>41317</c:v>
                </c:pt>
                <c:pt idx="6812">
                  <c:v>41317.020833333336</c:v>
                </c:pt>
                <c:pt idx="6813">
                  <c:v>41317.041666666664</c:v>
                </c:pt>
                <c:pt idx="6814">
                  <c:v>41317.0625</c:v>
                </c:pt>
                <c:pt idx="6815">
                  <c:v>41317.083333333336</c:v>
                </c:pt>
                <c:pt idx="6816">
                  <c:v>41317.104166666664</c:v>
                </c:pt>
                <c:pt idx="6817">
                  <c:v>41317.125</c:v>
                </c:pt>
                <c:pt idx="6818">
                  <c:v>41317.145833333336</c:v>
                </c:pt>
                <c:pt idx="6819">
                  <c:v>41317.166666666664</c:v>
                </c:pt>
                <c:pt idx="6820">
                  <c:v>41317.1875</c:v>
                </c:pt>
                <c:pt idx="6821">
                  <c:v>41317.208333333336</c:v>
                </c:pt>
                <c:pt idx="6822">
                  <c:v>41317.229166666664</c:v>
                </c:pt>
                <c:pt idx="6823">
                  <c:v>41317.25</c:v>
                </c:pt>
                <c:pt idx="6824">
                  <c:v>41317.270833333336</c:v>
                </c:pt>
                <c:pt idx="6825">
                  <c:v>41317.291666666664</c:v>
                </c:pt>
                <c:pt idx="6826">
                  <c:v>41317.3125</c:v>
                </c:pt>
                <c:pt idx="6827">
                  <c:v>41317.333333333336</c:v>
                </c:pt>
                <c:pt idx="6828">
                  <c:v>41317.354166666664</c:v>
                </c:pt>
                <c:pt idx="6829">
                  <c:v>41317.375</c:v>
                </c:pt>
                <c:pt idx="6830">
                  <c:v>41317.395833333336</c:v>
                </c:pt>
                <c:pt idx="6831">
                  <c:v>41317.416666666664</c:v>
                </c:pt>
                <c:pt idx="6832">
                  <c:v>41317.4375</c:v>
                </c:pt>
                <c:pt idx="6833">
                  <c:v>41317.458333333336</c:v>
                </c:pt>
                <c:pt idx="6834">
                  <c:v>41317.479166666664</c:v>
                </c:pt>
                <c:pt idx="6835">
                  <c:v>41317.5</c:v>
                </c:pt>
                <c:pt idx="6836">
                  <c:v>41317.520833333336</c:v>
                </c:pt>
                <c:pt idx="6837">
                  <c:v>41317.541666666664</c:v>
                </c:pt>
                <c:pt idx="6838">
                  <c:v>41317.5625</c:v>
                </c:pt>
                <c:pt idx="6839">
                  <c:v>41317.583333333336</c:v>
                </c:pt>
                <c:pt idx="6840">
                  <c:v>41317.604166666664</c:v>
                </c:pt>
                <c:pt idx="6841">
                  <c:v>41317.625</c:v>
                </c:pt>
                <c:pt idx="6842">
                  <c:v>41317.645833333336</c:v>
                </c:pt>
                <c:pt idx="6843">
                  <c:v>41317.666666666664</c:v>
                </c:pt>
                <c:pt idx="6844">
                  <c:v>41317.6875</c:v>
                </c:pt>
                <c:pt idx="6845">
                  <c:v>41317.708333333336</c:v>
                </c:pt>
                <c:pt idx="6846">
                  <c:v>41317.729166666664</c:v>
                </c:pt>
                <c:pt idx="6847">
                  <c:v>41317.75</c:v>
                </c:pt>
                <c:pt idx="6848">
                  <c:v>41317.770833333336</c:v>
                </c:pt>
                <c:pt idx="6849">
                  <c:v>41317.791666666664</c:v>
                </c:pt>
                <c:pt idx="6850">
                  <c:v>41317.8125</c:v>
                </c:pt>
                <c:pt idx="6851">
                  <c:v>41317.833333333336</c:v>
                </c:pt>
                <c:pt idx="6852">
                  <c:v>41317.854166666664</c:v>
                </c:pt>
                <c:pt idx="6853">
                  <c:v>41317.875</c:v>
                </c:pt>
                <c:pt idx="6854">
                  <c:v>41317.895833333336</c:v>
                </c:pt>
                <c:pt idx="6855">
                  <c:v>41317.916666666664</c:v>
                </c:pt>
                <c:pt idx="6856">
                  <c:v>41317.9375</c:v>
                </c:pt>
                <c:pt idx="6857">
                  <c:v>41317.958333333336</c:v>
                </c:pt>
                <c:pt idx="6858">
                  <c:v>41317.979166666664</c:v>
                </c:pt>
                <c:pt idx="6859">
                  <c:v>41318</c:v>
                </c:pt>
                <c:pt idx="6860">
                  <c:v>41318.020833333336</c:v>
                </c:pt>
                <c:pt idx="6861">
                  <c:v>41318.041666666664</c:v>
                </c:pt>
                <c:pt idx="6862">
                  <c:v>41318.0625</c:v>
                </c:pt>
                <c:pt idx="6863">
                  <c:v>41318.083333333336</c:v>
                </c:pt>
                <c:pt idx="6864">
                  <c:v>41318.104166666664</c:v>
                </c:pt>
                <c:pt idx="6865">
                  <c:v>41318.125</c:v>
                </c:pt>
                <c:pt idx="6866">
                  <c:v>41318.145833333336</c:v>
                </c:pt>
                <c:pt idx="6867">
                  <c:v>41318.166666666664</c:v>
                </c:pt>
                <c:pt idx="6868">
                  <c:v>41318.1875</c:v>
                </c:pt>
                <c:pt idx="6869">
                  <c:v>41318.208333333336</c:v>
                </c:pt>
                <c:pt idx="6870">
                  <c:v>41318.229166666664</c:v>
                </c:pt>
                <c:pt idx="6871">
                  <c:v>41318.25</c:v>
                </c:pt>
                <c:pt idx="6872">
                  <c:v>41318.270833333336</c:v>
                </c:pt>
                <c:pt idx="6873">
                  <c:v>41318.291666666664</c:v>
                </c:pt>
                <c:pt idx="6874">
                  <c:v>41318.3125</c:v>
                </c:pt>
                <c:pt idx="6875">
                  <c:v>41318.333333333336</c:v>
                </c:pt>
                <c:pt idx="6876">
                  <c:v>41318.354166666664</c:v>
                </c:pt>
                <c:pt idx="6877">
                  <c:v>41318.375</c:v>
                </c:pt>
                <c:pt idx="6878">
                  <c:v>41318.395833333336</c:v>
                </c:pt>
                <c:pt idx="6879">
                  <c:v>41318.416666666664</c:v>
                </c:pt>
                <c:pt idx="6880">
                  <c:v>41318.4375</c:v>
                </c:pt>
                <c:pt idx="6881">
                  <c:v>41318.458333333336</c:v>
                </c:pt>
                <c:pt idx="6882">
                  <c:v>41318.479166666664</c:v>
                </c:pt>
                <c:pt idx="6883">
                  <c:v>41318.5</c:v>
                </c:pt>
                <c:pt idx="6884">
                  <c:v>41318.520833333336</c:v>
                </c:pt>
                <c:pt idx="6885">
                  <c:v>41318.541666666664</c:v>
                </c:pt>
                <c:pt idx="6886">
                  <c:v>41318.5625</c:v>
                </c:pt>
                <c:pt idx="6887">
                  <c:v>41318.583333333336</c:v>
                </c:pt>
                <c:pt idx="6888">
                  <c:v>41318.604166666664</c:v>
                </c:pt>
                <c:pt idx="6889">
                  <c:v>41318.625</c:v>
                </c:pt>
                <c:pt idx="6890">
                  <c:v>41318.645833333336</c:v>
                </c:pt>
                <c:pt idx="6891">
                  <c:v>41318.666666666664</c:v>
                </c:pt>
                <c:pt idx="6892">
                  <c:v>41318.6875</c:v>
                </c:pt>
                <c:pt idx="6893">
                  <c:v>41318.708333333336</c:v>
                </c:pt>
                <c:pt idx="6894">
                  <c:v>41318.729166666664</c:v>
                </c:pt>
                <c:pt idx="6895">
                  <c:v>41318.75</c:v>
                </c:pt>
                <c:pt idx="6896">
                  <c:v>41318.770833333336</c:v>
                </c:pt>
                <c:pt idx="6897">
                  <c:v>41318.791666666664</c:v>
                </c:pt>
                <c:pt idx="6898">
                  <c:v>41318.8125</c:v>
                </c:pt>
                <c:pt idx="6899">
                  <c:v>41318.833333333336</c:v>
                </c:pt>
                <c:pt idx="6900">
                  <c:v>41318.854166666664</c:v>
                </c:pt>
                <c:pt idx="6901">
                  <c:v>41318.875</c:v>
                </c:pt>
                <c:pt idx="6902">
                  <c:v>41318.895833333336</c:v>
                </c:pt>
                <c:pt idx="6903">
                  <c:v>41318.916666666664</c:v>
                </c:pt>
                <c:pt idx="6904">
                  <c:v>41318.9375</c:v>
                </c:pt>
                <c:pt idx="6905">
                  <c:v>41318.958333333336</c:v>
                </c:pt>
                <c:pt idx="6906">
                  <c:v>41318.979166666664</c:v>
                </c:pt>
                <c:pt idx="6907">
                  <c:v>41319</c:v>
                </c:pt>
                <c:pt idx="6908">
                  <c:v>41319.020833333336</c:v>
                </c:pt>
                <c:pt idx="6909">
                  <c:v>41319.041666666664</c:v>
                </c:pt>
                <c:pt idx="6910">
                  <c:v>41319.0625</c:v>
                </c:pt>
                <c:pt idx="6911">
                  <c:v>41319.083333333336</c:v>
                </c:pt>
                <c:pt idx="6912">
                  <c:v>41319.104166666664</c:v>
                </c:pt>
                <c:pt idx="6913">
                  <c:v>41319.125</c:v>
                </c:pt>
                <c:pt idx="6914">
                  <c:v>41319.145833333336</c:v>
                </c:pt>
                <c:pt idx="6915">
                  <c:v>41319.166666666664</c:v>
                </c:pt>
                <c:pt idx="6916">
                  <c:v>41319.1875</c:v>
                </c:pt>
                <c:pt idx="6917">
                  <c:v>41319.208333333336</c:v>
                </c:pt>
                <c:pt idx="6918">
                  <c:v>41319.229166666664</c:v>
                </c:pt>
                <c:pt idx="6919">
                  <c:v>41319.25</c:v>
                </c:pt>
                <c:pt idx="6920">
                  <c:v>41319.270833333336</c:v>
                </c:pt>
                <c:pt idx="6921">
                  <c:v>41319.291666666664</c:v>
                </c:pt>
                <c:pt idx="6922">
                  <c:v>41319.3125</c:v>
                </c:pt>
                <c:pt idx="6923">
                  <c:v>41319.333333333336</c:v>
                </c:pt>
                <c:pt idx="6924">
                  <c:v>41319.354166666664</c:v>
                </c:pt>
                <c:pt idx="6925">
                  <c:v>41319.375</c:v>
                </c:pt>
                <c:pt idx="6926">
                  <c:v>41319.395833333336</c:v>
                </c:pt>
                <c:pt idx="6927">
                  <c:v>41319.416666666664</c:v>
                </c:pt>
                <c:pt idx="6928">
                  <c:v>41319.4375</c:v>
                </c:pt>
                <c:pt idx="6929">
                  <c:v>41319.458333333336</c:v>
                </c:pt>
                <c:pt idx="6930">
                  <c:v>41319.479166666664</c:v>
                </c:pt>
                <c:pt idx="6931">
                  <c:v>41319.5</c:v>
                </c:pt>
                <c:pt idx="6932">
                  <c:v>41319.520833333336</c:v>
                </c:pt>
                <c:pt idx="6933">
                  <c:v>41319.541666666664</c:v>
                </c:pt>
                <c:pt idx="6934">
                  <c:v>41319.5625</c:v>
                </c:pt>
                <c:pt idx="6935">
                  <c:v>41319.583333333336</c:v>
                </c:pt>
                <c:pt idx="6936">
                  <c:v>41319.604166666664</c:v>
                </c:pt>
                <c:pt idx="6937">
                  <c:v>41319.625</c:v>
                </c:pt>
                <c:pt idx="6938">
                  <c:v>41319.645833333336</c:v>
                </c:pt>
                <c:pt idx="6939">
                  <c:v>41319.666666666664</c:v>
                </c:pt>
                <c:pt idx="6940">
                  <c:v>41319.6875</c:v>
                </c:pt>
                <c:pt idx="6941">
                  <c:v>41319.708333333336</c:v>
                </c:pt>
                <c:pt idx="6942">
                  <c:v>41319.729166666664</c:v>
                </c:pt>
                <c:pt idx="6943">
                  <c:v>41319.75</c:v>
                </c:pt>
                <c:pt idx="6944">
                  <c:v>41319.770833333336</c:v>
                </c:pt>
                <c:pt idx="6945">
                  <c:v>41319.791666666664</c:v>
                </c:pt>
                <c:pt idx="6946">
                  <c:v>41319.8125</c:v>
                </c:pt>
                <c:pt idx="6947">
                  <c:v>41319.833333333336</c:v>
                </c:pt>
                <c:pt idx="6948">
                  <c:v>41319.854166666664</c:v>
                </c:pt>
                <c:pt idx="6949">
                  <c:v>41319.875</c:v>
                </c:pt>
                <c:pt idx="6950">
                  <c:v>41319.895833333336</c:v>
                </c:pt>
                <c:pt idx="6951">
                  <c:v>41319.916666666664</c:v>
                </c:pt>
                <c:pt idx="6952">
                  <c:v>41319.9375</c:v>
                </c:pt>
                <c:pt idx="6953">
                  <c:v>41319.958333333336</c:v>
                </c:pt>
                <c:pt idx="6954">
                  <c:v>41319.979166666664</c:v>
                </c:pt>
                <c:pt idx="6955">
                  <c:v>41320</c:v>
                </c:pt>
                <c:pt idx="6956">
                  <c:v>41320.020833333336</c:v>
                </c:pt>
                <c:pt idx="6957">
                  <c:v>41320.041666666664</c:v>
                </c:pt>
                <c:pt idx="6958">
                  <c:v>41320.0625</c:v>
                </c:pt>
                <c:pt idx="6959">
                  <c:v>41320.083333333336</c:v>
                </c:pt>
                <c:pt idx="6960">
                  <c:v>41320.104166666664</c:v>
                </c:pt>
                <c:pt idx="6961">
                  <c:v>41320.125</c:v>
                </c:pt>
                <c:pt idx="6962">
                  <c:v>41320.145833333336</c:v>
                </c:pt>
                <c:pt idx="6963">
                  <c:v>41320.166666666664</c:v>
                </c:pt>
                <c:pt idx="6964">
                  <c:v>41320.1875</c:v>
                </c:pt>
                <c:pt idx="6965">
                  <c:v>41320.208333333336</c:v>
                </c:pt>
                <c:pt idx="6966">
                  <c:v>41320.229166666664</c:v>
                </c:pt>
                <c:pt idx="6967">
                  <c:v>41320.25</c:v>
                </c:pt>
                <c:pt idx="6968">
                  <c:v>41320.270833333336</c:v>
                </c:pt>
                <c:pt idx="6969">
                  <c:v>41320.291666666664</c:v>
                </c:pt>
                <c:pt idx="6970">
                  <c:v>41320.3125</c:v>
                </c:pt>
                <c:pt idx="6971">
                  <c:v>41320.333333333336</c:v>
                </c:pt>
                <c:pt idx="6972">
                  <c:v>41320.354166666664</c:v>
                </c:pt>
                <c:pt idx="6973">
                  <c:v>41320.375</c:v>
                </c:pt>
                <c:pt idx="6974">
                  <c:v>41320.395833333336</c:v>
                </c:pt>
                <c:pt idx="6975">
                  <c:v>41320.416666666664</c:v>
                </c:pt>
                <c:pt idx="6976">
                  <c:v>41320.4375</c:v>
                </c:pt>
                <c:pt idx="6977">
                  <c:v>41320.458333333336</c:v>
                </c:pt>
                <c:pt idx="6978">
                  <c:v>41320.479166666664</c:v>
                </c:pt>
                <c:pt idx="6979">
                  <c:v>41320.5</c:v>
                </c:pt>
                <c:pt idx="6980">
                  <c:v>41320.520833333336</c:v>
                </c:pt>
                <c:pt idx="6981">
                  <c:v>41320.541666666664</c:v>
                </c:pt>
                <c:pt idx="6982">
                  <c:v>41320.5625</c:v>
                </c:pt>
                <c:pt idx="6983">
                  <c:v>41320.583333333336</c:v>
                </c:pt>
                <c:pt idx="6984">
                  <c:v>41320.604166666664</c:v>
                </c:pt>
                <c:pt idx="6985">
                  <c:v>41320.625</c:v>
                </c:pt>
                <c:pt idx="6986">
                  <c:v>41320.645833333336</c:v>
                </c:pt>
                <c:pt idx="6987">
                  <c:v>41320.666666666664</c:v>
                </c:pt>
                <c:pt idx="6988">
                  <c:v>41320.6875</c:v>
                </c:pt>
                <c:pt idx="6989">
                  <c:v>41320.708333333336</c:v>
                </c:pt>
                <c:pt idx="6990">
                  <c:v>41320.729166666664</c:v>
                </c:pt>
                <c:pt idx="6991">
                  <c:v>41320.75</c:v>
                </c:pt>
                <c:pt idx="6992">
                  <c:v>41320.770833333336</c:v>
                </c:pt>
                <c:pt idx="6993">
                  <c:v>41320.791666666664</c:v>
                </c:pt>
                <c:pt idx="6994">
                  <c:v>41320.8125</c:v>
                </c:pt>
                <c:pt idx="6995">
                  <c:v>41320.833333333336</c:v>
                </c:pt>
                <c:pt idx="6996">
                  <c:v>41320.854166666664</c:v>
                </c:pt>
                <c:pt idx="6997">
                  <c:v>41320.875</c:v>
                </c:pt>
                <c:pt idx="6998">
                  <c:v>41320.895833333336</c:v>
                </c:pt>
                <c:pt idx="6999">
                  <c:v>41320.916666666664</c:v>
                </c:pt>
                <c:pt idx="7000">
                  <c:v>41320.9375</c:v>
                </c:pt>
                <c:pt idx="7001">
                  <c:v>41320.958333333336</c:v>
                </c:pt>
                <c:pt idx="7002">
                  <c:v>41320.979166666664</c:v>
                </c:pt>
                <c:pt idx="7003">
                  <c:v>41321</c:v>
                </c:pt>
                <c:pt idx="7004">
                  <c:v>41321.020833333336</c:v>
                </c:pt>
                <c:pt idx="7005">
                  <c:v>41321.041666666664</c:v>
                </c:pt>
                <c:pt idx="7006">
                  <c:v>41321.0625</c:v>
                </c:pt>
                <c:pt idx="7007">
                  <c:v>41321.083333333336</c:v>
                </c:pt>
                <c:pt idx="7008">
                  <c:v>41321.104166666664</c:v>
                </c:pt>
                <c:pt idx="7009">
                  <c:v>41321.125</c:v>
                </c:pt>
                <c:pt idx="7010">
                  <c:v>41321.145833333336</c:v>
                </c:pt>
                <c:pt idx="7011">
                  <c:v>41321.166666666664</c:v>
                </c:pt>
                <c:pt idx="7012">
                  <c:v>41321.1875</c:v>
                </c:pt>
                <c:pt idx="7013">
                  <c:v>41321.208333333336</c:v>
                </c:pt>
                <c:pt idx="7014">
                  <c:v>41321.229166666664</c:v>
                </c:pt>
                <c:pt idx="7015">
                  <c:v>41321.25</c:v>
                </c:pt>
                <c:pt idx="7016">
                  <c:v>41321.270833333336</c:v>
                </c:pt>
                <c:pt idx="7017">
                  <c:v>41321.291666666664</c:v>
                </c:pt>
                <c:pt idx="7018">
                  <c:v>41321.3125</c:v>
                </c:pt>
                <c:pt idx="7019">
                  <c:v>41321.333333333336</c:v>
                </c:pt>
                <c:pt idx="7020">
                  <c:v>41321.354166666664</c:v>
                </c:pt>
                <c:pt idx="7021">
                  <c:v>41321.375</c:v>
                </c:pt>
                <c:pt idx="7022">
                  <c:v>41321.395833333336</c:v>
                </c:pt>
                <c:pt idx="7023">
                  <c:v>41321.416666666664</c:v>
                </c:pt>
                <c:pt idx="7024">
                  <c:v>41321.4375</c:v>
                </c:pt>
                <c:pt idx="7025">
                  <c:v>41321.458333333336</c:v>
                </c:pt>
                <c:pt idx="7026">
                  <c:v>41321.479166666664</c:v>
                </c:pt>
                <c:pt idx="7027">
                  <c:v>41321.5</c:v>
                </c:pt>
                <c:pt idx="7028">
                  <c:v>41321.520833333336</c:v>
                </c:pt>
                <c:pt idx="7029">
                  <c:v>41321.541666666664</c:v>
                </c:pt>
                <c:pt idx="7030">
                  <c:v>41321.5625</c:v>
                </c:pt>
                <c:pt idx="7031">
                  <c:v>41321.583333333336</c:v>
                </c:pt>
                <c:pt idx="7032">
                  <c:v>41321.604166666664</c:v>
                </c:pt>
                <c:pt idx="7033">
                  <c:v>41321.625</c:v>
                </c:pt>
                <c:pt idx="7034">
                  <c:v>41321.645833333336</c:v>
                </c:pt>
                <c:pt idx="7035">
                  <c:v>41321.666666666664</c:v>
                </c:pt>
                <c:pt idx="7036">
                  <c:v>41321.6875</c:v>
                </c:pt>
                <c:pt idx="7037">
                  <c:v>41321.708333333336</c:v>
                </c:pt>
                <c:pt idx="7038">
                  <c:v>41321.729166666664</c:v>
                </c:pt>
                <c:pt idx="7039">
                  <c:v>41321.75</c:v>
                </c:pt>
                <c:pt idx="7040">
                  <c:v>41321.770833333336</c:v>
                </c:pt>
                <c:pt idx="7041">
                  <c:v>41321.791666666664</c:v>
                </c:pt>
                <c:pt idx="7042">
                  <c:v>41321.8125</c:v>
                </c:pt>
                <c:pt idx="7043">
                  <c:v>41321.833333333336</c:v>
                </c:pt>
                <c:pt idx="7044">
                  <c:v>41321.854166666664</c:v>
                </c:pt>
                <c:pt idx="7045">
                  <c:v>41321.875</c:v>
                </c:pt>
                <c:pt idx="7046">
                  <c:v>41321.895833333336</c:v>
                </c:pt>
                <c:pt idx="7047">
                  <c:v>41321.916666666664</c:v>
                </c:pt>
                <c:pt idx="7048">
                  <c:v>41321.9375</c:v>
                </c:pt>
                <c:pt idx="7049">
                  <c:v>41321.958333333336</c:v>
                </c:pt>
                <c:pt idx="7050">
                  <c:v>41321.979166666664</c:v>
                </c:pt>
                <c:pt idx="7051">
                  <c:v>41322</c:v>
                </c:pt>
                <c:pt idx="7052">
                  <c:v>41322.020833333336</c:v>
                </c:pt>
                <c:pt idx="7053">
                  <c:v>41322.041666666664</c:v>
                </c:pt>
                <c:pt idx="7054">
                  <c:v>41322.0625</c:v>
                </c:pt>
                <c:pt idx="7055">
                  <c:v>41322.083333333336</c:v>
                </c:pt>
                <c:pt idx="7056">
                  <c:v>41322.104166666664</c:v>
                </c:pt>
                <c:pt idx="7057">
                  <c:v>41322.125</c:v>
                </c:pt>
                <c:pt idx="7058">
                  <c:v>41322.145833333336</c:v>
                </c:pt>
                <c:pt idx="7059">
                  <c:v>41322.166666666664</c:v>
                </c:pt>
                <c:pt idx="7060">
                  <c:v>41322.1875</c:v>
                </c:pt>
                <c:pt idx="7061">
                  <c:v>41322.208333333336</c:v>
                </c:pt>
                <c:pt idx="7062">
                  <c:v>41322.229166666664</c:v>
                </c:pt>
                <c:pt idx="7063">
                  <c:v>41322.25</c:v>
                </c:pt>
                <c:pt idx="7064">
                  <c:v>41322.270833333336</c:v>
                </c:pt>
                <c:pt idx="7065">
                  <c:v>41322.291666666664</c:v>
                </c:pt>
                <c:pt idx="7066">
                  <c:v>41322.3125</c:v>
                </c:pt>
                <c:pt idx="7067">
                  <c:v>41322.333333333336</c:v>
                </c:pt>
                <c:pt idx="7068">
                  <c:v>41322.354166666664</c:v>
                </c:pt>
                <c:pt idx="7069">
                  <c:v>41322.375</c:v>
                </c:pt>
                <c:pt idx="7070">
                  <c:v>41322.395833333336</c:v>
                </c:pt>
                <c:pt idx="7071">
                  <c:v>41322.416666666664</c:v>
                </c:pt>
                <c:pt idx="7072">
                  <c:v>41322.4375</c:v>
                </c:pt>
                <c:pt idx="7073">
                  <c:v>41322.458333333336</c:v>
                </c:pt>
                <c:pt idx="7074">
                  <c:v>41322.479166666664</c:v>
                </c:pt>
                <c:pt idx="7075">
                  <c:v>41322.5</c:v>
                </c:pt>
                <c:pt idx="7076">
                  <c:v>41322.520833333336</c:v>
                </c:pt>
                <c:pt idx="7077">
                  <c:v>41322.541666666664</c:v>
                </c:pt>
                <c:pt idx="7078">
                  <c:v>41322.5625</c:v>
                </c:pt>
                <c:pt idx="7079">
                  <c:v>41322.583333333336</c:v>
                </c:pt>
                <c:pt idx="7080">
                  <c:v>41322.604166666664</c:v>
                </c:pt>
                <c:pt idx="7081">
                  <c:v>41322.625</c:v>
                </c:pt>
                <c:pt idx="7082">
                  <c:v>41322.645833333336</c:v>
                </c:pt>
                <c:pt idx="7083">
                  <c:v>41322.666666666664</c:v>
                </c:pt>
                <c:pt idx="7084">
                  <c:v>41322.6875</c:v>
                </c:pt>
                <c:pt idx="7085">
                  <c:v>41322.708333333336</c:v>
                </c:pt>
                <c:pt idx="7086">
                  <c:v>41322.729166666664</c:v>
                </c:pt>
                <c:pt idx="7087">
                  <c:v>41322.75</c:v>
                </c:pt>
                <c:pt idx="7088">
                  <c:v>41322.770833333336</c:v>
                </c:pt>
                <c:pt idx="7089">
                  <c:v>41322.791666666664</c:v>
                </c:pt>
                <c:pt idx="7090">
                  <c:v>41322.8125</c:v>
                </c:pt>
                <c:pt idx="7091">
                  <c:v>41322.833333333336</c:v>
                </c:pt>
                <c:pt idx="7092">
                  <c:v>41322.854166666664</c:v>
                </c:pt>
                <c:pt idx="7093">
                  <c:v>41322.875</c:v>
                </c:pt>
                <c:pt idx="7094">
                  <c:v>41322.895833333336</c:v>
                </c:pt>
                <c:pt idx="7095">
                  <c:v>41322.916666666664</c:v>
                </c:pt>
                <c:pt idx="7096">
                  <c:v>41322.9375</c:v>
                </c:pt>
                <c:pt idx="7097">
                  <c:v>41322.958333333336</c:v>
                </c:pt>
                <c:pt idx="7098">
                  <c:v>41322.979166666664</c:v>
                </c:pt>
                <c:pt idx="7099">
                  <c:v>41323</c:v>
                </c:pt>
                <c:pt idx="7100">
                  <c:v>41323.020833333336</c:v>
                </c:pt>
                <c:pt idx="7101">
                  <c:v>41323.041666666664</c:v>
                </c:pt>
                <c:pt idx="7102">
                  <c:v>41323.0625</c:v>
                </c:pt>
                <c:pt idx="7103">
                  <c:v>41323.083333333336</c:v>
                </c:pt>
                <c:pt idx="7104">
                  <c:v>41323.104166666664</c:v>
                </c:pt>
                <c:pt idx="7105">
                  <c:v>41323.125</c:v>
                </c:pt>
                <c:pt idx="7106">
                  <c:v>41323.145833333336</c:v>
                </c:pt>
                <c:pt idx="7107">
                  <c:v>41323.166666666664</c:v>
                </c:pt>
                <c:pt idx="7108">
                  <c:v>41323.1875</c:v>
                </c:pt>
                <c:pt idx="7109">
                  <c:v>41323.208333333336</c:v>
                </c:pt>
                <c:pt idx="7110">
                  <c:v>41323.229166666664</c:v>
                </c:pt>
                <c:pt idx="7111">
                  <c:v>41323.25</c:v>
                </c:pt>
                <c:pt idx="7112">
                  <c:v>41323.270833333336</c:v>
                </c:pt>
                <c:pt idx="7113">
                  <c:v>41323.291666666664</c:v>
                </c:pt>
                <c:pt idx="7114">
                  <c:v>41323.3125</c:v>
                </c:pt>
                <c:pt idx="7115">
                  <c:v>41323.333333333336</c:v>
                </c:pt>
                <c:pt idx="7116">
                  <c:v>41323.354166666664</c:v>
                </c:pt>
                <c:pt idx="7117">
                  <c:v>41323.375</c:v>
                </c:pt>
                <c:pt idx="7118">
                  <c:v>41323.395833333336</c:v>
                </c:pt>
                <c:pt idx="7119">
                  <c:v>41323.416666666664</c:v>
                </c:pt>
                <c:pt idx="7120">
                  <c:v>41323.4375</c:v>
                </c:pt>
                <c:pt idx="7121">
                  <c:v>41323.458333333336</c:v>
                </c:pt>
                <c:pt idx="7122">
                  <c:v>41323.479166666664</c:v>
                </c:pt>
                <c:pt idx="7123">
                  <c:v>41323.5</c:v>
                </c:pt>
                <c:pt idx="7124">
                  <c:v>41323.520833333336</c:v>
                </c:pt>
                <c:pt idx="7125">
                  <c:v>41323.541666666664</c:v>
                </c:pt>
                <c:pt idx="7126">
                  <c:v>41323.5625</c:v>
                </c:pt>
                <c:pt idx="7127">
                  <c:v>41323.583333333336</c:v>
                </c:pt>
                <c:pt idx="7128">
                  <c:v>41323.604166666664</c:v>
                </c:pt>
                <c:pt idx="7129">
                  <c:v>41323.625</c:v>
                </c:pt>
                <c:pt idx="7130">
                  <c:v>41323.645833333336</c:v>
                </c:pt>
                <c:pt idx="7131">
                  <c:v>41323.666666666664</c:v>
                </c:pt>
                <c:pt idx="7132">
                  <c:v>41323.6875</c:v>
                </c:pt>
                <c:pt idx="7133">
                  <c:v>41323.708333333336</c:v>
                </c:pt>
                <c:pt idx="7134">
                  <c:v>41323.729166666664</c:v>
                </c:pt>
                <c:pt idx="7135">
                  <c:v>41323.75</c:v>
                </c:pt>
                <c:pt idx="7136">
                  <c:v>41323.770833333336</c:v>
                </c:pt>
                <c:pt idx="7137">
                  <c:v>41323.791666666664</c:v>
                </c:pt>
                <c:pt idx="7138">
                  <c:v>41323.8125</c:v>
                </c:pt>
                <c:pt idx="7139">
                  <c:v>41323.833333333336</c:v>
                </c:pt>
                <c:pt idx="7140">
                  <c:v>41323.854166666664</c:v>
                </c:pt>
                <c:pt idx="7141">
                  <c:v>41323.875</c:v>
                </c:pt>
                <c:pt idx="7142">
                  <c:v>41323.895833333336</c:v>
                </c:pt>
                <c:pt idx="7143">
                  <c:v>41323.916666666664</c:v>
                </c:pt>
                <c:pt idx="7144">
                  <c:v>41323.9375</c:v>
                </c:pt>
                <c:pt idx="7145">
                  <c:v>41323.958333333336</c:v>
                </c:pt>
                <c:pt idx="7146">
                  <c:v>41323.979166666664</c:v>
                </c:pt>
                <c:pt idx="7147">
                  <c:v>41324</c:v>
                </c:pt>
                <c:pt idx="7148">
                  <c:v>41324.020833333336</c:v>
                </c:pt>
                <c:pt idx="7149">
                  <c:v>41324.041666666664</c:v>
                </c:pt>
                <c:pt idx="7150">
                  <c:v>41324.0625</c:v>
                </c:pt>
                <c:pt idx="7151">
                  <c:v>41324.083333333336</c:v>
                </c:pt>
                <c:pt idx="7152">
                  <c:v>41324.104166666664</c:v>
                </c:pt>
                <c:pt idx="7153">
                  <c:v>41324.125</c:v>
                </c:pt>
                <c:pt idx="7154">
                  <c:v>41324.145833333336</c:v>
                </c:pt>
                <c:pt idx="7155">
                  <c:v>41324.166666666664</c:v>
                </c:pt>
                <c:pt idx="7156">
                  <c:v>41324.1875</c:v>
                </c:pt>
                <c:pt idx="7157">
                  <c:v>41324.208333333336</c:v>
                </c:pt>
                <c:pt idx="7158">
                  <c:v>41324.229166666664</c:v>
                </c:pt>
                <c:pt idx="7159">
                  <c:v>41324.25</c:v>
                </c:pt>
                <c:pt idx="7160">
                  <c:v>41324.270833333336</c:v>
                </c:pt>
                <c:pt idx="7161">
                  <c:v>41324.291666666664</c:v>
                </c:pt>
                <c:pt idx="7162">
                  <c:v>41324.3125</c:v>
                </c:pt>
                <c:pt idx="7163">
                  <c:v>41324.333333333336</c:v>
                </c:pt>
                <c:pt idx="7164">
                  <c:v>41324.354166666664</c:v>
                </c:pt>
                <c:pt idx="7165">
                  <c:v>41324.375</c:v>
                </c:pt>
                <c:pt idx="7166">
                  <c:v>41324.395833333336</c:v>
                </c:pt>
                <c:pt idx="7167">
                  <c:v>41324.416666666664</c:v>
                </c:pt>
                <c:pt idx="7168">
                  <c:v>41324.4375</c:v>
                </c:pt>
                <c:pt idx="7169">
                  <c:v>41324.458333333336</c:v>
                </c:pt>
                <c:pt idx="7170">
                  <c:v>41324.479166666664</c:v>
                </c:pt>
                <c:pt idx="7171">
                  <c:v>41324.5</c:v>
                </c:pt>
                <c:pt idx="7172">
                  <c:v>41324.520833333336</c:v>
                </c:pt>
                <c:pt idx="7173">
                  <c:v>41324.541666666664</c:v>
                </c:pt>
                <c:pt idx="7174">
                  <c:v>41324.5625</c:v>
                </c:pt>
                <c:pt idx="7175">
                  <c:v>41324.583333333336</c:v>
                </c:pt>
                <c:pt idx="7176">
                  <c:v>41324.604166666664</c:v>
                </c:pt>
                <c:pt idx="7177">
                  <c:v>41324.625</c:v>
                </c:pt>
                <c:pt idx="7178">
                  <c:v>41324.645833333336</c:v>
                </c:pt>
                <c:pt idx="7179">
                  <c:v>41324.666666666664</c:v>
                </c:pt>
                <c:pt idx="7180">
                  <c:v>41324.6875</c:v>
                </c:pt>
                <c:pt idx="7181">
                  <c:v>41324.708333333336</c:v>
                </c:pt>
                <c:pt idx="7182">
                  <c:v>41324.729166666664</c:v>
                </c:pt>
                <c:pt idx="7183">
                  <c:v>41324.75</c:v>
                </c:pt>
                <c:pt idx="7184">
                  <c:v>41324.770833333336</c:v>
                </c:pt>
                <c:pt idx="7185">
                  <c:v>41324.791666666664</c:v>
                </c:pt>
                <c:pt idx="7186">
                  <c:v>41324.8125</c:v>
                </c:pt>
                <c:pt idx="7187">
                  <c:v>41324.833333333336</c:v>
                </c:pt>
                <c:pt idx="7188">
                  <c:v>41324.854166666664</c:v>
                </c:pt>
                <c:pt idx="7189">
                  <c:v>41324.875</c:v>
                </c:pt>
                <c:pt idx="7190">
                  <c:v>41324.895833333336</c:v>
                </c:pt>
                <c:pt idx="7191">
                  <c:v>41324.916666666664</c:v>
                </c:pt>
                <c:pt idx="7192">
                  <c:v>41324.9375</c:v>
                </c:pt>
                <c:pt idx="7193">
                  <c:v>41324.958333333336</c:v>
                </c:pt>
                <c:pt idx="7194">
                  <c:v>41324.979166666664</c:v>
                </c:pt>
                <c:pt idx="7195">
                  <c:v>41325</c:v>
                </c:pt>
                <c:pt idx="7196">
                  <c:v>41325.020833333336</c:v>
                </c:pt>
                <c:pt idx="7197">
                  <c:v>41325.041666666664</c:v>
                </c:pt>
                <c:pt idx="7198">
                  <c:v>41325.0625</c:v>
                </c:pt>
                <c:pt idx="7199">
                  <c:v>41325.083333333336</c:v>
                </c:pt>
                <c:pt idx="7200">
                  <c:v>41325.104166666664</c:v>
                </c:pt>
                <c:pt idx="7201">
                  <c:v>41325.125</c:v>
                </c:pt>
                <c:pt idx="7202">
                  <c:v>41325.145833333336</c:v>
                </c:pt>
                <c:pt idx="7203">
                  <c:v>41325.166666666664</c:v>
                </c:pt>
                <c:pt idx="7204">
                  <c:v>41325.1875</c:v>
                </c:pt>
                <c:pt idx="7205">
                  <c:v>41325.208333333336</c:v>
                </c:pt>
                <c:pt idx="7206">
                  <c:v>41325.229166666664</c:v>
                </c:pt>
                <c:pt idx="7207">
                  <c:v>41325.25</c:v>
                </c:pt>
                <c:pt idx="7208">
                  <c:v>41325.270833333336</c:v>
                </c:pt>
                <c:pt idx="7209">
                  <c:v>41325.291666666664</c:v>
                </c:pt>
                <c:pt idx="7210">
                  <c:v>41325.3125</c:v>
                </c:pt>
                <c:pt idx="7211">
                  <c:v>41325.333333333336</c:v>
                </c:pt>
                <c:pt idx="7212">
                  <c:v>41325.354166666664</c:v>
                </c:pt>
                <c:pt idx="7213">
                  <c:v>41325.375</c:v>
                </c:pt>
                <c:pt idx="7214">
                  <c:v>41325.395833333336</c:v>
                </c:pt>
                <c:pt idx="7215">
                  <c:v>41325.416666666664</c:v>
                </c:pt>
                <c:pt idx="7216">
                  <c:v>41325.4375</c:v>
                </c:pt>
                <c:pt idx="7217">
                  <c:v>41325.458333333336</c:v>
                </c:pt>
                <c:pt idx="7218">
                  <c:v>41325.479166666664</c:v>
                </c:pt>
                <c:pt idx="7219">
                  <c:v>41325.5</c:v>
                </c:pt>
                <c:pt idx="7220">
                  <c:v>41325.520833333336</c:v>
                </c:pt>
                <c:pt idx="7221">
                  <c:v>41325.541666666664</c:v>
                </c:pt>
                <c:pt idx="7222">
                  <c:v>41325.5625</c:v>
                </c:pt>
                <c:pt idx="7223">
                  <c:v>41325.583333333336</c:v>
                </c:pt>
                <c:pt idx="7224">
                  <c:v>41325.604166666664</c:v>
                </c:pt>
                <c:pt idx="7225">
                  <c:v>41325.625</c:v>
                </c:pt>
                <c:pt idx="7226">
                  <c:v>41325.645833333336</c:v>
                </c:pt>
                <c:pt idx="7227">
                  <c:v>41325.666666666664</c:v>
                </c:pt>
                <c:pt idx="7228">
                  <c:v>41325.6875</c:v>
                </c:pt>
                <c:pt idx="7229">
                  <c:v>41325.708333333336</c:v>
                </c:pt>
                <c:pt idx="7230">
                  <c:v>41325.729166666664</c:v>
                </c:pt>
                <c:pt idx="7231">
                  <c:v>41325.75</c:v>
                </c:pt>
                <c:pt idx="7232">
                  <c:v>41325.770833333336</c:v>
                </c:pt>
                <c:pt idx="7233">
                  <c:v>41325.791666666664</c:v>
                </c:pt>
                <c:pt idx="7234">
                  <c:v>41325.8125</c:v>
                </c:pt>
                <c:pt idx="7235">
                  <c:v>41325.833333333336</c:v>
                </c:pt>
                <c:pt idx="7236">
                  <c:v>41325.854166666664</c:v>
                </c:pt>
                <c:pt idx="7237">
                  <c:v>41325.875</c:v>
                </c:pt>
                <c:pt idx="7238">
                  <c:v>41325.895833333336</c:v>
                </c:pt>
                <c:pt idx="7239">
                  <c:v>41325.916666666664</c:v>
                </c:pt>
                <c:pt idx="7240">
                  <c:v>41325.9375</c:v>
                </c:pt>
                <c:pt idx="7241">
                  <c:v>41325.958333333336</c:v>
                </c:pt>
                <c:pt idx="7242">
                  <c:v>41325.979166666664</c:v>
                </c:pt>
                <c:pt idx="7243">
                  <c:v>41326</c:v>
                </c:pt>
                <c:pt idx="7244">
                  <c:v>41326.020833333336</c:v>
                </c:pt>
                <c:pt idx="7245">
                  <c:v>41326.041666666664</c:v>
                </c:pt>
                <c:pt idx="7246">
                  <c:v>41326.0625</c:v>
                </c:pt>
                <c:pt idx="7247">
                  <c:v>41326.083333333336</c:v>
                </c:pt>
                <c:pt idx="7248">
                  <c:v>41326.104166666664</c:v>
                </c:pt>
                <c:pt idx="7249">
                  <c:v>41326.125</c:v>
                </c:pt>
                <c:pt idx="7250">
                  <c:v>41326.145833333336</c:v>
                </c:pt>
                <c:pt idx="7251">
                  <c:v>41326.166666666664</c:v>
                </c:pt>
                <c:pt idx="7252">
                  <c:v>41326.1875</c:v>
                </c:pt>
                <c:pt idx="7253">
                  <c:v>41326.208333333336</c:v>
                </c:pt>
                <c:pt idx="7254">
                  <c:v>41326.229166666664</c:v>
                </c:pt>
                <c:pt idx="7255">
                  <c:v>41326.25</c:v>
                </c:pt>
                <c:pt idx="7256">
                  <c:v>41326.270833333336</c:v>
                </c:pt>
                <c:pt idx="7257">
                  <c:v>41326.291666666664</c:v>
                </c:pt>
                <c:pt idx="7258">
                  <c:v>41326.3125</c:v>
                </c:pt>
                <c:pt idx="7259">
                  <c:v>41326.333333333336</c:v>
                </c:pt>
                <c:pt idx="7260">
                  <c:v>41326.354166666664</c:v>
                </c:pt>
                <c:pt idx="7261">
                  <c:v>41326.375</c:v>
                </c:pt>
                <c:pt idx="7262">
                  <c:v>41326.395833333336</c:v>
                </c:pt>
                <c:pt idx="7263">
                  <c:v>41326.416666666664</c:v>
                </c:pt>
                <c:pt idx="7264">
                  <c:v>41326.4375</c:v>
                </c:pt>
                <c:pt idx="7265">
                  <c:v>41326.458333333336</c:v>
                </c:pt>
                <c:pt idx="7266">
                  <c:v>41326.479166666664</c:v>
                </c:pt>
                <c:pt idx="7267">
                  <c:v>41326.5</c:v>
                </c:pt>
                <c:pt idx="7268">
                  <c:v>41326.520833333336</c:v>
                </c:pt>
                <c:pt idx="7269">
                  <c:v>41326.541666666664</c:v>
                </c:pt>
                <c:pt idx="7270">
                  <c:v>41326.5625</c:v>
                </c:pt>
                <c:pt idx="7271">
                  <c:v>41326.583333333336</c:v>
                </c:pt>
                <c:pt idx="7272">
                  <c:v>41326.604166666664</c:v>
                </c:pt>
                <c:pt idx="7273">
                  <c:v>41326.625</c:v>
                </c:pt>
                <c:pt idx="7274">
                  <c:v>41326.645833333336</c:v>
                </c:pt>
                <c:pt idx="7275">
                  <c:v>41326.666666666664</c:v>
                </c:pt>
                <c:pt idx="7276">
                  <c:v>41326.6875</c:v>
                </c:pt>
                <c:pt idx="7277">
                  <c:v>41326.708333333336</c:v>
                </c:pt>
                <c:pt idx="7278">
                  <c:v>41326.729166666664</c:v>
                </c:pt>
                <c:pt idx="7279">
                  <c:v>41326.75</c:v>
                </c:pt>
                <c:pt idx="7280">
                  <c:v>41326.770833333336</c:v>
                </c:pt>
                <c:pt idx="7281">
                  <c:v>41326.791666666664</c:v>
                </c:pt>
                <c:pt idx="7282">
                  <c:v>41326.8125</c:v>
                </c:pt>
                <c:pt idx="7283">
                  <c:v>41326.833333333336</c:v>
                </c:pt>
                <c:pt idx="7284">
                  <c:v>41326.854166666664</c:v>
                </c:pt>
                <c:pt idx="7285">
                  <c:v>41326.875</c:v>
                </c:pt>
                <c:pt idx="7286">
                  <c:v>41326.895833333336</c:v>
                </c:pt>
                <c:pt idx="7287">
                  <c:v>41326.916666666664</c:v>
                </c:pt>
                <c:pt idx="7288">
                  <c:v>41326.9375</c:v>
                </c:pt>
                <c:pt idx="7289">
                  <c:v>41326.958333333336</c:v>
                </c:pt>
                <c:pt idx="7290">
                  <c:v>41326.979166666664</c:v>
                </c:pt>
                <c:pt idx="7291">
                  <c:v>41327</c:v>
                </c:pt>
                <c:pt idx="7292">
                  <c:v>41327.020833333336</c:v>
                </c:pt>
                <c:pt idx="7293">
                  <c:v>41327.041666666664</c:v>
                </c:pt>
                <c:pt idx="7294">
                  <c:v>41327.0625</c:v>
                </c:pt>
                <c:pt idx="7295">
                  <c:v>41327.083333333336</c:v>
                </c:pt>
                <c:pt idx="7296">
                  <c:v>41327.104166666664</c:v>
                </c:pt>
                <c:pt idx="7297">
                  <c:v>41327.125</c:v>
                </c:pt>
                <c:pt idx="7298">
                  <c:v>41327.145833333336</c:v>
                </c:pt>
                <c:pt idx="7299">
                  <c:v>41327.166666666664</c:v>
                </c:pt>
                <c:pt idx="7300">
                  <c:v>41327.1875</c:v>
                </c:pt>
                <c:pt idx="7301">
                  <c:v>41327.208333333336</c:v>
                </c:pt>
                <c:pt idx="7302">
                  <c:v>41327.229166666664</c:v>
                </c:pt>
                <c:pt idx="7303">
                  <c:v>41327.25</c:v>
                </c:pt>
                <c:pt idx="7304">
                  <c:v>41327.270833333336</c:v>
                </c:pt>
                <c:pt idx="7305">
                  <c:v>41327.291666666664</c:v>
                </c:pt>
                <c:pt idx="7306">
                  <c:v>41327.3125</c:v>
                </c:pt>
                <c:pt idx="7307">
                  <c:v>41327.333333333336</c:v>
                </c:pt>
                <c:pt idx="7308">
                  <c:v>41327.354166666664</c:v>
                </c:pt>
                <c:pt idx="7309">
                  <c:v>41327.375</c:v>
                </c:pt>
                <c:pt idx="7310">
                  <c:v>41327.395833333336</c:v>
                </c:pt>
                <c:pt idx="7311">
                  <c:v>41327.416666666664</c:v>
                </c:pt>
                <c:pt idx="7312">
                  <c:v>41327.4375</c:v>
                </c:pt>
                <c:pt idx="7313">
                  <c:v>41327.458333333336</c:v>
                </c:pt>
                <c:pt idx="7314">
                  <c:v>41327.479166666664</c:v>
                </c:pt>
                <c:pt idx="7315">
                  <c:v>41327.5</c:v>
                </c:pt>
                <c:pt idx="7316">
                  <c:v>41327.520833333336</c:v>
                </c:pt>
                <c:pt idx="7317">
                  <c:v>41327.541666666664</c:v>
                </c:pt>
                <c:pt idx="7318">
                  <c:v>41327.5625</c:v>
                </c:pt>
                <c:pt idx="7319">
                  <c:v>41327.583333333336</c:v>
                </c:pt>
                <c:pt idx="7320">
                  <c:v>41327.604166666664</c:v>
                </c:pt>
                <c:pt idx="7321">
                  <c:v>41327.625</c:v>
                </c:pt>
                <c:pt idx="7322">
                  <c:v>41327.645833333336</c:v>
                </c:pt>
                <c:pt idx="7323">
                  <c:v>41327.666666666664</c:v>
                </c:pt>
                <c:pt idx="7324">
                  <c:v>41327.6875</c:v>
                </c:pt>
                <c:pt idx="7325">
                  <c:v>41327.708333333336</c:v>
                </c:pt>
                <c:pt idx="7326">
                  <c:v>41327.729166666664</c:v>
                </c:pt>
                <c:pt idx="7327">
                  <c:v>41327.75</c:v>
                </c:pt>
                <c:pt idx="7328">
                  <c:v>41327.770833333336</c:v>
                </c:pt>
                <c:pt idx="7329">
                  <c:v>41327.791666666664</c:v>
                </c:pt>
                <c:pt idx="7330">
                  <c:v>41327.8125</c:v>
                </c:pt>
                <c:pt idx="7331">
                  <c:v>41327.833333333336</c:v>
                </c:pt>
                <c:pt idx="7332">
                  <c:v>41327.854166666664</c:v>
                </c:pt>
                <c:pt idx="7333">
                  <c:v>41327.875</c:v>
                </c:pt>
                <c:pt idx="7334">
                  <c:v>41327.895833333336</c:v>
                </c:pt>
                <c:pt idx="7335">
                  <c:v>41327.916666666664</c:v>
                </c:pt>
                <c:pt idx="7336">
                  <c:v>41327.9375</c:v>
                </c:pt>
                <c:pt idx="7337">
                  <c:v>41327.958333333336</c:v>
                </c:pt>
                <c:pt idx="7338">
                  <c:v>41327.979166666664</c:v>
                </c:pt>
                <c:pt idx="7339">
                  <c:v>41328</c:v>
                </c:pt>
                <c:pt idx="7340">
                  <c:v>41328.020833333336</c:v>
                </c:pt>
                <c:pt idx="7341">
                  <c:v>41328.041666666664</c:v>
                </c:pt>
                <c:pt idx="7342">
                  <c:v>41328.0625</c:v>
                </c:pt>
                <c:pt idx="7343">
                  <c:v>41328.083333333336</c:v>
                </c:pt>
                <c:pt idx="7344">
                  <c:v>41328.104166666664</c:v>
                </c:pt>
                <c:pt idx="7345">
                  <c:v>41328.125</c:v>
                </c:pt>
                <c:pt idx="7346">
                  <c:v>41328.145833333336</c:v>
                </c:pt>
                <c:pt idx="7347">
                  <c:v>41328.166666666664</c:v>
                </c:pt>
                <c:pt idx="7348">
                  <c:v>41328.1875</c:v>
                </c:pt>
                <c:pt idx="7349">
                  <c:v>41328.208333333336</c:v>
                </c:pt>
                <c:pt idx="7350">
                  <c:v>41328.229166666664</c:v>
                </c:pt>
                <c:pt idx="7351">
                  <c:v>41328.25</c:v>
                </c:pt>
                <c:pt idx="7352">
                  <c:v>41328.270833333336</c:v>
                </c:pt>
                <c:pt idx="7353">
                  <c:v>41328.291666666664</c:v>
                </c:pt>
                <c:pt idx="7354">
                  <c:v>41328.3125</c:v>
                </c:pt>
                <c:pt idx="7355">
                  <c:v>41328.333333333336</c:v>
                </c:pt>
                <c:pt idx="7356">
                  <c:v>41328.354166666664</c:v>
                </c:pt>
                <c:pt idx="7357">
                  <c:v>41328.375</c:v>
                </c:pt>
                <c:pt idx="7358">
                  <c:v>41328.395833333336</c:v>
                </c:pt>
                <c:pt idx="7359">
                  <c:v>41328.416666666664</c:v>
                </c:pt>
                <c:pt idx="7360">
                  <c:v>41328.4375</c:v>
                </c:pt>
                <c:pt idx="7361">
                  <c:v>41328.458333333336</c:v>
                </c:pt>
                <c:pt idx="7362">
                  <c:v>41328.479166666664</c:v>
                </c:pt>
                <c:pt idx="7363">
                  <c:v>41328.5</c:v>
                </c:pt>
                <c:pt idx="7364">
                  <c:v>41328.520833333336</c:v>
                </c:pt>
                <c:pt idx="7365">
                  <c:v>41328.541666666664</c:v>
                </c:pt>
                <c:pt idx="7366">
                  <c:v>41328.5625</c:v>
                </c:pt>
                <c:pt idx="7367">
                  <c:v>41328.583333333336</c:v>
                </c:pt>
                <c:pt idx="7368">
                  <c:v>41328.604166666664</c:v>
                </c:pt>
                <c:pt idx="7369">
                  <c:v>41328.625</c:v>
                </c:pt>
                <c:pt idx="7370">
                  <c:v>41328.645833333336</c:v>
                </c:pt>
                <c:pt idx="7371">
                  <c:v>41328.666666666664</c:v>
                </c:pt>
                <c:pt idx="7372">
                  <c:v>41328.6875</c:v>
                </c:pt>
                <c:pt idx="7373">
                  <c:v>41328.708333333336</c:v>
                </c:pt>
                <c:pt idx="7374">
                  <c:v>41328.729166666664</c:v>
                </c:pt>
                <c:pt idx="7375">
                  <c:v>41328.75</c:v>
                </c:pt>
                <c:pt idx="7376">
                  <c:v>41328.770833333336</c:v>
                </c:pt>
                <c:pt idx="7377">
                  <c:v>41328.791666666664</c:v>
                </c:pt>
                <c:pt idx="7378">
                  <c:v>41328.8125</c:v>
                </c:pt>
                <c:pt idx="7379">
                  <c:v>41328.833333333336</c:v>
                </c:pt>
                <c:pt idx="7380">
                  <c:v>41328.854166666664</c:v>
                </c:pt>
                <c:pt idx="7381">
                  <c:v>41328.875</c:v>
                </c:pt>
                <c:pt idx="7382">
                  <c:v>41328.895833333336</c:v>
                </c:pt>
                <c:pt idx="7383">
                  <c:v>41328.916666666664</c:v>
                </c:pt>
                <c:pt idx="7384">
                  <c:v>41328.9375</c:v>
                </c:pt>
                <c:pt idx="7385">
                  <c:v>41328.958333333336</c:v>
                </c:pt>
                <c:pt idx="7386">
                  <c:v>41328.979166666664</c:v>
                </c:pt>
                <c:pt idx="7387">
                  <c:v>41329</c:v>
                </c:pt>
                <c:pt idx="7388">
                  <c:v>41329.020833333336</c:v>
                </c:pt>
                <c:pt idx="7389">
                  <c:v>41329.041666666664</c:v>
                </c:pt>
                <c:pt idx="7390">
                  <c:v>41329.0625</c:v>
                </c:pt>
                <c:pt idx="7391">
                  <c:v>41329.083333333336</c:v>
                </c:pt>
                <c:pt idx="7392">
                  <c:v>41329.104166666664</c:v>
                </c:pt>
                <c:pt idx="7393">
                  <c:v>41329.125</c:v>
                </c:pt>
                <c:pt idx="7394">
                  <c:v>41329.145833333336</c:v>
                </c:pt>
                <c:pt idx="7395">
                  <c:v>41329.166666666664</c:v>
                </c:pt>
                <c:pt idx="7396">
                  <c:v>41329.1875</c:v>
                </c:pt>
                <c:pt idx="7397">
                  <c:v>41329.208333333336</c:v>
                </c:pt>
                <c:pt idx="7398">
                  <c:v>41329.229166666664</c:v>
                </c:pt>
                <c:pt idx="7399">
                  <c:v>41329.25</c:v>
                </c:pt>
                <c:pt idx="7400">
                  <c:v>41329.270833333336</c:v>
                </c:pt>
                <c:pt idx="7401">
                  <c:v>41329.291666666664</c:v>
                </c:pt>
                <c:pt idx="7402">
                  <c:v>41329.3125</c:v>
                </c:pt>
                <c:pt idx="7403">
                  <c:v>41329.333333333336</c:v>
                </c:pt>
                <c:pt idx="7404">
                  <c:v>41329.354166666664</c:v>
                </c:pt>
                <c:pt idx="7405">
                  <c:v>41329.375</c:v>
                </c:pt>
                <c:pt idx="7406">
                  <c:v>41329.395833333336</c:v>
                </c:pt>
                <c:pt idx="7407">
                  <c:v>41329.416666666664</c:v>
                </c:pt>
                <c:pt idx="7408">
                  <c:v>41329.4375</c:v>
                </c:pt>
                <c:pt idx="7409">
                  <c:v>41329.458333333336</c:v>
                </c:pt>
                <c:pt idx="7410">
                  <c:v>41329.479166666664</c:v>
                </c:pt>
                <c:pt idx="7411">
                  <c:v>41329.5</c:v>
                </c:pt>
                <c:pt idx="7412">
                  <c:v>41329.520833333336</c:v>
                </c:pt>
                <c:pt idx="7413">
                  <c:v>41329.541666666664</c:v>
                </c:pt>
                <c:pt idx="7414">
                  <c:v>41329.5625</c:v>
                </c:pt>
                <c:pt idx="7415">
                  <c:v>41329.583333333336</c:v>
                </c:pt>
                <c:pt idx="7416">
                  <c:v>41329.604166666664</c:v>
                </c:pt>
                <c:pt idx="7417">
                  <c:v>41329.625</c:v>
                </c:pt>
                <c:pt idx="7418">
                  <c:v>41329.645833333336</c:v>
                </c:pt>
                <c:pt idx="7419">
                  <c:v>41329.666666666664</c:v>
                </c:pt>
                <c:pt idx="7420">
                  <c:v>41329.6875</c:v>
                </c:pt>
                <c:pt idx="7421">
                  <c:v>41329.708333333336</c:v>
                </c:pt>
                <c:pt idx="7422">
                  <c:v>41329.729166666664</c:v>
                </c:pt>
                <c:pt idx="7423">
                  <c:v>41329.75</c:v>
                </c:pt>
                <c:pt idx="7424">
                  <c:v>41329.770833333336</c:v>
                </c:pt>
                <c:pt idx="7425">
                  <c:v>41329.791666666664</c:v>
                </c:pt>
                <c:pt idx="7426">
                  <c:v>41329.8125</c:v>
                </c:pt>
                <c:pt idx="7427">
                  <c:v>41329.833333333336</c:v>
                </c:pt>
                <c:pt idx="7428">
                  <c:v>41329.854166666664</c:v>
                </c:pt>
                <c:pt idx="7429">
                  <c:v>41329.875</c:v>
                </c:pt>
                <c:pt idx="7430">
                  <c:v>41329.895833333336</c:v>
                </c:pt>
                <c:pt idx="7431">
                  <c:v>41329.916666666664</c:v>
                </c:pt>
                <c:pt idx="7432">
                  <c:v>41329.9375</c:v>
                </c:pt>
                <c:pt idx="7433">
                  <c:v>41329.958333333336</c:v>
                </c:pt>
                <c:pt idx="7434">
                  <c:v>41329.979166666664</c:v>
                </c:pt>
                <c:pt idx="7435">
                  <c:v>41330</c:v>
                </c:pt>
                <c:pt idx="7436">
                  <c:v>41330.020833333336</c:v>
                </c:pt>
                <c:pt idx="7437">
                  <c:v>41330.041666666664</c:v>
                </c:pt>
                <c:pt idx="7438">
                  <c:v>41330.0625</c:v>
                </c:pt>
                <c:pt idx="7439">
                  <c:v>41330.083333333336</c:v>
                </c:pt>
                <c:pt idx="7440">
                  <c:v>41330.104166666664</c:v>
                </c:pt>
                <c:pt idx="7441">
                  <c:v>41330.125</c:v>
                </c:pt>
                <c:pt idx="7442">
                  <c:v>41330.145833333336</c:v>
                </c:pt>
                <c:pt idx="7443">
                  <c:v>41330.166666666664</c:v>
                </c:pt>
                <c:pt idx="7444">
                  <c:v>41330.1875</c:v>
                </c:pt>
                <c:pt idx="7445">
                  <c:v>41330.208333333336</c:v>
                </c:pt>
                <c:pt idx="7446">
                  <c:v>41330.229166666664</c:v>
                </c:pt>
                <c:pt idx="7447">
                  <c:v>41330.25</c:v>
                </c:pt>
                <c:pt idx="7448">
                  <c:v>41330.270833333336</c:v>
                </c:pt>
                <c:pt idx="7449">
                  <c:v>41330.291666666664</c:v>
                </c:pt>
                <c:pt idx="7450">
                  <c:v>41330.3125</c:v>
                </c:pt>
                <c:pt idx="7451">
                  <c:v>41330.333333333336</c:v>
                </c:pt>
                <c:pt idx="7452">
                  <c:v>41330.354166666664</c:v>
                </c:pt>
                <c:pt idx="7453">
                  <c:v>41330.375</c:v>
                </c:pt>
                <c:pt idx="7454">
                  <c:v>41330.395833333336</c:v>
                </c:pt>
                <c:pt idx="7455">
                  <c:v>41330.416666666664</c:v>
                </c:pt>
                <c:pt idx="7456">
                  <c:v>41330.4375</c:v>
                </c:pt>
                <c:pt idx="7457">
                  <c:v>41330.458333333336</c:v>
                </c:pt>
                <c:pt idx="7458">
                  <c:v>41330.479166666664</c:v>
                </c:pt>
                <c:pt idx="7459">
                  <c:v>41330.5</c:v>
                </c:pt>
                <c:pt idx="7460">
                  <c:v>41330.520833333336</c:v>
                </c:pt>
                <c:pt idx="7461">
                  <c:v>41330.541666666664</c:v>
                </c:pt>
                <c:pt idx="7462">
                  <c:v>41330.5625</c:v>
                </c:pt>
                <c:pt idx="7463">
                  <c:v>41330.583333333336</c:v>
                </c:pt>
                <c:pt idx="7464">
                  <c:v>41330.604166666664</c:v>
                </c:pt>
                <c:pt idx="7465">
                  <c:v>41330.625</c:v>
                </c:pt>
                <c:pt idx="7466">
                  <c:v>41330.645833333336</c:v>
                </c:pt>
                <c:pt idx="7467">
                  <c:v>41330.666666666664</c:v>
                </c:pt>
                <c:pt idx="7468">
                  <c:v>41330.6875</c:v>
                </c:pt>
                <c:pt idx="7469">
                  <c:v>41330.708333333336</c:v>
                </c:pt>
                <c:pt idx="7470">
                  <c:v>41330.729166666664</c:v>
                </c:pt>
                <c:pt idx="7471">
                  <c:v>41330.75</c:v>
                </c:pt>
                <c:pt idx="7472">
                  <c:v>41330.770833333336</c:v>
                </c:pt>
                <c:pt idx="7473">
                  <c:v>41330.791666666664</c:v>
                </c:pt>
                <c:pt idx="7474">
                  <c:v>41330.8125</c:v>
                </c:pt>
                <c:pt idx="7475">
                  <c:v>41330.833333333336</c:v>
                </c:pt>
                <c:pt idx="7476">
                  <c:v>41330.854166666664</c:v>
                </c:pt>
                <c:pt idx="7477">
                  <c:v>41330.875</c:v>
                </c:pt>
                <c:pt idx="7478">
                  <c:v>41330.895833333336</c:v>
                </c:pt>
                <c:pt idx="7479">
                  <c:v>41330.916666666664</c:v>
                </c:pt>
                <c:pt idx="7480">
                  <c:v>41330.9375</c:v>
                </c:pt>
                <c:pt idx="7481">
                  <c:v>41330.958333333336</c:v>
                </c:pt>
                <c:pt idx="7482">
                  <c:v>41330.979166666664</c:v>
                </c:pt>
                <c:pt idx="7483">
                  <c:v>41331</c:v>
                </c:pt>
                <c:pt idx="7484">
                  <c:v>41331.020833333336</c:v>
                </c:pt>
                <c:pt idx="7485">
                  <c:v>41331.041666666664</c:v>
                </c:pt>
                <c:pt idx="7486">
                  <c:v>41331.0625</c:v>
                </c:pt>
                <c:pt idx="7487">
                  <c:v>41331.083333333336</c:v>
                </c:pt>
                <c:pt idx="7488">
                  <c:v>41331.104166666664</c:v>
                </c:pt>
                <c:pt idx="7489">
                  <c:v>41331.125</c:v>
                </c:pt>
                <c:pt idx="7490">
                  <c:v>41331.145833333336</c:v>
                </c:pt>
                <c:pt idx="7491">
                  <c:v>41331.166666666664</c:v>
                </c:pt>
                <c:pt idx="7492">
                  <c:v>41331.1875</c:v>
                </c:pt>
                <c:pt idx="7493">
                  <c:v>41331.208333333336</c:v>
                </c:pt>
                <c:pt idx="7494">
                  <c:v>41331.229166666664</c:v>
                </c:pt>
                <c:pt idx="7495">
                  <c:v>41331.25</c:v>
                </c:pt>
                <c:pt idx="7496">
                  <c:v>41331.270833333336</c:v>
                </c:pt>
                <c:pt idx="7497">
                  <c:v>41331.291666666664</c:v>
                </c:pt>
                <c:pt idx="7498">
                  <c:v>41331.3125</c:v>
                </c:pt>
                <c:pt idx="7499">
                  <c:v>41331.333333333336</c:v>
                </c:pt>
                <c:pt idx="7500">
                  <c:v>41331.354166666664</c:v>
                </c:pt>
                <c:pt idx="7501">
                  <c:v>41331.375</c:v>
                </c:pt>
                <c:pt idx="7502">
                  <c:v>41331.395833333336</c:v>
                </c:pt>
                <c:pt idx="7503">
                  <c:v>41331.416666666664</c:v>
                </c:pt>
                <c:pt idx="7504">
                  <c:v>41331.4375</c:v>
                </c:pt>
                <c:pt idx="7505">
                  <c:v>41331.458333333336</c:v>
                </c:pt>
                <c:pt idx="7506">
                  <c:v>41331.479166666664</c:v>
                </c:pt>
                <c:pt idx="7507">
                  <c:v>41331.5</c:v>
                </c:pt>
                <c:pt idx="7508">
                  <c:v>41331.520833333336</c:v>
                </c:pt>
                <c:pt idx="7509">
                  <c:v>41331.541666666664</c:v>
                </c:pt>
                <c:pt idx="7510">
                  <c:v>41331.5625</c:v>
                </c:pt>
                <c:pt idx="7511">
                  <c:v>41331.583333333336</c:v>
                </c:pt>
                <c:pt idx="7512">
                  <c:v>41331.604166666664</c:v>
                </c:pt>
                <c:pt idx="7513">
                  <c:v>41331.625</c:v>
                </c:pt>
                <c:pt idx="7514">
                  <c:v>41331.645833333336</c:v>
                </c:pt>
                <c:pt idx="7515">
                  <c:v>41331.666666666664</c:v>
                </c:pt>
                <c:pt idx="7516">
                  <c:v>41331.6875</c:v>
                </c:pt>
                <c:pt idx="7517">
                  <c:v>41331.708333333336</c:v>
                </c:pt>
                <c:pt idx="7518">
                  <c:v>41331.729166666664</c:v>
                </c:pt>
                <c:pt idx="7519">
                  <c:v>41331.75</c:v>
                </c:pt>
                <c:pt idx="7520">
                  <c:v>41331.770833333336</c:v>
                </c:pt>
                <c:pt idx="7521">
                  <c:v>41331.791666666664</c:v>
                </c:pt>
                <c:pt idx="7522">
                  <c:v>41331.8125</c:v>
                </c:pt>
                <c:pt idx="7523">
                  <c:v>41331.833333333336</c:v>
                </c:pt>
                <c:pt idx="7524">
                  <c:v>41331.854166666664</c:v>
                </c:pt>
                <c:pt idx="7525">
                  <c:v>41331.875</c:v>
                </c:pt>
                <c:pt idx="7526">
                  <c:v>41331.895833333336</c:v>
                </c:pt>
                <c:pt idx="7527">
                  <c:v>41331.916666666664</c:v>
                </c:pt>
                <c:pt idx="7528">
                  <c:v>41331.9375</c:v>
                </c:pt>
                <c:pt idx="7529">
                  <c:v>41331.958333333336</c:v>
                </c:pt>
                <c:pt idx="7530">
                  <c:v>41331.979166666664</c:v>
                </c:pt>
                <c:pt idx="7531">
                  <c:v>41332</c:v>
                </c:pt>
                <c:pt idx="7532">
                  <c:v>41332.020833333336</c:v>
                </c:pt>
                <c:pt idx="7533">
                  <c:v>41332.041666666664</c:v>
                </c:pt>
                <c:pt idx="7534">
                  <c:v>41332.0625</c:v>
                </c:pt>
                <c:pt idx="7535">
                  <c:v>41332.083333333336</c:v>
                </c:pt>
                <c:pt idx="7536">
                  <c:v>41332.104166666664</c:v>
                </c:pt>
                <c:pt idx="7537">
                  <c:v>41332.125</c:v>
                </c:pt>
                <c:pt idx="7538">
                  <c:v>41332.145833333336</c:v>
                </c:pt>
                <c:pt idx="7539">
                  <c:v>41332.166666666664</c:v>
                </c:pt>
                <c:pt idx="7540">
                  <c:v>41332.1875</c:v>
                </c:pt>
                <c:pt idx="7541">
                  <c:v>41332.208333333336</c:v>
                </c:pt>
                <c:pt idx="7542">
                  <c:v>41332.229166666664</c:v>
                </c:pt>
                <c:pt idx="7543">
                  <c:v>41332.25</c:v>
                </c:pt>
                <c:pt idx="7544">
                  <c:v>41332.270833333336</c:v>
                </c:pt>
                <c:pt idx="7545">
                  <c:v>41332.291666666664</c:v>
                </c:pt>
                <c:pt idx="7546">
                  <c:v>41332.3125</c:v>
                </c:pt>
                <c:pt idx="7547">
                  <c:v>41332.333333333336</c:v>
                </c:pt>
                <c:pt idx="7548">
                  <c:v>41332.354166666664</c:v>
                </c:pt>
                <c:pt idx="7549">
                  <c:v>41332.375</c:v>
                </c:pt>
                <c:pt idx="7550">
                  <c:v>41332.395833333336</c:v>
                </c:pt>
                <c:pt idx="7551">
                  <c:v>41332.416666666664</c:v>
                </c:pt>
                <c:pt idx="7552">
                  <c:v>41332.4375</c:v>
                </c:pt>
                <c:pt idx="7553">
                  <c:v>41332.458333333336</c:v>
                </c:pt>
                <c:pt idx="7554">
                  <c:v>41332.479166666664</c:v>
                </c:pt>
                <c:pt idx="7555">
                  <c:v>41332.5</c:v>
                </c:pt>
                <c:pt idx="7556">
                  <c:v>41332.520833333336</c:v>
                </c:pt>
                <c:pt idx="7557">
                  <c:v>41332.541666666664</c:v>
                </c:pt>
                <c:pt idx="7558">
                  <c:v>41332.5625</c:v>
                </c:pt>
                <c:pt idx="7559">
                  <c:v>41332.583333333336</c:v>
                </c:pt>
                <c:pt idx="7560">
                  <c:v>41332.604166666664</c:v>
                </c:pt>
                <c:pt idx="7561">
                  <c:v>41332.625</c:v>
                </c:pt>
                <c:pt idx="7562">
                  <c:v>41332.645833333336</c:v>
                </c:pt>
                <c:pt idx="7563">
                  <c:v>41332.666666666664</c:v>
                </c:pt>
                <c:pt idx="7564">
                  <c:v>41332.6875</c:v>
                </c:pt>
                <c:pt idx="7565">
                  <c:v>41332.708333333336</c:v>
                </c:pt>
                <c:pt idx="7566">
                  <c:v>41332.729166666664</c:v>
                </c:pt>
                <c:pt idx="7567">
                  <c:v>41332.75</c:v>
                </c:pt>
                <c:pt idx="7568">
                  <c:v>41332.770833333336</c:v>
                </c:pt>
                <c:pt idx="7569">
                  <c:v>41332.791666666664</c:v>
                </c:pt>
                <c:pt idx="7570">
                  <c:v>41332.8125</c:v>
                </c:pt>
                <c:pt idx="7571">
                  <c:v>41332.833333333336</c:v>
                </c:pt>
                <c:pt idx="7572">
                  <c:v>41332.854166666664</c:v>
                </c:pt>
                <c:pt idx="7573">
                  <c:v>41332.875</c:v>
                </c:pt>
                <c:pt idx="7574">
                  <c:v>41332.895833333336</c:v>
                </c:pt>
                <c:pt idx="7575">
                  <c:v>41332.916666666664</c:v>
                </c:pt>
                <c:pt idx="7576">
                  <c:v>41332.9375</c:v>
                </c:pt>
                <c:pt idx="7577">
                  <c:v>41332.958333333336</c:v>
                </c:pt>
                <c:pt idx="7578">
                  <c:v>41332.979166666664</c:v>
                </c:pt>
                <c:pt idx="7579">
                  <c:v>41333</c:v>
                </c:pt>
                <c:pt idx="7580">
                  <c:v>41333.020833333336</c:v>
                </c:pt>
                <c:pt idx="7581">
                  <c:v>41333.041666666664</c:v>
                </c:pt>
                <c:pt idx="7582">
                  <c:v>41333.0625</c:v>
                </c:pt>
                <c:pt idx="7583">
                  <c:v>41333.083333333336</c:v>
                </c:pt>
                <c:pt idx="7584">
                  <c:v>41333.104166666664</c:v>
                </c:pt>
                <c:pt idx="7585">
                  <c:v>41333.125</c:v>
                </c:pt>
                <c:pt idx="7586">
                  <c:v>41333.145833333336</c:v>
                </c:pt>
                <c:pt idx="7587">
                  <c:v>41333.166666666664</c:v>
                </c:pt>
                <c:pt idx="7588">
                  <c:v>41333.1875</c:v>
                </c:pt>
                <c:pt idx="7589">
                  <c:v>41333.208333333336</c:v>
                </c:pt>
                <c:pt idx="7590">
                  <c:v>41333.229166666664</c:v>
                </c:pt>
                <c:pt idx="7591">
                  <c:v>41333.25</c:v>
                </c:pt>
                <c:pt idx="7592">
                  <c:v>41333.270833333336</c:v>
                </c:pt>
                <c:pt idx="7593">
                  <c:v>41333.291666666664</c:v>
                </c:pt>
                <c:pt idx="7594">
                  <c:v>41333.3125</c:v>
                </c:pt>
                <c:pt idx="7595">
                  <c:v>41333.333333333336</c:v>
                </c:pt>
                <c:pt idx="7596">
                  <c:v>41333.354166666664</c:v>
                </c:pt>
                <c:pt idx="7597">
                  <c:v>41333.375</c:v>
                </c:pt>
                <c:pt idx="7598">
                  <c:v>41333.395833333336</c:v>
                </c:pt>
                <c:pt idx="7599">
                  <c:v>41333.416666666664</c:v>
                </c:pt>
                <c:pt idx="7600">
                  <c:v>41333.4375</c:v>
                </c:pt>
                <c:pt idx="7601">
                  <c:v>41333.458333333336</c:v>
                </c:pt>
                <c:pt idx="7602">
                  <c:v>41333.479166666664</c:v>
                </c:pt>
                <c:pt idx="7603">
                  <c:v>41333.5</c:v>
                </c:pt>
                <c:pt idx="7604">
                  <c:v>41333.520833333336</c:v>
                </c:pt>
                <c:pt idx="7605">
                  <c:v>41333.541666666664</c:v>
                </c:pt>
                <c:pt idx="7606">
                  <c:v>41333.5625</c:v>
                </c:pt>
                <c:pt idx="7607">
                  <c:v>41333.583333333336</c:v>
                </c:pt>
                <c:pt idx="7608">
                  <c:v>41333.604166666664</c:v>
                </c:pt>
                <c:pt idx="7609">
                  <c:v>41333.625</c:v>
                </c:pt>
                <c:pt idx="7610">
                  <c:v>41333.645833333336</c:v>
                </c:pt>
                <c:pt idx="7611">
                  <c:v>41333.666666666664</c:v>
                </c:pt>
                <c:pt idx="7612">
                  <c:v>41333.6875</c:v>
                </c:pt>
                <c:pt idx="7613">
                  <c:v>41333.708333333336</c:v>
                </c:pt>
                <c:pt idx="7614">
                  <c:v>41333.729166666664</c:v>
                </c:pt>
                <c:pt idx="7615">
                  <c:v>41333.75</c:v>
                </c:pt>
                <c:pt idx="7616">
                  <c:v>41333.770833333336</c:v>
                </c:pt>
                <c:pt idx="7617">
                  <c:v>41333.791666666664</c:v>
                </c:pt>
                <c:pt idx="7618">
                  <c:v>41333.8125</c:v>
                </c:pt>
                <c:pt idx="7619">
                  <c:v>41333.833333333336</c:v>
                </c:pt>
                <c:pt idx="7620">
                  <c:v>41333.854166666664</c:v>
                </c:pt>
                <c:pt idx="7621">
                  <c:v>41333.875</c:v>
                </c:pt>
                <c:pt idx="7622">
                  <c:v>41333.895833333336</c:v>
                </c:pt>
                <c:pt idx="7623">
                  <c:v>41333.916666666664</c:v>
                </c:pt>
                <c:pt idx="7624">
                  <c:v>41333.9375</c:v>
                </c:pt>
                <c:pt idx="7625">
                  <c:v>41333.958333333336</c:v>
                </c:pt>
                <c:pt idx="7626">
                  <c:v>41333.979166666664</c:v>
                </c:pt>
                <c:pt idx="7627">
                  <c:v>41334</c:v>
                </c:pt>
              </c:numCache>
            </c:numRef>
          </c:xVal>
          <c:yVal>
            <c:numRef>
              <c:f>Лист1!$W$8:$W$7635</c:f>
              <c:numCache>
                <c:formatCode>General</c:formatCode>
                <c:ptCount val="7628"/>
                <c:pt idx="0">
                  <c:v>25.618733730942452</c:v>
                </c:pt>
                <c:pt idx="1">
                  <c:v>25.63474887541787</c:v>
                </c:pt>
                <c:pt idx="2">
                  <c:v>25.642760035597959</c:v>
                </c:pt>
                <c:pt idx="3">
                  <c:v>25.63474887541787</c:v>
                </c:pt>
                <c:pt idx="4">
                  <c:v>25.638754156393972</c:v>
                </c:pt>
                <c:pt idx="5">
                  <c:v>25.642760035597959</c:v>
                </c:pt>
                <c:pt idx="6">
                  <c:v>25.642760035597959</c:v>
                </c:pt>
                <c:pt idx="7">
                  <c:v>25.642760035597959</c:v>
                </c:pt>
                <c:pt idx="8">
                  <c:v>25.638754156393972</c:v>
                </c:pt>
                <c:pt idx="9">
                  <c:v>25.63474887541787</c:v>
                </c:pt>
                <c:pt idx="10">
                  <c:v>25.63474887541787</c:v>
                </c:pt>
                <c:pt idx="11">
                  <c:v>25.64676651317248</c:v>
                </c:pt>
                <c:pt idx="12">
                  <c:v>25.654781264003233</c:v>
                </c:pt>
                <c:pt idx="13">
                  <c:v>25.642760035597959</c:v>
                </c:pt>
                <c:pt idx="14">
                  <c:v>25.642760035597959</c:v>
                </c:pt>
                <c:pt idx="15">
                  <c:v>25.650773589260041</c:v>
                </c:pt>
                <c:pt idx="16">
                  <c:v>25.654781264003233</c:v>
                </c:pt>
                <c:pt idx="17">
                  <c:v>25.630744192527189</c:v>
                </c:pt>
                <c:pt idx="18">
                  <c:v>25.642760035597959</c:v>
                </c:pt>
                <c:pt idx="19">
                  <c:v>25.64676651317248</c:v>
                </c:pt>
                <c:pt idx="20">
                  <c:v>25.638754156393972</c:v>
                </c:pt>
                <c:pt idx="21">
                  <c:v>25.622736620431951</c:v>
                </c:pt>
                <c:pt idx="22">
                  <c:v>25.62674010757938</c:v>
                </c:pt>
                <c:pt idx="23">
                  <c:v>25.630744192527189</c:v>
                </c:pt>
                <c:pt idx="24">
                  <c:v>25.614731438968434</c:v>
                </c:pt>
                <c:pt idx="25">
                  <c:v>25.618733730942452</c:v>
                </c:pt>
                <c:pt idx="26">
                  <c:v>25.63474887541787</c:v>
                </c:pt>
                <c:pt idx="27">
                  <c:v>25.62674010757938</c:v>
                </c:pt>
                <c:pt idx="28">
                  <c:v>25.638754156393972</c:v>
                </c:pt>
                <c:pt idx="29">
                  <c:v>25.630744192527189</c:v>
                </c:pt>
                <c:pt idx="30">
                  <c:v>25.642760035597959</c:v>
                </c:pt>
                <c:pt idx="31">
                  <c:v>25.63474887541787</c:v>
                </c:pt>
                <c:pt idx="32">
                  <c:v>25.642760035597959</c:v>
                </c:pt>
                <c:pt idx="33">
                  <c:v>25.63474887541787</c:v>
                </c:pt>
                <c:pt idx="34">
                  <c:v>25.642760035597959</c:v>
                </c:pt>
                <c:pt idx="35">
                  <c:v>25.64676651317248</c:v>
                </c:pt>
                <c:pt idx="36">
                  <c:v>25.622736620431951</c:v>
                </c:pt>
                <c:pt idx="37">
                  <c:v>25.64676651317248</c:v>
                </c:pt>
                <c:pt idx="38">
                  <c:v>25.63474887541787</c:v>
                </c:pt>
                <c:pt idx="39">
                  <c:v>25.64676651317248</c:v>
                </c:pt>
                <c:pt idx="40">
                  <c:v>25.64676651317248</c:v>
                </c:pt>
                <c:pt idx="41">
                  <c:v>25.638754156393972</c:v>
                </c:pt>
                <c:pt idx="42">
                  <c:v>25.638754156393972</c:v>
                </c:pt>
                <c:pt idx="43">
                  <c:v>25.630744192527189</c:v>
                </c:pt>
                <c:pt idx="44">
                  <c:v>25.638754156393972</c:v>
                </c:pt>
                <c:pt idx="45">
                  <c:v>25.642760035597959</c:v>
                </c:pt>
                <c:pt idx="46">
                  <c:v>25.62674010757938</c:v>
                </c:pt>
                <c:pt idx="47">
                  <c:v>25.614731438968434</c:v>
                </c:pt>
                <c:pt idx="48">
                  <c:v>25.642760035597959</c:v>
                </c:pt>
                <c:pt idx="49">
                  <c:v>25.642760035597959</c:v>
                </c:pt>
                <c:pt idx="50">
                  <c:v>25.642760035597959</c:v>
                </c:pt>
                <c:pt idx="51">
                  <c:v>25.63474887541787</c:v>
                </c:pt>
                <c:pt idx="52">
                  <c:v>25.630744192527189</c:v>
                </c:pt>
                <c:pt idx="53">
                  <c:v>25.62674010757938</c:v>
                </c:pt>
                <c:pt idx="54">
                  <c:v>25.62674010757938</c:v>
                </c:pt>
                <c:pt idx="55">
                  <c:v>25.630744192527189</c:v>
                </c:pt>
                <c:pt idx="56">
                  <c:v>25.638754156393972</c:v>
                </c:pt>
                <c:pt idx="57">
                  <c:v>25.64676651317248</c:v>
                </c:pt>
                <c:pt idx="58">
                  <c:v>25.62674010757938</c:v>
                </c:pt>
                <c:pt idx="59">
                  <c:v>25.614731438968434</c:v>
                </c:pt>
                <c:pt idx="60">
                  <c:v>25.64676651317248</c:v>
                </c:pt>
                <c:pt idx="61">
                  <c:v>25.638754156393972</c:v>
                </c:pt>
                <c:pt idx="62">
                  <c:v>25.638754156393972</c:v>
                </c:pt>
                <c:pt idx="63">
                  <c:v>25.63474887541787</c:v>
                </c:pt>
                <c:pt idx="64">
                  <c:v>25.630744192527189</c:v>
                </c:pt>
                <c:pt idx="65">
                  <c:v>25.630744192527189</c:v>
                </c:pt>
                <c:pt idx="66">
                  <c:v>25.610729744367475</c:v>
                </c:pt>
                <c:pt idx="67">
                  <c:v>25.606728646997126</c:v>
                </c:pt>
                <c:pt idx="68">
                  <c:v>25.62674010757938</c:v>
                </c:pt>
                <c:pt idx="69">
                  <c:v>25.650773589260041</c:v>
                </c:pt>
                <c:pt idx="70">
                  <c:v>25.64676651317248</c:v>
                </c:pt>
                <c:pt idx="71">
                  <c:v>25.64676651317248</c:v>
                </c:pt>
                <c:pt idx="72">
                  <c:v>25.630744192527189</c:v>
                </c:pt>
                <c:pt idx="73">
                  <c:v>25.630744192527189</c:v>
                </c:pt>
                <c:pt idx="74">
                  <c:v>25.630744192527189</c:v>
                </c:pt>
                <c:pt idx="75">
                  <c:v>25.614731438968434</c:v>
                </c:pt>
                <c:pt idx="76">
                  <c:v>25.618733730942452</c:v>
                </c:pt>
                <c:pt idx="77">
                  <c:v>25.618733730942452</c:v>
                </c:pt>
                <c:pt idx="78">
                  <c:v>25.63474887541787</c:v>
                </c:pt>
                <c:pt idx="79">
                  <c:v>25.614731438968434</c:v>
                </c:pt>
                <c:pt idx="80">
                  <c:v>25.62674010757938</c:v>
                </c:pt>
                <c:pt idx="81">
                  <c:v>25.63474887541787</c:v>
                </c:pt>
                <c:pt idx="82">
                  <c:v>25.62674010757938</c:v>
                </c:pt>
                <c:pt idx="83">
                  <c:v>25.610729744367475</c:v>
                </c:pt>
                <c:pt idx="84">
                  <c:v>25.630744192527189</c:v>
                </c:pt>
                <c:pt idx="85">
                  <c:v>25.618733730942452</c:v>
                </c:pt>
                <c:pt idx="86">
                  <c:v>25.610729744367475</c:v>
                </c:pt>
                <c:pt idx="87">
                  <c:v>25.614731438968434</c:v>
                </c:pt>
                <c:pt idx="88">
                  <c:v>25.618733730942452</c:v>
                </c:pt>
                <c:pt idx="89">
                  <c:v>25.618733730942452</c:v>
                </c:pt>
                <c:pt idx="90">
                  <c:v>25.610729744367475</c:v>
                </c:pt>
                <c:pt idx="91">
                  <c:v>25.638754156393972</c:v>
                </c:pt>
                <c:pt idx="92">
                  <c:v>25.630744192527189</c:v>
                </c:pt>
                <c:pt idx="93">
                  <c:v>25.622736620431951</c:v>
                </c:pt>
                <c:pt idx="94">
                  <c:v>25.614731438968434</c:v>
                </c:pt>
                <c:pt idx="95">
                  <c:v>25.638754156393972</c:v>
                </c:pt>
                <c:pt idx="96">
                  <c:v>25.614731438968434</c:v>
                </c:pt>
                <c:pt idx="97">
                  <c:v>25.618733730942452</c:v>
                </c:pt>
                <c:pt idx="98">
                  <c:v>25.630744192527189</c:v>
                </c:pt>
                <c:pt idx="99">
                  <c:v>25.638754156393972</c:v>
                </c:pt>
                <c:pt idx="100">
                  <c:v>25.63474887541787</c:v>
                </c:pt>
                <c:pt idx="101">
                  <c:v>25.638754156393972</c:v>
                </c:pt>
                <c:pt idx="102">
                  <c:v>25.62674010757938</c:v>
                </c:pt>
                <c:pt idx="103">
                  <c:v>25.63474887541787</c:v>
                </c:pt>
                <c:pt idx="104">
                  <c:v>25.654781264003233</c:v>
                </c:pt>
                <c:pt idx="105">
                  <c:v>25.638754156393972</c:v>
                </c:pt>
                <c:pt idx="106">
                  <c:v>25.618733730942452</c:v>
                </c:pt>
                <c:pt idx="107">
                  <c:v>25.618733730942452</c:v>
                </c:pt>
                <c:pt idx="108">
                  <c:v>25.630744192527189</c:v>
                </c:pt>
                <c:pt idx="109">
                  <c:v>25.610729744367475</c:v>
                </c:pt>
                <c:pt idx="110">
                  <c:v>25.638754156393972</c:v>
                </c:pt>
                <c:pt idx="111">
                  <c:v>25.62674010757938</c:v>
                </c:pt>
                <c:pt idx="112">
                  <c:v>25.62674010757938</c:v>
                </c:pt>
                <c:pt idx="113">
                  <c:v>25.63474887541787</c:v>
                </c:pt>
                <c:pt idx="114">
                  <c:v>25.610729744367475</c:v>
                </c:pt>
                <c:pt idx="115">
                  <c:v>25.62674010757938</c:v>
                </c:pt>
                <c:pt idx="116">
                  <c:v>25.618733730942452</c:v>
                </c:pt>
                <c:pt idx="117">
                  <c:v>25.642760035597959</c:v>
                </c:pt>
                <c:pt idx="118">
                  <c:v>25.62674010757938</c:v>
                </c:pt>
                <c:pt idx="119">
                  <c:v>25.610729744367475</c:v>
                </c:pt>
                <c:pt idx="120">
                  <c:v>25.63474887541787</c:v>
                </c:pt>
                <c:pt idx="121">
                  <c:v>25.630744192527189</c:v>
                </c:pt>
                <c:pt idx="122">
                  <c:v>25.62674010757938</c:v>
                </c:pt>
                <c:pt idx="123">
                  <c:v>25.642760035597959</c:v>
                </c:pt>
                <c:pt idx="124">
                  <c:v>25.63474887541787</c:v>
                </c:pt>
                <c:pt idx="125">
                  <c:v>25.614731438968434</c:v>
                </c:pt>
                <c:pt idx="126">
                  <c:v>25.62674010757938</c:v>
                </c:pt>
                <c:pt idx="127">
                  <c:v>25.63474887541787</c:v>
                </c:pt>
                <c:pt idx="128">
                  <c:v>25.630744192527189</c:v>
                </c:pt>
                <c:pt idx="129">
                  <c:v>25.62674010757938</c:v>
                </c:pt>
                <c:pt idx="130">
                  <c:v>25.638754156393972</c:v>
                </c:pt>
                <c:pt idx="131">
                  <c:v>25.630744192527189</c:v>
                </c:pt>
                <c:pt idx="132">
                  <c:v>25.630744192527189</c:v>
                </c:pt>
                <c:pt idx="133">
                  <c:v>25.63474887541787</c:v>
                </c:pt>
                <c:pt idx="134">
                  <c:v>25.618733730942452</c:v>
                </c:pt>
                <c:pt idx="135">
                  <c:v>25.610729744367475</c:v>
                </c:pt>
                <c:pt idx="136">
                  <c:v>25.62674010757938</c:v>
                </c:pt>
                <c:pt idx="137">
                  <c:v>25.630744192527189</c:v>
                </c:pt>
                <c:pt idx="138">
                  <c:v>25.62674010757938</c:v>
                </c:pt>
                <c:pt idx="139">
                  <c:v>25.654781264003233</c:v>
                </c:pt>
                <c:pt idx="140">
                  <c:v>25.63474887541787</c:v>
                </c:pt>
                <c:pt idx="141">
                  <c:v>25.638754156393972</c:v>
                </c:pt>
                <c:pt idx="142">
                  <c:v>25.63474887541787</c:v>
                </c:pt>
                <c:pt idx="143">
                  <c:v>25.622736620431951</c:v>
                </c:pt>
                <c:pt idx="144">
                  <c:v>25.630744192527189</c:v>
                </c:pt>
                <c:pt idx="145">
                  <c:v>25.622736620431951</c:v>
                </c:pt>
                <c:pt idx="146">
                  <c:v>25.630744192527189</c:v>
                </c:pt>
                <c:pt idx="147">
                  <c:v>25.638754156393972</c:v>
                </c:pt>
                <c:pt idx="148">
                  <c:v>25.638754156393972</c:v>
                </c:pt>
                <c:pt idx="149">
                  <c:v>25.63474887541787</c:v>
                </c:pt>
                <c:pt idx="150">
                  <c:v>25.650773589260041</c:v>
                </c:pt>
                <c:pt idx="151">
                  <c:v>25.638754156393972</c:v>
                </c:pt>
                <c:pt idx="152">
                  <c:v>25.638754156393972</c:v>
                </c:pt>
                <c:pt idx="153">
                  <c:v>25.638754156393972</c:v>
                </c:pt>
                <c:pt idx="154">
                  <c:v>25.638754156393972</c:v>
                </c:pt>
                <c:pt idx="155">
                  <c:v>25.64676651317248</c:v>
                </c:pt>
                <c:pt idx="156">
                  <c:v>25.63474887541787</c:v>
                </c:pt>
                <c:pt idx="157">
                  <c:v>25.630744192527189</c:v>
                </c:pt>
                <c:pt idx="158">
                  <c:v>25.638754156393972</c:v>
                </c:pt>
                <c:pt idx="159">
                  <c:v>25.62674010757938</c:v>
                </c:pt>
                <c:pt idx="160">
                  <c:v>25.62674010757938</c:v>
                </c:pt>
                <c:pt idx="161">
                  <c:v>25.62674010757938</c:v>
                </c:pt>
                <c:pt idx="162">
                  <c:v>25.63474887541787</c:v>
                </c:pt>
                <c:pt idx="163">
                  <c:v>25.62674010757938</c:v>
                </c:pt>
                <c:pt idx="164">
                  <c:v>25.630744192527189</c:v>
                </c:pt>
                <c:pt idx="165">
                  <c:v>25.642760035597959</c:v>
                </c:pt>
                <c:pt idx="166">
                  <c:v>25.63474887541787</c:v>
                </c:pt>
                <c:pt idx="167">
                  <c:v>25.64676651317248</c:v>
                </c:pt>
                <c:pt idx="168">
                  <c:v>25.62674010757938</c:v>
                </c:pt>
                <c:pt idx="169">
                  <c:v>25.642760035597959</c:v>
                </c:pt>
                <c:pt idx="170">
                  <c:v>25.638754156393972</c:v>
                </c:pt>
                <c:pt idx="171">
                  <c:v>25.63474887541787</c:v>
                </c:pt>
                <c:pt idx="172">
                  <c:v>25.630744192527189</c:v>
                </c:pt>
                <c:pt idx="173">
                  <c:v>25.62674010757938</c:v>
                </c:pt>
                <c:pt idx="174">
                  <c:v>25.62674010757938</c:v>
                </c:pt>
                <c:pt idx="175">
                  <c:v>25.606728646997126</c:v>
                </c:pt>
                <c:pt idx="176">
                  <c:v>25.630744192527189</c:v>
                </c:pt>
                <c:pt idx="177">
                  <c:v>25.62674010757938</c:v>
                </c:pt>
                <c:pt idx="178">
                  <c:v>25.618733730942452</c:v>
                </c:pt>
                <c:pt idx="179">
                  <c:v>25.622736620431951</c:v>
                </c:pt>
                <c:pt idx="180">
                  <c:v>25.630744192527189</c:v>
                </c:pt>
                <c:pt idx="181">
                  <c:v>25.618733730942452</c:v>
                </c:pt>
                <c:pt idx="182">
                  <c:v>25.63474887541787</c:v>
                </c:pt>
                <c:pt idx="183">
                  <c:v>25.62674010757938</c:v>
                </c:pt>
                <c:pt idx="184">
                  <c:v>25.62674010757938</c:v>
                </c:pt>
                <c:pt idx="185">
                  <c:v>25.630744192527189</c:v>
                </c:pt>
                <c:pt idx="186">
                  <c:v>25.62674010757938</c:v>
                </c:pt>
                <c:pt idx="187">
                  <c:v>25.63474887541787</c:v>
                </c:pt>
                <c:pt idx="188">
                  <c:v>25.642760035597959</c:v>
                </c:pt>
                <c:pt idx="189">
                  <c:v>25.630744192527189</c:v>
                </c:pt>
                <c:pt idx="190">
                  <c:v>25.63474887541787</c:v>
                </c:pt>
                <c:pt idx="191">
                  <c:v>25.630744192527189</c:v>
                </c:pt>
                <c:pt idx="192">
                  <c:v>25.630744192527189</c:v>
                </c:pt>
                <c:pt idx="193">
                  <c:v>25.622736620431951</c:v>
                </c:pt>
                <c:pt idx="194">
                  <c:v>25.622736620431951</c:v>
                </c:pt>
                <c:pt idx="195">
                  <c:v>25.638754156393972</c:v>
                </c:pt>
                <c:pt idx="196">
                  <c:v>25.62674010757938</c:v>
                </c:pt>
                <c:pt idx="197">
                  <c:v>25.622736620431951</c:v>
                </c:pt>
                <c:pt idx="198">
                  <c:v>25.642760035597959</c:v>
                </c:pt>
                <c:pt idx="199">
                  <c:v>25.62674010757938</c:v>
                </c:pt>
                <c:pt idx="200">
                  <c:v>25.62674010757938</c:v>
                </c:pt>
                <c:pt idx="201">
                  <c:v>25.622736620431951</c:v>
                </c:pt>
                <c:pt idx="202">
                  <c:v>25.630744192527189</c:v>
                </c:pt>
                <c:pt idx="203">
                  <c:v>25.62674010757938</c:v>
                </c:pt>
                <c:pt idx="204">
                  <c:v>25.62674010757938</c:v>
                </c:pt>
                <c:pt idx="205">
                  <c:v>25.630744192527189</c:v>
                </c:pt>
                <c:pt idx="206">
                  <c:v>25.614731438968434</c:v>
                </c:pt>
                <c:pt idx="207">
                  <c:v>25.63474887541787</c:v>
                </c:pt>
                <c:pt idx="208">
                  <c:v>25.614731438968434</c:v>
                </c:pt>
                <c:pt idx="209">
                  <c:v>25.63474887541787</c:v>
                </c:pt>
                <c:pt idx="210">
                  <c:v>25.63474887541787</c:v>
                </c:pt>
                <c:pt idx="211">
                  <c:v>25.63474887541787</c:v>
                </c:pt>
                <c:pt idx="212">
                  <c:v>25.63474887541787</c:v>
                </c:pt>
                <c:pt idx="213">
                  <c:v>25.630744192527189</c:v>
                </c:pt>
                <c:pt idx="214">
                  <c:v>25.630744192527189</c:v>
                </c:pt>
                <c:pt idx="215">
                  <c:v>25.622736620431951</c:v>
                </c:pt>
                <c:pt idx="216">
                  <c:v>25.630744192527189</c:v>
                </c:pt>
                <c:pt idx="217">
                  <c:v>25.63474887541787</c:v>
                </c:pt>
                <c:pt idx="218">
                  <c:v>25.610729744367475</c:v>
                </c:pt>
                <c:pt idx="219">
                  <c:v>25.62674010757938</c:v>
                </c:pt>
                <c:pt idx="220">
                  <c:v>25.62674010757938</c:v>
                </c:pt>
                <c:pt idx="221">
                  <c:v>25.62674010757938</c:v>
                </c:pt>
                <c:pt idx="222">
                  <c:v>25.618733730942452</c:v>
                </c:pt>
                <c:pt idx="223">
                  <c:v>25.622736620431951</c:v>
                </c:pt>
                <c:pt idx="224">
                  <c:v>25.638754156393972</c:v>
                </c:pt>
                <c:pt idx="225">
                  <c:v>25.638754156393972</c:v>
                </c:pt>
                <c:pt idx="226">
                  <c:v>25.630744192527189</c:v>
                </c:pt>
                <c:pt idx="227">
                  <c:v>25.62674010757938</c:v>
                </c:pt>
                <c:pt idx="228">
                  <c:v>25.610729744367475</c:v>
                </c:pt>
                <c:pt idx="229">
                  <c:v>25.618733730942452</c:v>
                </c:pt>
                <c:pt idx="230">
                  <c:v>25.62674010757938</c:v>
                </c:pt>
                <c:pt idx="231">
                  <c:v>25.62674010757938</c:v>
                </c:pt>
                <c:pt idx="232">
                  <c:v>25.618733730942452</c:v>
                </c:pt>
                <c:pt idx="233">
                  <c:v>25.64676651317248</c:v>
                </c:pt>
                <c:pt idx="234">
                  <c:v>25.64676651317248</c:v>
                </c:pt>
                <c:pt idx="235">
                  <c:v>25.618733730942452</c:v>
                </c:pt>
                <c:pt idx="236">
                  <c:v>25.630744192527189</c:v>
                </c:pt>
                <c:pt idx="237">
                  <c:v>25.630744192527189</c:v>
                </c:pt>
                <c:pt idx="238">
                  <c:v>25.62674010757938</c:v>
                </c:pt>
                <c:pt idx="239">
                  <c:v>25.62674010757938</c:v>
                </c:pt>
                <c:pt idx="240">
                  <c:v>25.63474887541787</c:v>
                </c:pt>
                <c:pt idx="241">
                  <c:v>25.64676651317248</c:v>
                </c:pt>
                <c:pt idx="242">
                  <c:v>25.63474887541787</c:v>
                </c:pt>
                <c:pt idx="243">
                  <c:v>25.62674010757938</c:v>
                </c:pt>
                <c:pt idx="244">
                  <c:v>25.638754156393972</c:v>
                </c:pt>
                <c:pt idx="245">
                  <c:v>25.638754156393972</c:v>
                </c:pt>
                <c:pt idx="246">
                  <c:v>25.630744192527189</c:v>
                </c:pt>
                <c:pt idx="247">
                  <c:v>25.614731438968434</c:v>
                </c:pt>
                <c:pt idx="248">
                  <c:v>25.630744192527189</c:v>
                </c:pt>
                <c:pt idx="249">
                  <c:v>25.654781264003233</c:v>
                </c:pt>
                <c:pt idx="250">
                  <c:v>25.63474887541787</c:v>
                </c:pt>
                <c:pt idx="251">
                  <c:v>25.62674010757938</c:v>
                </c:pt>
                <c:pt idx="252">
                  <c:v>25.614731438968434</c:v>
                </c:pt>
                <c:pt idx="253">
                  <c:v>25.622736620431951</c:v>
                </c:pt>
                <c:pt idx="254">
                  <c:v>25.62674010757938</c:v>
                </c:pt>
                <c:pt idx="255">
                  <c:v>25.610729744367475</c:v>
                </c:pt>
                <c:pt idx="256">
                  <c:v>25.622736620431951</c:v>
                </c:pt>
                <c:pt idx="257">
                  <c:v>25.62674010757938</c:v>
                </c:pt>
                <c:pt idx="258">
                  <c:v>25.622736620431951</c:v>
                </c:pt>
                <c:pt idx="259">
                  <c:v>25.618733730942452</c:v>
                </c:pt>
                <c:pt idx="260">
                  <c:v>25.62674010757938</c:v>
                </c:pt>
                <c:pt idx="261">
                  <c:v>25.638754156393972</c:v>
                </c:pt>
                <c:pt idx="262">
                  <c:v>25.638754156393972</c:v>
                </c:pt>
                <c:pt idx="263">
                  <c:v>25.638754156393972</c:v>
                </c:pt>
                <c:pt idx="264">
                  <c:v>25.642760035597959</c:v>
                </c:pt>
                <c:pt idx="265">
                  <c:v>25.638754156393972</c:v>
                </c:pt>
                <c:pt idx="266">
                  <c:v>25.642760035597959</c:v>
                </c:pt>
                <c:pt idx="267">
                  <c:v>25.642760035597959</c:v>
                </c:pt>
                <c:pt idx="268">
                  <c:v>25.62674010757938</c:v>
                </c:pt>
                <c:pt idx="269">
                  <c:v>25.638754156393972</c:v>
                </c:pt>
                <c:pt idx="270">
                  <c:v>25.618733730942452</c:v>
                </c:pt>
                <c:pt idx="271">
                  <c:v>25.558762010738874</c:v>
                </c:pt>
                <c:pt idx="272">
                  <c:v>25.63474887541787</c:v>
                </c:pt>
                <c:pt idx="273">
                  <c:v>25.638754156393972</c:v>
                </c:pt>
                <c:pt idx="274">
                  <c:v>25.63474887541787</c:v>
                </c:pt>
                <c:pt idx="275">
                  <c:v>25.618733730942452</c:v>
                </c:pt>
                <c:pt idx="276">
                  <c:v>25.630744192527189</c:v>
                </c:pt>
                <c:pt idx="277">
                  <c:v>25.630744192527189</c:v>
                </c:pt>
                <c:pt idx="278">
                  <c:v>25.614731438968434</c:v>
                </c:pt>
                <c:pt idx="279">
                  <c:v>25.62674010757938</c:v>
                </c:pt>
                <c:pt idx="280">
                  <c:v>25.62674010757938</c:v>
                </c:pt>
                <c:pt idx="281">
                  <c:v>25.614731438968434</c:v>
                </c:pt>
                <c:pt idx="282">
                  <c:v>25.618733730942452</c:v>
                </c:pt>
                <c:pt idx="283">
                  <c:v>25.614731438968434</c:v>
                </c:pt>
                <c:pt idx="284">
                  <c:v>25.62674010757938</c:v>
                </c:pt>
                <c:pt idx="285">
                  <c:v>25.630744192527189</c:v>
                </c:pt>
                <c:pt idx="286">
                  <c:v>25.630744192527189</c:v>
                </c:pt>
                <c:pt idx="287">
                  <c:v>25.630744192527189</c:v>
                </c:pt>
                <c:pt idx="288">
                  <c:v>25.622736620431951</c:v>
                </c:pt>
                <c:pt idx="289">
                  <c:v>25.63474887541787</c:v>
                </c:pt>
                <c:pt idx="290">
                  <c:v>25.614731438968434</c:v>
                </c:pt>
                <c:pt idx="291">
                  <c:v>25.63474887541787</c:v>
                </c:pt>
                <c:pt idx="292">
                  <c:v>25.642760035597959</c:v>
                </c:pt>
                <c:pt idx="293">
                  <c:v>25.638754156393972</c:v>
                </c:pt>
                <c:pt idx="294">
                  <c:v>25.630744192527189</c:v>
                </c:pt>
                <c:pt idx="295">
                  <c:v>25.63474887541787</c:v>
                </c:pt>
                <c:pt idx="296">
                  <c:v>25.62674010757938</c:v>
                </c:pt>
                <c:pt idx="297">
                  <c:v>25.63474887541787</c:v>
                </c:pt>
                <c:pt idx="298">
                  <c:v>25.630744192527189</c:v>
                </c:pt>
                <c:pt idx="299">
                  <c:v>25.630744192527189</c:v>
                </c:pt>
                <c:pt idx="300">
                  <c:v>25.614731438968434</c:v>
                </c:pt>
                <c:pt idx="301">
                  <c:v>25.630744192527189</c:v>
                </c:pt>
                <c:pt idx="302">
                  <c:v>25.618733730942452</c:v>
                </c:pt>
                <c:pt idx="303">
                  <c:v>25.62674010757938</c:v>
                </c:pt>
                <c:pt idx="304">
                  <c:v>25.62674010757938</c:v>
                </c:pt>
                <c:pt idx="305">
                  <c:v>25.602728146715037</c:v>
                </c:pt>
                <c:pt idx="306">
                  <c:v>25.610729744367475</c:v>
                </c:pt>
                <c:pt idx="307">
                  <c:v>25.618733730942452</c:v>
                </c:pt>
                <c:pt idx="308">
                  <c:v>25.614731438968434</c:v>
                </c:pt>
                <c:pt idx="309">
                  <c:v>25.62674010757938</c:v>
                </c:pt>
                <c:pt idx="310">
                  <c:v>25.622736620431951</c:v>
                </c:pt>
                <c:pt idx="311">
                  <c:v>25.62674010757938</c:v>
                </c:pt>
                <c:pt idx="312">
                  <c:v>25.63474887541787</c:v>
                </c:pt>
                <c:pt idx="313">
                  <c:v>25.630744192527189</c:v>
                </c:pt>
                <c:pt idx="314">
                  <c:v>25.638754156393972</c:v>
                </c:pt>
                <c:pt idx="315">
                  <c:v>25.63474887541787</c:v>
                </c:pt>
                <c:pt idx="316">
                  <c:v>25.638754156393972</c:v>
                </c:pt>
                <c:pt idx="317">
                  <c:v>25.62674010757938</c:v>
                </c:pt>
                <c:pt idx="318">
                  <c:v>25.614731438968434</c:v>
                </c:pt>
                <c:pt idx="319">
                  <c:v>25.642760035597959</c:v>
                </c:pt>
                <c:pt idx="320">
                  <c:v>25.63474887541787</c:v>
                </c:pt>
                <c:pt idx="321">
                  <c:v>25.630744192527189</c:v>
                </c:pt>
                <c:pt idx="322">
                  <c:v>25.63474887541787</c:v>
                </c:pt>
                <c:pt idx="323">
                  <c:v>25.614731438968434</c:v>
                </c:pt>
                <c:pt idx="324">
                  <c:v>25.610729744367475</c:v>
                </c:pt>
                <c:pt idx="325">
                  <c:v>25.630744192527189</c:v>
                </c:pt>
                <c:pt idx="326">
                  <c:v>25.630744192527189</c:v>
                </c:pt>
                <c:pt idx="327">
                  <c:v>25.614731438968434</c:v>
                </c:pt>
                <c:pt idx="328">
                  <c:v>25.62674010757938</c:v>
                </c:pt>
                <c:pt idx="329">
                  <c:v>25.610729744367475</c:v>
                </c:pt>
                <c:pt idx="330">
                  <c:v>25.63474887541787</c:v>
                </c:pt>
                <c:pt idx="331">
                  <c:v>25.610729744367475</c:v>
                </c:pt>
                <c:pt idx="332">
                  <c:v>25.62674010757938</c:v>
                </c:pt>
                <c:pt idx="333">
                  <c:v>25.606728646997126</c:v>
                </c:pt>
                <c:pt idx="334">
                  <c:v>25.598728243378915</c:v>
                </c:pt>
                <c:pt idx="335">
                  <c:v>25.630744192527189</c:v>
                </c:pt>
                <c:pt idx="336">
                  <c:v>25.630744192527189</c:v>
                </c:pt>
                <c:pt idx="337">
                  <c:v>25.62674010757938</c:v>
                </c:pt>
                <c:pt idx="338">
                  <c:v>25.614731438968434</c:v>
                </c:pt>
                <c:pt idx="339">
                  <c:v>25.62674010757938</c:v>
                </c:pt>
                <c:pt idx="340">
                  <c:v>25.618733730942452</c:v>
                </c:pt>
                <c:pt idx="341">
                  <c:v>25.630744192527189</c:v>
                </c:pt>
                <c:pt idx="342">
                  <c:v>25.638754156393972</c:v>
                </c:pt>
                <c:pt idx="343">
                  <c:v>25.638754156393972</c:v>
                </c:pt>
                <c:pt idx="344">
                  <c:v>25.614731438968434</c:v>
                </c:pt>
                <c:pt idx="345">
                  <c:v>25.62674010757938</c:v>
                </c:pt>
                <c:pt idx="346">
                  <c:v>25.63474887541787</c:v>
                </c:pt>
                <c:pt idx="347">
                  <c:v>25.610729744367475</c:v>
                </c:pt>
                <c:pt idx="348">
                  <c:v>25.606728646997126</c:v>
                </c:pt>
                <c:pt idx="349">
                  <c:v>25.606728646997126</c:v>
                </c:pt>
                <c:pt idx="350">
                  <c:v>25.62674010757938</c:v>
                </c:pt>
                <c:pt idx="351">
                  <c:v>25.62674010757938</c:v>
                </c:pt>
                <c:pt idx="352">
                  <c:v>25.602728146715037</c:v>
                </c:pt>
                <c:pt idx="353">
                  <c:v>25.62674010757938</c:v>
                </c:pt>
                <c:pt idx="354">
                  <c:v>25.622736620431951</c:v>
                </c:pt>
                <c:pt idx="355">
                  <c:v>25.62674010757938</c:v>
                </c:pt>
                <c:pt idx="356">
                  <c:v>25.614731438968434</c:v>
                </c:pt>
                <c:pt idx="357">
                  <c:v>25.618733730942452</c:v>
                </c:pt>
                <c:pt idx="358">
                  <c:v>25.63474887541787</c:v>
                </c:pt>
                <c:pt idx="359">
                  <c:v>25.618733730942452</c:v>
                </c:pt>
                <c:pt idx="360">
                  <c:v>25.630744192527189</c:v>
                </c:pt>
                <c:pt idx="361">
                  <c:v>25.622736620431951</c:v>
                </c:pt>
                <c:pt idx="362">
                  <c:v>25.63474887541787</c:v>
                </c:pt>
                <c:pt idx="363">
                  <c:v>25.62674010757938</c:v>
                </c:pt>
                <c:pt idx="364">
                  <c:v>25.630744192527189</c:v>
                </c:pt>
                <c:pt idx="365">
                  <c:v>25.614731438968434</c:v>
                </c:pt>
                <c:pt idx="366">
                  <c:v>25.638754156393972</c:v>
                </c:pt>
                <c:pt idx="367">
                  <c:v>25.638754156393972</c:v>
                </c:pt>
                <c:pt idx="368">
                  <c:v>25.64676651317248</c:v>
                </c:pt>
                <c:pt idx="369">
                  <c:v>25.62674010757938</c:v>
                </c:pt>
                <c:pt idx="370">
                  <c:v>25.63474887541787</c:v>
                </c:pt>
                <c:pt idx="371">
                  <c:v>25.630744192527189</c:v>
                </c:pt>
                <c:pt idx="372">
                  <c:v>25.618733730942452</c:v>
                </c:pt>
                <c:pt idx="373">
                  <c:v>25.62674010757938</c:v>
                </c:pt>
                <c:pt idx="374">
                  <c:v>25.622736620431951</c:v>
                </c:pt>
                <c:pt idx="375">
                  <c:v>25.618733730942452</c:v>
                </c:pt>
                <c:pt idx="376">
                  <c:v>25.606728646997126</c:v>
                </c:pt>
                <c:pt idx="377">
                  <c:v>25.606728646997126</c:v>
                </c:pt>
                <c:pt idx="378">
                  <c:v>25.614731438968434</c:v>
                </c:pt>
                <c:pt idx="379">
                  <c:v>25.630744192527189</c:v>
                </c:pt>
                <c:pt idx="380">
                  <c:v>25.614731438968434</c:v>
                </c:pt>
                <c:pt idx="381">
                  <c:v>25.614731438968434</c:v>
                </c:pt>
                <c:pt idx="382">
                  <c:v>25.610729744367475</c:v>
                </c:pt>
                <c:pt idx="383">
                  <c:v>25.618733730942452</c:v>
                </c:pt>
                <c:pt idx="384">
                  <c:v>25.630744192527189</c:v>
                </c:pt>
                <c:pt idx="385">
                  <c:v>25.622736620431951</c:v>
                </c:pt>
                <c:pt idx="386">
                  <c:v>25.614731438968434</c:v>
                </c:pt>
                <c:pt idx="387">
                  <c:v>25.630744192527189</c:v>
                </c:pt>
                <c:pt idx="388">
                  <c:v>25.614731438968434</c:v>
                </c:pt>
                <c:pt idx="389">
                  <c:v>25.618733730942452</c:v>
                </c:pt>
                <c:pt idx="390">
                  <c:v>25.610729744367475</c:v>
                </c:pt>
                <c:pt idx="391">
                  <c:v>25.62674010757938</c:v>
                </c:pt>
                <c:pt idx="392">
                  <c:v>25.610729744367475</c:v>
                </c:pt>
                <c:pt idx="393">
                  <c:v>25.614731438968434</c:v>
                </c:pt>
                <c:pt idx="394">
                  <c:v>25.614731438968434</c:v>
                </c:pt>
                <c:pt idx="395">
                  <c:v>25.618733730942452</c:v>
                </c:pt>
                <c:pt idx="396">
                  <c:v>25.614731438968434</c:v>
                </c:pt>
                <c:pt idx="397">
                  <c:v>25.618733730942452</c:v>
                </c:pt>
                <c:pt idx="398">
                  <c:v>25.618733730942452</c:v>
                </c:pt>
                <c:pt idx="399">
                  <c:v>25.602728146715037</c:v>
                </c:pt>
                <c:pt idx="400">
                  <c:v>25.602728146715037</c:v>
                </c:pt>
                <c:pt idx="401">
                  <c:v>25.622736620431951</c:v>
                </c:pt>
                <c:pt idx="402">
                  <c:v>25.610729744367475</c:v>
                </c:pt>
                <c:pt idx="403">
                  <c:v>25.618733730942452</c:v>
                </c:pt>
                <c:pt idx="404">
                  <c:v>25.614731438968434</c:v>
                </c:pt>
                <c:pt idx="405">
                  <c:v>25.630744192527189</c:v>
                </c:pt>
                <c:pt idx="406">
                  <c:v>25.610729744367475</c:v>
                </c:pt>
                <c:pt idx="407">
                  <c:v>25.610729744367475</c:v>
                </c:pt>
                <c:pt idx="408">
                  <c:v>25.62674010757938</c:v>
                </c:pt>
                <c:pt idx="409">
                  <c:v>25.618733730942452</c:v>
                </c:pt>
                <c:pt idx="410">
                  <c:v>25.638754156393972</c:v>
                </c:pt>
                <c:pt idx="411">
                  <c:v>25.610729744367475</c:v>
                </c:pt>
                <c:pt idx="412">
                  <c:v>25.63474887541787</c:v>
                </c:pt>
                <c:pt idx="413">
                  <c:v>25.63474887541787</c:v>
                </c:pt>
                <c:pt idx="414">
                  <c:v>25.618733730942452</c:v>
                </c:pt>
                <c:pt idx="415">
                  <c:v>25.63474887541787</c:v>
                </c:pt>
                <c:pt idx="416">
                  <c:v>25.610729744367475</c:v>
                </c:pt>
                <c:pt idx="417">
                  <c:v>25.614731438968434</c:v>
                </c:pt>
                <c:pt idx="418">
                  <c:v>25.63474887541787</c:v>
                </c:pt>
                <c:pt idx="419">
                  <c:v>25.64676651317248</c:v>
                </c:pt>
                <c:pt idx="420">
                  <c:v>25.62674010757938</c:v>
                </c:pt>
                <c:pt idx="421">
                  <c:v>25.630744192527189</c:v>
                </c:pt>
                <c:pt idx="422">
                  <c:v>25.618733730942452</c:v>
                </c:pt>
                <c:pt idx="423">
                  <c:v>25.618733730942452</c:v>
                </c:pt>
                <c:pt idx="424">
                  <c:v>25.602728146715037</c:v>
                </c:pt>
                <c:pt idx="425">
                  <c:v>25.622736620431951</c:v>
                </c:pt>
                <c:pt idx="426">
                  <c:v>25.614731438968434</c:v>
                </c:pt>
                <c:pt idx="427">
                  <c:v>25.602728146715037</c:v>
                </c:pt>
                <c:pt idx="428">
                  <c:v>25.602728146715037</c:v>
                </c:pt>
                <c:pt idx="429">
                  <c:v>25.62674010757938</c:v>
                </c:pt>
                <c:pt idx="430">
                  <c:v>25.62674010757938</c:v>
                </c:pt>
                <c:pt idx="431">
                  <c:v>25.606728646997126</c:v>
                </c:pt>
                <c:pt idx="432">
                  <c:v>25.606728646997126</c:v>
                </c:pt>
                <c:pt idx="433">
                  <c:v>25.602728146715037</c:v>
                </c:pt>
                <c:pt idx="434">
                  <c:v>25.610729744367475</c:v>
                </c:pt>
                <c:pt idx="435">
                  <c:v>25.614731438968434</c:v>
                </c:pt>
                <c:pt idx="436">
                  <c:v>25.630744192527189</c:v>
                </c:pt>
                <c:pt idx="437">
                  <c:v>25.630744192527189</c:v>
                </c:pt>
                <c:pt idx="438">
                  <c:v>25.62674010757938</c:v>
                </c:pt>
                <c:pt idx="439">
                  <c:v>25.618733730942452</c:v>
                </c:pt>
                <c:pt idx="440">
                  <c:v>25.62674010757938</c:v>
                </c:pt>
                <c:pt idx="441">
                  <c:v>25.62674010757938</c:v>
                </c:pt>
                <c:pt idx="442">
                  <c:v>25.622736620431951</c:v>
                </c:pt>
                <c:pt idx="443">
                  <c:v>25.642760035597959</c:v>
                </c:pt>
                <c:pt idx="444">
                  <c:v>25.630744192527189</c:v>
                </c:pt>
                <c:pt idx="445">
                  <c:v>25.618733730942452</c:v>
                </c:pt>
                <c:pt idx="446">
                  <c:v>25.62674010757938</c:v>
                </c:pt>
                <c:pt idx="447">
                  <c:v>25.610729744367475</c:v>
                </c:pt>
                <c:pt idx="448">
                  <c:v>25.610729744367475</c:v>
                </c:pt>
                <c:pt idx="449">
                  <c:v>25.638754156393972</c:v>
                </c:pt>
                <c:pt idx="450">
                  <c:v>25.614731438968434</c:v>
                </c:pt>
                <c:pt idx="451">
                  <c:v>25.606728646997126</c:v>
                </c:pt>
                <c:pt idx="452">
                  <c:v>25.614731438968434</c:v>
                </c:pt>
                <c:pt idx="453">
                  <c:v>25.62674010757938</c:v>
                </c:pt>
                <c:pt idx="454">
                  <c:v>25.618733730942452</c:v>
                </c:pt>
                <c:pt idx="455">
                  <c:v>25.606728646997126</c:v>
                </c:pt>
                <c:pt idx="456">
                  <c:v>25.614731438968434</c:v>
                </c:pt>
                <c:pt idx="457">
                  <c:v>25.614731438968434</c:v>
                </c:pt>
                <c:pt idx="458">
                  <c:v>25.614731438968434</c:v>
                </c:pt>
                <c:pt idx="459">
                  <c:v>25.622736620431951</c:v>
                </c:pt>
                <c:pt idx="460">
                  <c:v>25.622736620431951</c:v>
                </c:pt>
                <c:pt idx="461">
                  <c:v>25.63474887541787</c:v>
                </c:pt>
                <c:pt idx="462">
                  <c:v>25.610729744367475</c:v>
                </c:pt>
                <c:pt idx="463">
                  <c:v>25.618733730942452</c:v>
                </c:pt>
                <c:pt idx="464">
                  <c:v>25.642760035597959</c:v>
                </c:pt>
                <c:pt idx="465">
                  <c:v>25.630744192527189</c:v>
                </c:pt>
                <c:pt idx="466">
                  <c:v>25.64676651317248</c:v>
                </c:pt>
                <c:pt idx="467">
                  <c:v>25.63474887541787</c:v>
                </c:pt>
                <c:pt idx="468">
                  <c:v>25.638754156393972</c:v>
                </c:pt>
                <c:pt idx="469">
                  <c:v>25.64676651317248</c:v>
                </c:pt>
                <c:pt idx="470">
                  <c:v>25.62674010757938</c:v>
                </c:pt>
                <c:pt idx="471">
                  <c:v>25.62674010757938</c:v>
                </c:pt>
                <c:pt idx="472">
                  <c:v>25.618733730942452</c:v>
                </c:pt>
                <c:pt idx="473">
                  <c:v>25.618733730942452</c:v>
                </c:pt>
                <c:pt idx="474">
                  <c:v>25.63474887541787</c:v>
                </c:pt>
                <c:pt idx="475">
                  <c:v>25.630744192527189</c:v>
                </c:pt>
                <c:pt idx="476">
                  <c:v>25.638754156393972</c:v>
                </c:pt>
                <c:pt idx="477">
                  <c:v>25.638754156393972</c:v>
                </c:pt>
                <c:pt idx="478">
                  <c:v>25.622736620431951</c:v>
                </c:pt>
                <c:pt idx="479">
                  <c:v>25.618733730942452</c:v>
                </c:pt>
                <c:pt idx="480">
                  <c:v>25.622736620431951</c:v>
                </c:pt>
                <c:pt idx="481">
                  <c:v>25.602728146715037</c:v>
                </c:pt>
                <c:pt idx="482">
                  <c:v>25.630744192527189</c:v>
                </c:pt>
                <c:pt idx="483">
                  <c:v>25.618733730942452</c:v>
                </c:pt>
                <c:pt idx="484">
                  <c:v>25.618733730942452</c:v>
                </c:pt>
                <c:pt idx="485">
                  <c:v>25.63474887541787</c:v>
                </c:pt>
                <c:pt idx="486">
                  <c:v>25.630744192527189</c:v>
                </c:pt>
                <c:pt idx="487">
                  <c:v>25.606728646997126</c:v>
                </c:pt>
                <c:pt idx="488">
                  <c:v>25.630744192527189</c:v>
                </c:pt>
                <c:pt idx="489">
                  <c:v>25.622736620431951</c:v>
                </c:pt>
                <c:pt idx="490">
                  <c:v>25.622736620431951</c:v>
                </c:pt>
                <c:pt idx="491">
                  <c:v>25.630744192527189</c:v>
                </c:pt>
                <c:pt idx="492">
                  <c:v>25.614731438968434</c:v>
                </c:pt>
                <c:pt idx="493">
                  <c:v>25.630744192527189</c:v>
                </c:pt>
                <c:pt idx="494">
                  <c:v>25.618733730942452</c:v>
                </c:pt>
                <c:pt idx="495">
                  <c:v>25.606728646997126</c:v>
                </c:pt>
                <c:pt idx="496">
                  <c:v>25.614731438968434</c:v>
                </c:pt>
                <c:pt idx="497">
                  <c:v>25.606728646997126</c:v>
                </c:pt>
                <c:pt idx="498">
                  <c:v>25.62674010757938</c:v>
                </c:pt>
                <c:pt idx="499">
                  <c:v>25.602728146715037</c:v>
                </c:pt>
                <c:pt idx="500">
                  <c:v>25.602728146715037</c:v>
                </c:pt>
                <c:pt idx="501">
                  <c:v>25.622736620431951</c:v>
                </c:pt>
                <c:pt idx="502">
                  <c:v>25.610729744367475</c:v>
                </c:pt>
                <c:pt idx="503">
                  <c:v>25.63474887541787</c:v>
                </c:pt>
                <c:pt idx="504">
                  <c:v>25.614731438968434</c:v>
                </c:pt>
                <c:pt idx="505">
                  <c:v>25.630744192527189</c:v>
                </c:pt>
                <c:pt idx="506">
                  <c:v>25.618733730942452</c:v>
                </c:pt>
                <c:pt idx="507">
                  <c:v>25.638754156393972</c:v>
                </c:pt>
                <c:pt idx="508">
                  <c:v>25.630744192527189</c:v>
                </c:pt>
                <c:pt idx="509">
                  <c:v>25.638754156393972</c:v>
                </c:pt>
                <c:pt idx="510">
                  <c:v>25.63474887541787</c:v>
                </c:pt>
                <c:pt idx="511">
                  <c:v>25.642760035597959</c:v>
                </c:pt>
                <c:pt idx="512">
                  <c:v>25.63474887541787</c:v>
                </c:pt>
                <c:pt idx="513">
                  <c:v>25.63474887541787</c:v>
                </c:pt>
                <c:pt idx="514">
                  <c:v>25.610729744367475</c:v>
                </c:pt>
                <c:pt idx="515">
                  <c:v>25.638754156393972</c:v>
                </c:pt>
                <c:pt idx="516">
                  <c:v>25.62674010757938</c:v>
                </c:pt>
                <c:pt idx="517">
                  <c:v>25.618733730942452</c:v>
                </c:pt>
                <c:pt idx="518">
                  <c:v>25.62674010757938</c:v>
                </c:pt>
                <c:pt idx="519">
                  <c:v>25.606728646997126</c:v>
                </c:pt>
                <c:pt idx="520">
                  <c:v>25.614731438968434</c:v>
                </c:pt>
                <c:pt idx="521">
                  <c:v>25.62674010757938</c:v>
                </c:pt>
                <c:pt idx="522">
                  <c:v>25.614731438968434</c:v>
                </c:pt>
                <c:pt idx="523">
                  <c:v>25.622736620431951</c:v>
                </c:pt>
                <c:pt idx="524">
                  <c:v>25.602728146715037</c:v>
                </c:pt>
                <c:pt idx="525">
                  <c:v>25.618733730942452</c:v>
                </c:pt>
                <c:pt idx="526">
                  <c:v>25.614731438968434</c:v>
                </c:pt>
                <c:pt idx="527">
                  <c:v>25.614731438968434</c:v>
                </c:pt>
                <c:pt idx="528">
                  <c:v>25.630744192527189</c:v>
                </c:pt>
                <c:pt idx="529">
                  <c:v>25.62674010757938</c:v>
                </c:pt>
                <c:pt idx="530">
                  <c:v>25.62674010757938</c:v>
                </c:pt>
                <c:pt idx="531">
                  <c:v>25.62674010757938</c:v>
                </c:pt>
                <c:pt idx="532">
                  <c:v>25.630744192527189</c:v>
                </c:pt>
                <c:pt idx="533">
                  <c:v>25.630744192527189</c:v>
                </c:pt>
                <c:pt idx="534">
                  <c:v>25.606728646997126</c:v>
                </c:pt>
                <c:pt idx="535">
                  <c:v>25.622736620431951</c:v>
                </c:pt>
                <c:pt idx="536">
                  <c:v>25.62674010757938</c:v>
                </c:pt>
                <c:pt idx="537">
                  <c:v>25.63474887541787</c:v>
                </c:pt>
                <c:pt idx="538">
                  <c:v>25.62674010757938</c:v>
                </c:pt>
                <c:pt idx="539">
                  <c:v>25.63474887541787</c:v>
                </c:pt>
                <c:pt idx="540">
                  <c:v>25.642760035597959</c:v>
                </c:pt>
                <c:pt idx="541">
                  <c:v>25.638754156393972</c:v>
                </c:pt>
                <c:pt idx="542">
                  <c:v>25.63474887541787</c:v>
                </c:pt>
                <c:pt idx="543">
                  <c:v>25.62674010757938</c:v>
                </c:pt>
                <c:pt idx="544">
                  <c:v>25.62674010757938</c:v>
                </c:pt>
                <c:pt idx="545">
                  <c:v>25.610729744367475</c:v>
                </c:pt>
                <c:pt idx="546">
                  <c:v>25.614731438968434</c:v>
                </c:pt>
                <c:pt idx="547">
                  <c:v>25.622736620431951</c:v>
                </c:pt>
                <c:pt idx="548">
                  <c:v>25.63474887541787</c:v>
                </c:pt>
                <c:pt idx="549">
                  <c:v>25.610729744367475</c:v>
                </c:pt>
                <c:pt idx="550">
                  <c:v>25.618733730942452</c:v>
                </c:pt>
                <c:pt idx="551">
                  <c:v>25.618733730942452</c:v>
                </c:pt>
                <c:pt idx="552">
                  <c:v>25.618733730942452</c:v>
                </c:pt>
                <c:pt idx="553">
                  <c:v>25.614731438968434</c:v>
                </c:pt>
                <c:pt idx="554">
                  <c:v>25.62674010757938</c:v>
                </c:pt>
                <c:pt idx="555">
                  <c:v>25.614731438968434</c:v>
                </c:pt>
                <c:pt idx="556">
                  <c:v>25.622736620431951</c:v>
                </c:pt>
                <c:pt idx="557">
                  <c:v>25.618733730942452</c:v>
                </c:pt>
                <c:pt idx="558">
                  <c:v>25.618733730942452</c:v>
                </c:pt>
                <c:pt idx="559">
                  <c:v>25.614731438968434</c:v>
                </c:pt>
                <c:pt idx="560">
                  <c:v>25.614731438968434</c:v>
                </c:pt>
                <c:pt idx="561">
                  <c:v>25.630744192527189</c:v>
                </c:pt>
                <c:pt idx="562">
                  <c:v>25.62674010757938</c:v>
                </c:pt>
                <c:pt idx="563">
                  <c:v>25.62674010757938</c:v>
                </c:pt>
                <c:pt idx="564">
                  <c:v>25.630744192527189</c:v>
                </c:pt>
                <c:pt idx="565">
                  <c:v>25.618733730942452</c:v>
                </c:pt>
                <c:pt idx="566">
                  <c:v>25.638754156393972</c:v>
                </c:pt>
                <c:pt idx="567">
                  <c:v>25.618733730942452</c:v>
                </c:pt>
                <c:pt idx="568">
                  <c:v>25.638754156393972</c:v>
                </c:pt>
                <c:pt idx="569">
                  <c:v>25.630744192527189</c:v>
                </c:pt>
                <c:pt idx="570">
                  <c:v>25.630744192527189</c:v>
                </c:pt>
                <c:pt idx="571">
                  <c:v>25.630744192527189</c:v>
                </c:pt>
                <c:pt idx="572">
                  <c:v>25.614731438968434</c:v>
                </c:pt>
                <c:pt idx="573">
                  <c:v>25.630744192527189</c:v>
                </c:pt>
                <c:pt idx="574">
                  <c:v>25.618733730942452</c:v>
                </c:pt>
                <c:pt idx="575">
                  <c:v>25.606728646997126</c:v>
                </c:pt>
                <c:pt idx="576">
                  <c:v>25.630744192527189</c:v>
                </c:pt>
                <c:pt idx="577">
                  <c:v>25.630744192527189</c:v>
                </c:pt>
                <c:pt idx="578">
                  <c:v>25.630744192527189</c:v>
                </c:pt>
                <c:pt idx="579">
                  <c:v>25.63474887541787</c:v>
                </c:pt>
                <c:pt idx="580">
                  <c:v>25.63474887541787</c:v>
                </c:pt>
                <c:pt idx="581">
                  <c:v>25.630744192527189</c:v>
                </c:pt>
                <c:pt idx="582">
                  <c:v>25.630744192527189</c:v>
                </c:pt>
                <c:pt idx="583">
                  <c:v>25.630744192527189</c:v>
                </c:pt>
                <c:pt idx="584">
                  <c:v>25.62674010757938</c:v>
                </c:pt>
                <c:pt idx="585">
                  <c:v>25.63474887541787</c:v>
                </c:pt>
                <c:pt idx="586">
                  <c:v>25.606728646997126</c:v>
                </c:pt>
                <c:pt idx="587">
                  <c:v>25.622736620431951</c:v>
                </c:pt>
                <c:pt idx="588">
                  <c:v>25.622736620431951</c:v>
                </c:pt>
                <c:pt idx="589">
                  <c:v>25.622736620431951</c:v>
                </c:pt>
                <c:pt idx="590">
                  <c:v>25.622736620431951</c:v>
                </c:pt>
                <c:pt idx="591">
                  <c:v>25.614731438968434</c:v>
                </c:pt>
                <c:pt idx="592">
                  <c:v>25.618733730942452</c:v>
                </c:pt>
                <c:pt idx="593">
                  <c:v>25.614731438968434</c:v>
                </c:pt>
                <c:pt idx="594">
                  <c:v>25.602728146715037</c:v>
                </c:pt>
                <c:pt idx="595">
                  <c:v>25.594728936846323</c:v>
                </c:pt>
                <c:pt idx="596">
                  <c:v>25.606728646997126</c:v>
                </c:pt>
                <c:pt idx="597">
                  <c:v>25.610729744367475</c:v>
                </c:pt>
                <c:pt idx="598">
                  <c:v>25.614731438968434</c:v>
                </c:pt>
                <c:pt idx="599">
                  <c:v>25.598728243378915</c:v>
                </c:pt>
                <c:pt idx="600">
                  <c:v>25.602728146715037</c:v>
                </c:pt>
                <c:pt idx="601">
                  <c:v>25.614731438968434</c:v>
                </c:pt>
                <c:pt idx="602">
                  <c:v>25.606728646997126</c:v>
                </c:pt>
                <c:pt idx="603">
                  <c:v>25.614731438968434</c:v>
                </c:pt>
                <c:pt idx="604">
                  <c:v>25.606728646997126</c:v>
                </c:pt>
                <c:pt idx="605">
                  <c:v>25.62674010757938</c:v>
                </c:pt>
                <c:pt idx="606">
                  <c:v>25.618733730942452</c:v>
                </c:pt>
                <c:pt idx="607">
                  <c:v>25.618733730942452</c:v>
                </c:pt>
                <c:pt idx="608">
                  <c:v>25.62674010757938</c:v>
                </c:pt>
                <c:pt idx="609">
                  <c:v>25.638754156393972</c:v>
                </c:pt>
                <c:pt idx="610">
                  <c:v>25.642760035597959</c:v>
                </c:pt>
                <c:pt idx="611">
                  <c:v>25.63474887541787</c:v>
                </c:pt>
                <c:pt idx="612">
                  <c:v>25.63474887541787</c:v>
                </c:pt>
                <c:pt idx="613">
                  <c:v>25.630744192527189</c:v>
                </c:pt>
                <c:pt idx="614">
                  <c:v>25.62674010757938</c:v>
                </c:pt>
                <c:pt idx="615">
                  <c:v>25.618733730942452</c:v>
                </c:pt>
                <c:pt idx="616">
                  <c:v>25.610729744367475</c:v>
                </c:pt>
                <c:pt idx="617">
                  <c:v>25.630744192527189</c:v>
                </c:pt>
                <c:pt idx="618">
                  <c:v>25.622736620431951</c:v>
                </c:pt>
                <c:pt idx="619">
                  <c:v>25.63474887541787</c:v>
                </c:pt>
                <c:pt idx="620">
                  <c:v>25.62674010757938</c:v>
                </c:pt>
                <c:pt idx="621">
                  <c:v>25.618733730942452</c:v>
                </c:pt>
                <c:pt idx="622">
                  <c:v>25.62674010757938</c:v>
                </c:pt>
                <c:pt idx="623">
                  <c:v>25.606728646997126</c:v>
                </c:pt>
                <c:pt idx="624">
                  <c:v>25.618733730942452</c:v>
                </c:pt>
                <c:pt idx="625">
                  <c:v>25.610729744367475</c:v>
                </c:pt>
                <c:pt idx="626">
                  <c:v>25.63474887541787</c:v>
                </c:pt>
                <c:pt idx="627">
                  <c:v>25.614731438968434</c:v>
                </c:pt>
                <c:pt idx="628">
                  <c:v>25.622736620431951</c:v>
                </c:pt>
                <c:pt idx="629">
                  <c:v>25.622736620431951</c:v>
                </c:pt>
                <c:pt idx="630">
                  <c:v>25.630744192527189</c:v>
                </c:pt>
                <c:pt idx="631">
                  <c:v>25.638754156393972</c:v>
                </c:pt>
                <c:pt idx="632">
                  <c:v>25.63474887541787</c:v>
                </c:pt>
                <c:pt idx="633">
                  <c:v>25.63474887541787</c:v>
                </c:pt>
                <c:pt idx="634">
                  <c:v>25.630744192527189</c:v>
                </c:pt>
                <c:pt idx="635">
                  <c:v>25.62674010757938</c:v>
                </c:pt>
                <c:pt idx="636">
                  <c:v>25.602728146715037</c:v>
                </c:pt>
                <c:pt idx="637">
                  <c:v>25.63474887541787</c:v>
                </c:pt>
                <c:pt idx="638">
                  <c:v>25.62674010757938</c:v>
                </c:pt>
                <c:pt idx="639">
                  <c:v>25.618733730942452</c:v>
                </c:pt>
                <c:pt idx="640">
                  <c:v>25.622736620431951</c:v>
                </c:pt>
                <c:pt idx="641">
                  <c:v>25.614731438968434</c:v>
                </c:pt>
                <c:pt idx="642">
                  <c:v>25.618733730942452</c:v>
                </c:pt>
                <c:pt idx="643">
                  <c:v>25.62674010757938</c:v>
                </c:pt>
                <c:pt idx="644">
                  <c:v>25.62674010757938</c:v>
                </c:pt>
                <c:pt idx="645">
                  <c:v>25.602728146715037</c:v>
                </c:pt>
                <c:pt idx="646">
                  <c:v>25.62674010757938</c:v>
                </c:pt>
                <c:pt idx="647">
                  <c:v>25.594728936846323</c:v>
                </c:pt>
                <c:pt idx="648">
                  <c:v>25.618733730942452</c:v>
                </c:pt>
                <c:pt idx="649">
                  <c:v>25.610729744367475</c:v>
                </c:pt>
                <c:pt idx="650">
                  <c:v>25.606728646997126</c:v>
                </c:pt>
                <c:pt idx="651">
                  <c:v>25.610729744367475</c:v>
                </c:pt>
                <c:pt idx="652">
                  <c:v>25.618733730942452</c:v>
                </c:pt>
                <c:pt idx="653">
                  <c:v>25.614731438968434</c:v>
                </c:pt>
                <c:pt idx="654">
                  <c:v>25.610729744367475</c:v>
                </c:pt>
                <c:pt idx="655">
                  <c:v>25.598728243378915</c:v>
                </c:pt>
                <c:pt idx="656">
                  <c:v>25.630744192527189</c:v>
                </c:pt>
                <c:pt idx="657">
                  <c:v>25.62674010757938</c:v>
                </c:pt>
                <c:pt idx="658">
                  <c:v>25.614731438968434</c:v>
                </c:pt>
                <c:pt idx="659">
                  <c:v>25.62674010757938</c:v>
                </c:pt>
                <c:pt idx="660">
                  <c:v>25.638754156393972</c:v>
                </c:pt>
                <c:pt idx="661">
                  <c:v>25.62674010757938</c:v>
                </c:pt>
                <c:pt idx="662">
                  <c:v>25.622736620431951</c:v>
                </c:pt>
                <c:pt idx="663">
                  <c:v>25.614731438968434</c:v>
                </c:pt>
                <c:pt idx="664">
                  <c:v>25.62674010757938</c:v>
                </c:pt>
                <c:pt idx="665">
                  <c:v>25.606728646997126</c:v>
                </c:pt>
                <c:pt idx="666">
                  <c:v>25.614731438968434</c:v>
                </c:pt>
                <c:pt idx="667">
                  <c:v>25.606728646997126</c:v>
                </c:pt>
                <c:pt idx="668">
                  <c:v>25.618733730942452</c:v>
                </c:pt>
                <c:pt idx="669">
                  <c:v>25.630744192527189</c:v>
                </c:pt>
                <c:pt idx="670">
                  <c:v>25.606728646997126</c:v>
                </c:pt>
                <c:pt idx="671">
                  <c:v>25.610729744367475</c:v>
                </c:pt>
                <c:pt idx="672">
                  <c:v>25.630744192527189</c:v>
                </c:pt>
                <c:pt idx="673">
                  <c:v>25.630744192527189</c:v>
                </c:pt>
                <c:pt idx="674">
                  <c:v>25.63474887541787</c:v>
                </c:pt>
                <c:pt idx="675">
                  <c:v>25.614731438968434</c:v>
                </c:pt>
                <c:pt idx="676">
                  <c:v>25.610729744367475</c:v>
                </c:pt>
                <c:pt idx="677">
                  <c:v>25.618733730942452</c:v>
                </c:pt>
                <c:pt idx="678">
                  <c:v>25.62674010757938</c:v>
                </c:pt>
                <c:pt idx="679">
                  <c:v>25.618733730942452</c:v>
                </c:pt>
                <c:pt idx="680">
                  <c:v>25.618733730942452</c:v>
                </c:pt>
                <c:pt idx="681">
                  <c:v>25.62674010757938</c:v>
                </c:pt>
                <c:pt idx="682">
                  <c:v>25.598728243378915</c:v>
                </c:pt>
                <c:pt idx="683">
                  <c:v>25.602728146715037</c:v>
                </c:pt>
                <c:pt idx="684">
                  <c:v>25.618733730942452</c:v>
                </c:pt>
                <c:pt idx="685">
                  <c:v>25.62674010757938</c:v>
                </c:pt>
                <c:pt idx="686">
                  <c:v>25.606728646997126</c:v>
                </c:pt>
                <c:pt idx="687">
                  <c:v>25.610729744367475</c:v>
                </c:pt>
                <c:pt idx="688">
                  <c:v>25.618733730942452</c:v>
                </c:pt>
                <c:pt idx="689">
                  <c:v>25.622736620431951</c:v>
                </c:pt>
                <c:pt idx="690">
                  <c:v>25.610729744367475</c:v>
                </c:pt>
                <c:pt idx="691">
                  <c:v>25.614731438968434</c:v>
                </c:pt>
                <c:pt idx="692">
                  <c:v>25.610729744367475</c:v>
                </c:pt>
                <c:pt idx="693">
                  <c:v>25.614731438968434</c:v>
                </c:pt>
                <c:pt idx="694">
                  <c:v>25.598728243378915</c:v>
                </c:pt>
                <c:pt idx="695">
                  <c:v>25.610729744367475</c:v>
                </c:pt>
                <c:pt idx="696">
                  <c:v>25.610729744367475</c:v>
                </c:pt>
                <c:pt idx="697">
                  <c:v>25.614731438968434</c:v>
                </c:pt>
                <c:pt idx="698">
                  <c:v>25.618733730942452</c:v>
                </c:pt>
                <c:pt idx="699">
                  <c:v>25.630744192527189</c:v>
                </c:pt>
                <c:pt idx="700">
                  <c:v>25.614731438968434</c:v>
                </c:pt>
                <c:pt idx="701">
                  <c:v>25.586732113622617</c:v>
                </c:pt>
                <c:pt idx="702">
                  <c:v>25.622736620431951</c:v>
                </c:pt>
                <c:pt idx="703">
                  <c:v>25.614731438968434</c:v>
                </c:pt>
                <c:pt idx="704">
                  <c:v>25.618733730942452</c:v>
                </c:pt>
                <c:pt idx="705">
                  <c:v>25.614731438968434</c:v>
                </c:pt>
                <c:pt idx="706">
                  <c:v>25.618733730942452</c:v>
                </c:pt>
                <c:pt idx="707">
                  <c:v>25.622736620431951</c:v>
                </c:pt>
                <c:pt idx="708">
                  <c:v>25.62674010757938</c:v>
                </c:pt>
                <c:pt idx="709">
                  <c:v>25.62674010757938</c:v>
                </c:pt>
                <c:pt idx="710">
                  <c:v>25.62674010757938</c:v>
                </c:pt>
                <c:pt idx="711">
                  <c:v>25.630744192527189</c:v>
                </c:pt>
                <c:pt idx="712">
                  <c:v>25.618733730942452</c:v>
                </c:pt>
                <c:pt idx="713">
                  <c:v>25.62674010757938</c:v>
                </c:pt>
                <c:pt idx="714">
                  <c:v>25.614731438968434</c:v>
                </c:pt>
                <c:pt idx="715">
                  <c:v>25.614731438968434</c:v>
                </c:pt>
                <c:pt idx="716">
                  <c:v>25.614731438968434</c:v>
                </c:pt>
                <c:pt idx="717">
                  <c:v>25.622736620431951</c:v>
                </c:pt>
                <c:pt idx="718">
                  <c:v>25.622736620431951</c:v>
                </c:pt>
                <c:pt idx="719">
                  <c:v>25.614731438968434</c:v>
                </c:pt>
                <c:pt idx="720">
                  <c:v>25.610729744367475</c:v>
                </c:pt>
                <c:pt idx="721">
                  <c:v>25.618733730942452</c:v>
                </c:pt>
                <c:pt idx="722">
                  <c:v>25.618733730942452</c:v>
                </c:pt>
                <c:pt idx="723">
                  <c:v>25.630744192527189</c:v>
                </c:pt>
                <c:pt idx="724">
                  <c:v>25.622736620431951</c:v>
                </c:pt>
                <c:pt idx="725">
                  <c:v>25.602728146715037</c:v>
                </c:pt>
                <c:pt idx="726">
                  <c:v>25.614731438968434</c:v>
                </c:pt>
                <c:pt idx="727">
                  <c:v>25.62674010757938</c:v>
                </c:pt>
                <c:pt idx="728">
                  <c:v>25.606728646997126</c:v>
                </c:pt>
                <c:pt idx="729">
                  <c:v>25.606728646997126</c:v>
                </c:pt>
                <c:pt idx="730">
                  <c:v>25.638754156393972</c:v>
                </c:pt>
                <c:pt idx="731">
                  <c:v>25.622736620431951</c:v>
                </c:pt>
                <c:pt idx="732">
                  <c:v>25.630744192527189</c:v>
                </c:pt>
                <c:pt idx="733">
                  <c:v>25.614731438968434</c:v>
                </c:pt>
                <c:pt idx="734">
                  <c:v>25.614731438968434</c:v>
                </c:pt>
                <c:pt idx="735">
                  <c:v>25.618733730942452</c:v>
                </c:pt>
                <c:pt idx="736">
                  <c:v>25.62674010757938</c:v>
                </c:pt>
                <c:pt idx="737">
                  <c:v>25.610729744367475</c:v>
                </c:pt>
                <c:pt idx="738">
                  <c:v>25.630744192527189</c:v>
                </c:pt>
                <c:pt idx="739">
                  <c:v>25.62674010757938</c:v>
                </c:pt>
                <c:pt idx="740">
                  <c:v>25.614731438968434</c:v>
                </c:pt>
                <c:pt idx="741">
                  <c:v>25.62674010757938</c:v>
                </c:pt>
                <c:pt idx="742">
                  <c:v>25.602728146715037</c:v>
                </c:pt>
                <c:pt idx="743">
                  <c:v>25.610729744367475</c:v>
                </c:pt>
                <c:pt idx="744">
                  <c:v>25.618733730942452</c:v>
                </c:pt>
                <c:pt idx="745">
                  <c:v>25.618733730942452</c:v>
                </c:pt>
                <c:pt idx="746">
                  <c:v>25.618733730942452</c:v>
                </c:pt>
                <c:pt idx="747">
                  <c:v>25.598728243378915</c:v>
                </c:pt>
                <c:pt idx="748">
                  <c:v>25.606728646997126</c:v>
                </c:pt>
                <c:pt idx="749">
                  <c:v>25.63474887541787</c:v>
                </c:pt>
                <c:pt idx="750">
                  <c:v>25.602728146715037</c:v>
                </c:pt>
                <c:pt idx="751">
                  <c:v>25.602728146715037</c:v>
                </c:pt>
                <c:pt idx="752">
                  <c:v>25.602728146715037</c:v>
                </c:pt>
                <c:pt idx="753">
                  <c:v>25.606728646997126</c:v>
                </c:pt>
                <c:pt idx="754">
                  <c:v>25.614731438968434</c:v>
                </c:pt>
                <c:pt idx="755">
                  <c:v>25.618733730942452</c:v>
                </c:pt>
                <c:pt idx="756">
                  <c:v>25.598728243378915</c:v>
                </c:pt>
                <c:pt idx="757">
                  <c:v>25.606728646997126</c:v>
                </c:pt>
                <c:pt idx="758">
                  <c:v>25.614731438968434</c:v>
                </c:pt>
                <c:pt idx="759">
                  <c:v>25.610729744367475</c:v>
                </c:pt>
                <c:pt idx="760">
                  <c:v>25.622736620431951</c:v>
                </c:pt>
                <c:pt idx="761">
                  <c:v>25.622736620431951</c:v>
                </c:pt>
                <c:pt idx="762">
                  <c:v>25.610729744367475</c:v>
                </c:pt>
                <c:pt idx="763">
                  <c:v>25.606728646997126</c:v>
                </c:pt>
                <c:pt idx="764">
                  <c:v>25.630744192527189</c:v>
                </c:pt>
                <c:pt idx="765">
                  <c:v>25.630744192527189</c:v>
                </c:pt>
                <c:pt idx="766">
                  <c:v>25.63474887541787</c:v>
                </c:pt>
                <c:pt idx="767">
                  <c:v>25.614731438968434</c:v>
                </c:pt>
                <c:pt idx="768">
                  <c:v>25.630744192527189</c:v>
                </c:pt>
                <c:pt idx="769">
                  <c:v>25.630744192527189</c:v>
                </c:pt>
                <c:pt idx="770">
                  <c:v>25.610729744367475</c:v>
                </c:pt>
                <c:pt idx="771">
                  <c:v>25.618733730942452</c:v>
                </c:pt>
                <c:pt idx="772">
                  <c:v>25.614731438968434</c:v>
                </c:pt>
                <c:pt idx="773">
                  <c:v>25.618733730942452</c:v>
                </c:pt>
                <c:pt idx="774">
                  <c:v>25.610729744367475</c:v>
                </c:pt>
                <c:pt idx="775">
                  <c:v>25.622736620431951</c:v>
                </c:pt>
                <c:pt idx="776">
                  <c:v>25.618733730942452</c:v>
                </c:pt>
                <c:pt idx="777">
                  <c:v>25.610729744367475</c:v>
                </c:pt>
                <c:pt idx="778">
                  <c:v>25.606728646997126</c:v>
                </c:pt>
                <c:pt idx="779">
                  <c:v>25.606728646997126</c:v>
                </c:pt>
                <c:pt idx="780">
                  <c:v>25.610729744367475</c:v>
                </c:pt>
                <c:pt idx="781">
                  <c:v>25.618733730942452</c:v>
                </c:pt>
                <c:pt idx="782">
                  <c:v>25.62674010757938</c:v>
                </c:pt>
                <c:pt idx="783">
                  <c:v>25.622736620431951</c:v>
                </c:pt>
                <c:pt idx="784">
                  <c:v>25.630744192527189</c:v>
                </c:pt>
                <c:pt idx="785">
                  <c:v>25.606728646997126</c:v>
                </c:pt>
                <c:pt idx="786">
                  <c:v>25.594728936846323</c:v>
                </c:pt>
                <c:pt idx="787">
                  <c:v>25.614731438968434</c:v>
                </c:pt>
                <c:pt idx="788">
                  <c:v>25.610729744367475</c:v>
                </c:pt>
                <c:pt idx="789">
                  <c:v>25.63474887541787</c:v>
                </c:pt>
                <c:pt idx="790">
                  <c:v>25.614731438968434</c:v>
                </c:pt>
                <c:pt idx="791">
                  <c:v>25.618733730942452</c:v>
                </c:pt>
                <c:pt idx="792">
                  <c:v>25.614731438968434</c:v>
                </c:pt>
                <c:pt idx="793">
                  <c:v>25.594728936846323</c:v>
                </c:pt>
                <c:pt idx="794">
                  <c:v>25.614731438968434</c:v>
                </c:pt>
                <c:pt idx="795">
                  <c:v>25.602728146715037</c:v>
                </c:pt>
                <c:pt idx="796">
                  <c:v>25.630744192527189</c:v>
                </c:pt>
                <c:pt idx="797">
                  <c:v>25.618733730942452</c:v>
                </c:pt>
                <c:pt idx="798">
                  <c:v>25.610729744367475</c:v>
                </c:pt>
                <c:pt idx="799">
                  <c:v>25.598728243378915</c:v>
                </c:pt>
                <c:pt idx="800">
                  <c:v>25.62674010757938</c:v>
                </c:pt>
                <c:pt idx="801">
                  <c:v>25.598728243378915</c:v>
                </c:pt>
                <c:pt idx="802">
                  <c:v>25.606728646997126</c:v>
                </c:pt>
                <c:pt idx="803">
                  <c:v>25.614731438968434</c:v>
                </c:pt>
                <c:pt idx="804">
                  <c:v>25.610729744367475</c:v>
                </c:pt>
                <c:pt idx="805">
                  <c:v>25.63474887541787</c:v>
                </c:pt>
                <c:pt idx="806">
                  <c:v>25.618733730942452</c:v>
                </c:pt>
                <c:pt idx="807">
                  <c:v>25.614731438968434</c:v>
                </c:pt>
                <c:pt idx="808">
                  <c:v>25.606728646997126</c:v>
                </c:pt>
                <c:pt idx="809">
                  <c:v>25.630744192527189</c:v>
                </c:pt>
                <c:pt idx="810">
                  <c:v>25.618733730942452</c:v>
                </c:pt>
                <c:pt idx="811">
                  <c:v>25.606728646997126</c:v>
                </c:pt>
                <c:pt idx="812">
                  <c:v>25.610729744367475</c:v>
                </c:pt>
                <c:pt idx="813">
                  <c:v>25.610729744367475</c:v>
                </c:pt>
                <c:pt idx="814">
                  <c:v>25.614731438968434</c:v>
                </c:pt>
                <c:pt idx="815">
                  <c:v>25.614731438968434</c:v>
                </c:pt>
                <c:pt idx="816">
                  <c:v>25.614731438968434</c:v>
                </c:pt>
                <c:pt idx="817">
                  <c:v>25.630744192527189</c:v>
                </c:pt>
                <c:pt idx="818">
                  <c:v>25.614731438968434</c:v>
                </c:pt>
                <c:pt idx="819">
                  <c:v>25.618733730942452</c:v>
                </c:pt>
                <c:pt idx="820">
                  <c:v>25.606728646997126</c:v>
                </c:pt>
                <c:pt idx="821">
                  <c:v>25.606728646997126</c:v>
                </c:pt>
                <c:pt idx="822">
                  <c:v>25.610729744367475</c:v>
                </c:pt>
                <c:pt idx="823">
                  <c:v>25.62674010757938</c:v>
                </c:pt>
                <c:pt idx="824">
                  <c:v>25.614731438968434</c:v>
                </c:pt>
                <c:pt idx="825">
                  <c:v>25.618733730942452</c:v>
                </c:pt>
                <c:pt idx="826">
                  <c:v>25.618733730942452</c:v>
                </c:pt>
                <c:pt idx="827">
                  <c:v>25.618733730942452</c:v>
                </c:pt>
                <c:pt idx="828">
                  <c:v>25.594728936846323</c:v>
                </c:pt>
                <c:pt idx="829">
                  <c:v>25.598728243378915</c:v>
                </c:pt>
                <c:pt idx="830">
                  <c:v>25.62674010757938</c:v>
                </c:pt>
                <c:pt idx="831">
                  <c:v>25.606728646997126</c:v>
                </c:pt>
                <c:pt idx="832">
                  <c:v>25.606728646997126</c:v>
                </c:pt>
                <c:pt idx="833">
                  <c:v>25.606728646997126</c:v>
                </c:pt>
                <c:pt idx="834">
                  <c:v>25.618733730942452</c:v>
                </c:pt>
                <c:pt idx="835">
                  <c:v>25.614731438968434</c:v>
                </c:pt>
                <c:pt idx="836">
                  <c:v>25.614731438968434</c:v>
                </c:pt>
                <c:pt idx="837">
                  <c:v>25.618733730942452</c:v>
                </c:pt>
                <c:pt idx="838">
                  <c:v>25.602728146715037</c:v>
                </c:pt>
                <c:pt idx="839">
                  <c:v>25.62674010757938</c:v>
                </c:pt>
                <c:pt idx="840">
                  <c:v>25.614731438968434</c:v>
                </c:pt>
                <c:pt idx="841">
                  <c:v>25.62674010757938</c:v>
                </c:pt>
                <c:pt idx="842">
                  <c:v>25.610729744367475</c:v>
                </c:pt>
                <c:pt idx="843">
                  <c:v>25.610729744367475</c:v>
                </c:pt>
                <c:pt idx="844">
                  <c:v>25.618733730942452</c:v>
                </c:pt>
                <c:pt idx="845">
                  <c:v>25.618733730942452</c:v>
                </c:pt>
                <c:pt idx="846">
                  <c:v>25.630744192527189</c:v>
                </c:pt>
                <c:pt idx="847">
                  <c:v>25.618733730942452</c:v>
                </c:pt>
                <c:pt idx="848">
                  <c:v>25.610729744367475</c:v>
                </c:pt>
                <c:pt idx="849">
                  <c:v>25.610729744367475</c:v>
                </c:pt>
                <c:pt idx="850">
                  <c:v>25.606728646997126</c:v>
                </c:pt>
                <c:pt idx="851">
                  <c:v>25.598728243378915</c:v>
                </c:pt>
                <c:pt idx="852">
                  <c:v>25.610729744367475</c:v>
                </c:pt>
                <c:pt idx="853">
                  <c:v>25.602728146715037</c:v>
                </c:pt>
                <c:pt idx="854">
                  <c:v>25.602728146715037</c:v>
                </c:pt>
                <c:pt idx="855">
                  <c:v>25.618733730942452</c:v>
                </c:pt>
                <c:pt idx="856">
                  <c:v>25.614731438968434</c:v>
                </c:pt>
                <c:pt idx="857">
                  <c:v>25.618733730942452</c:v>
                </c:pt>
                <c:pt idx="858">
                  <c:v>25.630744192527189</c:v>
                </c:pt>
                <c:pt idx="859">
                  <c:v>25.598728243378915</c:v>
                </c:pt>
                <c:pt idx="860">
                  <c:v>25.63474887541787</c:v>
                </c:pt>
                <c:pt idx="861">
                  <c:v>25.610729744367475</c:v>
                </c:pt>
                <c:pt idx="862">
                  <c:v>25.638754156393972</c:v>
                </c:pt>
                <c:pt idx="863">
                  <c:v>25.62674010757938</c:v>
                </c:pt>
                <c:pt idx="864">
                  <c:v>25.618733730942452</c:v>
                </c:pt>
                <c:pt idx="865">
                  <c:v>25.618733730942452</c:v>
                </c:pt>
                <c:pt idx="866">
                  <c:v>25.614731438968434</c:v>
                </c:pt>
                <c:pt idx="867">
                  <c:v>25.614731438968434</c:v>
                </c:pt>
                <c:pt idx="868">
                  <c:v>25.62674010757938</c:v>
                </c:pt>
                <c:pt idx="869">
                  <c:v>25.62674010757938</c:v>
                </c:pt>
                <c:pt idx="870">
                  <c:v>25.62674010757938</c:v>
                </c:pt>
                <c:pt idx="871">
                  <c:v>25.606728646997126</c:v>
                </c:pt>
                <c:pt idx="872">
                  <c:v>25.606728646997126</c:v>
                </c:pt>
                <c:pt idx="873">
                  <c:v>25.610729744367475</c:v>
                </c:pt>
                <c:pt idx="874">
                  <c:v>25.610729744367475</c:v>
                </c:pt>
                <c:pt idx="875">
                  <c:v>25.610729744367475</c:v>
                </c:pt>
                <c:pt idx="876">
                  <c:v>25.610729744367475</c:v>
                </c:pt>
                <c:pt idx="877">
                  <c:v>25.610729744367475</c:v>
                </c:pt>
                <c:pt idx="878">
                  <c:v>25.618733730942452</c:v>
                </c:pt>
                <c:pt idx="879">
                  <c:v>25.618733730942452</c:v>
                </c:pt>
                <c:pt idx="880">
                  <c:v>25.610729744367475</c:v>
                </c:pt>
                <c:pt idx="881">
                  <c:v>25.622736620431951</c:v>
                </c:pt>
                <c:pt idx="882">
                  <c:v>25.610729744367475</c:v>
                </c:pt>
                <c:pt idx="883">
                  <c:v>25.618733730942452</c:v>
                </c:pt>
                <c:pt idx="884">
                  <c:v>25.618733730942452</c:v>
                </c:pt>
                <c:pt idx="885">
                  <c:v>25.610729744367475</c:v>
                </c:pt>
                <c:pt idx="886">
                  <c:v>25.618733730942452</c:v>
                </c:pt>
                <c:pt idx="887">
                  <c:v>25.618733730942452</c:v>
                </c:pt>
                <c:pt idx="888">
                  <c:v>25.618733730942452</c:v>
                </c:pt>
                <c:pt idx="889">
                  <c:v>25.622736620431951</c:v>
                </c:pt>
                <c:pt idx="890">
                  <c:v>25.622736620431951</c:v>
                </c:pt>
                <c:pt idx="891">
                  <c:v>25.622736620431951</c:v>
                </c:pt>
                <c:pt idx="892">
                  <c:v>25.622736620431951</c:v>
                </c:pt>
                <c:pt idx="893">
                  <c:v>25.62674010757938</c:v>
                </c:pt>
                <c:pt idx="894">
                  <c:v>25.62674010757938</c:v>
                </c:pt>
                <c:pt idx="895">
                  <c:v>25.622736620431951</c:v>
                </c:pt>
                <c:pt idx="896">
                  <c:v>25.610729744367475</c:v>
                </c:pt>
                <c:pt idx="897">
                  <c:v>25.610729744367475</c:v>
                </c:pt>
                <c:pt idx="898">
                  <c:v>25.614731438968434</c:v>
                </c:pt>
                <c:pt idx="899">
                  <c:v>25.614731438968434</c:v>
                </c:pt>
                <c:pt idx="900">
                  <c:v>25.614731438968434</c:v>
                </c:pt>
                <c:pt idx="901">
                  <c:v>25.610729744367475</c:v>
                </c:pt>
                <c:pt idx="902">
                  <c:v>25.618733730942452</c:v>
                </c:pt>
                <c:pt idx="903">
                  <c:v>25.618733730942452</c:v>
                </c:pt>
                <c:pt idx="904">
                  <c:v>25.618733730942452</c:v>
                </c:pt>
                <c:pt idx="905">
                  <c:v>25.622736620431951</c:v>
                </c:pt>
                <c:pt idx="906">
                  <c:v>25.614731438968434</c:v>
                </c:pt>
                <c:pt idx="907">
                  <c:v>25.62674010757938</c:v>
                </c:pt>
                <c:pt idx="908">
                  <c:v>25.63474887541787</c:v>
                </c:pt>
                <c:pt idx="909">
                  <c:v>25.606728646997126</c:v>
                </c:pt>
                <c:pt idx="910">
                  <c:v>25.614731438968434</c:v>
                </c:pt>
                <c:pt idx="911">
                  <c:v>25.614731438968434</c:v>
                </c:pt>
                <c:pt idx="912">
                  <c:v>25.630744192527189</c:v>
                </c:pt>
                <c:pt idx="913">
                  <c:v>25.614731438968434</c:v>
                </c:pt>
                <c:pt idx="914">
                  <c:v>25.62674010757938</c:v>
                </c:pt>
                <c:pt idx="915">
                  <c:v>25.62674010757938</c:v>
                </c:pt>
                <c:pt idx="916">
                  <c:v>25.63474887541787</c:v>
                </c:pt>
                <c:pt idx="917">
                  <c:v>25.62674010757938</c:v>
                </c:pt>
                <c:pt idx="918">
                  <c:v>25.614731438968434</c:v>
                </c:pt>
                <c:pt idx="919">
                  <c:v>25.618733730942452</c:v>
                </c:pt>
                <c:pt idx="920">
                  <c:v>25.614731438968434</c:v>
                </c:pt>
                <c:pt idx="921">
                  <c:v>25.614731438968434</c:v>
                </c:pt>
                <c:pt idx="922">
                  <c:v>25.610729744367475</c:v>
                </c:pt>
                <c:pt idx="923">
                  <c:v>25.630744192527189</c:v>
                </c:pt>
                <c:pt idx="924">
                  <c:v>25.618733730942452</c:v>
                </c:pt>
                <c:pt idx="925">
                  <c:v>25.614731438968434</c:v>
                </c:pt>
                <c:pt idx="926">
                  <c:v>25.62674010757938</c:v>
                </c:pt>
                <c:pt idx="927">
                  <c:v>25.606728646997126</c:v>
                </c:pt>
                <c:pt idx="928">
                  <c:v>25.610729744367475</c:v>
                </c:pt>
                <c:pt idx="929">
                  <c:v>25.618733730942452</c:v>
                </c:pt>
                <c:pt idx="930">
                  <c:v>25.606728646997126</c:v>
                </c:pt>
                <c:pt idx="931">
                  <c:v>25.62674010757938</c:v>
                </c:pt>
                <c:pt idx="932">
                  <c:v>25.610729744367475</c:v>
                </c:pt>
                <c:pt idx="933">
                  <c:v>25.618733730942452</c:v>
                </c:pt>
                <c:pt idx="934">
                  <c:v>25.630744192527189</c:v>
                </c:pt>
                <c:pt idx="935">
                  <c:v>25.614731438968434</c:v>
                </c:pt>
                <c:pt idx="936">
                  <c:v>25.618733730942452</c:v>
                </c:pt>
                <c:pt idx="937">
                  <c:v>25.618733730942452</c:v>
                </c:pt>
                <c:pt idx="938">
                  <c:v>25.610729744367475</c:v>
                </c:pt>
                <c:pt idx="939">
                  <c:v>25.62674010757938</c:v>
                </c:pt>
                <c:pt idx="940">
                  <c:v>25.63474887541787</c:v>
                </c:pt>
                <c:pt idx="941">
                  <c:v>25.63474887541787</c:v>
                </c:pt>
                <c:pt idx="942">
                  <c:v>25.610729744367475</c:v>
                </c:pt>
                <c:pt idx="943">
                  <c:v>25.622736620431951</c:v>
                </c:pt>
                <c:pt idx="944">
                  <c:v>25.614731438968434</c:v>
                </c:pt>
                <c:pt idx="945">
                  <c:v>25.610729744367475</c:v>
                </c:pt>
                <c:pt idx="946">
                  <c:v>25.606728646997126</c:v>
                </c:pt>
                <c:pt idx="947">
                  <c:v>25.610729744367475</c:v>
                </c:pt>
                <c:pt idx="948">
                  <c:v>25.606728646997126</c:v>
                </c:pt>
                <c:pt idx="949">
                  <c:v>25.610729744367475</c:v>
                </c:pt>
                <c:pt idx="950">
                  <c:v>25.610729744367475</c:v>
                </c:pt>
                <c:pt idx="951">
                  <c:v>25.598728243378915</c:v>
                </c:pt>
                <c:pt idx="952">
                  <c:v>25.622736620431951</c:v>
                </c:pt>
                <c:pt idx="953">
                  <c:v>25.606728646997126</c:v>
                </c:pt>
                <c:pt idx="954">
                  <c:v>25.614731438968434</c:v>
                </c:pt>
                <c:pt idx="955">
                  <c:v>25.610729744367475</c:v>
                </c:pt>
                <c:pt idx="956">
                  <c:v>25.614731438968434</c:v>
                </c:pt>
                <c:pt idx="957">
                  <c:v>25.614731438968434</c:v>
                </c:pt>
                <c:pt idx="958">
                  <c:v>25.614731438968434</c:v>
                </c:pt>
                <c:pt idx="959">
                  <c:v>25.630744192527189</c:v>
                </c:pt>
                <c:pt idx="960">
                  <c:v>25.614731438968434</c:v>
                </c:pt>
                <c:pt idx="961">
                  <c:v>25.610729744367475</c:v>
                </c:pt>
                <c:pt idx="962">
                  <c:v>25.63474887541787</c:v>
                </c:pt>
                <c:pt idx="963">
                  <c:v>25.614731438968434</c:v>
                </c:pt>
                <c:pt idx="964">
                  <c:v>25.62674010757938</c:v>
                </c:pt>
                <c:pt idx="965">
                  <c:v>25.62674010757938</c:v>
                </c:pt>
                <c:pt idx="966">
                  <c:v>25.62674010757938</c:v>
                </c:pt>
                <c:pt idx="967">
                  <c:v>25.63474887541787</c:v>
                </c:pt>
                <c:pt idx="968">
                  <c:v>25.62674010757938</c:v>
                </c:pt>
                <c:pt idx="969">
                  <c:v>25.614731438968434</c:v>
                </c:pt>
                <c:pt idx="970">
                  <c:v>25.62674010757938</c:v>
                </c:pt>
                <c:pt idx="971">
                  <c:v>25.63474887541787</c:v>
                </c:pt>
                <c:pt idx="972">
                  <c:v>25.630744192527189</c:v>
                </c:pt>
                <c:pt idx="973">
                  <c:v>25.598728243378915</c:v>
                </c:pt>
                <c:pt idx="974">
                  <c:v>25.610729744367475</c:v>
                </c:pt>
                <c:pt idx="975">
                  <c:v>25.610729744367475</c:v>
                </c:pt>
                <c:pt idx="976">
                  <c:v>25.62674010757938</c:v>
                </c:pt>
                <c:pt idx="977">
                  <c:v>25.614731438968434</c:v>
                </c:pt>
                <c:pt idx="978">
                  <c:v>25.630744192527189</c:v>
                </c:pt>
                <c:pt idx="979">
                  <c:v>25.614731438968434</c:v>
                </c:pt>
                <c:pt idx="980">
                  <c:v>25.618733730942452</c:v>
                </c:pt>
                <c:pt idx="981">
                  <c:v>25.622736620431951</c:v>
                </c:pt>
                <c:pt idx="982">
                  <c:v>25.62674010757938</c:v>
                </c:pt>
                <c:pt idx="983">
                  <c:v>25.618733730942452</c:v>
                </c:pt>
                <c:pt idx="984">
                  <c:v>25.622736620431951</c:v>
                </c:pt>
                <c:pt idx="985">
                  <c:v>25.610729744367475</c:v>
                </c:pt>
                <c:pt idx="986">
                  <c:v>25.614731438968434</c:v>
                </c:pt>
                <c:pt idx="987">
                  <c:v>25.610729744367475</c:v>
                </c:pt>
                <c:pt idx="988">
                  <c:v>25.602728146715037</c:v>
                </c:pt>
                <c:pt idx="989">
                  <c:v>25.610729744367475</c:v>
                </c:pt>
                <c:pt idx="990">
                  <c:v>25.606728646997126</c:v>
                </c:pt>
                <c:pt idx="991">
                  <c:v>25.610729744367475</c:v>
                </c:pt>
                <c:pt idx="992">
                  <c:v>25.630744192527189</c:v>
                </c:pt>
                <c:pt idx="993">
                  <c:v>25.62674010757938</c:v>
                </c:pt>
                <c:pt idx="994">
                  <c:v>25.606728646997126</c:v>
                </c:pt>
                <c:pt idx="995">
                  <c:v>25.602728146715037</c:v>
                </c:pt>
                <c:pt idx="996">
                  <c:v>25.598728243378915</c:v>
                </c:pt>
                <c:pt idx="997">
                  <c:v>25.618733730942452</c:v>
                </c:pt>
                <c:pt idx="998">
                  <c:v>25.606728646997126</c:v>
                </c:pt>
                <c:pt idx="999">
                  <c:v>25.590730226975012</c:v>
                </c:pt>
                <c:pt idx="1000">
                  <c:v>25.594728936846323</c:v>
                </c:pt>
                <c:pt idx="1001">
                  <c:v>25.598728243378915</c:v>
                </c:pt>
                <c:pt idx="1002">
                  <c:v>25.606728646997126</c:v>
                </c:pt>
                <c:pt idx="1003">
                  <c:v>25.598728243378915</c:v>
                </c:pt>
                <c:pt idx="1004">
                  <c:v>25.614731438968434</c:v>
                </c:pt>
                <c:pt idx="1005">
                  <c:v>25.62674010757938</c:v>
                </c:pt>
                <c:pt idx="1006">
                  <c:v>25.630744192527189</c:v>
                </c:pt>
                <c:pt idx="1007">
                  <c:v>25.614731438968434</c:v>
                </c:pt>
                <c:pt idx="1008">
                  <c:v>25.610729744367475</c:v>
                </c:pt>
                <c:pt idx="1009">
                  <c:v>25.614731438968434</c:v>
                </c:pt>
                <c:pt idx="1010">
                  <c:v>25.614731438968434</c:v>
                </c:pt>
                <c:pt idx="1011">
                  <c:v>25.62674010757938</c:v>
                </c:pt>
                <c:pt idx="1012">
                  <c:v>25.63474887541787</c:v>
                </c:pt>
                <c:pt idx="1013">
                  <c:v>25.63474887541787</c:v>
                </c:pt>
                <c:pt idx="1014">
                  <c:v>25.62674010757938</c:v>
                </c:pt>
                <c:pt idx="1015">
                  <c:v>25.63474887541787</c:v>
                </c:pt>
                <c:pt idx="1016">
                  <c:v>25.622736620431951</c:v>
                </c:pt>
                <c:pt idx="1017">
                  <c:v>25.630744192527189</c:v>
                </c:pt>
                <c:pt idx="1018">
                  <c:v>25.630744192527189</c:v>
                </c:pt>
                <c:pt idx="1019">
                  <c:v>25.606728646997126</c:v>
                </c:pt>
                <c:pt idx="1020">
                  <c:v>25.618733730942452</c:v>
                </c:pt>
                <c:pt idx="1021">
                  <c:v>25.606728646997126</c:v>
                </c:pt>
                <c:pt idx="1022">
                  <c:v>25.602728146715037</c:v>
                </c:pt>
                <c:pt idx="1023">
                  <c:v>25.614731438968434</c:v>
                </c:pt>
                <c:pt idx="1024">
                  <c:v>25.594728936846323</c:v>
                </c:pt>
                <c:pt idx="1025">
                  <c:v>25.606728646997126</c:v>
                </c:pt>
                <c:pt idx="1026">
                  <c:v>25.622736620431951</c:v>
                </c:pt>
                <c:pt idx="1027">
                  <c:v>25.610729744367475</c:v>
                </c:pt>
                <c:pt idx="1028">
                  <c:v>25.606728646997126</c:v>
                </c:pt>
                <c:pt idx="1029">
                  <c:v>25.630744192527189</c:v>
                </c:pt>
                <c:pt idx="1030">
                  <c:v>25.62674010757938</c:v>
                </c:pt>
                <c:pt idx="1031">
                  <c:v>25.614731438968434</c:v>
                </c:pt>
                <c:pt idx="1032">
                  <c:v>25.62674010757938</c:v>
                </c:pt>
                <c:pt idx="1033">
                  <c:v>25.618733730942452</c:v>
                </c:pt>
                <c:pt idx="1034">
                  <c:v>25.630744192527189</c:v>
                </c:pt>
                <c:pt idx="1035">
                  <c:v>25.63474887541787</c:v>
                </c:pt>
                <c:pt idx="1036">
                  <c:v>25.614731438968434</c:v>
                </c:pt>
                <c:pt idx="1037">
                  <c:v>25.62674010757938</c:v>
                </c:pt>
                <c:pt idx="1038">
                  <c:v>25.614731438968434</c:v>
                </c:pt>
                <c:pt idx="1039">
                  <c:v>25.62674010757938</c:v>
                </c:pt>
                <c:pt idx="1040">
                  <c:v>25.630744192527189</c:v>
                </c:pt>
                <c:pt idx="1041">
                  <c:v>25.618733730942452</c:v>
                </c:pt>
                <c:pt idx="1042">
                  <c:v>25.618733730942452</c:v>
                </c:pt>
                <c:pt idx="1043">
                  <c:v>25.62674010757938</c:v>
                </c:pt>
                <c:pt idx="1044">
                  <c:v>25.618733730942452</c:v>
                </c:pt>
                <c:pt idx="1045">
                  <c:v>25.618733730942452</c:v>
                </c:pt>
                <c:pt idx="1046">
                  <c:v>25.614731438968434</c:v>
                </c:pt>
                <c:pt idx="1047">
                  <c:v>25.602728146715037</c:v>
                </c:pt>
                <c:pt idx="1048">
                  <c:v>25.610729744367475</c:v>
                </c:pt>
                <c:pt idx="1049">
                  <c:v>25.610729744367475</c:v>
                </c:pt>
                <c:pt idx="1050">
                  <c:v>25.610729744367475</c:v>
                </c:pt>
                <c:pt idx="1051">
                  <c:v>25.618733730942452</c:v>
                </c:pt>
                <c:pt idx="1052">
                  <c:v>25.614731438968434</c:v>
                </c:pt>
                <c:pt idx="1053">
                  <c:v>25.618733730942452</c:v>
                </c:pt>
                <c:pt idx="1054">
                  <c:v>25.614731438968434</c:v>
                </c:pt>
                <c:pt idx="1055">
                  <c:v>25.606728646997126</c:v>
                </c:pt>
                <c:pt idx="1056">
                  <c:v>25.602728146715037</c:v>
                </c:pt>
                <c:pt idx="1057">
                  <c:v>25.622736620431951</c:v>
                </c:pt>
                <c:pt idx="1058">
                  <c:v>25.618733730942452</c:v>
                </c:pt>
                <c:pt idx="1059">
                  <c:v>25.606728646997126</c:v>
                </c:pt>
                <c:pt idx="1060">
                  <c:v>25.618733730942452</c:v>
                </c:pt>
                <c:pt idx="1061">
                  <c:v>25.614731438968434</c:v>
                </c:pt>
                <c:pt idx="1062">
                  <c:v>25.614731438968434</c:v>
                </c:pt>
                <c:pt idx="1063">
                  <c:v>25.630744192527189</c:v>
                </c:pt>
                <c:pt idx="1064">
                  <c:v>25.630744192527189</c:v>
                </c:pt>
                <c:pt idx="1065">
                  <c:v>25.606728646997126</c:v>
                </c:pt>
                <c:pt idx="1066">
                  <c:v>25.614731438968434</c:v>
                </c:pt>
                <c:pt idx="1067">
                  <c:v>25.610729744367475</c:v>
                </c:pt>
                <c:pt idx="1068">
                  <c:v>25.622736620431951</c:v>
                </c:pt>
                <c:pt idx="1069">
                  <c:v>25.618733730942452</c:v>
                </c:pt>
                <c:pt idx="1070">
                  <c:v>25.614731438968434</c:v>
                </c:pt>
                <c:pt idx="1071">
                  <c:v>25.630744192527189</c:v>
                </c:pt>
                <c:pt idx="1072">
                  <c:v>25.590730226975012</c:v>
                </c:pt>
                <c:pt idx="1073">
                  <c:v>25.586732113622617</c:v>
                </c:pt>
                <c:pt idx="1074">
                  <c:v>25.610729744367475</c:v>
                </c:pt>
                <c:pt idx="1075">
                  <c:v>25.618733730942452</c:v>
                </c:pt>
                <c:pt idx="1076">
                  <c:v>25.598728243378915</c:v>
                </c:pt>
                <c:pt idx="1077">
                  <c:v>25.602728146715037</c:v>
                </c:pt>
                <c:pt idx="1078">
                  <c:v>25.614731438968434</c:v>
                </c:pt>
                <c:pt idx="1079">
                  <c:v>25.606728646997126</c:v>
                </c:pt>
                <c:pt idx="1080">
                  <c:v>25.598728243378915</c:v>
                </c:pt>
                <c:pt idx="1081">
                  <c:v>25.606728646997126</c:v>
                </c:pt>
                <c:pt idx="1082">
                  <c:v>25.606728646997126</c:v>
                </c:pt>
                <c:pt idx="1083">
                  <c:v>25.618733730942452</c:v>
                </c:pt>
                <c:pt idx="1084">
                  <c:v>25.606728646997126</c:v>
                </c:pt>
                <c:pt idx="1085">
                  <c:v>25.618733730942452</c:v>
                </c:pt>
                <c:pt idx="1086">
                  <c:v>25.610729744367475</c:v>
                </c:pt>
                <c:pt idx="1087">
                  <c:v>25.618733730942452</c:v>
                </c:pt>
                <c:pt idx="1088">
                  <c:v>25.62674010757938</c:v>
                </c:pt>
                <c:pt idx="1089">
                  <c:v>25.62674010757938</c:v>
                </c:pt>
                <c:pt idx="1090">
                  <c:v>25.618733730942452</c:v>
                </c:pt>
                <c:pt idx="1091">
                  <c:v>25.62674010757938</c:v>
                </c:pt>
                <c:pt idx="1092">
                  <c:v>25.602728146715037</c:v>
                </c:pt>
                <c:pt idx="1093">
                  <c:v>25.606728646997126</c:v>
                </c:pt>
                <c:pt idx="1094">
                  <c:v>25.602728146715037</c:v>
                </c:pt>
                <c:pt idx="1095">
                  <c:v>25.62674010757938</c:v>
                </c:pt>
                <c:pt idx="1096">
                  <c:v>25.610729744367475</c:v>
                </c:pt>
                <c:pt idx="1097">
                  <c:v>25.618733730942452</c:v>
                </c:pt>
                <c:pt idx="1098">
                  <c:v>25.618733730942452</c:v>
                </c:pt>
                <c:pt idx="1099">
                  <c:v>25.610729744367475</c:v>
                </c:pt>
                <c:pt idx="1100">
                  <c:v>25.594728936846323</c:v>
                </c:pt>
                <c:pt idx="1101">
                  <c:v>25.598728243378915</c:v>
                </c:pt>
                <c:pt idx="1102">
                  <c:v>25.602728146715037</c:v>
                </c:pt>
                <c:pt idx="1103">
                  <c:v>25.614731438968434</c:v>
                </c:pt>
                <c:pt idx="1104">
                  <c:v>25.618733730942452</c:v>
                </c:pt>
                <c:pt idx="1105">
                  <c:v>25.618733730942452</c:v>
                </c:pt>
                <c:pt idx="1106">
                  <c:v>25.618733730942452</c:v>
                </c:pt>
                <c:pt idx="1107">
                  <c:v>25.614731438968434</c:v>
                </c:pt>
                <c:pt idx="1108">
                  <c:v>25.614731438968434</c:v>
                </c:pt>
                <c:pt idx="1109">
                  <c:v>25.630744192527189</c:v>
                </c:pt>
                <c:pt idx="1110">
                  <c:v>25.606728646997126</c:v>
                </c:pt>
                <c:pt idx="1111">
                  <c:v>25.62674010757938</c:v>
                </c:pt>
                <c:pt idx="1112">
                  <c:v>25.614731438968434</c:v>
                </c:pt>
                <c:pt idx="1113">
                  <c:v>25.618733730942452</c:v>
                </c:pt>
                <c:pt idx="1114">
                  <c:v>25.618733730942452</c:v>
                </c:pt>
                <c:pt idx="1115">
                  <c:v>25.630744192527189</c:v>
                </c:pt>
                <c:pt idx="1116">
                  <c:v>25.63474887541787</c:v>
                </c:pt>
                <c:pt idx="1117">
                  <c:v>25.610729744367475</c:v>
                </c:pt>
                <c:pt idx="1118">
                  <c:v>25.606728646997126</c:v>
                </c:pt>
                <c:pt idx="1119">
                  <c:v>25.614731438968434</c:v>
                </c:pt>
                <c:pt idx="1120">
                  <c:v>25.598728243378915</c:v>
                </c:pt>
                <c:pt idx="1121">
                  <c:v>25.594728936846323</c:v>
                </c:pt>
                <c:pt idx="1122">
                  <c:v>25.610729744367475</c:v>
                </c:pt>
                <c:pt idx="1123">
                  <c:v>25.618733730942452</c:v>
                </c:pt>
                <c:pt idx="1124">
                  <c:v>25.598728243378915</c:v>
                </c:pt>
                <c:pt idx="1125">
                  <c:v>25.606728646997126</c:v>
                </c:pt>
                <c:pt idx="1126">
                  <c:v>25.594728936846323</c:v>
                </c:pt>
                <c:pt idx="1127">
                  <c:v>25.598728243378915</c:v>
                </c:pt>
                <c:pt idx="1128">
                  <c:v>25.618733730942452</c:v>
                </c:pt>
                <c:pt idx="1129">
                  <c:v>25.618733730942452</c:v>
                </c:pt>
                <c:pt idx="1130">
                  <c:v>25.614731438968434</c:v>
                </c:pt>
                <c:pt idx="1131">
                  <c:v>25.618733730942452</c:v>
                </c:pt>
                <c:pt idx="1132">
                  <c:v>25.62674010757938</c:v>
                </c:pt>
                <c:pt idx="1133">
                  <c:v>25.630744192527189</c:v>
                </c:pt>
                <c:pt idx="1134">
                  <c:v>25.630744192527189</c:v>
                </c:pt>
                <c:pt idx="1135">
                  <c:v>25.638754156393972</c:v>
                </c:pt>
                <c:pt idx="1136">
                  <c:v>25.618733730942452</c:v>
                </c:pt>
                <c:pt idx="1137">
                  <c:v>25.606728646997126</c:v>
                </c:pt>
                <c:pt idx="1138">
                  <c:v>25.618733730942452</c:v>
                </c:pt>
                <c:pt idx="1139">
                  <c:v>25.610729744367475</c:v>
                </c:pt>
                <c:pt idx="1140">
                  <c:v>25.622736620431951</c:v>
                </c:pt>
                <c:pt idx="1141">
                  <c:v>25.610729744367475</c:v>
                </c:pt>
                <c:pt idx="1142">
                  <c:v>25.614731438968434</c:v>
                </c:pt>
                <c:pt idx="1143">
                  <c:v>25.618733730942452</c:v>
                </c:pt>
                <c:pt idx="1144">
                  <c:v>25.602728146715037</c:v>
                </c:pt>
                <c:pt idx="1145">
                  <c:v>25.614731438968434</c:v>
                </c:pt>
                <c:pt idx="1146">
                  <c:v>25.598728243378915</c:v>
                </c:pt>
                <c:pt idx="1147">
                  <c:v>25.614731438968434</c:v>
                </c:pt>
                <c:pt idx="1148">
                  <c:v>25.62674010757938</c:v>
                </c:pt>
                <c:pt idx="1149">
                  <c:v>25.602728146715037</c:v>
                </c:pt>
                <c:pt idx="1150">
                  <c:v>25.602728146715037</c:v>
                </c:pt>
                <c:pt idx="1151">
                  <c:v>25.610729744367475</c:v>
                </c:pt>
                <c:pt idx="1152">
                  <c:v>25.602728146715037</c:v>
                </c:pt>
                <c:pt idx="1153">
                  <c:v>25.614731438968434</c:v>
                </c:pt>
                <c:pt idx="1154">
                  <c:v>25.614731438968434</c:v>
                </c:pt>
                <c:pt idx="1155">
                  <c:v>25.614731438968434</c:v>
                </c:pt>
                <c:pt idx="1156">
                  <c:v>25.62674010757938</c:v>
                </c:pt>
                <c:pt idx="1157">
                  <c:v>25.622736620431951</c:v>
                </c:pt>
                <c:pt idx="1158">
                  <c:v>25.594728936846323</c:v>
                </c:pt>
                <c:pt idx="1159">
                  <c:v>25.618733730942452</c:v>
                </c:pt>
                <c:pt idx="1160">
                  <c:v>25.610729744367475</c:v>
                </c:pt>
                <c:pt idx="1161">
                  <c:v>25.630744192527189</c:v>
                </c:pt>
                <c:pt idx="1162">
                  <c:v>25.630744192527189</c:v>
                </c:pt>
                <c:pt idx="1163">
                  <c:v>25.630744192527189</c:v>
                </c:pt>
                <c:pt idx="1164">
                  <c:v>25.610729744367475</c:v>
                </c:pt>
                <c:pt idx="1165">
                  <c:v>25.602728146715037</c:v>
                </c:pt>
                <c:pt idx="1166">
                  <c:v>25.610729744367475</c:v>
                </c:pt>
                <c:pt idx="1167">
                  <c:v>25.614731438968434</c:v>
                </c:pt>
                <c:pt idx="1168">
                  <c:v>25.614731438968434</c:v>
                </c:pt>
                <c:pt idx="1169">
                  <c:v>25.594728936846323</c:v>
                </c:pt>
                <c:pt idx="1170">
                  <c:v>25.606728646997126</c:v>
                </c:pt>
                <c:pt idx="1171">
                  <c:v>25.610729744367475</c:v>
                </c:pt>
                <c:pt idx="1172">
                  <c:v>25.486972732714847</c:v>
                </c:pt>
                <c:pt idx="1173">
                  <c:v>25.614731438968434</c:v>
                </c:pt>
                <c:pt idx="1174">
                  <c:v>25.614731438968434</c:v>
                </c:pt>
                <c:pt idx="1175">
                  <c:v>25.62674010757938</c:v>
                </c:pt>
                <c:pt idx="1176">
                  <c:v>25.62674010757938</c:v>
                </c:pt>
                <c:pt idx="1177">
                  <c:v>25.622736620431951</c:v>
                </c:pt>
                <c:pt idx="1178">
                  <c:v>25.610729744367475</c:v>
                </c:pt>
                <c:pt idx="1179">
                  <c:v>25.614731438968434</c:v>
                </c:pt>
                <c:pt idx="1180">
                  <c:v>25.630744192527189</c:v>
                </c:pt>
                <c:pt idx="1181">
                  <c:v>25.622736620431951</c:v>
                </c:pt>
                <c:pt idx="1182">
                  <c:v>25.62674010757938</c:v>
                </c:pt>
                <c:pt idx="1183">
                  <c:v>25.630744192527189</c:v>
                </c:pt>
                <c:pt idx="1184">
                  <c:v>25.630744192527189</c:v>
                </c:pt>
                <c:pt idx="1185">
                  <c:v>25.63474887541787</c:v>
                </c:pt>
                <c:pt idx="1186">
                  <c:v>25.618733730942452</c:v>
                </c:pt>
                <c:pt idx="1187">
                  <c:v>25.622736620431951</c:v>
                </c:pt>
                <c:pt idx="1188">
                  <c:v>25.618733730942452</c:v>
                </c:pt>
                <c:pt idx="1189">
                  <c:v>25.614731438968434</c:v>
                </c:pt>
                <c:pt idx="1190">
                  <c:v>25.622736620431951</c:v>
                </c:pt>
                <c:pt idx="1191">
                  <c:v>25.606728646997126</c:v>
                </c:pt>
                <c:pt idx="1192">
                  <c:v>25.610729744367475</c:v>
                </c:pt>
                <c:pt idx="1193">
                  <c:v>25.618733730942452</c:v>
                </c:pt>
                <c:pt idx="1194">
                  <c:v>25.614731438968434</c:v>
                </c:pt>
                <c:pt idx="1195">
                  <c:v>25.606728646997126</c:v>
                </c:pt>
                <c:pt idx="1196">
                  <c:v>25.610729744367475</c:v>
                </c:pt>
                <c:pt idx="1197">
                  <c:v>25.606728646997126</c:v>
                </c:pt>
                <c:pt idx="1198">
                  <c:v>25.606728646997126</c:v>
                </c:pt>
                <c:pt idx="1199">
                  <c:v>25.610729744367475</c:v>
                </c:pt>
                <c:pt idx="1200">
                  <c:v>25.606728646997126</c:v>
                </c:pt>
                <c:pt idx="1201">
                  <c:v>25.606728646997126</c:v>
                </c:pt>
                <c:pt idx="1202">
                  <c:v>25.606728646997126</c:v>
                </c:pt>
                <c:pt idx="1203">
                  <c:v>25.62674010757938</c:v>
                </c:pt>
                <c:pt idx="1204">
                  <c:v>25.610729744367475</c:v>
                </c:pt>
                <c:pt idx="1205">
                  <c:v>25.618733730942452</c:v>
                </c:pt>
                <c:pt idx="1206">
                  <c:v>25.63474887541787</c:v>
                </c:pt>
                <c:pt idx="1207">
                  <c:v>25.62674010757938</c:v>
                </c:pt>
                <c:pt idx="1208">
                  <c:v>25.618733730942452</c:v>
                </c:pt>
                <c:pt idx="1209">
                  <c:v>25.622736620431951</c:v>
                </c:pt>
                <c:pt idx="1210">
                  <c:v>25.62674010757938</c:v>
                </c:pt>
                <c:pt idx="1211">
                  <c:v>25.62674010757938</c:v>
                </c:pt>
                <c:pt idx="1212">
                  <c:v>25.614731438968434</c:v>
                </c:pt>
                <c:pt idx="1213">
                  <c:v>25.610729744367475</c:v>
                </c:pt>
                <c:pt idx="1214">
                  <c:v>25.598728243378915</c:v>
                </c:pt>
                <c:pt idx="1215">
                  <c:v>25.618733730942452</c:v>
                </c:pt>
                <c:pt idx="1216">
                  <c:v>25.610729744367475</c:v>
                </c:pt>
                <c:pt idx="1217">
                  <c:v>25.598728243378915</c:v>
                </c:pt>
                <c:pt idx="1218">
                  <c:v>25.602728146715037</c:v>
                </c:pt>
                <c:pt idx="1219">
                  <c:v>25.590730226975012</c:v>
                </c:pt>
                <c:pt idx="1220">
                  <c:v>25.598728243378915</c:v>
                </c:pt>
                <c:pt idx="1221">
                  <c:v>25.602728146715037</c:v>
                </c:pt>
                <c:pt idx="1222">
                  <c:v>25.606728646997126</c:v>
                </c:pt>
                <c:pt idx="1223">
                  <c:v>25.598728243378915</c:v>
                </c:pt>
                <c:pt idx="1224">
                  <c:v>25.590730226975012</c:v>
                </c:pt>
                <c:pt idx="1225">
                  <c:v>25.606728646997126</c:v>
                </c:pt>
                <c:pt idx="1226">
                  <c:v>25.610729744367475</c:v>
                </c:pt>
                <c:pt idx="1227">
                  <c:v>25.602728146715037</c:v>
                </c:pt>
                <c:pt idx="1228">
                  <c:v>25.598728243378915</c:v>
                </c:pt>
                <c:pt idx="1229">
                  <c:v>25.614731438968434</c:v>
                </c:pt>
                <c:pt idx="1230">
                  <c:v>25.610729744367475</c:v>
                </c:pt>
                <c:pt idx="1231">
                  <c:v>25.618733730942452</c:v>
                </c:pt>
                <c:pt idx="1232">
                  <c:v>25.602728146715037</c:v>
                </c:pt>
                <c:pt idx="1233">
                  <c:v>25.622736620431951</c:v>
                </c:pt>
                <c:pt idx="1234">
                  <c:v>25.614731438968434</c:v>
                </c:pt>
                <c:pt idx="1235">
                  <c:v>25.610729744367475</c:v>
                </c:pt>
                <c:pt idx="1236">
                  <c:v>25.614731438968434</c:v>
                </c:pt>
                <c:pt idx="1237">
                  <c:v>25.618733730942452</c:v>
                </c:pt>
                <c:pt idx="1238">
                  <c:v>25.610729744367475</c:v>
                </c:pt>
                <c:pt idx="1239">
                  <c:v>25.622736620431951</c:v>
                </c:pt>
                <c:pt idx="1240">
                  <c:v>25.610729744367475</c:v>
                </c:pt>
                <c:pt idx="1241">
                  <c:v>25.598728243378915</c:v>
                </c:pt>
                <c:pt idx="1242">
                  <c:v>25.594728936846323</c:v>
                </c:pt>
                <c:pt idx="1243">
                  <c:v>25.598728243378915</c:v>
                </c:pt>
                <c:pt idx="1244">
                  <c:v>25.602728146715037</c:v>
                </c:pt>
                <c:pt idx="1245">
                  <c:v>25.618733730942452</c:v>
                </c:pt>
                <c:pt idx="1246">
                  <c:v>25.614731438968434</c:v>
                </c:pt>
                <c:pt idx="1247">
                  <c:v>25.610729744367475</c:v>
                </c:pt>
                <c:pt idx="1248">
                  <c:v>25.614731438968434</c:v>
                </c:pt>
                <c:pt idx="1249">
                  <c:v>25.598728243378915</c:v>
                </c:pt>
                <c:pt idx="1250">
                  <c:v>25.610729744367475</c:v>
                </c:pt>
                <c:pt idx="1251">
                  <c:v>25.606728646997126</c:v>
                </c:pt>
                <c:pt idx="1252">
                  <c:v>25.606728646997126</c:v>
                </c:pt>
                <c:pt idx="1253">
                  <c:v>25.618733730942452</c:v>
                </c:pt>
                <c:pt idx="1254">
                  <c:v>25.610729744367475</c:v>
                </c:pt>
                <c:pt idx="1255">
                  <c:v>25.606728646997126</c:v>
                </c:pt>
                <c:pt idx="1256">
                  <c:v>25.618733730942452</c:v>
                </c:pt>
                <c:pt idx="1257">
                  <c:v>25.610729744367475</c:v>
                </c:pt>
                <c:pt idx="1258">
                  <c:v>25.62674010757938</c:v>
                </c:pt>
                <c:pt idx="1259">
                  <c:v>25.606728646997126</c:v>
                </c:pt>
                <c:pt idx="1260">
                  <c:v>25.606728646997126</c:v>
                </c:pt>
                <c:pt idx="1261">
                  <c:v>25.598728243378915</c:v>
                </c:pt>
                <c:pt idx="1262">
                  <c:v>25.594728936846323</c:v>
                </c:pt>
                <c:pt idx="1263">
                  <c:v>25.614731438968434</c:v>
                </c:pt>
                <c:pt idx="1264">
                  <c:v>25.606728646997126</c:v>
                </c:pt>
                <c:pt idx="1265">
                  <c:v>25.594728936846323</c:v>
                </c:pt>
                <c:pt idx="1266">
                  <c:v>25.610729744367475</c:v>
                </c:pt>
                <c:pt idx="1267">
                  <c:v>25.594728936846323</c:v>
                </c:pt>
                <c:pt idx="1268">
                  <c:v>25.594728936846323</c:v>
                </c:pt>
                <c:pt idx="1269">
                  <c:v>25.590730226975012</c:v>
                </c:pt>
                <c:pt idx="1270">
                  <c:v>25.594728936846323</c:v>
                </c:pt>
                <c:pt idx="1271">
                  <c:v>25.614731438968434</c:v>
                </c:pt>
                <c:pt idx="1272">
                  <c:v>25.590730226975012</c:v>
                </c:pt>
                <c:pt idx="1273">
                  <c:v>25.598728243378915</c:v>
                </c:pt>
                <c:pt idx="1274">
                  <c:v>25.598728243378915</c:v>
                </c:pt>
                <c:pt idx="1275">
                  <c:v>25.602728146715037</c:v>
                </c:pt>
                <c:pt idx="1276">
                  <c:v>25.614731438968434</c:v>
                </c:pt>
                <c:pt idx="1277">
                  <c:v>25.598728243378915</c:v>
                </c:pt>
                <c:pt idx="1278">
                  <c:v>25.610729744367475</c:v>
                </c:pt>
                <c:pt idx="1279">
                  <c:v>25.614731438968434</c:v>
                </c:pt>
                <c:pt idx="1280">
                  <c:v>25.622736620431951</c:v>
                </c:pt>
                <c:pt idx="1281">
                  <c:v>25.62674010757938</c:v>
                </c:pt>
                <c:pt idx="1282">
                  <c:v>25.602728146715037</c:v>
                </c:pt>
                <c:pt idx="1283">
                  <c:v>25.610729744367475</c:v>
                </c:pt>
                <c:pt idx="1284">
                  <c:v>25.622736620431951</c:v>
                </c:pt>
                <c:pt idx="1285">
                  <c:v>25.610729744367475</c:v>
                </c:pt>
                <c:pt idx="1286">
                  <c:v>25.618733730942452</c:v>
                </c:pt>
                <c:pt idx="1287">
                  <c:v>25.62674010757938</c:v>
                </c:pt>
                <c:pt idx="1288">
                  <c:v>25.614731438968434</c:v>
                </c:pt>
                <c:pt idx="1289">
                  <c:v>25.606728646997126</c:v>
                </c:pt>
                <c:pt idx="1290">
                  <c:v>25.614731438968434</c:v>
                </c:pt>
                <c:pt idx="1291">
                  <c:v>25.618733730942452</c:v>
                </c:pt>
                <c:pt idx="1292">
                  <c:v>25.62674010757938</c:v>
                </c:pt>
                <c:pt idx="1293">
                  <c:v>25.614731438968434</c:v>
                </c:pt>
                <c:pt idx="1294">
                  <c:v>25.618733730942452</c:v>
                </c:pt>
                <c:pt idx="1295">
                  <c:v>25.610729744367475</c:v>
                </c:pt>
                <c:pt idx="1296">
                  <c:v>25.598728243378915</c:v>
                </c:pt>
                <c:pt idx="1297">
                  <c:v>25.606728646997126</c:v>
                </c:pt>
                <c:pt idx="1298">
                  <c:v>25.606728646997126</c:v>
                </c:pt>
                <c:pt idx="1299">
                  <c:v>25.594728936846323</c:v>
                </c:pt>
                <c:pt idx="1300">
                  <c:v>25.614731438968434</c:v>
                </c:pt>
                <c:pt idx="1301">
                  <c:v>25.614731438968434</c:v>
                </c:pt>
                <c:pt idx="1302">
                  <c:v>25.610729744367475</c:v>
                </c:pt>
                <c:pt idx="1303">
                  <c:v>25.630744192527189</c:v>
                </c:pt>
                <c:pt idx="1304">
                  <c:v>25.618733730942452</c:v>
                </c:pt>
                <c:pt idx="1305">
                  <c:v>25.630744192527189</c:v>
                </c:pt>
                <c:pt idx="1306">
                  <c:v>25.618733730942452</c:v>
                </c:pt>
                <c:pt idx="1307">
                  <c:v>25.614731438968434</c:v>
                </c:pt>
                <c:pt idx="1308">
                  <c:v>25.610729744367475</c:v>
                </c:pt>
                <c:pt idx="1309">
                  <c:v>25.610729744367475</c:v>
                </c:pt>
                <c:pt idx="1310">
                  <c:v>25.614731438968434</c:v>
                </c:pt>
                <c:pt idx="1311">
                  <c:v>25.614731438968434</c:v>
                </c:pt>
                <c:pt idx="1312">
                  <c:v>25.606728646997126</c:v>
                </c:pt>
                <c:pt idx="1313">
                  <c:v>25.618733730942452</c:v>
                </c:pt>
                <c:pt idx="1314">
                  <c:v>25.618733730942452</c:v>
                </c:pt>
                <c:pt idx="1315">
                  <c:v>25.606728646997126</c:v>
                </c:pt>
                <c:pt idx="1316">
                  <c:v>25.602728146715037</c:v>
                </c:pt>
                <c:pt idx="1317">
                  <c:v>25.594728936846323</c:v>
                </c:pt>
                <c:pt idx="1318">
                  <c:v>25.618733730942452</c:v>
                </c:pt>
                <c:pt idx="1319">
                  <c:v>25.606728646997126</c:v>
                </c:pt>
                <c:pt idx="1320">
                  <c:v>25.602728146715037</c:v>
                </c:pt>
                <c:pt idx="1321">
                  <c:v>25.614731438968434</c:v>
                </c:pt>
                <c:pt idx="1322">
                  <c:v>25.614731438968434</c:v>
                </c:pt>
                <c:pt idx="1323">
                  <c:v>25.614731438968434</c:v>
                </c:pt>
                <c:pt idx="1324">
                  <c:v>25.630744192527189</c:v>
                </c:pt>
                <c:pt idx="1325">
                  <c:v>25.618733730942452</c:v>
                </c:pt>
                <c:pt idx="1326">
                  <c:v>25.606728646997126</c:v>
                </c:pt>
                <c:pt idx="1327">
                  <c:v>25.610729744367475</c:v>
                </c:pt>
                <c:pt idx="1328">
                  <c:v>25.618733730942452</c:v>
                </c:pt>
                <c:pt idx="1329">
                  <c:v>25.610729744367475</c:v>
                </c:pt>
                <c:pt idx="1330">
                  <c:v>25.62674010757938</c:v>
                </c:pt>
                <c:pt idx="1331">
                  <c:v>25.630744192527189</c:v>
                </c:pt>
                <c:pt idx="1332">
                  <c:v>25.630744192527189</c:v>
                </c:pt>
                <c:pt idx="1333">
                  <c:v>25.62674010757938</c:v>
                </c:pt>
                <c:pt idx="1334">
                  <c:v>25.62674010757938</c:v>
                </c:pt>
                <c:pt idx="1335">
                  <c:v>25.630744192527189</c:v>
                </c:pt>
                <c:pt idx="1336">
                  <c:v>25.622736620431951</c:v>
                </c:pt>
                <c:pt idx="1337">
                  <c:v>25.638754156393972</c:v>
                </c:pt>
                <c:pt idx="1338">
                  <c:v>25.630744192527189</c:v>
                </c:pt>
                <c:pt idx="1339">
                  <c:v>25.630744192527189</c:v>
                </c:pt>
                <c:pt idx="1340">
                  <c:v>25.610729744367475</c:v>
                </c:pt>
                <c:pt idx="1341">
                  <c:v>25.630744192527189</c:v>
                </c:pt>
                <c:pt idx="1342">
                  <c:v>25.622736620431951</c:v>
                </c:pt>
                <c:pt idx="1343">
                  <c:v>25.618733730942452</c:v>
                </c:pt>
                <c:pt idx="1344">
                  <c:v>25.614731438968434</c:v>
                </c:pt>
                <c:pt idx="1345">
                  <c:v>25.614731438968434</c:v>
                </c:pt>
                <c:pt idx="1346">
                  <c:v>25.610729744367475</c:v>
                </c:pt>
                <c:pt idx="1347">
                  <c:v>25.618733730942452</c:v>
                </c:pt>
                <c:pt idx="1348">
                  <c:v>25.610729744367475</c:v>
                </c:pt>
                <c:pt idx="1349">
                  <c:v>25.610729744367475</c:v>
                </c:pt>
                <c:pt idx="1350">
                  <c:v>25.614731438968434</c:v>
                </c:pt>
                <c:pt idx="1351">
                  <c:v>25.610729744367475</c:v>
                </c:pt>
                <c:pt idx="1352">
                  <c:v>25.618733730942452</c:v>
                </c:pt>
                <c:pt idx="1353">
                  <c:v>25.62674010757938</c:v>
                </c:pt>
                <c:pt idx="1354">
                  <c:v>25.614731438968434</c:v>
                </c:pt>
                <c:pt idx="1355">
                  <c:v>25.614731438968434</c:v>
                </c:pt>
                <c:pt idx="1356">
                  <c:v>25.62674010757938</c:v>
                </c:pt>
                <c:pt idx="1357">
                  <c:v>25.622736620431951</c:v>
                </c:pt>
                <c:pt idx="1358">
                  <c:v>25.614731438968434</c:v>
                </c:pt>
                <c:pt idx="1359">
                  <c:v>25.606728646997126</c:v>
                </c:pt>
                <c:pt idx="1360">
                  <c:v>25.598728243378915</c:v>
                </c:pt>
                <c:pt idx="1361">
                  <c:v>25.622736620431951</c:v>
                </c:pt>
                <c:pt idx="1362">
                  <c:v>25.610729744367475</c:v>
                </c:pt>
                <c:pt idx="1363">
                  <c:v>25.610729744367475</c:v>
                </c:pt>
                <c:pt idx="1364">
                  <c:v>25.622736620431951</c:v>
                </c:pt>
                <c:pt idx="1365">
                  <c:v>25.614731438968434</c:v>
                </c:pt>
                <c:pt idx="1366">
                  <c:v>25.602728146715037</c:v>
                </c:pt>
                <c:pt idx="1367">
                  <c:v>25.614731438968434</c:v>
                </c:pt>
                <c:pt idx="1368">
                  <c:v>25.618733730942452</c:v>
                </c:pt>
                <c:pt idx="1369">
                  <c:v>25.598728243378915</c:v>
                </c:pt>
                <c:pt idx="1370">
                  <c:v>25.618733730942452</c:v>
                </c:pt>
                <c:pt idx="1371">
                  <c:v>25.594728936846323</c:v>
                </c:pt>
                <c:pt idx="1372">
                  <c:v>25.590730226975012</c:v>
                </c:pt>
                <c:pt idx="1373">
                  <c:v>25.62674010757938</c:v>
                </c:pt>
                <c:pt idx="1374">
                  <c:v>25.598728243378915</c:v>
                </c:pt>
                <c:pt idx="1375">
                  <c:v>25.606728646997126</c:v>
                </c:pt>
                <c:pt idx="1376">
                  <c:v>25.618733730942452</c:v>
                </c:pt>
                <c:pt idx="1377">
                  <c:v>25.606728646997126</c:v>
                </c:pt>
                <c:pt idx="1378">
                  <c:v>25.618733730942452</c:v>
                </c:pt>
                <c:pt idx="1379">
                  <c:v>25.614731438968434</c:v>
                </c:pt>
                <c:pt idx="1380">
                  <c:v>25.622736620431951</c:v>
                </c:pt>
                <c:pt idx="1381">
                  <c:v>25.618733730942452</c:v>
                </c:pt>
                <c:pt idx="1382">
                  <c:v>25.630744192527189</c:v>
                </c:pt>
                <c:pt idx="1383">
                  <c:v>25.614731438968434</c:v>
                </c:pt>
                <c:pt idx="1384">
                  <c:v>25.62674010757938</c:v>
                </c:pt>
                <c:pt idx="1385">
                  <c:v>25.622736620431951</c:v>
                </c:pt>
                <c:pt idx="1386">
                  <c:v>25.614731438968434</c:v>
                </c:pt>
                <c:pt idx="1387">
                  <c:v>25.606728646997126</c:v>
                </c:pt>
                <c:pt idx="1388">
                  <c:v>25.602728146715037</c:v>
                </c:pt>
                <c:pt idx="1389">
                  <c:v>25.610729744367475</c:v>
                </c:pt>
                <c:pt idx="1390">
                  <c:v>25.606728646997126</c:v>
                </c:pt>
                <c:pt idx="1391">
                  <c:v>25.614731438968434</c:v>
                </c:pt>
                <c:pt idx="1392">
                  <c:v>25.62674010757938</c:v>
                </c:pt>
                <c:pt idx="1393">
                  <c:v>25.62674010757938</c:v>
                </c:pt>
                <c:pt idx="1394">
                  <c:v>25.614731438968434</c:v>
                </c:pt>
                <c:pt idx="1395">
                  <c:v>25.606728646997126</c:v>
                </c:pt>
                <c:pt idx="1396">
                  <c:v>25.618733730942452</c:v>
                </c:pt>
                <c:pt idx="1397">
                  <c:v>25.62674010757938</c:v>
                </c:pt>
                <c:pt idx="1398">
                  <c:v>25.602728146715037</c:v>
                </c:pt>
                <c:pt idx="1399">
                  <c:v>25.614731438968434</c:v>
                </c:pt>
                <c:pt idx="1400">
                  <c:v>25.606728646997126</c:v>
                </c:pt>
                <c:pt idx="1401">
                  <c:v>25.622736620431951</c:v>
                </c:pt>
                <c:pt idx="1402">
                  <c:v>25.610729744367475</c:v>
                </c:pt>
                <c:pt idx="1403">
                  <c:v>25.614731438968434</c:v>
                </c:pt>
                <c:pt idx="1404">
                  <c:v>25.630744192527189</c:v>
                </c:pt>
                <c:pt idx="1405">
                  <c:v>25.602728146715037</c:v>
                </c:pt>
                <c:pt idx="1406">
                  <c:v>25.63474887541787</c:v>
                </c:pt>
                <c:pt idx="1407">
                  <c:v>25.618733730942452</c:v>
                </c:pt>
                <c:pt idx="1408">
                  <c:v>25.618733730942452</c:v>
                </c:pt>
                <c:pt idx="1409">
                  <c:v>25.630744192527189</c:v>
                </c:pt>
                <c:pt idx="1410">
                  <c:v>25.62674010757938</c:v>
                </c:pt>
                <c:pt idx="1411">
                  <c:v>25.618733730942452</c:v>
                </c:pt>
                <c:pt idx="1412">
                  <c:v>25.614731438968434</c:v>
                </c:pt>
                <c:pt idx="1413">
                  <c:v>25.610729744367475</c:v>
                </c:pt>
                <c:pt idx="1414">
                  <c:v>25.610729744367475</c:v>
                </c:pt>
                <c:pt idx="1415">
                  <c:v>25.610729744367475</c:v>
                </c:pt>
                <c:pt idx="1416">
                  <c:v>25.614731438968434</c:v>
                </c:pt>
                <c:pt idx="1417">
                  <c:v>25.614731438968434</c:v>
                </c:pt>
                <c:pt idx="1418">
                  <c:v>25.602728146715037</c:v>
                </c:pt>
                <c:pt idx="1419">
                  <c:v>25.618733730942452</c:v>
                </c:pt>
                <c:pt idx="1420">
                  <c:v>25.610729744367475</c:v>
                </c:pt>
                <c:pt idx="1421">
                  <c:v>25.614731438968434</c:v>
                </c:pt>
                <c:pt idx="1422">
                  <c:v>25.610729744367475</c:v>
                </c:pt>
                <c:pt idx="1423">
                  <c:v>25.62674010757938</c:v>
                </c:pt>
                <c:pt idx="1424">
                  <c:v>25.610729744367475</c:v>
                </c:pt>
                <c:pt idx="1425">
                  <c:v>25.606728646997126</c:v>
                </c:pt>
                <c:pt idx="1426">
                  <c:v>25.630744192527189</c:v>
                </c:pt>
                <c:pt idx="1427">
                  <c:v>25.614731438968434</c:v>
                </c:pt>
                <c:pt idx="1428">
                  <c:v>25.63474887541787</c:v>
                </c:pt>
                <c:pt idx="1429">
                  <c:v>25.63474887541787</c:v>
                </c:pt>
                <c:pt idx="1430">
                  <c:v>25.618733730942452</c:v>
                </c:pt>
                <c:pt idx="1431">
                  <c:v>25.618733730942452</c:v>
                </c:pt>
                <c:pt idx="1432">
                  <c:v>25.610729744367475</c:v>
                </c:pt>
                <c:pt idx="1433">
                  <c:v>25.614731438968434</c:v>
                </c:pt>
                <c:pt idx="1434">
                  <c:v>25.614731438968434</c:v>
                </c:pt>
                <c:pt idx="1435">
                  <c:v>25.630744192527189</c:v>
                </c:pt>
                <c:pt idx="1436">
                  <c:v>25.622736620431951</c:v>
                </c:pt>
                <c:pt idx="1437">
                  <c:v>25.618733730942452</c:v>
                </c:pt>
                <c:pt idx="1438">
                  <c:v>25.610729744367475</c:v>
                </c:pt>
                <c:pt idx="1439">
                  <c:v>25.62674010757938</c:v>
                </c:pt>
                <c:pt idx="1440">
                  <c:v>25.614731438968434</c:v>
                </c:pt>
                <c:pt idx="1441">
                  <c:v>25.622736620431951</c:v>
                </c:pt>
                <c:pt idx="1442">
                  <c:v>25.610729744367475</c:v>
                </c:pt>
                <c:pt idx="1443">
                  <c:v>25.610729744367475</c:v>
                </c:pt>
                <c:pt idx="1444">
                  <c:v>25.618733730942452</c:v>
                </c:pt>
                <c:pt idx="1445">
                  <c:v>25.598728243378915</c:v>
                </c:pt>
                <c:pt idx="1446">
                  <c:v>25.618733730942452</c:v>
                </c:pt>
                <c:pt idx="1447">
                  <c:v>25.62674010757938</c:v>
                </c:pt>
                <c:pt idx="1448">
                  <c:v>25.618733730942452</c:v>
                </c:pt>
                <c:pt idx="1449">
                  <c:v>25.614731438968434</c:v>
                </c:pt>
                <c:pt idx="1450">
                  <c:v>25.618733730942452</c:v>
                </c:pt>
                <c:pt idx="1451">
                  <c:v>25.618733730942452</c:v>
                </c:pt>
                <c:pt idx="1452">
                  <c:v>25.614731438968434</c:v>
                </c:pt>
                <c:pt idx="1453">
                  <c:v>25.610729744367475</c:v>
                </c:pt>
                <c:pt idx="1454">
                  <c:v>25.62674010757938</c:v>
                </c:pt>
                <c:pt idx="1455">
                  <c:v>25.630744192527189</c:v>
                </c:pt>
                <c:pt idx="1456">
                  <c:v>25.610729744367475</c:v>
                </c:pt>
                <c:pt idx="1457">
                  <c:v>25.602728146715037</c:v>
                </c:pt>
                <c:pt idx="1458">
                  <c:v>25.606728646997126</c:v>
                </c:pt>
                <c:pt idx="1459">
                  <c:v>25.614731438968434</c:v>
                </c:pt>
                <c:pt idx="1460">
                  <c:v>25.610729744367475</c:v>
                </c:pt>
                <c:pt idx="1461">
                  <c:v>25.614731438968434</c:v>
                </c:pt>
                <c:pt idx="1462">
                  <c:v>25.618733730942452</c:v>
                </c:pt>
                <c:pt idx="1463">
                  <c:v>25.638754156393972</c:v>
                </c:pt>
                <c:pt idx="1464">
                  <c:v>25.610729744367475</c:v>
                </c:pt>
                <c:pt idx="1465">
                  <c:v>25.618733730942452</c:v>
                </c:pt>
                <c:pt idx="1466">
                  <c:v>25.598728243378915</c:v>
                </c:pt>
                <c:pt idx="1467">
                  <c:v>25.606728646997126</c:v>
                </c:pt>
                <c:pt idx="1468">
                  <c:v>25.618733730942452</c:v>
                </c:pt>
                <c:pt idx="1469">
                  <c:v>25.62674010757938</c:v>
                </c:pt>
                <c:pt idx="1470">
                  <c:v>25.610729744367475</c:v>
                </c:pt>
                <c:pt idx="1471">
                  <c:v>25.610729744367475</c:v>
                </c:pt>
                <c:pt idx="1472">
                  <c:v>25.606728646997126</c:v>
                </c:pt>
                <c:pt idx="1473">
                  <c:v>25.610729744367475</c:v>
                </c:pt>
                <c:pt idx="1474">
                  <c:v>25.606728646997126</c:v>
                </c:pt>
                <c:pt idx="1475">
                  <c:v>25.62674010757938</c:v>
                </c:pt>
                <c:pt idx="1476">
                  <c:v>25.618733730942452</c:v>
                </c:pt>
                <c:pt idx="1477">
                  <c:v>25.614731438968434</c:v>
                </c:pt>
                <c:pt idx="1478">
                  <c:v>25.606728646997126</c:v>
                </c:pt>
                <c:pt idx="1479">
                  <c:v>25.618733730942452</c:v>
                </c:pt>
                <c:pt idx="1480">
                  <c:v>25.614731438968434</c:v>
                </c:pt>
                <c:pt idx="1481">
                  <c:v>25.618733730942452</c:v>
                </c:pt>
                <c:pt idx="1482">
                  <c:v>25.614731438968434</c:v>
                </c:pt>
                <c:pt idx="1483">
                  <c:v>25.622736620431951</c:v>
                </c:pt>
                <c:pt idx="1484">
                  <c:v>25.610729744367475</c:v>
                </c:pt>
                <c:pt idx="1485">
                  <c:v>25.610729744367475</c:v>
                </c:pt>
                <c:pt idx="1486">
                  <c:v>25.63474887541787</c:v>
                </c:pt>
                <c:pt idx="1487">
                  <c:v>25.642760035597959</c:v>
                </c:pt>
                <c:pt idx="1488">
                  <c:v>25.63474887541787</c:v>
                </c:pt>
                <c:pt idx="1489">
                  <c:v>25.618733730942452</c:v>
                </c:pt>
                <c:pt idx="1490">
                  <c:v>25.614731438968434</c:v>
                </c:pt>
                <c:pt idx="1491">
                  <c:v>25.62674010757938</c:v>
                </c:pt>
                <c:pt idx="1492">
                  <c:v>25.630744192527189</c:v>
                </c:pt>
                <c:pt idx="1493">
                  <c:v>25.606728646997126</c:v>
                </c:pt>
                <c:pt idx="1494">
                  <c:v>25.614731438968434</c:v>
                </c:pt>
                <c:pt idx="1495">
                  <c:v>25.614731438968434</c:v>
                </c:pt>
                <c:pt idx="1496">
                  <c:v>25.602728146715037</c:v>
                </c:pt>
                <c:pt idx="1497">
                  <c:v>25.606728646997126</c:v>
                </c:pt>
                <c:pt idx="1498">
                  <c:v>25.602728146715037</c:v>
                </c:pt>
                <c:pt idx="1499">
                  <c:v>25.606728646997126</c:v>
                </c:pt>
                <c:pt idx="1500">
                  <c:v>25.610729744367475</c:v>
                </c:pt>
                <c:pt idx="1501">
                  <c:v>25.602728146715037</c:v>
                </c:pt>
                <c:pt idx="1502">
                  <c:v>25.610729744367475</c:v>
                </c:pt>
                <c:pt idx="1503">
                  <c:v>25.618733730942452</c:v>
                </c:pt>
                <c:pt idx="1504">
                  <c:v>25.610729744367475</c:v>
                </c:pt>
                <c:pt idx="1505">
                  <c:v>25.614731438968434</c:v>
                </c:pt>
                <c:pt idx="1506">
                  <c:v>25.622736620431951</c:v>
                </c:pt>
                <c:pt idx="1507">
                  <c:v>25.618733730942452</c:v>
                </c:pt>
                <c:pt idx="1508">
                  <c:v>25.610729744367475</c:v>
                </c:pt>
                <c:pt idx="1509">
                  <c:v>25.606728646997126</c:v>
                </c:pt>
                <c:pt idx="1510">
                  <c:v>25.62674010757938</c:v>
                </c:pt>
                <c:pt idx="1511">
                  <c:v>25.62674010757938</c:v>
                </c:pt>
                <c:pt idx="1512">
                  <c:v>25.610729744367475</c:v>
                </c:pt>
                <c:pt idx="1513">
                  <c:v>25.594728936846323</c:v>
                </c:pt>
                <c:pt idx="1514">
                  <c:v>25.606728646997126</c:v>
                </c:pt>
                <c:pt idx="1515">
                  <c:v>25.602728146715037</c:v>
                </c:pt>
                <c:pt idx="1516">
                  <c:v>25.618733730942452</c:v>
                </c:pt>
                <c:pt idx="1517">
                  <c:v>25.614731438968434</c:v>
                </c:pt>
                <c:pt idx="1518">
                  <c:v>25.602728146715037</c:v>
                </c:pt>
                <c:pt idx="1519">
                  <c:v>25.62674010757938</c:v>
                </c:pt>
                <c:pt idx="1520">
                  <c:v>25.614731438968434</c:v>
                </c:pt>
                <c:pt idx="1521">
                  <c:v>25.614731438968434</c:v>
                </c:pt>
                <c:pt idx="1522">
                  <c:v>25.602728146715037</c:v>
                </c:pt>
                <c:pt idx="1523">
                  <c:v>25.598728243378915</c:v>
                </c:pt>
                <c:pt idx="1524">
                  <c:v>25.622736620431951</c:v>
                </c:pt>
                <c:pt idx="1525">
                  <c:v>25.618733730942452</c:v>
                </c:pt>
                <c:pt idx="1526">
                  <c:v>25.610729744367475</c:v>
                </c:pt>
                <c:pt idx="1527">
                  <c:v>25.598728243378915</c:v>
                </c:pt>
                <c:pt idx="1528">
                  <c:v>25.610729744367475</c:v>
                </c:pt>
                <c:pt idx="1529">
                  <c:v>25.614731438968434</c:v>
                </c:pt>
                <c:pt idx="1530">
                  <c:v>25.622736620431951</c:v>
                </c:pt>
                <c:pt idx="1531">
                  <c:v>25.614731438968434</c:v>
                </c:pt>
                <c:pt idx="1532">
                  <c:v>25.606728646997126</c:v>
                </c:pt>
                <c:pt idx="1533">
                  <c:v>25.622736620431951</c:v>
                </c:pt>
                <c:pt idx="1534">
                  <c:v>25.638754156393972</c:v>
                </c:pt>
                <c:pt idx="1535">
                  <c:v>25.606728646997126</c:v>
                </c:pt>
                <c:pt idx="1536">
                  <c:v>25.614731438968434</c:v>
                </c:pt>
                <c:pt idx="1537">
                  <c:v>25.602728146715037</c:v>
                </c:pt>
                <c:pt idx="1538">
                  <c:v>25.62674010757938</c:v>
                </c:pt>
                <c:pt idx="1539">
                  <c:v>25.594728936846323</c:v>
                </c:pt>
                <c:pt idx="1540">
                  <c:v>25.594728936846323</c:v>
                </c:pt>
                <c:pt idx="1541">
                  <c:v>25.62674010757938</c:v>
                </c:pt>
                <c:pt idx="1542">
                  <c:v>25.602728146715037</c:v>
                </c:pt>
                <c:pt idx="1543">
                  <c:v>25.598728243378915</c:v>
                </c:pt>
                <c:pt idx="1544">
                  <c:v>25.602728146715037</c:v>
                </c:pt>
                <c:pt idx="1545">
                  <c:v>25.602728146715037</c:v>
                </c:pt>
                <c:pt idx="1546">
                  <c:v>25.606728646997126</c:v>
                </c:pt>
                <c:pt idx="1547">
                  <c:v>25.610729744367475</c:v>
                </c:pt>
                <c:pt idx="1548">
                  <c:v>25.606728646997126</c:v>
                </c:pt>
                <c:pt idx="1549">
                  <c:v>25.606728646997126</c:v>
                </c:pt>
                <c:pt idx="1550">
                  <c:v>25.610729744367475</c:v>
                </c:pt>
                <c:pt idx="1551">
                  <c:v>25.610729744367475</c:v>
                </c:pt>
                <c:pt idx="1552">
                  <c:v>25.610729744367475</c:v>
                </c:pt>
                <c:pt idx="1553">
                  <c:v>25.590730226975012</c:v>
                </c:pt>
                <c:pt idx="1554">
                  <c:v>25.614731438968434</c:v>
                </c:pt>
                <c:pt idx="1555">
                  <c:v>25.614731438968434</c:v>
                </c:pt>
                <c:pt idx="1556">
                  <c:v>25.598728243378915</c:v>
                </c:pt>
                <c:pt idx="1557">
                  <c:v>25.610729744367475</c:v>
                </c:pt>
                <c:pt idx="1558">
                  <c:v>25.610729744367475</c:v>
                </c:pt>
                <c:pt idx="1559">
                  <c:v>25.618733730942452</c:v>
                </c:pt>
                <c:pt idx="1560">
                  <c:v>25.63474887541787</c:v>
                </c:pt>
                <c:pt idx="1561">
                  <c:v>25.62674010757938</c:v>
                </c:pt>
                <c:pt idx="1562">
                  <c:v>25.62674010757938</c:v>
                </c:pt>
                <c:pt idx="1563">
                  <c:v>25.62674010757938</c:v>
                </c:pt>
                <c:pt idx="1564">
                  <c:v>25.618733730942452</c:v>
                </c:pt>
                <c:pt idx="1565">
                  <c:v>25.598728243378915</c:v>
                </c:pt>
                <c:pt idx="1566">
                  <c:v>25.610729744367475</c:v>
                </c:pt>
                <c:pt idx="1567">
                  <c:v>25.602728146715037</c:v>
                </c:pt>
                <c:pt idx="1568">
                  <c:v>25.62674010757938</c:v>
                </c:pt>
                <c:pt idx="1569">
                  <c:v>25.610729744367475</c:v>
                </c:pt>
                <c:pt idx="1570">
                  <c:v>25.618733730942452</c:v>
                </c:pt>
                <c:pt idx="1571">
                  <c:v>25.594728936846323</c:v>
                </c:pt>
                <c:pt idx="1572">
                  <c:v>25.610729744367475</c:v>
                </c:pt>
                <c:pt idx="1573">
                  <c:v>25.614731438968434</c:v>
                </c:pt>
                <c:pt idx="1574">
                  <c:v>25.602728146715037</c:v>
                </c:pt>
                <c:pt idx="1575">
                  <c:v>25.618733730942452</c:v>
                </c:pt>
                <c:pt idx="1576">
                  <c:v>25.618733730942452</c:v>
                </c:pt>
                <c:pt idx="1577">
                  <c:v>25.630744192527189</c:v>
                </c:pt>
                <c:pt idx="1578">
                  <c:v>25.606728646997126</c:v>
                </c:pt>
                <c:pt idx="1579">
                  <c:v>25.618733730942452</c:v>
                </c:pt>
                <c:pt idx="1580">
                  <c:v>25.614731438968434</c:v>
                </c:pt>
                <c:pt idx="1581">
                  <c:v>25.614731438968434</c:v>
                </c:pt>
                <c:pt idx="1582">
                  <c:v>25.618733730942452</c:v>
                </c:pt>
                <c:pt idx="1583">
                  <c:v>25.614731438968434</c:v>
                </c:pt>
                <c:pt idx="1584">
                  <c:v>25.630744192527189</c:v>
                </c:pt>
                <c:pt idx="1585">
                  <c:v>25.62674010757938</c:v>
                </c:pt>
                <c:pt idx="1586">
                  <c:v>25.62674010757938</c:v>
                </c:pt>
                <c:pt idx="1587">
                  <c:v>25.614731438968434</c:v>
                </c:pt>
                <c:pt idx="1588">
                  <c:v>25.602728146715037</c:v>
                </c:pt>
                <c:pt idx="1589">
                  <c:v>25.610729744367475</c:v>
                </c:pt>
                <c:pt idx="1590">
                  <c:v>25.62674010757938</c:v>
                </c:pt>
                <c:pt idx="1591">
                  <c:v>25.610729744367475</c:v>
                </c:pt>
                <c:pt idx="1592">
                  <c:v>25.610729744367475</c:v>
                </c:pt>
                <c:pt idx="1593">
                  <c:v>25.606728646997126</c:v>
                </c:pt>
                <c:pt idx="1594">
                  <c:v>25.610729744367475</c:v>
                </c:pt>
                <c:pt idx="1595">
                  <c:v>25.590730226975012</c:v>
                </c:pt>
                <c:pt idx="1596">
                  <c:v>25.602728146715037</c:v>
                </c:pt>
                <c:pt idx="1597">
                  <c:v>25.606728646997126</c:v>
                </c:pt>
                <c:pt idx="1598">
                  <c:v>25.586732113622617</c:v>
                </c:pt>
                <c:pt idx="1599">
                  <c:v>25.618733730942452</c:v>
                </c:pt>
                <c:pt idx="1600">
                  <c:v>25.598728243378915</c:v>
                </c:pt>
                <c:pt idx="1601">
                  <c:v>25.610729744367475</c:v>
                </c:pt>
                <c:pt idx="1602">
                  <c:v>25.614731438968434</c:v>
                </c:pt>
                <c:pt idx="1603">
                  <c:v>25.610729744367475</c:v>
                </c:pt>
                <c:pt idx="1604">
                  <c:v>25.606728646997126</c:v>
                </c:pt>
                <c:pt idx="1605">
                  <c:v>25.598728243378915</c:v>
                </c:pt>
                <c:pt idx="1606">
                  <c:v>25.614731438968434</c:v>
                </c:pt>
                <c:pt idx="1607">
                  <c:v>25.610729744367475</c:v>
                </c:pt>
                <c:pt idx="1608">
                  <c:v>25.598728243378915</c:v>
                </c:pt>
                <c:pt idx="1609">
                  <c:v>25.606728646997126</c:v>
                </c:pt>
                <c:pt idx="1610">
                  <c:v>25.606728646997126</c:v>
                </c:pt>
                <c:pt idx="1611">
                  <c:v>25.606728646997126</c:v>
                </c:pt>
                <c:pt idx="1612">
                  <c:v>25.598728243378915</c:v>
                </c:pt>
                <c:pt idx="1613">
                  <c:v>25.598728243378915</c:v>
                </c:pt>
                <c:pt idx="1614">
                  <c:v>25.614731438968434</c:v>
                </c:pt>
                <c:pt idx="1615">
                  <c:v>25.610729744367475</c:v>
                </c:pt>
                <c:pt idx="1616">
                  <c:v>25.602728146715037</c:v>
                </c:pt>
                <c:pt idx="1617">
                  <c:v>25.606728646997126</c:v>
                </c:pt>
                <c:pt idx="1618">
                  <c:v>25.614731438968434</c:v>
                </c:pt>
                <c:pt idx="1619">
                  <c:v>25.594728936846323</c:v>
                </c:pt>
                <c:pt idx="1620">
                  <c:v>25.614731438968434</c:v>
                </c:pt>
                <c:pt idx="1621">
                  <c:v>25.602728146715037</c:v>
                </c:pt>
                <c:pt idx="1622">
                  <c:v>25.586732113622617</c:v>
                </c:pt>
                <c:pt idx="1623">
                  <c:v>25.618733730942452</c:v>
                </c:pt>
                <c:pt idx="1624">
                  <c:v>25.602728146715037</c:v>
                </c:pt>
                <c:pt idx="1625">
                  <c:v>25.602728146715037</c:v>
                </c:pt>
                <c:pt idx="1626">
                  <c:v>25.610729744367475</c:v>
                </c:pt>
                <c:pt idx="1627">
                  <c:v>25.598728243378915</c:v>
                </c:pt>
                <c:pt idx="1628">
                  <c:v>25.622736620431951</c:v>
                </c:pt>
                <c:pt idx="1629">
                  <c:v>25.614731438968434</c:v>
                </c:pt>
                <c:pt idx="1630">
                  <c:v>25.614731438968434</c:v>
                </c:pt>
                <c:pt idx="1631">
                  <c:v>25.602728146715037</c:v>
                </c:pt>
                <c:pt idx="1632">
                  <c:v>25.614731438968434</c:v>
                </c:pt>
                <c:pt idx="1633">
                  <c:v>25.602728146715037</c:v>
                </c:pt>
                <c:pt idx="1634">
                  <c:v>25.62674010757938</c:v>
                </c:pt>
                <c:pt idx="1635">
                  <c:v>25.614731438968434</c:v>
                </c:pt>
                <c:pt idx="1636">
                  <c:v>25.62674010757938</c:v>
                </c:pt>
                <c:pt idx="1637">
                  <c:v>25.622736620431951</c:v>
                </c:pt>
                <c:pt idx="1638">
                  <c:v>25.622736620431951</c:v>
                </c:pt>
                <c:pt idx="1639">
                  <c:v>25.602728146715037</c:v>
                </c:pt>
                <c:pt idx="1640">
                  <c:v>25.622736620431951</c:v>
                </c:pt>
                <c:pt idx="1641">
                  <c:v>25.606728646997126</c:v>
                </c:pt>
                <c:pt idx="1642">
                  <c:v>25.630744192527189</c:v>
                </c:pt>
                <c:pt idx="1643">
                  <c:v>25.614731438968434</c:v>
                </c:pt>
                <c:pt idx="1644">
                  <c:v>25.602728146715037</c:v>
                </c:pt>
                <c:pt idx="1645">
                  <c:v>25.606728646997126</c:v>
                </c:pt>
                <c:pt idx="1646">
                  <c:v>25.606728646997126</c:v>
                </c:pt>
                <c:pt idx="1647">
                  <c:v>25.606728646997126</c:v>
                </c:pt>
                <c:pt idx="1648">
                  <c:v>25.614731438968434</c:v>
                </c:pt>
                <c:pt idx="1649">
                  <c:v>25.594728936846323</c:v>
                </c:pt>
                <c:pt idx="1650">
                  <c:v>25.578737675905714</c:v>
                </c:pt>
                <c:pt idx="1651">
                  <c:v>25.598728243378915</c:v>
                </c:pt>
                <c:pt idx="1652">
                  <c:v>25.606728646997126</c:v>
                </c:pt>
                <c:pt idx="1653">
                  <c:v>25.598728243378915</c:v>
                </c:pt>
                <c:pt idx="1654">
                  <c:v>25.614731438968434</c:v>
                </c:pt>
                <c:pt idx="1655">
                  <c:v>25.618733730942452</c:v>
                </c:pt>
                <c:pt idx="1656">
                  <c:v>25.606728646997126</c:v>
                </c:pt>
                <c:pt idx="1657">
                  <c:v>25.606728646997126</c:v>
                </c:pt>
                <c:pt idx="1658">
                  <c:v>25.614731438968434</c:v>
                </c:pt>
                <c:pt idx="1659">
                  <c:v>25.618733730942452</c:v>
                </c:pt>
                <c:pt idx="1660">
                  <c:v>25.602728146715037</c:v>
                </c:pt>
                <c:pt idx="1661">
                  <c:v>25.618733730942452</c:v>
                </c:pt>
                <c:pt idx="1662">
                  <c:v>25.606728646997126</c:v>
                </c:pt>
                <c:pt idx="1663">
                  <c:v>25.630744192527189</c:v>
                </c:pt>
                <c:pt idx="1664">
                  <c:v>25.606728646997126</c:v>
                </c:pt>
                <c:pt idx="1665">
                  <c:v>25.610729744367475</c:v>
                </c:pt>
                <c:pt idx="1666">
                  <c:v>25.618733730942452</c:v>
                </c:pt>
                <c:pt idx="1667">
                  <c:v>25.618733730942452</c:v>
                </c:pt>
                <c:pt idx="1668">
                  <c:v>25.610729744367475</c:v>
                </c:pt>
                <c:pt idx="1669">
                  <c:v>25.610729744367475</c:v>
                </c:pt>
                <c:pt idx="1670">
                  <c:v>25.610729744367475</c:v>
                </c:pt>
                <c:pt idx="1671">
                  <c:v>25.602728146715037</c:v>
                </c:pt>
                <c:pt idx="1672">
                  <c:v>25.598728243378915</c:v>
                </c:pt>
                <c:pt idx="1673">
                  <c:v>25.598728243378915</c:v>
                </c:pt>
                <c:pt idx="1674">
                  <c:v>25.598728243378915</c:v>
                </c:pt>
                <c:pt idx="1675">
                  <c:v>25.614731438968434</c:v>
                </c:pt>
                <c:pt idx="1676">
                  <c:v>25.618733730942452</c:v>
                </c:pt>
                <c:pt idx="1677">
                  <c:v>25.606728646997126</c:v>
                </c:pt>
                <c:pt idx="1678">
                  <c:v>25.610729744367475</c:v>
                </c:pt>
                <c:pt idx="1679">
                  <c:v>25.610729744367475</c:v>
                </c:pt>
                <c:pt idx="1680">
                  <c:v>25.622736620431951</c:v>
                </c:pt>
                <c:pt idx="1681">
                  <c:v>25.598728243378915</c:v>
                </c:pt>
                <c:pt idx="1682">
                  <c:v>25.610729744367475</c:v>
                </c:pt>
                <c:pt idx="1683">
                  <c:v>25.62674010757938</c:v>
                </c:pt>
                <c:pt idx="1684">
                  <c:v>25.618733730942452</c:v>
                </c:pt>
                <c:pt idx="1685">
                  <c:v>25.610729744367475</c:v>
                </c:pt>
                <c:pt idx="1686">
                  <c:v>25.618733730942452</c:v>
                </c:pt>
                <c:pt idx="1687">
                  <c:v>25.610729744367475</c:v>
                </c:pt>
                <c:pt idx="1688">
                  <c:v>25.618733730942452</c:v>
                </c:pt>
                <c:pt idx="1689">
                  <c:v>25.618733730942452</c:v>
                </c:pt>
                <c:pt idx="1690">
                  <c:v>25.598728243378915</c:v>
                </c:pt>
                <c:pt idx="1691">
                  <c:v>25.618733730942452</c:v>
                </c:pt>
                <c:pt idx="1692">
                  <c:v>25.590730226975012</c:v>
                </c:pt>
                <c:pt idx="1693">
                  <c:v>25.614731438968434</c:v>
                </c:pt>
                <c:pt idx="1694">
                  <c:v>25.610729744367475</c:v>
                </c:pt>
                <c:pt idx="1695">
                  <c:v>25.602728146715037</c:v>
                </c:pt>
                <c:pt idx="1696">
                  <c:v>25.614731438968434</c:v>
                </c:pt>
                <c:pt idx="1697">
                  <c:v>25.594728936846323</c:v>
                </c:pt>
                <c:pt idx="1698">
                  <c:v>25.614731438968434</c:v>
                </c:pt>
                <c:pt idx="1699">
                  <c:v>25.614731438968434</c:v>
                </c:pt>
                <c:pt idx="1700">
                  <c:v>25.614731438968434</c:v>
                </c:pt>
                <c:pt idx="1701">
                  <c:v>25.610729744367475</c:v>
                </c:pt>
                <c:pt idx="1702">
                  <c:v>25.610729744367475</c:v>
                </c:pt>
                <c:pt idx="1703">
                  <c:v>25.594728936846323</c:v>
                </c:pt>
                <c:pt idx="1704">
                  <c:v>25.614731438968434</c:v>
                </c:pt>
                <c:pt idx="1705">
                  <c:v>25.618733730942452</c:v>
                </c:pt>
                <c:pt idx="1706">
                  <c:v>25.618733730942452</c:v>
                </c:pt>
                <c:pt idx="1707">
                  <c:v>25.610729744367475</c:v>
                </c:pt>
                <c:pt idx="1708">
                  <c:v>25.614731438968434</c:v>
                </c:pt>
                <c:pt idx="1709">
                  <c:v>25.630744192527189</c:v>
                </c:pt>
                <c:pt idx="1710">
                  <c:v>25.610729744367475</c:v>
                </c:pt>
                <c:pt idx="1711">
                  <c:v>25.62674010757938</c:v>
                </c:pt>
                <c:pt idx="1712">
                  <c:v>25.622736620431951</c:v>
                </c:pt>
                <c:pt idx="1713">
                  <c:v>25.606728646997126</c:v>
                </c:pt>
                <c:pt idx="1714">
                  <c:v>25.618733730942452</c:v>
                </c:pt>
                <c:pt idx="1715">
                  <c:v>25.610729744367475</c:v>
                </c:pt>
                <c:pt idx="1716">
                  <c:v>25.602728146715037</c:v>
                </c:pt>
                <c:pt idx="1717">
                  <c:v>25.610729744367475</c:v>
                </c:pt>
                <c:pt idx="1718">
                  <c:v>25.610729744367475</c:v>
                </c:pt>
                <c:pt idx="1719">
                  <c:v>25.610729744367475</c:v>
                </c:pt>
                <c:pt idx="1720">
                  <c:v>25.610729744367475</c:v>
                </c:pt>
                <c:pt idx="1721">
                  <c:v>25.606728646997126</c:v>
                </c:pt>
                <c:pt idx="1722">
                  <c:v>25.614731438968434</c:v>
                </c:pt>
                <c:pt idx="1723">
                  <c:v>25.606728646997126</c:v>
                </c:pt>
                <c:pt idx="1724">
                  <c:v>25.606728646997126</c:v>
                </c:pt>
                <c:pt idx="1725">
                  <c:v>25.606728646997126</c:v>
                </c:pt>
                <c:pt idx="1726">
                  <c:v>25.614731438968434</c:v>
                </c:pt>
                <c:pt idx="1727">
                  <c:v>25.62674010757938</c:v>
                </c:pt>
                <c:pt idx="1728">
                  <c:v>25.606728646997126</c:v>
                </c:pt>
                <c:pt idx="1729">
                  <c:v>25.630744192527189</c:v>
                </c:pt>
                <c:pt idx="1730">
                  <c:v>25.610729744367475</c:v>
                </c:pt>
                <c:pt idx="1731">
                  <c:v>25.614731438968434</c:v>
                </c:pt>
                <c:pt idx="1732">
                  <c:v>25.614731438968434</c:v>
                </c:pt>
                <c:pt idx="1733">
                  <c:v>25.62674010757938</c:v>
                </c:pt>
                <c:pt idx="1734">
                  <c:v>25.622736620431951</c:v>
                </c:pt>
                <c:pt idx="1735">
                  <c:v>25.638754156393972</c:v>
                </c:pt>
                <c:pt idx="1736">
                  <c:v>25.63474887541787</c:v>
                </c:pt>
                <c:pt idx="1737">
                  <c:v>25.614731438968434</c:v>
                </c:pt>
                <c:pt idx="1738">
                  <c:v>25.610729744367475</c:v>
                </c:pt>
                <c:pt idx="1739">
                  <c:v>25.610729744367475</c:v>
                </c:pt>
                <c:pt idx="1740">
                  <c:v>25.618733730942452</c:v>
                </c:pt>
                <c:pt idx="1741">
                  <c:v>25.606728646997126</c:v>
                </c:pt>
                <c:pt idx="1742">
                  <c:v>25.610729744367475</c:v>
                </c:pt>
                <c:pt idx="1743">
                  <c:v>25.606728646997126</c:v>
                </c:pt>
                <c:pt idx="1744">
                  <c:v>25.602728146715037</c:v>
                </c:pt>
                <c:pt idx="1745">
                  <c:v>25.598728243378915</c:v>
                </c:pt>
                <c:pt idx="1746">
                  <c:v>25.610729744367475</c:v>
                </c:pt>
                <c:pt idx="1747">
                  <c:v>25.606728646997126</c:v>
                </c:pt>
                <c:pt idx="1748">
                  <c:v>25.606728646997126</c:v>
                </c:pt>
                <c:pt idx="1749">
                  <c:v>25.610729744367475</c:v>
                </c:pt>
                <c:pt idx="1750">
                  <c:v>25.598728243378915</c:v>
                </c:pt>
                <c:pt idx="1751">
                  <c:v>25.610729744367475</c:v>
                </c:pt>
                <c:pt idx="1752">
                  <c:v>25.62674010757938</c:v>
                </c:pt>
                <c:pt idx="1753">
                  <c:v>25.606728646997126</c:v>
                </c:pt>
                <c:pt idx="1754">
                  <c:v>25.618733730942452</c:v>
                </c:pt>
                <c:pt idx="1755">
                  <c:v>25.618733730942452</c:v>
                </c:pt>
                <c:pt idx="1756">
                  <c:v>25.618733730942452</c:v>
                </c:pt>
                <c:pt idx="1757">
                  <c:v>25.610729744367475</c:v>
                </c:pt>
                <c:pt idx="1758">
                  <c:v>25.630744192527189</c:v>
                </c:pt>
                <c:pt idx="1759">
                  <c:v>25.594728936846323</c:v>
                </c:pt>
                <c:pt idx="1760">
                  <c:v>25.622736620431951</c:v>
                </c:pt>
                <c:pt idx="1761">
                  <c:v>25.62674010757938</c:v>
                </c:pt>
                <c:pt idx="1762">
                  <c:v>25.602728146715037</c:v>
                </c:pt>
                <c:pt idx="1763">
                  <c:v>25.622736620431951</c:v>
                </c:pt>
                <c:pt idx="1764">
                  <c:v>25.618733730942452</c:v>
                </c:pt>
                <c:pt idx="1765">
                  <c:v>25.598728243378915</c:v>
                </c:pt>
                <c:pt idx="1766">
                  <c:v>25.602728146715037</c:v>
                </c:pt>
                <c:pt idx="1767">
                  <c:v>25.598728243378915</c:v>
                </c:pt>
                <c:pt idx="1768">
                  <c:v>25.62674010757938</c:v>
                </c:pt>
                <c:pt idx="1769">
                  <c:v>25.590730226975012</c:v>
                </c:pt>
                <c:pt idx="1770">
                  <c:v>25.602728146715037</c:v>
                </c:pt>
                <c:pt idx="1771">
                  <c:v>25.614731438968434</c:v>
                </c:pt>
                <c:pt idx="1772">
                  <c:v>25.610729744367475</c:v>
                </c:pt>
                <c:pt idx="1773">
                  <c:v>25.610729744367475</c:v>
                </c:pt>
                <c:pt idx="1774">
                  <c:v>25.610729744367475</c:v>
                </c:pt>
                <c:pt idx="1775">
                  <c:v>25.618733730942452</c:v>
                </c:pt>
                <c:pt idx="1776">
                  <c:v>25.602728146715037</c:v>
                </c:pt>
                <c:pt idx="1777">
                  <c:v>25.614731438968434</c:v>
                </c:pt>
                <c:pt idx="1778">
                  <c:v>25.610729744367475</c:v>
                </c:pt>
                <c:pt idx="1779">
                  <c:v>25.610729744367475</c:v>
                </c:pt>
                <c:pt idx="1780">
                  <c:v>25.614731438968434</c:v>
                </c:pt>
                <c:pt idx="1781">
                  <c:v>25.614731438968434</c:v>
                </c:pt>
                <c:pt idx="1782">
                  <c:v>25.62674010757938</c:v>
                </c:pt>
                <c:pt idx="1783">
                  <c:v>25.62674010757938</c:v>
                </c:pt>
                <c:pt idx="1784">
                  <c:v>25.606728646997126</c:v>
                </c:pt>
                <c:pt idx="1785">
                  <c:v>25.62674010757938</c:v>
                </c:pt>
                <c:pt idx="1786">
                  <c:v>25.594728936846323</c:v>
                </c:pt>
                <c:pt idx="1787">
                  <c:v>25.614731438968434</c:v>
                </c:pt>
                <c:pt idx="1788">
                  <c:v>25.610729744367475</c:v>
                </c:pt>
                <c:pt idx="1789">
                  <c:v>25.614731438968434</c:v>
                </c:pt>
                <c:pt idx="1790">
                  <c:v>25.602728146715037</c:v>
                </c:pt>
                <c:pt idx="1791">
                  <c:v>25.598728243378915</c:v>
                </c:pt>
                <c:pt idx="1792">
                  <c:v>25.590730226975012</c:v>
                </c:pt>
                <c:pt idx="1793">
                  <c:v>25.602728146715037</c:v>
                </c:pt>
                <c:pt idx="1794">
                  <c:v>25.598728243378915</c:v>
                </c:pt>
                <c:pt idx="1795">
                  <c:v>25.602728146715037</c:v>
                </c:pt>
                <c:pt idx="1796">
                  <c:v>25.598728243378915</c:v>
                </c:pt>
                <c:pt idx="1797">
                  <c:v>25.598728243378915</c:v>
                </c:pt>
                <c:pt idx="1798">
                  <c:v>25.610729744367475</c:v>
                </c:pt>
                <c:pt idx="1799">
                  <c:v>25.602728146715037</c:v>
                </c:pt>
                <c:pt idx="1800">
                  <c:v>25.610729744367475</c:v>
                </c:pt>
                <c:pt idx="1801">
                  <c:v>25.594728936846323</c:v>
                </c:pt>
                <c:pt idx="1802">
                  <c:v>25.62674010757938</c:v>
                </c:pt>
                <c:pt idx="1803">
                  <c:v>25.622736620431951</c:v>
                </c:pt>
                <c:pt idx="1804">
                  <c:v>25.610729744367475</c:v>
                </c:pt>
                <c:pt idx="1805">
                  <c:v>25.606728646997126</c:v>
                </c:pt>
                <c:pt idx="1806">
                  <c:v>25.602728146715037</c:v>
                </c:pt>
                <c:pt idx="1807">
                  <c:v>25.618733730942452</c:v>
                </c:pt>
                <c:pt idx="1808">
                  <c:v>25.618733730942452</c:v>
                </c:pt>
                <c:pt idx="1809">
                  <c:v>25.62674010757938</c:v>
                </c:pt>
                <c:pt idx="1810">
                  <c:v>25.622736620431951</c:v>
                </c:pt>
                <c:pt idx="1811">
                  <c:v>25.610729744367475</c:v>
                </c:pt>
                <c:pt idx="1812">
                  <c:v>25.618733730942452</c:v>
                </c:pt>
                <c:pt idx="1813">
                  <c:v>25.618733730942452</c:v>
                </c:pt>
                <c:pt idx="1814">
                  <c:v>25.618733730942452</c:v>
                </c:pt>
                <c:pt idx="1815">
                  <c:v>25.62674010757938</c:v>
                </c:pt>
                <c:pt idx="1816">
                  <c:v>25.606728646997126</c:v>
                </c:pt>
                <c:pt idx="1817">
                  <c:v>25.610729744367475</c:v>
                </c:pt>
                <c:pt idx="1818">
                  <c:v>25.602728146715037</c:v>
                </c:pt>
                <c:pt idx="1819">
                  <c:v>25.606728646997126</c:v>
                </c:pt>
                <c:pt idx="1820">
                  <c:v>25.606728646997126</c:v>
                </c:pt>
                <c:pt idx="1821">
                  <c:v>25.622736620431951</c:v>
                </c:pt>
                <c:pt idx="1822">
                  <c:v>25.610729744367475</c:v>
                </c:pt>
                <c:pt idx="1823">
                  <c:v>25.606728646997126</c:v>
                </c:pt>
                <c:pt idx="1824">
                  <c:v>25.614731438968434</c:v>
                </c:pt>
                <c:pt idx="1825">
                  <c:v>25.618733730942452</c:v>
                </c:pt>
                <c:pt idx="1826">
                  <c:v>25.618733730942452</c:v>
                </c:pt>
                <c:pt idx="1827">
                  <c:v>25.622736620431951</c:v>
                </c:pt>
                <c:pt idx="1828">
                  <c:v>25.610729744367475</c:v>
                </c:pt>
                <c:pt idx="1829">
                  <c:v>25.606728646997126</c:v>
                </c:pt>
                <c:pt idx="1830">
                  <c:v>25.614731438968434</c:v>
                </c:pt>
                <c:pt idx="1831">
                  <c:v>25.630744192527189</c:v>
                </c:pt>
                <c:pt idx="1832">
                  <c:v>25.614731438968434</c:v>
                </c:pt>
                <c:pt idx="1833">
                  <c:v>25.630744192527189</c:v>
                </c:pt>
                <c:pt idx="1834">
                  <c:v>25.62674010757938</c:v>
                </c:pt>
                <c:pt idx="1835">
                  <c:v>25.618733730942452</c:v>
                </c:pt>
                <c:pt idx="1836">
                  <c:v>25.614731438968434</c:v>
                </c:pt>
                <c:pt idx="1837">
                  <c:v>25.614731438968434</c:v>
                </c:pt>
                <c:pt idx="1838">
                  <c:v>25.610729744367475</c:v>
                </c:pt>
                <c:pt idx="1839">
                  <c:v>25.610729744367475</c:v>
                </c:pt>
                <c:pt idx="1840">
                  <c:v>25.618733730942452</c:v>
                </c:pt>
                <c:pt idx="1841">
                  <c:v>25.602728146715037</c:v>
                </c:pt>
                <c:pt idx="1842">
                  <c:v>25.610729744367475</c:v>
                </c:pt>
                <c:pt idx="1843">
                  <c:v>25.618733730942452</c:v>
                </c:pt>
                <c:pt idx="1844">
                  <c:v>25.610729744367475</c:v>
                </c:pt>
                <c:pt idx="1845">
                  <c:v>25.598728243378915</c:v>
                </c:pt>
                <c:pt idx="1846">
                  <c:v>25.606728646997126</c:v>
                </c:pt>
                <c:pt idx="1847">
                  <c:v>25.602728146715037</c:v>
                </c:pt>
                <c:pt idx="1848">
                  <c:v>25.598728243378915</c:v>
                </c:pt>
                <c:pt idx="1849">
                  <c:v>25.602728146715037</c:v>
                </c:pt>
                <c:pt idx="1850">
                  <c:v>25.590730226975012</c:v>
                </c:pt>
                <c:pt idx="1851">
                  <c:v>25.618733730942452</c:v>
                </c:pt>
                <c:pt idx="1852">
                  <c:v>25.610729744367475</c:v>
                </c:pt>
                <c:pt idx="1853">
                  <c:v>25.610729744367475</c:v>
                </c:pt>
                <c:pt idx="1854">
                  <c:v>25.606728646997126</c:v>
                </c:pt>
                <c:pt idx="1855">
                  <c:v>25.622736620431951</c:v>
                </c:pt>
                <c:pt idx="1856">
                  <c:v>25.610729744367475</c:v>
                </c:pt>
                <c:pt idx="1857">
                  <c:v>25.614731438968434</c:v>
                </c:pt>
                <c:pt idx="1858">
                  <c:v>25.618733730942452</c:v>
                </c:pt>
                <c:pt idx="1859">
                  <c:v>25.618733730942452</c:v>
                </c:pt>
                <c:pt idx="1860">
                  <c:v>25.606728646997126</c:v>
                </c:pt>
                <c:pt idx="1861">
                  <c:v>25.598728243378915</c:v>
                </c:pt>
                <c:pt idx="1862">
                  <c:v>25.606728646997126</c:v>
                </c:pt>
                <c:pt idx="1863">
                  <c:v>25.606728646997126</c:v>
                </c:pt>
                <c:pt idx="1864">
                  <c:v>25.610729744367475</c:v>
                </c:pt>
                <c:pt idx="1865">
                  <c:v>25.598728243378915</c:v>
                </c:pt>
                <c:pt idx="1866">
                  <c:v>25.598728243378915</c:v>
                </c:pt>
                <c:pt idx="1867">
                  <c:v>25.614731438968434</c:v>
                </c:pt>
                <c:pt idx="1868">
                  <c:v>25.614731438968434</c:v>
                </c:pt>
                <c:pt idx="1869">
                  <c:v>25.602728146715037</c:v>
                </c:pt>
                <c:pt idx="1870">
                  <c:v>25.602728146715037</c:v>
                </c:pt>
                <c:pt idx="1871">
                  <c:v>25.610729744367475</c:v>
                </c:pt>
                <c:pt idx="1872">
                  <c:v>25.590730226975012</c:v>
                </c:pt>
                <c:pt idx="1873">
                  <c:v>25.606728646997126</c:v>
                </c:pt>
                <c:pt idx="1874">
                  <c:v>25.602728146715037</c:v>
                </c:pt>
                <c:pt idx="1875">
                  <c:v>25.598728243378915</c:v>
                </c:pt>
                <c:pt idx="1876">
                  <c:v>25.606728646997126</c:v>
                </c:pt>
                <c:pt idx="1877">
                  <c:v>25.618733730942452</c:v>
                </c:pt>
                <c:pt idx="1878">
                  <c:v>25.614731438968434</c:v>
                </c:pt>
                <c:pt idx="1879">
                  <c:v>25.622736620431951</c:v>
                </c:pt>
                <c:pt idx="1880">
                  <c:v>25.618733730942452</c:v>
                </c:pt>
                <c:pt idx="1881">
                  <c:v>25.598728243378915</c:v>
                </c:pt>
                <c:pt idx="1882">
                  <c:v>25.62674010757938</c:v>
                </c:pt>
                <c:pt idx="1883">
                  <c:v>25.62674010757938</c:v>
                </c:pt>
                <c:pt idx="1884">
                  <c:v>25.630744192527189</c:v>
                </c:pt>
                <c:pt idx="1885">
                  <c:v>25.598728243378915</c:v>
                </c:pt>
                <c:pt idx="1886">
                  <c:v>25.602728146715037</c:v>
                </c:pt>
                <c:pt idx="1887">
                  <c:v>25.590730226975012</c:v>
                </c:pt>
                <c:pt idx="1888">
                  <c:v>25.602728146715037</c:v>
                </c:pt>
                <c:pt idx="1889">
                  <c:v>25.622736620431951</c:v>
                </c:pt>
                <c:pt idx="1890">
                  <c:v>25.614731438968434</c:v>
                </c:pt>
                <c:pt idx="1891">
                  <c:v>25.586732113622617</c:v>
                </c:pt>
                <c:pt idx="1892">
                  <c:v>25.598728243378915</c:v>
                </c:pt>
                <c:pt idx="1893">
                  <c:v>25.614731438968434</c:v>
                </c:pt>
                <c:pt idx="1894">
                  <c:v>25.598728243378915</c:v>
                </c:pt>
                <c:pt idx="1895">
                  <c:v>25.606728646997126</c:v>
                </c:pt>
                <c:pt idx="1896">
                  <c:v>25.62674010757938</c:v>
                </c:pt>
                <c:pt idx="1897">
                  <c:v>25.606728646997126</c:v>
                </c:pt>
                <c:pt idx="1898">
                  <c:v>25.618733730942452</c:v>
                </c:pt>
                <c:pt idx="1899">
                  <c:v>25.614731438968434</c:v>
                </c:pt>
                <c:pt idx="1900">
                  <c:v>25.606728646997126</c:v>
                </c:pt>
                <c:pt idx="1901">
                  <c:v>25.618733730942452</c:v>
                </c:pt>
                <c:pt idx="1902">
                  <c:v>25.62674010757938</c:v>
                </c:pt>
                <c:pt idx="1903">
                  <c:v>25.614731438968434</c:v>
                </c:pt>
                <c:pt idx="1904">
                  <c:v>25.614731438968434</c:v>
                </c:pt>
                <c:pt idx="1905">
                  <c:v>25.622736620431951</c:v>
                </c:pt>
                <c:pt idx="1906">
                  <c:v>25.618733730942452</c:v>
                </c:pt>
                <c:pt idx="1907">
                  <c:v>25.638754156393972</c:v>
                </c:pt>
                <c:pt idx="1908">
                  <c:v>25.618733730942452</c:v>
                </c:pt>
                <c:pt idx="1909">
                  <c:v>25.614731438968434</c:v>
                </c:pt>
                <c:pt idx="1910">
                  <c:v>25.614731438968434</c:v>
                </c:pt>
                <c:pt idx="1911">
                  <c:v>25.614731438968434</c:v>
                </c:pt>
                <c:pt idx="1912">
                  <c:v>25.62674010757938</c:v>
                </c:pt>
                <c:pt idx="1913">
                  <c:v>25.63474887541787</c:v>
                </c:pt>
                <c:pt idx="1914">
                  <c:v>25.610729744367475</c:v>
                </c:pt>
                <c:pt idx="1915">
                  <c:v>25.622736620431951</c:v>
                </c:pt>
                <c:pt idx="1916">
                  <c:v>25.630744192527189</c:v>
                </c:pt>
                <c:pt idx="1917">
                  <c:v>25.602728146715037</c:v>
                </c:pt>
                <c:pt idx="1918">
                  <c:v>25.622736620431951</c:v>
                </c:pt>
                <c:pt idx="1919">
                  <c:v>25.610729744367475</c:v>
                </c:pt>
                <c:pt idx="1920">
                  <c:v>25.610729744367475</c:v>
                </c:pt>
                <c:pt idx="1921">
                  <c:v>25.606728646997126</c:v>
                </c:pt>
                <c:pt idx="1922">
                  <c:v>25.618733730942452</c:v>
                </c:pt>
                <c:pt idx="1923">
                  <c:v>25.606728646997126</c:v>
                </c:pt>
                <c:pt idx="1924">
                  <c:v>25.618733730942452</c:v>
                </c:pt>
                <c:pt idx="1925">
                  <c:v>25.618733730942452</c:v>
                </c:pt>
                <c:pt idx="1926">
                  <c:v>25.602728146715037</c:v>
                </c:pt>
                <c:pt idx="1927">
                  <c:v>25.622736620431951</c:v>
                </c:pt>
                <c:pt idx="1928">
                  <c:v>25.618733730942452</c:v>
                </c:pt>
                <c:pt idx="1929">
                  <c:v>25.602728146715037</c:v>
                </c:pt>
                <c:pt idx="1930">
                  <c:v>25.622736620431951</c:v>
                </c:pt>
                <c:pt idx="1931">
                  <c:v>25.614731438968434</c:v>
                </c:pt>
                <c:pt idx="1932">
                  <c:v>25.622736620431951</c:v>
                </c:pt>
                <c:pt idx="1933">
                  <c:v>25.598728243378915</c:v>
                </c:pt>
                <c:pt idx="1934">
                  <c:v>25.610729744367475</c:v>
                </c:pt>
                <c:pt idx="1935">
                  <c:v>25.606728646997126</c:v>
                </c:pt>
                <c:pt idx="1936">
                  <c:v>25.606728646997126</c:v>
                </c:pt>
                <c:pt idx="1937">
                  <c:v>25.594728936846323</c:v>
                </c:pt>
                <c:pt idx="1938">
                  <c:v>25.610729744367475</c:v>
                </c:pt>
                <c:pt idx="1939">
                  <c:v>25.590730226975012</c:v>
                </c:pt>
                <c:pt idx="1940">
                  <c:v>25.594728936846323</c:v>
                </c:pt>
                <c:pt idx="1941">
                  <c:v>25.594728936846323</c:v>
                </c:pt>
                <c:pt idx="1942">
                  <c:v>25.606728646997126</c:v>
                </c:pt>
                <c:pt idx="1943">
                  <c:v>25.586732113622617</c:v>
                </c:pt>
                <c:pt idx="1944">
                  <c:v>25.598728243378915</c:v>
                </c:pt>
                <c:pt idx="1945">
                  <c:v>25.614731438968434</c:v>
                </c:pt>
                <c:pt idx="1946">
                  <c:v>25.606728646997126</c:v>
                </c:pt>
                <c:pt idx="1947">
                  <c:v>25.614731438968434</c:v>
                </c:pt>
                <c:pt idx="1948">
                  <c:v>25.598728243378915</c:v>
                </c:pt>
                <c:pt idx="1949">
                  <c:v>25.602728146715037</c:v>
                </c:pt>
                <c:pt idx="1950">
                  <c:v>25.602728146715037</c:v>
                </c:pt>
                <c:pt idx="1951">
                  <c:v>25.610729744367475</c:v>
                </c:pt>
                <c:pt idx="1952">
                  <c:v>25.622736620431951</c:v>
                </c:pt>
                <c:pt idx="1953">
                  <c:v>25.590730226975012</c:v>
                </c:pt>
                <c:pt idx="1954">
                  <c:v>25.610729744367475</c:v>
                </c:pt>
                <c:pt idx="1955">
                  <c:v>25.606728646997126</c:v>
                </c:pt>
                <c:pt idx="1956">
                  <c:v>25.606728646997126</c:v>
                </c:pt>
                <c:pt idx="1957">
                  <c:v>25.614731438968434</c:v>
                </c:pt>
                <c:pt idx="1958">
                  <c:v>25.602728146715037</c:v>
                </c:pt>
                <c:pt idx="1959">
                  <c:v>25.598728243378915</c:v>
                </c:pt>
                <c:pt idx="1960">
                  <c:v>25.614731438968434</c:v>
                </c:pt>
                <c:pt idx="1961">
                  <c:v>25.62674010757938</c:v>
                </c:pt>
                <c:pt idx="1962">
                  <c:v>25.618733730942452</c:v>
                </c:pt>
                <c:pt idx="1963">
                  <c:v>25.614731438968434</c:v>
                </c:pt>
                <c:pt idx="1964">
                  <c:v>25.610729744367475</c:v>
                </c:pt>
                <c:pt idx="1965">
                  <c:v>25.606728646997126</c:v>
                </c:pt>
                <c:pt idx="1966">
                  <c:v>25.602728146715037</c:v>
                </c:pt>
                <c:pt idx="1967">
                  <c:v>25.614731438968434</c:v>
                </c:pt>
                <c:pt idx="1968">
                  <c:v>25.58273459664693</c:v>
                </c:pt>
                <c:pt idx="1969">
                  <c:v>25.606728646997126</c:v>
                </c:pt>
                <c:pt idx="1970">
                  <c:v>25.606728646997126</c:v>
                </c:pt>
                <c:pt idx="1971">
                  <c:v>25.602728146715037</c:v>
                </c:pt>
                <c:pt idx="1972">
                  <c:v>25.614731438968434</c:v>
                </c:pt>
                <c:pt idx="1973">
                  <c:v>25.610729744367475</c:v>
                </c:pt>
                <c:pt idx="1974">
                  <c:v>25.610729744367475</c:v>
                </c:pt>
                <c:pt idx="1975">
                  <c:v>25.618733730942452</c:v>
                </c:pt>
                <c:pt idx="1976">
                  <c:v>25.610729744367475</c:v>
                </c:pt>
                <c:pt idx="1977">
                  <c:v>25.614731438968434</c:v>
                </c:pt>
                <c:pt idx="1978">
                  <c:v>25.602728146715037</c:v>
                </c:pt>
                <c:pt idx="1979">
                  <c:v>25.610729744367475</c:v>
                </c:pt>
                <c:pt idx="1980">
                  <c:v>25.606728646997126</c:v>
                </c:pt>
                <c:pt idx="1981">
                  <c:v>25.594728936846323</c:v>
                </c:pt>
                <c:pt idx="1982">
                  <c:v>25.566750489666447</c:v>
                </c:pt>
                <c:pt idx="1983">
                  <c:v>25.602728146715037</c:v>
                </c:pt>
                <c:pt idx="1984">
                  <c:v>25.606728646997126</c:v>
                </c:pt>
                <c:pt idx="1985">
                  <c:v>25.618733730942452</c:v>
                </c:pt>
                <c:pt idx="1986">
                  <c:v>25.598728243378915</c:v>
                </c:pt>
                <c:pt idx="1987">
                  <c:v>25.606728646997126</c:v>
                </c:pt>
                <c:pt idx="1988">
                  <c:v>25.606728646997126</c:v>
                </c:pt>
                <c:pt idx="1989">
                  <c:v>25.606728646997126</c:v>
                </c:pt>
                <c:pt idx="1990">
                  <c:v>25.598728243378915</c:v>
                </c:pt>
                <c:pt idx="1991">
                  <c:v>25.602728146715037</c:v>
                </c:pt>
                <c:pt idx="1992">
                  <c:v>25.610729744367475</c:v>
                </c:pt>
                <c:pt idx="1993">
                  <c:v>25.598728243378915</c:v>
                </c:pt>
                <c:pt idx="1994">
                  <c:v>25.610729744367475</c:v>
                </c:pt>
                <c:pt idx="1995">
                  <c:v>25.594728936846323</c:v>
                </c:pt>
                <c:pt idx="1996">
                  <c:v>25.606728646997126</c:v>
                </c:pt>
                <c:pt idx="1997">
                  <c:v>25.614731438968434</c:v>
                </c:pt>
                <c:pt idx="1998">
                  <c:v>25.610729744367475</c:v>
                </c:pt>
                <c:pt idx="1999">
                  <c:v>25.594728936846323</c:v>
                </c:pt>
                <c:pt idx="2000">
                  <c:v>25.610729744367475</c:v>
                </c:pt>
                <c:pt idx="2001">
                  <c:v>25.602728146715037</c:v>
                </c:pt>
                <c:pt idx="2002">
                  <c:v>25.602728146715037</c:v>
                </c:pt>
                <c:pt idx="2003">
                  <c:v>25.606728646997126</c:v>
                </c:pt>
                <c:pt idx="2004">
                  <c:v>25.642760035597959</c:v>
                </c:pt>
                <c:pt idx="2005">
                  <c:v>25.622736620431951</c:v>
                </c:pt>
                <c:pt idx="2006">
                  <c:v>25.610729744367475</c:v>
                </c:pt>
                <c:pt idx="2007">
                  <c:v>25.618733730942452</c:v>
                </c:pt>
                <c:pt idx="2008">
                  <c:v>25.610729744367475</c:v>
                </c:pt>
                <c:pt idx="2009">
                  <c:v>25.606728646997126</c:v>
                </c:pt>
                <c:pt idx="2010">
                  <c:v>25.610729744367475</c:v>
                </c:pt>
                <c:pt idx="2011">
                  <c:v>25.606728646997126</c:v>
                </c:pt>
                <c:pt idx="2012">
                  <c:v>25.586732113622617</c:v>
                </c:pt>
                <c:pt idx="2013">
                  <c:v>25.622736620431951</c:v>
                </c:pt>
                <c:pt idx="2014">
                  <c:v>25.598728243378915</c:v>
                </c:pt>
                <c:pt idx="2015">
                  <c:v>25.606728646997126</c:v>
                </c:pt>
                <c:pt idx="2016">
                  <c:v>25.602728146715037</c:v>
                </c:pt>
                <c:pt idx="2017">
                  <c:v>25.602728146715037</c:v>
                </c:pt>
                <c:pt idx="2018">
                  <c:v>25.610729744367475</c:v>
                </c:pt>
                <c:pt idx="2019">
                  <c:v>25.614731438968434</c:v>
                </c:pt>
                <c:pt idx="2020">
                  <c:v>25.602728146715037</c:v>
                </c:pt>
                <c:pt idx="2021">
                  <c:v>25.618733730942452</c:v>
                </c:pt>
                <c:pt idx="2022">
                  <c:v>25.618733730942452</c:v>
                </c:pt>
                <c:pt idx="2023">
                  <c:v>25.618733730942452</c:v>
                </c:pt>
                <c:pt idx="2024">
                  <c:v>25.602728146715037</c:v>
                </c:pt>
                <c:pt idx="2025">
                  <c:v>25.610729744367475</c:v>
                </c:pt>
                <c:pt idx="2026">
                  <c:v>25.618733730942452</c:v>
                </c:pt>
                <c:pt idx="2027">
                  <c:v>25.610729744367475</c:v>
                </c:pt>
                <c:pt idx="2028">
                  <c:v>25.618733730942452</c:v>
                </c:pt>
                <c:pt idx="2029">
                  <c:v>25.614731438968434</c:v>
                </c:pt>
                <c:pt idx="2030">
                  <c:v>25.630744192527189</c:v>
                </c:pt>
                <c:pt idx="2031">
                  <c:v>25.598728243378915</c:v>
                </c:pt>
                <c:pt idx="2032">
                  <c:v>25.610729744367475</c:v>
                </c:pt>
                <c:pt idx="2033">
                  <c:v>25.618733730942452</c:v>
                </c:pt>
                <c:pt idx="2034">
                  <c:v>25.614731438968434</c:v>
                </c:pt>
                <c:pt idx="2035">
                  <c:v>25.614731438968434</c:v>
                </c:pt>
                <c:pt idx="2036">
                  <c:v>25.610729744367475</c:v>
                </c:pt>
                <c:pt idx="2037">
                  <c:v>25.62674010757938</c:v>
                </c:pt>
                <c:pt idx="2038">
                  <c:v>25.618733730942452</c:v>
                </c:pt>
                <c:pt idx="2039">
                  <c:v>25.630744192527189</c:v>
                </c:pt>
                <c:pt idx="2040">
                  <c:v>25.642760035597959</c:v>
                </c:pt>
                <c:pt idx="2041">
                  <c:v>25.622736620431951</c:v>
                </c:pt>
                <c:pt idx="2042">
                  <c:v>25.618733730942452</c:v>
                </c:pt>
                <c:pt idx="2043">
                  <c:v>25.63474887541787</c:v>
                </c:pt>
                <c:pt idx="2044">
                  <c:v>25.62674010757938</c:v>
                </c:pt>
                <c:pt idx="2045">
                  <c:v>25.622736620431951</c:v>
                </c:pt>
                <c:pt idx="2046">
                  <c:v>25.62674010757938</c:v>
                </c:pt>
                <c:pt idx="2047">
                  <c:v>25.618733730942452</c:v>
                </c:pt>
                <c:pt idx="2048">
                  <c:v>25.618733730942452</c:v>
                </c:pt>
                <c:pt idx="2049">
                  <c:v>25.62674010757938</c:v>
                </c:pt>
                <c:pt idx="2050">
                  <c:v>25.622736620431951</c:v>
                </c:pt>
                <c:pt idx="2051">
                  <c:v>25.62674010757938</c:v>
                </c:pt>
                <c:pt idx="2052">
                  <c:v>25.62674010757938</c:v>
                </c:pt>
                <c:pt idx="2053">
                  <c:v>25.62674010757938</c:v>
                </c:pt>
                <c:pt idx="2054">
                  <c:v>25.62674010757938</c:v>
                </c:pt>
                <c:pt idx="2055">
                  <c:v>25.618733730942452</c:v>
                </c:pt>
                <c:pt idx="2056">
                  <c:v>25.618733730942452</c:v>
                </c:pt>
                <c:pt idx="2057">
                  <c:v>25.630744192527189</c:v>
                </c:pt>
                <c:pt idx="2058">
                  <c:v>25.638754156393972</c:v>
                </c:pt>
                <c:pt idx="2059">
                  <c:v>25.618733730942452</c:v>
                </c:pt>
                <c:pt idx="2060">
                  <c:v>25.630744192527189</c:v>
                </c:pt>
                <c:pt idx="2061">
                  <c:v>25.638754156393972</c:v>
                </c:pt>
                <c:pt idx="2062">
                  <c:v>25.630744192527189</c:v>
                </c:pt>
                <c:pt idx="2063">
                  <c:v>25.630744192527189</c:v>
                </c:pt>
                <c:pt idx="2064">
                  <c:v>25.606728646997126</c:v>
                </c:pt>
                <c:pt idx="2065">
                  <c:v>25.630744192527189</c:v>
                </c:pt>
                <c:pt idx="2066">
                  <c:v>25.62674010757938</c:v>
                </c:pt>
                <c:pt idx="2067">
                  <c:v>25.62674010757938</c:v>
                </c:pt>
                <c:pt idx="2068">
                  <c:v>25.614731438968434</c:v>
                </c:pt>
                <c:pt idx="2069">
                  <c:v>25.63474887541787</c:v>
                </c:pt>
                <c:pt idx="2070">
                  <c:v>25.63474887541787</c:v>
                </c:pt>
                <c:pt idx="2071">
                  <c:v>25.614731438968434</c:v>
                </c:pt>
                <c:pt idx="2072">
                  <c:v>25.62674010757938</c:v>
                </c:pt>
                <c:pt idx="2073">
                  <c:v>25.602728146715037</c:v>
                </c:pt>
                <c:pt idx="2074">
                  <c:v>25.598728243378915</c:v>
                </c:pt>
                <c:pt idx="2075">
                  <c:v>25.610729744367475</c:v>
                </c:pt>
                <c:pt idx="2076">
                  <c:v>25.630744192527189</c:v>
                </c:pt>
                <c:pt idx="2077">
                  <c:v>25.618733730942452</c:v>
                </c:pt>
                <c:pt idx="2078">
                  <c:v>25.614731438968434</c:v>
                </c:pt>
                <c:pt idx="2079">
                  <c:v>25.618733730942452</c:v>
                </c:pt>
                <c:pt idx="2080">
                  <c:v>25.610729744367475</c:v>
                </c:pt>
                <c:pt idx="2081">
                  <c:v>25.590730226975012</c:v>
                </c:pt>
                <c:pt idx="2082">
                  <c:v>25.618733730942452</c:v>
                </c:pt>
                <c:pt idx="2083">
                  <c:v>25.598728243378915</c:v>
                </c:pt>
                <c:pt idx="2084">
                  <c:v>25.606728646997126</c:v>
                </c:pt>
                <c:pt idx="2085">
                  <c:v>25.602728146715037</c:v>
                </c:pt>
                <c:pt idx="2086">
                  <c:v>25.602728146715037</c:v>
                </c:pt>
                <c:pt idx="2087">
                  <c:v>25.594728936846323</c:v>
                </c:pt>
                <c:pt idx="2088">
                  <c:v>25.598728243378915</c:v>
                </c:pt>
                <c:pt idx="2089">
                  <c:v>25.602728146715037</c:v>
                </c:pt>
                <c:pt idx="2090">
                  <c:v>25.602728146715037</c:v>
                </c:pt>
                <c:pt idx="2091">
                  <c:v>25.610729744367475</c:v>
                </c:pt>
                <c:pt idx="2092">
                  <c:v>25.63474887541787</c:v>
                </c:pt>
                <c:pt idx="2093">
                  <c:v>25.606728646997126</c:v>
                </c:pt>
                <c:pt idx="2094">
                  <c:v>25.602728146715037</c:v>
                </c:pt>
                <c:pt idx="2095">
                  <c:v>25.606728646997126</c:v>
                </c:pt>
                <c:pt idx="2096">
                  <c:v>25.602728146715037</c:v>
                </c:pt>
                <c:pt idx="2097">
                  <c:v>25.610729744367475</c:v>
                </c:pt>
                <c:pt idx="2098">
                  <c:v>25.602728146715037</c:v>
                </c:pt>
                <c:pt idx="2099">
                  <c:v>25.602728146715037</c:v>
                </c:pt>
                <c:pt idx="2100">
                  <c:v>25.618733730942452</c:v>
                </c:pt>
                <c:pt idx="2101">
                  <c:v>25.614731438968434</c:v>
                </c:pt>
                <c:pt idx="2102">
                  <c:v>25.62674010757938</c:v>
                </c:pt>
                <c:pt idx="2103">
                  <c:v>25.62674010757938</c:v>
                </c:pt>
                <c:pt idx="2104">
                  <c:v>25.62674010757938</c:v>
                </c:pt>
                <c:pt idx="2105">
                  <c:v>25.622736620431951</c:v>
                </c:pt>
                <c:pt idx="2106">
                  <c:v>25.622736620431951</c:v>
                </c:pt>
                <c:pt idx="2107">
                  <c:v>25.630744192527189</c:v>
                </c:pt>
                <c:pt idx="2108">
                  <c:v>25.610729744367475</c:v>
                </c:pt>
                <c:pt idx="2109">
                  <c:v>25.610729744367475</c:v>
                </c:pt>
                <c:pt idx="2110">
                  <c:v>25.610729744367475</c:v>
                </c:pt>
                <c:pt idx="2111">
                  <c:v>25.610729744367475</c:v>
                </c:pt>
                <c:pt idx="2112">
                  <c:v>25.614731438968434</c:v>
                </c:pt>
                <c:pt idx="2113">
                  <c:v>25.598728243378915</c:v>
                </c:pt>
                <c:pt idx="2114">
                  <c:v>25.598728243378915</c:v>
                </c:pt>
                <c:pt idx="2115">
                  <c:v>25.618733730942452</c:v>
                </c:pt>
                <c:pt idx="2116">
                  <c:v>25.622736620431951</c:v>
                </c:pt>
                <c:pt idx="2117">
                  <c:v>25.630744192527189</c:v>
                </c:pt>
                <c:pt idx="2118">
                  <c:v>25.630744192527189</c:v>
                </c:pt>
                <c:pt idx="2119">
                  <c:v>25.630744192527189</c:v>
                </c:pt>
                <c:pt idx="2120">
                  <c:v>25.602728146715037</c:v>
                </c:pt>
                <c:pt idx="2121">
                  <c:v>25.622736620431951</c:v>
                </c:pt>
                <c:pt idx="2122">
                  <c:v>25.614731438968434</c:v>
                </c:pt>
                <c:pt idx="2123">
                  <c:v>25.594728936846323</c:v>
                </c:pt>
                <c:pt idx="2124">
                  <c:v>25.594728936846323</c:v>
                </c:pt>
                <c:pt idx="2125">
                  <c:v>25.610729744367475</c:v>
                </c:pt>
                <c:pt idx="2126">
                  <c:v>25.606728646997126</c:v>
                </c:pt>
                <c:pt idx="2127">
                  <c:v>25.610729744367475</c:v>
                </c:pt>
                <c:pt idx="2128">
                  <c:v>25.594728936846323</c:v>
                </c:pt>
                <c:pt idx="2129">
                  <c:v>25.606728646997126</c:v>
                </c:pt>
                <c:pt idx="2130">
                  <c:v>25.606728646997126</c:v>
                </c:pt>
                <c:pt idx="2131">
                  <c:v>25.618733730942452</c:v>
                </c:pt>
                <c:pt idx="2132">
                  <c:v>25.602728146715037</c:v>
                </c:pt>
                <c:pt idx="2133">
                  <c:v>25.598728243378915</c:v>
                </c:pt>
                <c:pt idx="2134">
                  <c:v>25.590730226975012</c:v>
                </c:pt>
                <c:pt idx="2135">
                  <c:v>25.590730226975012</c:v>
                </c:pt>
                <c:pt idx="2136">
                  <c:v>25.590730226975012</c:v>
                </c:pt>
                <c:pt idx="2137">
                  <c:v>25.590730226975012</c:v>
                </c:pt>
                <c:pt idx="2138">
                  <c:v>25.594728936846323</c:v>
                </c:pt>
                <c:pt idx="2139">
                  <c:v>25.610729744367475</c:v>
                </c:pt>
                <c:pt idx="2140">
                  <c:v>25.610729744367475</c:v>
                </c:pt>
                <c:pt idx="2141">
                  <c:v>25.610729744367475</c:v>
                </c:pt>
                <c:pt idx="2142">
                  <c:v>25.602728146715037</c:v>
                </c:pt>
                <c:pt idx="2143">
                  <c:v>25.602728146715037</c:v>
                </c:pt>
                <c:pt idx="2144">
                  <c:v>25.602728146715037</c:v>
                </c:pt>
                <c:pt idx="2145">
                  <c:v>25.598728243378915</c:v>
                </c:pt>
                <c:pt idx="2146">
                  <c:v>25.606728646997126</c:v>
                </c:pt>
                <c:pt idx="2147">
                  <c:v>25.606728646997126</c:v>
                </c:pt>
                <c:pt idx="2148">
                  <c:v>25.602728146715037</c:v>
                </c:pt>
                <c:pt idx="2149">
                  <c:v>25.602728146715037</c:v>
                </c:pt>
                <c:pt idx="2150">
                  <c:v>25.622736620431951</c:v>
                </c:pt>
                <c:pt idx="2151">
                  <c:v>25.602728146715037</c:v>
                </c:pt>
                <c:pt idx="2152">
                  <c:v>25.614731438968434</c:v>
                </c:pt>
                <c:pt idx="2153">
                  <c:v>25.602728146715037</c:v>
                </c:pt>
                <c:pt idx="2154">
                  <c:v>25.602728146715037</c:v>
                </c:pt>
                <c:pt idx="2155">
                  <c:v>25.610729744367475</c:v>
                </c:pt>
                <c:pt idx="2156">
                  <c:v>25.606728646997126</c:v>
                </c:pt>
                <c:pt idx="2157">
                  <c:v>25.363785429495763</c:v>
                </c:pt>
                <c:pt idx="2158">
                  <c:v>25.606728646997126</c:v>
                </c:pt>
                <c:pt idx="2159">
                  <c:v>25.610729744367475</c:v>
                </c:pt>
                <c:pt idx="2160">
                  <c:v>25.618733730942452</c:v>
                </c:pt>
                <c:pt idx="2161">
                  <c:v>25.606728646997126</c:v>
                </c:pt>
                <c:pt idx="2162">
                  <c:v>25.58273459664693</c:v>
                </c:pt>
                <c:pt idx="2163">
                  <c:v>25.606728646997126</c:v>
                </c:pt>
                <c:pt idx="2164">
                  <c:v>25.598728243378915</c:v>
                </c:pt>
                <c:pt idx="2165">
                  <c:v>25.606728646997126</c:v>
                </c:pt>
                <c:pt idx="2166">
                  <c:v>25.606728646997126</c:v>
                </c:pt>
                <c:pt idx="2167">
                  <c:v>25.610729744367475</c:v>
                </c:pt>
                <c:pt idx="2168">
                  <c:v>25.594728936846323</c:v>
                </c:pt>
                <c:pt idx="2169">
                  <c:v>25.610729744367475</c:v>
                </c:pt>
                <c:pt idx="2170">
                  <c:v>25.610729744367475</c:v>
                </c:pt>
                <c:pt idx="2171">
                  <c:v>25.622736620431951</c:v>
                </c:pt>
                <c:pt idx="2172">
                  <c:v>25.62674010757938</c:v>
                </c:pt>
                <c:pt idx="2173">
                  <c:v>25.62674010757938</c:v>
                </c:pt>
                <c:pt idx="2174">
                  <c:v>25.62674010757938</c:v>
                </c:pt>
                <c:pt idx="2175">
                  <c:v>25.606728646997126</c:v>
                </c:pt>
                <c:pt idx="2176">
                  <c:v>25.630744192527189</c:v>
                </c:pt>
                <c:pt idx="2177">
                  <c:v>25.610729744367475</c:v>
                </c:pt>
                <c:pt idx="2178">
                  <c:v>25.618733730942452</c:v>
                </c:pt>
                <c:pt idx="2179">
                  <c:v>25.614731438968434</c:v>
                </c:pt>
                <c:pt idx="2180">
                  <c:v>25.598728243378915</c:v>
                </c:pt>
                <c:pt idx="2181">
                  <c:v>25.610729744367475</c:v>
                </c:pt>
                <c:pt idx="2182">
                  <c:v>25.606728646997126</c:v>
                </c:pt>
                <c:pt idx="2183">
                  <c:v>25.598728243378915</c:v>
                </c:pt>
                <c:pt idx="2184">
                  <c:v>25.606728646997126</c:v>
                </c:pt>
                <c:pt idx="2185">
                  <c:v>25.594728936846323</c:v>
                </c:pt>
                <c:pt idx="2186">
                  <c:v>25.594728936846323</c:v>
                </c:pt>
                <c:pt idx="2187">
                  <c:v>25.618733730942452</c:v>
                </c:pt>
                <c:pt idx="2188">
                  <c:v>25.614731438968434</c:v>
                </c:pt>
                <c:pt idx="2189">
                  <c:v>25.610729744367475</c:v>
                </c:pt>
                <c:pt idx="2190">
                  <c:v>25.622736620431951</c:v>
                </c:pt>
                <c:pt idx="2191">
                  <c:v>25.614731438968434</c:v>
                </c:pt>
                <c:pt idx="2192">
                  <c:v>25.618733730942452</c:v>
                </c:pt>
                <c:pt idx="2193">
                  <c:v>25.622736620431951</c:v>
                </c:pt>
                <c:pt idx="2194">
                  <c:v>25.602728146715037</c:v>
                </c:pt>
                <c:pt idx="2195">
                  <c:v>25.602728146715037</c:v>
                </c:pt>
                <c:pt idx="2196">
                  <c:v>25.602728146715037</c:v>
                </c:pt>
                <c:pt idx="2197">
                  <c:v>25.610729744367475</c:v>
                </c:pt>
                <c:pt idx="2198">
                  <c:v>25.606728646997126</c:v>
                </c:pt>
                <c:pt idx="2199">
                  <c:v>25.602728146715037</c:v>
                </c:pt>
                <c:pt idx="2200">
                  <c:v>25.598728243378915</c:v>
                </c:pt>
                <c:pt idx="2201">
                  <c:v>25.622736620431951</c:v>
                </c:pt>
                <c:pt idx="2202">
                  <c:v>25.602728146715037</c:v>
                </c:pt>
                <c:pt idx="2203">
                  <c:v>25.62674010757938</c:v>
                </c:pt>
                <c:pt idx="2204">
                  <c:v>25.614731438968434</c:v>
                </c:pt>
                <c:pt idx="2205">
                  <c:v>25.614731438968434</c:v>
                </c:pt>
                <c:pt idx="2206">
                  <c:v>25.618733730942452</c:v>
                </c:pt>
                <c:pt idx="2207">
                  <c:v>25.610729744367475</c:v>
                </c:pt>
                <c:pt idx="2208">
                  <c:v>25.614731438968434</c:v>
                </c:pt>
                <c:pt idx="2209">
                  <c:v>25.622736620431951</c:v>
                </c:pt>
                <c:pt idx="2210">
                  <c:v>25.606728646997126</c:v>
                </c:pt>
                <c:pt idx="2211">
                  <c:v>25.598728243378915</c:v>
                </c:pt>
                <c:pt idx="2212">
                  <c:v>25.622736620431951</c:v>
                </c:pt>
                <c:pt idx="2213">
                  <c:v>25.602728146715037</c:v>
                </c:pt>
                <c:pt idx="2214">
                  <c:v>25.606728646997126</c:v>
                </c:pt>
                <c:pt idx="2215">
                  <c:v>25.602728146715037</c:v>
                </c:pt>
                <c:pt idx="2216">
                  <c:v>25.598728243378915</c:v>
                </c:pt>
                <c:pt idx="2217">
                  <c:v>25.614731438968434</c:v>
                </c:pt>
                <c:pt idx="2218">
                  <c:v>25.610729744367475</c:v>
                </c:pt>
                <c:pt idx="2219">
                  <c:v>25.602728146715037</c:v>
                </c:pt>
                <c:pt idx="2220">
                  <c:v>25.618733730942452</c:v>
                </c:pt>
                <c:pt idx="2221">
                  <c:v>25.594728936846323</c:v>
                </c:pt>
                <c:pt idx="2222">
                  <c:v>25.602728146715037</c:v>
                </c:pt>
                <c:pt idx="2223">
                  <c:v>25.598728243378915</c:v>
                </c:pt>
                <c:pt idx="2224">
                  <c:v>25.62674010757938</c:v>
                </c:pt>
                <c:pt idx="2225">
                  <c:v>25.614731438968434</c:v>
                </c:pt>
                <c:pt idx="2226">
                  <c:v>25.610729744367475</c:v>
                </c:pt>
                <c:pt idx="2227">
                  <c:v>25.622736620431951</c:v>
                </c:pt>
                <c:pt idx="2228">
                  <c:v>25.63474887541787</c:v>
                </c:pt>
                <c:pt idx="2229">
                  <c:v>25.614731438968434</c:v>
                </c:pt>
                <c:pt idx="2230">
                  <c:v>25.618733730942452</c:v>
                </c:pt>
                <c:pt idx="2231">
                  <c:v>25.598728243378915</c:v>
                </c:pt>
                <c:pt idx="2232">
                  <c:v>25.606728646997126</c:v>
                </c:pt>
                <c:pt idx="2233">
                  <c:v>25.610729744367475</c:v>
                </c:pt>
                <c:pt idx="2234">
                  <c:v>25.618733730942452</c:v>
                </c:pt>
                <c:pt idx="2235">
                  <c:v>25.602728146715037</c:v>
                </c:pt>
                <c:pt idx="2236">
                  <c:v>25.602728146715037</c:v>
                </c:pt>
                <c:pt idx="2237">
                  <c:v>25.62674010757938</c:v>
                </c:pt>
                <c:pt idx="2238">
                  <c:v>25.598728243378915</c:v>
                </c:pt>
                <c:pt idx="2239">
                  <c:v>25.618733730942452</c:v>
                </c:pt>
                <c:pt idx="2240">
                  <c:v>25.614731438968434</c:v>
                </c:pt>
                <c:pt idx="2241">
                  <c:v>25.602728146715037</c:v>
                </c:pt>
                <c:pt idx="2242">
                  <c:v>25.610729744367475</c:v>
                </c:pt>
                <c:pt idx="2243">
                  <c:v>25.606728646997126</c:v>
                </c:pt>
                <c:pt idx="2244">
                  <c:v>25.610729744367475</c:v>
                </c:pt>
                <c:pt idx="2245">
                  <c:v>25.586732113622617</c:v>
                </c:pt>
                <c:pt idx="2246">
                  <c:v>25.602728146715037</c:v>
                </c:pt>
                <c:pt idx="2247">
                  <c:v>25.614731438968434</c:v>
                </c:pt>
                <c:pt idx="2248">
                  <c:v>25.606728646997126</c:v>
                </c:pt>
                <c:pt idx="2249">
                  <c:v>25.606728646997126</c:v>
                </c:pt>
                <c:pt idx="2250">
                  <c:v>25.598728243378915</c:v>
                </c:pt>
                <c:pt idx="2251">
                  <c:v>25.62674010757938</c:v>
                </c:pt>
                <c:pt idx="2252">
                  <c:v>25.614731438968434</c:v>
                </c:pt>
                <c:pt idx="2253">
                  <c:v>25.610729744367475</c:v>
                </c:pt>
                <c:pt idx="2254">
                  <c:v>25.606728646997126</c:v>
                </c:pt>
                <c:pt idx="2255">
                  <c:v>25.610729744367475</c:v>
                </c:pt>
                <c:pt idx="2256">
                  <c:v>25.610729744367475</c:v>
                </c:pt>
                <c:pt idx="2257">
                  <c:v>25.606728646997126</c:v>
                </c:pt>
                <c:pt idx="2258">
                  <c:v>25.62674010757938</c:v>
                </c:pt>
                <c:pt idx="2259">
                  <c:v>25.598728243378915</c:v>
                </c:pt>
                <c:pt idx="2260">
                  <c:v>25.614731438968434</c:v>
                </c:pt>
                <c:pt idx="2261">
                  <c:v>25.602728146715037</c:v>
                </c:pt>
                <c:pt idx="2262">
                  <c:v>25.594728936846323</c:v>
                </c:pt>
                <c:pt idx="2263">
                  <c:v>25.62674010757938</c:v>
                </c:pt>
                <c:pt idx="2264">
                  <c:v>25.610729744367475</c:v>
                </c:pt>
                <c:pt idx="2265">
                  <c:v>25.606728646997126</c:v>
                </c:pt>
                <c:pt idx="2266">
                  <c:v>25.594728936846323</c:v>
                </c:pt>
                <c:pt idx="2267">
                  <c:v>25.594728936846323</c:v>
                </c:pt>
                <c:pt idx="2268">
                  <c:v>25.602728146715037</c:v>
                </c:pt>
                <c:pt idx="2269">
                  <c:v>25.606728646997126</c:v>
                </c:pt>
                <c:pt idx="2270">
                  <c:v>25.590730226975012</c:v>
                </c:pt>
                <c:pt idx="2271">
                  <c:v>25.602728146715037</c:v>
                </c:pt>
                <c:pt idx="2272">
                  <c:v>25.614731438968434</c:v>
                </c:pt>
                <c:pt idx="2273">
                  <c:v>25.602728146715037</c:v>
                </c:pt>
                <c:pt idx="2274">
                  <c:v>25.590730226975012</c:v>
                </c:pt>
                <c:pt idx="2275">
                  <c:v>25.602728146715037</c:v>
                </c:pt>
                <c:pt idx="2276">
                  <c:v>25.618733730942452</c:v>
                </c:pt>
                <c:pt idx="2277">
                  <c:v>25.602728146715037</c:v>
                </c:pt>
                <c:pt idx="2278">
                  <c:v>25.598728243378915</c:v>
                </c:pt>
                <c:pt idx="2279">
                  <c:v>25.602728146715037</c:v>
                </c:pt>
                <c:pt idx="2280">
                  <c:v>25.610729744367475</c:v>
                </c:pt>
                <c:pt idx="2281">
                  <c:v>25.598728243378915</c:v>
                </c:pt>
                <c:pt idx="2282">
                  <c:v>25.598728243378915</c:v>
                </c:pt>
                <c:pt idx="2283">
                  <c:v>25.618733730942452</c:v>
                </c:pt>
                <c:pt idx="2284">
                  <c:v>25.614731438968434</c:v>
                </c:pt>
                <c:pt idx="2285">
                  <c:v>25.62674010757938</c:v>
                </c:pt>
                <c:pt idx="2286">
                  <c:v>25.606728646997126</c:v>
                </c:pt>
                <c:pt idx="2287">
                  <c:v>25.598728243378915</c:v>
                </c:pt>
                <c:pt idx="2288">
                  <c:v>25.622736620431951</c:v>
                </c:pt>
                <c:pt idx="2289">
                  <c:v>25.614731438968434</c:v>
                </c:pt>
                <c:pt idx="2290">
                  <c:v>25.610729744367475</c:v>
                </c:pt>
                <c:pt idx="2291">
                  <c:v>25.610729744367475</c:v>
                </c:pt>
                <c:pt idx="2292">
                  <c:v>25.614731438968434</c:v>
                </c:pt>
                <c:pt idx="2293">
                  <c:v>25.602728146715037</c:v>
                </c:pt>
                <c:pt idx="2294">
                  <c:v>25.610729744367475</c:v>
                </c:pt>
                <c:pt idx="2295">
                  <c:v>25.598728243378915</c:v>
                </c:pt>
                <c:pt idx="2296">
                  <c:v>25.610729744367475</c:v>
                </c:pt>
                <c:pt idx="2297">
                  <c:v>25.610729744367475</c:v>
                </c:pt>
                <c:pt idx="2298">
                  <c:v>25.610729744367475</c:v>
                </c:pt>
                <c:pt idx="2299">
                  <c:v>25.598728243378915</c:v>
                </c:pt>
                <c:pt idx="2300">
                  <c:v>25.594728936846323</c:v>
                </c:pt>
                <c:pt idx="2301">
                  <c:v>25.610729744367475</c:v>
                </c:pt>
                <c:pt idx="2302">
                  <c:v>25.618733730942452</c:v>
                </c:pt>
                <c:pt idx="2303">
                  <c:v>25.610729744367475</c:v>
                </c:pt>
                <c:pt idx="2304">
                  <c:v>25.598728243378915</c:v>
                </c:pt>
                <c:pt idx="2305">
                  <c:v>25.598728243378915</c:v>
                </c:pt>
                <c:pt idx="2306">
                  <c:v>25.618733730942452</c:v>
                </c:pt>
                <c:pt idx="2307">
                  <c:v>25.606728646997126</c:v>
                </c:pt>
                <c:pt idx="2308">
                  <c:v>25.610729744367475</c:v>
                </c:pt>
                <c:pt idx="2309">
                  <c:v>25.594728936846323</c:v>
                </c:pt>
                <c:pt idx="2310">
                  <c:v>25.614731438968434</c:v>
                </c:pt>
                <c:pt idx="2311">
                  <c:v>25.602728146715037</c:v>
                </c:pt>
                <c:pt idx="2312">
                  <c:v>25.602728146715037</c:v>
                </c:pt>
                <c:pt idx="2313">
                  <c:v>25.590730226975012</c:v>
                </c:pt>
                <c:pt idx="2314">
                  <c:v>25.594728936846323</c:v>
                </c:pt>
                <c:pt idx="2315">
                  <c:v>25.614731438968434</c:v>
                </c:pt>
                <c:pt idx="2316">
                  <c:v>25.598728243378915</c:v>
                </c:pt>
                <c:pt idx="2317">
                  <c:v>25.618733730942452</c:v>
                </c:pt>
                <c:pt idx="2318">
                  <c:v>25.630744192527189</c:v>
                </c:pt>
                <c:pt idx="2319">
                  <c:v>25.594728936846323</c:v>
                </c:pt>
                <c:pt idx="2320">
                  <c:v>25.594728936846323</c:v>
                </c:pt>
                <c:pt idx="2321">
                  <c:v>25.602728146715037</c:v>
                </c:pt>
                <c:pt idx="2322">
                  <c:v>25.606728646997126</c:v>
                </c:pt>
                <c:pt idx="2323">
                  <c:v>25.618733730942452</c:v>
                </c:pt>
                <c:pt idx="2324">
                  <c:v>25.610729744367475</c:v>
                </c:pt>
                <c:pt idx="2325">
                  <c:v>25.618733730942452</c:v>
                </c:pt>
                <c:pt idx="2326">
                  <c:v>25.606728646997126</c:v>
                </c:pt>
                <c:pt idx="2327">
                  <c:v>25.606728646997126</c:v>
                </c:pt>
                <c:pt idx="2328">
                  <c:v>25.606728646997126</c:v>
                </c:pt>
                <c:pt idx="2329">
                  <c:v>25.602728146715037</c:v>
                </c:pt>
                <c:pt idx="2330">
                  <c:v>25.610729744367475</c:v>
                </c:pt>
                <c:pt idx="2331">
                  <c:v>25.622736620431951</c:v>
                </c:pt>
                <c:pt idx="2332">
                  <c:v>25.598728243378915</c:v>
                </c:pt>
                <c:pt idx="2333">
                  <c:v>25.618733730942452</c:v>
                </c:pt>
                <c:pt idx="2334">
                  <c:v>25.610729744367475</c:v>
                </c:pt>
                <c:pt idx="2335">
                  <c:v>25.606728646997126</c:v>
                </c:pt>
                <c:pt idx="2336">
                  <c:v>25.610729744367475</c:v>
                </c:pt>
                <c:pt idx="2337">
                  <c:v>25.606728646997126</c:v>
                </c:pt>
                <c:pt idx="2338">
                  <c:v>25.610729744367475</c:v>
                </c:pt>
                <c:pt idx="2339">
                  <c:v>25.586732113622617</c:v>
                </c:pt>
                <c:pt idx="2340">
                  <c:v>25.606728646997126</c:v>
                </c:pt>
                <c:pt idx="2341">
                  <c:v>25.594728936846323</c:v>
                </c:pt>
                <c:pt idx="2342">
                  <c:v>25.590730226975012</c:v>
                </c:pt>
                <c:pt idx="2343">
                  <c:v>25.606728646997126</c:v>
                </c:pt>
                <c:pt idx="2344">
                  <c:v>25.62674010757938</c:v>
                </c:pt>
                <c:pt idx="2345">
                  <c:v>25.618733730942452</c:v>
                </c:pt>
                <c:pt idx="2346">
                  <c:v>25.610729744367475</c:v>
                </c:pt>
                <c:pt idx="2347">
                  <c:v>25.598728243378915</c:v>
                </c:pt>
                <c:pt idx="2348">
                  <c:v>25.602728146715037</c:v>
                </c:pt>
                <c:pt idx="2349">
                  <c:v>25.598728243378915</c:v>
                </c:pt>
                <c:pt idx="2350">
                  <c:v>25.606728646997126</c:v>
                </c:pt>
                <c:pt idx="2351">
                  <c:v>25.614731438968434</c:v>
                </c:pt>
                <c:pt idx="2352">
                  <c:v>25.614731438968434</c:v>
                </c:pt>
                <c:pt idx="2353">
                  <c:v>25.606728646997126</c:v>
                </c:pt>
                <c:pt idx="2354">
                  <c:v>25.622736620431951</c:v>
                </c:pt>
                <c:pt idx="2355">
                  <c:v>25.602728146715037</c:v>
                </c:pt>
                <c:pt idx="2356">
                  <c:v>25.610729744367475</c:v>
                </c:pt>
                <c:pt idx="2357">
                  <c:v>25.598728243378915</c:v>
                </c:pt>
                <c:pt idx="2358">
                  <c:v>25.62674010757938</c:v>
                </c:pt>
                <c:pt idx="2359">
                  <c:v>25.62674010757938</c:v>
                </c:pt>
                <c:pt idx="2360">
                  <c:v>25.598728243378915</c:v>
                </c:pt>
                <c:pt idx="2361">
                  <c:v>25.614731438968434</c:v>
                </c:pt>
                <c:pt idx="2362">
                  <c:v>25.594728936846323</c:v>
                </c:pt>
                <c:pt idx="2363">
                  <c:v>25.594728936846323</c:v>
                </c:pt>
                <c:pt idx="2364">
                  <c:v>25.598728243378915</c:v>
                </c:pt>
                <c:pt idx="2365">
                  <c:v>25.602728146715037</c:v>
                </c:pt>
                <c:pt idx="2366">
                  <c:v>25.598728243378915</c:v>
                </c:pt>
                <c:pt idx="2367">
                  <c:v>25.598728243378915</c:v>
                </c:pt>
                <c:pt idx="2368">
                  <c:v>25.614731438968434</c:v>
                </c:pt>
                <c:pt idx="2369">
                  <c:v>25.614731438968434</c:v>
                </c:pt>
                <c:pt idx="2370">
                  <c:v>25.598728243378915</c:v>
                </c:pt>
                <c:pt idx="2371">
                  <c:v>25.594728936846323</c:v>
                </c:pt>
                <c:pt idx="2372">
                  <c:v>25.602728146715037</c:v>
                </c:pt>
                <c:pt idx="2373">
                  <c:v>25.606728646997126</c:v>
                </c:pt>
                <c:pt idx="2374">
                  <c:v>25.602728146715037</c:v>
                </c:pt>
                <c:pt idx="2375">
                  <c:v>25.610729744367475</c:v>
                </c:pt>
                <c:pt idx="2376">
                  <c:v>25.610729744367475</c:v>
                </c:pt>
                <c:pt idx="2377">
                  <c:v>25.618733730942452</c:v>
                </c:pt>
                <c:pt idx="2378">
                  <c:v>25.618733730942452</c:v>
                </c:pt>
                <c:pt idx="2379">
                  <c:v>25.610729744367475</c:v>
                </c:pt>
                <c:pt idx="2380">
                  <c:v>25.622736620431951</c:v>
                </c:pt>
                <c:pt idx="2381">
                  <c:v>25.622736620431951</c:v>
                </c:pt>
                <c:pt idx="2382">
                  <c:v>25.598728243378915</c:v>
                </c:pt>
                <c:pt idx="2383">
                  <c:v>25.614731438968434</c:v>
                </c:pt>
                <c:pt idx="2384">
                  <c:v>25.606728646997126</c:v>
                </c:pt>
                <c:pt idx="2385">
                  <c:v>25.614731438968434</c:v>
                </c:pt>
                <c:pt idx="2386">
                  <c:v>25.586732113622617</c:v>
                </c:pt>
                <c:pt idx="2387">
                  <c:v>25.618733730942452</c:v>
                </c:pt>
                <c:pt idx="2388">
                  <c:v>25.602728146715037</c:v>
                </c:pt>
                <c:pt idx="2389">
                  <c:v>25.594728936846323</c:v>
                </c:pt>
                <c:pt idx="2390">
                  <c:v>25.598728243378915</c:v>
                </c:pt>
                <c:pt idx="2391">
                  <c:v>25.606728646997126</c:v>
                </c:pt>
                <c:pt idx="2392">
                  <c:v>25.598728243378915</c:v>
                </c:pt>
                <c:pt idx="2393">
                  <c:v>25.606728646997126</c:v>
                </c:pt>
                <c:pt idx="2394">
                  <c:v>25.618733730942452</c:v>
                </c:pt>
                <c:pt idx="2395">
                  <c:v>25.602728146715037</c:v>
                </c:pt>
                <c:pt idx="2396">
                  <c:v>25.594728936846323</c:v>
                </c:pt>
                <c:pt idx="2397">
                  <c:v>25.610729744367475</c:v>
                </c:pt>
                <c:pt idx="2398">
                  <c:v>25.606728646997126</c:v>
                </c:pt>
                <c:pt idx="2399">
                  <c:v>25.614731438968434</c:v>
                </c:pt>
                <c:pt idx="2400">
                  <c:v>25.602728146715037</c:v>
                </c:pt>
                <c:pt idx="2401">
                  <c:v>25.618733730942452</c:v>
                </c:pt>
                <c:pt idx="2402">
                  <c:v>25.622736620431951</c:v>
                </c:pt>
                <c:pt idx="2403">
                  <c:v>25.614731438968434</c:v>
                </c:pt>
                <c:pt idx="2404">
                  <c:v>25.614731438968434</c:v>
                </c:pt>
                <c:pt idx="2405">
                  <c:v>25.622736620431951</c:v>
                </c:pt>
                <c:pt idx="2406">
                  <c:v>25.606728646997126</c:v>
                </c:pt>
                <c:pt idx="2407">
                  <c:v>25.610729744367475</c:v>
                </c:pt>
                <c:pt idx="2408">
                  <c:v>25.610729744367475</c:v>
                </c:pt>
                <c:pt idx="2409">
                  <c:v>25.614731438968434</c:v>
                </c:pt>
                <c:pt idx="2410">
                  <c:v>25.606728646997126</c:v>
                </c:pt>
                <c:pt idx="2411">
                  <c:v>25.590730226975012</c:v>
                </c:pt>
                <c:pt idx="2412">
                  <c:v>25.618733730942452</c:v>
                </c:pt>
                <c:pt idx="2413">
                  <c:v>25.606728646997126</c:v>
                </c:pt>
                <c:pt idx="2414">
                  <c:v>25.610729744367475</c:v>
                </c:pt>
                <c:pt idx="2415">
                  <c:v>25.590730226975012</c:v>
                </c:pt>
                <c:pt idx="2416">
                  <c:v>25.610729744367475</c:v>
                </c:pt>
                <c:pt idx="2417">
                  <c:v>25.602728146715037</c:v>
                </c:pt>
                <c:pt idx="2418">
                  <c:v>25.590730226975012</c:v>
                </c:pt>
                <c:pt idx="2419">
                  <c:v>25.622736620431951</c:v>
                </c:pt>
                <c:pt idx="2420">
                  <c:v>25.610729744367475</c:v>
                </c:pt>
                <c:pt idx="2421">
                  <c:v>25.610729744367475</c:v>
                </c:pt>
                <c:pt idx="2422">
                  <c:v>25.606728646997126</c:v>
                </c:pt>
                <c:pt idx="2423">
                  <c:v>25.622736620431951</c:v>
                </c:pt>
                <c:pt idx="2424">
                  <c:v>25.614731438968434</c:v>
                </c:pt>
                <c:pt idx="2425">
                  <c:v>25.622736620431951</c:v>
                </c:pt>
                <c:pt idx="2426">
                  <c:v>25.610729744367475</c:v>
                </c:pt>
                <c:pt idx="2427">
                  <c:v>25.614731438968434</c:v>
                </c:pt>
                <c:pt idx="2428">
                  <c:v>25.606728646997126</c:v>
                </c:pt>
                <c:pt idx="2429">
                  <c:v>25.606728646997126</c:v>
                </c:pt>
                <c:pt idx="2430">
                  <c:v>25.638754156393972</c:v>
                </c:pt>
                <c:pt idx="2431">
                  <c:v>25.62674010757938</c:v>
                </c:pt>
                <c:pt idx="2432">
                  <c:v>25.638754156393972</c:v>
                </c:pt>
                <c:pt idx="2433">
                  <c:v>25.614731438968434</c:v>
                </c:pt>
                <c:pt idx="2434">
                  <c:v>25.606728646997126</c:v>
                </c:pt>
                <c:pt idx="2435">
                  <c:v>25.622736620431951</c:v>
                </c:pt>
                <c:pt idx="2436">
                  <c:v>25.618733730942452</c:v>
                </c:pt>
                <c:pt idx="2437">
                  <c:v>25.630744192527189</c:v>
                </c:pt>
                <c:pt idx="2438">
                  <c:v>25.630744192527189</c:v>
                </c:pt>
                <c:pt idx="2439">
                  <c:v>25.630744192527189</c:v>
                </c:pt>
                <c:pt idx="2440">
                  <c:v>25.606728646997126</c:v>
                </c:pt>
                <c:pt idx="2441">
                  <c:v>25.630744192527189</c:v>
                </c:pt>
                <c:pt idx="2442">
                  <c:v>25.606728646997126</c:v>
                </c:pt>
                <c:pt idx="2443">
                  <c:v>25.602728146715037</c:v>
                </c:pt>
                <c:pt idx="2444">
                  <c:v>25.610729744367475</c:v>
                </c:pt>
                <c:pt idx="2445">
                  <c:v>25.610729744367475</c:v>
                </c:pt>
                <c:pt idx="2446">
                  <c:v>25.602728146715037</c:v>
                </c:pt>
                <c:pt idx="2447">
                  <c:v>25.614731438968434</c:v>
                </c:pt>
                <c:pt idx="2448">
                  <c:v>25.614731438968434</c:v>
                </c:pt>
                <c:pt idx="2449">
                  <c:v>25.618733730942452</c:v>
                </c:pt>
                <c:pt idx="2450">
                  <c:v>25.598728243378915</c:v>
                </c:pt>
                <c:pt idx="2451">
                  <c:v>25.610729744367475</c:v>
                </c:pt>
                <c:pt idx="2452">
                  <c:v>25.602728146715037</c:v>
                </c:pt>
                <c:pt idx="2453">
                  <c:v>25.606728646997126</c:v>
                </c:pt>
                <c:pt idx="2454">
                  <c:v>25.614731438968434</c:v>
                </c:pt>
                <c:pt idx="2455">
                  <c:v>25.606728646997126</c:v>
                </c:pt>
                <c:pt idx="2456">
                  <c:v>25.598728243378915</c:v>
                </c:pt>
                <c:pt idx="2457">
                  <c:v>25.614731438968434</c:v>
                </c:pt>
                <c:pt idx="2458">
                  <c:v>25.602728146715037</c:v>
                </c:pt>
                <c:pt idx="2459">
                  <c:v>25.606728646997126</c:v>
                </c:pt>
                <c:pt idx="2460">
                  <c:v>25.598728243378915</c:v>
                </c:pt>
                <c:pt idx="2461">
                  <c:v>25.594728936846323</c:v>
                </c:pt>
                <c:pt idx="2462">
                  <c:v>25.602728146715037</c:v>
                </c:pt>
                <c:pt idx="2463">
                  <c:v>25.590730226975012</c:v>
                </c:pt>
                <c:pt idx="2464">
                  <c:v>25.598728243378915</c:v>
                </c:pt>
                <c:pt idx="2465">
                  <c:v>25.594728936846323</c:v>
                </c:pt>
                <c:pt idx="2466">
                  <c:v>25.606728646997126</c:v>
                </c:pt>
                <c:pt idx="2467">
                  <c:v>25.598728243378915</c:v>
                </c:pt>
                <c:pt idx="2468">
                  <c:v>25.58273459664693</c:v>
                </c:pt>
                <c:pt idx="2469">
                  <c:v>25.614731438968434</c:v>
                </c:pt>
                <c:pt idx="2470">
                  <c:v>25.618733730942452</c:v>
                </c:pt>
                <c:pt idx="2471">
                  <c:v>25.618733730942452</c:v>
                </c:pt>
                <c:pt idx="2472">
                  <c:v>25.622736620431951</c:v>
                </c:pt>
                <c:pt idx="2473">
                  <c:v>25.622736620431951</c:v>
                </c:pt>
                <c:pt idx="2474">
                  <c:v>25.610729744367475</c:v>
                </c:pt>
                <c:pt idx="2475">
                  <c:v>25.610729744367475</c:v>
                </c:pt>
                <c:pt idx="2476">
                  <c:v>25.630744192527189</c:v>
                </c:pt>
                <c:pt idx="2477">
                  <c:v>25.614731438968434</c:v>
                </c:pt>
                <c:pt idx="2478">
                  <c:v>25.622736620431951</c:v>
                </c:pt>
                <c:pt idx="2479">
                  <c:v>25.618733730942452</c:v>
                </c:pt>
                <c:pt idx="2480">
                  <c:v>25.622736620431951</c:v>
                </c:pt>
                <c:pt idx="2481">
                  <c:v>25.614731438968434</c:v>
                </c:pt>
                <c:pt idx="2482">
                  <c:v>25.614731438968434</c:v>
                </c:pt>
                <c:pt idx="2483">
                  <c:v>25.606728646997126</c:v>
                </c:pt>
                <c:pt idx="2484">
                  <c:v>25.598728243378915</c:v>
                </c:pt>
                <c:pt idx="2485">
                  <c:v>25.618733730942452</c:v>
                </c:pt>
                <c:pt idx="2486">
                  <c:v>25.606728646997126</c:v>
                </c:pt>
                <c:pt idx="2487">
                  <c:v>25.602728146715037</c:v>
                </c:pt>
                <c:pt idx="2488">
                  <c:v>25.606728646997126</c:v>
                </c:pt>
                <c:pt idx="2489">
                  <c:v>25.606728646997126</c:v>
                </c:pt>
                <c:pt idx="2490">
                  <c:v>25.598728243378915</c:v>
                </c:pt>
                <c:pt idx="2491">
                  <c:v>25.606728646997126</c:v>
                </c:pt>
                <c:pt idx="2492">
                  <c:v>25.602728146715037</c:v>
                </c:pt>
                <c:pt idx="2493">
                  <c:v>25.62674010757938</c:v>
                </c:pt>
                <c:pt idx="2494">
                  <c:v>25.614731438968434</c:v>
                </c:pt>
                <c:pt idx="2495">
                  <c:v>25.614731438968434</c:v>
                </c:pt>
                <c:pt idx="2496">
                  <c:v>25.622736620431951</c:v>
                </c:pt>
                <c:pt idx="2497">
                  <c:v>25.606728646997126</c:v>
                </c:pt>
                <c:pt idx="2498">
                  <c:v>25.618733730942452</c:v>
                </c:pt>
                <c:pt idx="2499">
                  <c:v>25.598728243378915</c:v>
                </c:pt>
                <c:pt idx="2500">
                  <c:v>25.606728646997126</c:v>
                </c:pt>
                <c:pt idx="2501">
                  <c:v>25.614731438968434</c:v>
                </c:pt>
                <c:pt idx="2502">
                  <c:v>25.618733730942452</c:v>
                </c:pt>
                <c:pt idx="2503">
                  <c:v>25.618733730942452</c:v>
                </c:pt>
                <c:pt idx="2504">
                  <c:v>25.602728146715037</c:v>
                </c:pt>
                <c:pt idx="2505">
                  <c:v>25.618733730942452</c:v>
                </c:pt>
                <c:pt idx="2506">
                  <c:v>25.622736620431951</c:v>
                </c:pt>
                <c:pt idx="2507">
                  <c:v>25.602728146715037</c:v>
                </c:pt>
                <c:pt idx="2508">
                  <c:v>25.606728646997126</c:v>
                </c:pt>
                <c:pt idx="2509">
                  <c:v>25.594728936846323</c:v>
                </c:pt>
                <c:pt idx="2510">
                  <c:v>25.598728243378915</c:v>
                </c:pt>
                <c:pt idx="2511">
                  <c:v>25.594728936846323</c:v>
                </c:pt>
                <c:pt idx="2512">
                  <c:v>25.598728243378915</c:v>
                </c:pt>
                <c:pt idx="2513">
                  <c:v>25.590730226975012</c:v>
                </c:pt>
                <c:pt idx="2514">
                  <c:v>25.586732113622617</c:v>
                </c:pt>
                <c:pt idx="2515">
                  <c:v>25.606728646997126</c:v>
                </c:pt>
                <c:pt idx="2516">
                  <c:v>25.594728936846323</c:v>
                </c:pt>
                <c:pt idx="2517">
                  <c:v>25.594728936846323</c:v>
                </c:pt>
                <c:pt idx="2518">
                  <c:v>25.606728646997126</c:v>
                </c:pt>
                <c:pt idx="2519">
                  <c:v>25.602728146715037</c:v>
                </c:pt>
                <c:pt idx="2520">
                  <c:v>25.606728646997126</c:v>
                </c:pt>
                <c:pt idx="2521">
                  <c:v>25.602728146715037</c:v>
                </c:pt>
                <c:pt idx="2522">
                  <c:v>25.614731438968434</c:v>
                </c:pt>
                <c:pt idx="2523">
                  <c:v>25.598728243378915</c:v>
                </c:pt>
                <c:pt idx="2524">
                  <c:v>25.622736620431951</c:v>
                </c:pt>
                <c:pt idx="2525">
                  <c:v>25.618733730942452</c:v>
                </c:pt>
                <c:pt idx="2526">
                  <c:v>25.610729744367475</c:v>
                </c:pt>
                <c:pt idx="2527">
                  <c:v>25.602728146715037</c:v>
                </c:pt>
                <c:pt idx="2528">
                  <c:v>25.62674010757938</c:v>
                </c:pt>
                <c:pt idx="2529">
                  <c:v>25.610729744367475</c:v>
                </c:pt>
                <c:pt idx="2530">
                  <c:v>25.618733730942452</c:v>
                </c:pt>
                <c:pt idx="2531">
                  <c:v>25.62674010757938</c:v>
                </c:pt>
                <c:pt idx="2532">
                  <c:v>25.606728646997126</c:v>
                </c:pt>
                <c:pt idx="2533">
                  <c:v>25.606728646997126</c:v>
                </c:pt>
                <c:pt idx="2534">
                  <c:v>25.598728243378915</c:v>
                </c:pt>
                <c:pt idx="2535">
                  <c:v>25.598728243378915</c:v>
                </c:pt>
                <c:pt idx="2536">
                  <c:v>25.602728146715037</c:v>
                </c:pt>
                <c:pt idx="2537">
                  <c:v>25.602728146715037</c:v>
                </c:pt>
                <c:pt idx="2538">
                  <c:v>25.622736620431951</c:v>
                </c:pt>
                <c:pt idx="2539">
                  <c:v>25.602728146715037</c:v>
                </c:pt>
                <c:pt idx="2540">
                  <c:v>25.610729744367475</c:v>
                </c:pt>
                <c:pt idx="2541">
                  <c:v>25.614731438968434</c:v>
                </c:pt>
                <c:pt idx="2542">
                  <c:v>25.614731438968434</c:v>
                </c:pt>
                <c:pt idx="2543">
                  <c:v>25.590730226975012</c:v>
                </c:pt>
                <c:pt idx="2544">
                  <c:v>25.630744192527189</c:v>
                </c:pt>
                <c:pt idx="2545">
                  <c:v>25.62674010757938</c:v>
                </c:pt>
                <c:pt idx="2546">
                  <c:v>25.602728146715037</c:v>
                </c:pt>
                <c:pt idx="2547">
                  <c:v>25.618733730942452</c:v>
                </c:pt>
                <c:pt idx="2548">
                  <c:v>25.614731438968434</c:v>
                </c:pt>
                <c:pt idx="2549">
                  <c:v>25.606728646997126</c:v>
                </c:pt>
                <c:pt idx="2550">
                  <c:v>25.622736620431951</c:v>
                </c:pt>
                <c:pt idx="2551">
                  <c:v>25.614731438968434</c:v>
                </c:pt>
                <c:pt idx="2552">
                  <c:v>25.594728936846323</c:v>
                </c:pt>
                <c:pt idx="2553">
                  <c:v>25.614731438968434</c:v>
                </c:pt>
                <c:pt idx="2554">
                  <c:v>25.602728146715037</c:v>
                </c:pt>
                <c:pt idx="2555">
                  <c:v>25.62674010757938</c:v>
                </c:pt>
                <c:pt idx="2556">
                  <c:v>25.594728936846323</c:v>
                </c:pt>
                <c:pt idx="2557">
                  <c:v>25.614731438968434</c:v>
                </c:pt>
                <c:pt idx="2558">
                  <c:v>25.574741351256662</c:v>
                </c:pt>
                <c:pt idx="2559">
                  <c:v>25.586732113622617</c:v>
                </c:pt>
                <c:pt idx="2560">
                  <c:v>25.602728146715037</c:v>
                </c:pt>
                <c:pt idx="2561">
                  <c:v>25.602728146715037</c:v>
                </c:pt>
                <c:pt idx="2562">
                  <c:v>25.590730226975012</c:v>
                </c:pt>
                <c:pt idx="2563">
                  <c:v>25.590730226975012</c:v>
                </c:pt>
                <c:pt idx="2564">
                  <c:v>25.602728146715037</c:v>
                </c:pt>
                <c:pt idx="2565">
                  <c:v>25.602728146715037</c:v>
                </c:pt>
                <c:pt idx="2566">
                  <c:v>25.590730226975012</c:v>
                </c:pt>
                <c:pt idx="2567">
                  <c:v>25.594728936846323</c:v>
                </c:pt>
                <c:pt idx="2568">
                  <c:v>25.598728243378915</c:v>
                </c:pt>
                <c:pt idx="2569">
                  <c:v>25.598728243378915</c:v>
                </c:pt>
                <c:pt idx="2570">
                  <c:v>25.606728646997126</c:v>
                </c:pt>
                <c:pt idx="2571">
                  <c:v>25.618733730942452</c:v>
                </c:pt>
                <c:pt idx="2572">
                  <c:v>25.614731438968434</c:v>
                </c:pt>
                <c:pt idx="2573">
                  <c:v>25.618733730942452</c:v>
                </c:pt>
                <c:pt idx="2574">
                  <c:v>25.602728146715037</c:v>
                </c:pt>
                <c:pt idx="2575">
                  <c:v>25.610729744367475</c:v>
                </c:pt>
                <c:pt idx="2576">
                  <c:v>25.62674010757938</c:v>
                </c:pt>
                <c:pt idx="2577">
                  <c:v>25.610729744367475</c:v>
                </c:pt>
                <c:pt idx="2578">
                  <c:v>25.622736620431951</c:v>
                </c:pt>
                <c:pt idx="2579">
                  <c:v>25.618733730942452</c:v>
                </c:pt>
                <c:pt idx="2580">
                  <c:v>25.622736620431951</c:v>
                </c:pt>
                <c:pt idx="2581">
                  <c:v>25.62674010757938</c:v>
                </c:pt>
                <c:pt idx="2582">
                  <c:v>25.610729744367475</c:v>
                </c:pt>
                <c:pt idx="2583">
                  <c:v>25.602728146715037</c:v>
                </c:pt>
                <c:pt idx="2584">
                  <c:v>25.598728243378915</c:v>
                </c:pt>
                <c:pt idx="2585">
                  <c:v>25.598728243378915</c:v>
                </c:pt>
                <c:pt idx="2586">
                  <c:v>25.610729744367475</c:v>
                </c:pt>
                <c:pt idx="2587">
                  <c:v>25.614731438968434</c:v>
                </c:pt>
                <c:pt idx="2588">
                  <c:v>25.602728146715037</c:v>
                </c:pt>
                <c:pt idx="2589">
                  <c:v>25.598728243378915</c:v>
                </c:pt>
                <c:pt idx="2590">
                  <c:v>25.598728243378915</c:v>
                </c:pt>
                <c:pt idx="2591">
                  <c:v>25.598728243378915</c:v>
                </c:pt>
                <c:pt idx="2592">
                  <c:v>25.614731438968434</c:v>
                </c:pt>
                <c:pt idx="2593">
                  <c:v>25.586732113622617</c:v>
                </c:pt>
                <c:pt idx="2594">
                  <c:v>25.610729744367475</c:v>
                </c:pt>
                <c:pt idx="2595">
                  <c:v>25.594728936846323</c:v>
                </c:pt>
                <c:pt idx="2596">
                  <c:v>25.594728936846323</c:v>
                </c:pt>
                <c:pt idx="2597">
                  <c:v>25.610729744367475</c:v>
                </c:pt>
                <c:pt idx="2598">
                  <c:v>25.618733730942452</c:v>
                </c:pt>
                <c:pt idx="2599">
                  <c:v>25.590730226975012</c:v>
                </c:pt>
                <c:pt idx="2600">
                  <c:v>25.614731438968434</c:v>
                </c:pt>
                <c:pt idx="2601">
                  <c:v>25.606728646997126</c:v>
                </c:pt>
                <c:pt idx="2602">
                  <c:v>25.606728646997126</c:v>
                </c:pt>
                <c:pt idx="2603">
                  <c:v>25.610729744367475</c:v>
                </c:pt>
                <c:pt idx="2604">
                  <c:v>25.598728243378915</c:v>
                </c:pt>
                <c:pt idx="2605">
                  <c:v>25.598728243378915</c:v>
                </c:pt>
                <c:pt idx="2606">
                  <c:v>25.594728936846323</c:v>
                </c:pt>
                <c:pt idx="2607">
                  <c:v>25.606728646997126</c:v>
                </c:pt>
                <c:pt idx="2608">
                  <c:v>25.594728936846323</c:v>
                </c:pt>
                <c:pt idx="2609">
                  <c:v>25.598728243378915</c:v>
                </c:pt>
                <c:pt idx="2610">
                  <c:v>25.586732113622617</c:v>
                </c:pt>
                <c:pt idx="2611">
                  <c:v>25.574741351256662</c:v>
                </c:pt>
                <c:pt idx="2612">
                  <c:v>25.598728243378915</c:v>
                </c:pt>
                <c:pt idx="2613">
                  <c:v>25.614731438968434</c:v>
                </c:pt>
                <c:pt idx="2614">
                  <c:v>25.598728243378915</c:v>
                </c:pt>
                <c:pt idx="2615">
                  <c:v>25.598728243378915</c:v>
                </c:pt>
                <c:pt idx="2616">
                  <c:v>25.602728146715037</c:v>
                </c:pt>
                <c:pt idx="2617">
                  <c:v>25.594728936846323</c:v>
                </c:pt>
                <c:pt idx="2618">
                  <c:v>25.610729744367475</c:v>
                </c:pt>
                <c:pt idx="2619">
                  <c:v>25.598728243378915</c:v>
                </c:pt>
                <c:pt idx="2620">
                  <c:v>25.614731438968434</c:v>
                </c:pt>
                <c:pt idx="2621">
                  <c:v>25.602728146715037</c:v>
                </c:pt>
                <c:pt idx="2622">
                  <c:v>25.614731438968434</c:v>
                </c:pt>
                <c:pt idx="2623">
                  <c:v>25.606728646997126</c:v>
                </c:pt>
                <c:pt idx="2624">
                  <c:v>25.594728936846323</c:v>
                </c:pt>
                <c:pt idx="2625">
                  <c:v>25.614731438968434</c:v>
                </c:pt>
                <c:pt idx="2626">
                  <c:v>25.630744192527189</c:v>
                </c:pt>
                <c:pt idx="2627">
                  <c:v>25.638754156393972</c:v>
                </c:pt>
                <c:pt idx="2628">
                  <c:v>25.642760035597959</c:v>
                </c:pt>
                <c:pt idx="2629">
                  <c:v>25.642760035597959</c:v>
                </c:pt>
                <c:pt idx="2630">
                  <c:v>25.666807881593186</c:v>
                </c:pt>
                <c:pt idx="2631">
                  <c:v>25.64676651317248</c:v>
                </c:pt>
                <c:pt idx="2632">
                  <c:v>25.650773589260041</c:v>
                </c:pt>
                <c:pt idx="2633">
                  <c:v>25.650773589260041</c:v>
                </c:pt>
                <c:pt idx="2634">
                  <c:v>25.64676651317248</c:v>
                </c:pt>
                <c:pt idx="2635">
                  <c:v>25.650773589260041</c:v>
                </c:pt>
                <c:pt idx="2636">
                  <c:v>25.654781264003233</c:v>
                </c:pt>
                <c:pt idx="2637">
                  <c:v>25.654781264003233</c:v>
                </c:pt>
                <c:pt idx="2638">
                  <c:v>25.64676651317248</c:v>
                </c:pt>
                <c:pt idx="2639">
                  <c:v>25.654781264003233</c:v>
                </c:pt>
                <c:pt idx="2640">
                  <c:v>25.638754156393972</c:v>
                </c:pt>
                <c:pt idx="2641">
                  <c:v>25.654781264003233</c:v>
                </c:pt>
                <c:pt idx="2642">
                  <c:v>25.654781264003233</c:v>
                </c:pt>
                <c:pt idx="2643">
                  <c:v>25.650773589260041</c:v>
                </c:pt>
                <c:pt idx="2644">
                  <c:v>25.654781264003233</c:v>
                </c:pt>
                <c:pt idx="2645">
                  <c:v>25.64676651317248</c:v>
                </c:pt>
                <c:pt idx="2646">
                  <c:v>25.64676651317248</c:v>
                </c:pt>
                <c:pt idx="2647">
                  <c:v>25.642760035597959</c:v>
                </c:pt>
                <c:pt idx="2648">
                  <c:v>25.64676651317248</c:v>
                </c:pt>
                <c:pt idx="2649">
                  <c:v>25.658789537544763</c:v>
                </c:pt>
                <c:pt idx="2650">
                  <c:v>25.63474887541787</c:v>
                </c:pt>
                <c:pt idx="2651">
                  <c:v>25.638754156393972</c:v>
                </c:pt>
                <c:pt idx="2652">
                  <c:v>25.638754156393972</c:v>
                </c:pt>
                <c:pt idx="2653">
                  <c:v>25.642760035597959</c:v>
                </c:pt>
                <c:pt idx="2654">
                  <c:v>25.610729744367475</c:v>
                </c:pt>
                <c:pt idx="2655">
                  <c:v>25.630744192527189</c:v>
                </c:pt>
                <c:pt idx="2656">
                  <c:v>25.630744192527189</c:v>
                </c:pt>
                <c:pt idx="2657">
                  <c:v>25.614731438968434</c:v>
                </c:pt>
                <c:pt idx="2658">
                  <c:v>25.618733730942452</c:v>
                </c:pt>
                <c:pt idx="2659">
                  <c:v>25.638754156393972</c:v>
                </c:pt>
                <c:pt idx="2660">
                  <c:v>25.610729744367475</c:v>
                </c:pt>
                <c:pt idx="2661">
                  <c:v>25.614731438968434</c:v>
                </c:pt>
                <c:pt idx="2662">
                  <c:v>25.610729744367475</c:v>
                </c:pt>
                <c:pt idx="2663">
                  <c:v>25.62674010757938</c:v>
                </c:pt>
                <c:pt idx="2664">
                  <c:v>25.630744192527189</c:v>
                </c:pt>
                <c:pt idx="2665">
                  <c:v>25.618733730942452</c:v>
                </c:pt>
                <c:pt idx="2666">
                  <c:v>25.630744192527189</c:v>
                </c:pt>
                <c:pt idx="2667">
                  <c:v>25.638754156393972</c:v>
                </c:pt>
                <c:pt idx="2668">
                  <c:v>25.618733730942452</c:v>
                </c:pt>
                <c:pt idx="2669">
                  <c:v>25.618733730942452</c:v>
                </c:pt>
                <c:pt idx="2670">
                  <c:v>25.63474887541787</c:v>
                </c:pt>
                <c:pt idx="2671">
                  <c:v>25.642760035597959</c:v>
                </c:pt>
                <c:pt idx="2672">
                  <c:v>25.654781264003233</c:v>
                </c:pt>
                <c:pt idx="2673">
                  <c:v>25.638754156393972</c:v>
                </c:pt>
                <c:pt idx="2674">
                  <c:v>25.64676651317248</c:v>
                </c:pt>
                <c:pt idx="2675">
                  <c:v>25.658789537544763</c:v>
                </c:pt>
                <c:pt idx="2676">
                  <c:v>25.642760035597959</c:v>
                </c:pt>
                <c:pt idx="2677">
                  <c:v>25.638754156393972</c:v>
                </c:pt>
                <c:pt idx="2678">
                  <c:v>25.63474887541787</c:v>
                </c:pt>
                <c:pt idx="2679">
                  <c:v>25.62674010757938</c:v>
                </c:pt>
                <c:pt idx="2680">
                  <c:v>25.638754156393972</c:v>
                </c:pt>
                <c:pt idx="2681">
                  <c:v>25.642760035597959</c:v>
                </c:pt>
                <c:pt idx="2682">
                  <c:v>25.622736620431951</c:v>
                </c:pt>
                <c:pt idx="2683">
                  <c:v>25.62674010757938</c:v>
                </c:pt>
                <c:pt idx="2684">
                  <c:v>25.62674010757938</c:v>
                </c:pt>
                <c:pt idx="2685">
                  <c:v>25.610729744367475</c:v>
                </c:pt>
                <c:pt idx="2686">
                  <c:v>25.62674010757938</c:v>
                </c:pt>
                <c:pt idx="2687">
                  <c:v>25.598728243378915</c:v>
                </c:pt>
                <c:pt idx="2688">
                  <c:v>25.606728646997126</c:v>
                </c:pt>
                <c:pt idx="2689">
                  <c:v>25.614731438968434</c:v>
                </c:pt>
                <c:pt idx="2690">
                  <c:v>25.602728146715037</c:v>
                </c:pt>
                <c:pt idx="2691">
                  <c:v>25.622736620431951</c:v>
                </c:pt>
                <c:pt idx="2692">
                  <c:v>25.610729744367475</c:v>
                </c:pt>
                <c:pt idx="2693">
                  <c:v>25.618733730942452</c:v>
                </c:pt>
                <c:pt idx="2694">
                  <c:v>25.62674010757938</c:v>
                </c:pt>
                <c:pt idx="2695">
                  <c:v>25.62674010757938</c:v>
                </c:pt>
                <c:pt idx="2696">
                  <c:v>25.638754156393972</c:v>
                </c:pt>
                <c:pt idx="2697">
                  <c:v>25.642760035597959</c:v>
                </c:pt>
                <c:pt idx="2698">
                  <c:v>25.62674010757938</c:v>
                </c:pt>
                <c:pt idx="2699">
                  <c:v>25.642760035597959</c:v>
                </c:pt>
                <c:pt idx="2700">
                  <c:v>25.630744192527189</c:v>
                </c:pt>
                <c:pt idx="2701">
                  <c:v>25.618733730942452</c:v>
                </c:pt>
                <c:pt idx="2702">
                  <c:v>25.614731438968434</c:v>
                </c:pt>
                <c:pt idx="2703">
                  <c:v>25.630744192527189</c:v>
                </c:pt>
                <c:pt idx="2704">
                  <c:v>25.62674010757938</c:v>
                </c:pt>
                <c:pt idx="2705">
                  <c:v>25.598728243378915</c:v>
                </c:pt>
                <c:pt idx="2706">
                  <c:v>25.594728936846323</c:v>
                </c:pt>
                <c:pt idx="2707">
                  <c:v>25.606728646997126</c:v>
                </c:pt>
                <c:pt idx="2708">
                  <c:v>25.606728646997126</c:v>
                </c:pt>
                <c:pt idx="2709">
                  <c:v>25.58273459664693</c:v>
                </c:pt>
                <c:pt idx="2710">
                  <c:v>25.594728936846323</c:v>
                </c:pt>
                <c:pt idx="2711">
                  <c:v>25.598728243378915</c:v>
                </c:pt>
                <c:pt idx="2712">
                  <c:v>25.594728936846323</c:v>
                </c:pt>
                <c:pt idx="2713">
                  <c:v>25.602728146715037</c:v>
                </c:pt>
                <c:pt idx="2714">
                  <c:v>25.602728146715037</c:v>
                </c:pt>
                <c:pt idx="2715">
                  <c:v>25.594728936846323</c:v>
                </c:pt>
                <c:pt idx="2716">
                  <c:v>25.606728646997126</c:v>
                </c:pt>
                <c:pt idx="2717">
                  <c:v>25.606728646997126</c:v>
                </c:pt>
                <c:pt idx="2718">
                  <c:v>25.610729744367475</c:v>
                </c:pt>
                <c:pt idx="2719">
                  <c:v>25.614731438968434</c:v>
                </c:pt>
                <c:pt idx="2720">
                  <c:v>25.638754156393972</c:v>
                </c:pt>
                <c:pt idx="2721">
                  <c:v>25.62674010757938</c:v>
                </c:pt>
                <c:pt idx="2722">
                  <c:v>25.642760035597959</c:v>
                </c:pt>
                <c:pt idx="2723">
                  <c:v>25.638754156393972</c:v>
                </c:pt>
                <c:pt idx="2724">
                  <c:v>25.63474887541787</c:v>
                </c:pt>
                <c:pt idx="2725">
                  <c:v>25.630744192527189</c:v>
                </c:pt>
                <c:pt idx="2726">
                  <c:v>25.654781264003233</c:v>
                </c:pt>
                <c:pt idx="2727">
                  <c:v>25.638754156393972</c:v>
                </c:pt>
                <c:pt idx="2728">
                  <c:v>25.64676651317248</c:v>
                </c:pt>
                <c:pt idx="2729">
                  <c:v>25.630744192527189</c:v>
                </c:pt>
                <c:pt idx="2730">
                  <c:v>25.614731438968434</c:v>
                </c:pt>
                <c:pt idx="2731">
                  <c:v>25.630744192527189</c:v>
                </c:pt>
                <c:pt idx="2732">
                  <c:v>25.618733730942452</c:v>
                </c:pt>
                <c:pt idx="2733">
                  <c:v>25.602728146715037</c:v>
                </c:pt>
                <c:pt idx="2734">
                  <c:v>25.62674010757938</c:v>
                </c:pt>
                <c:pt idx="2735">
                  <c:v>25.610729744367475</c:v>
                </c:pt>
                <c:pt idx="2736">
                  <c:v>25.594728936846323</c:v>
                </c:pt>
                <c:pt idx="2737">
                  <c:v>25.606728646997126</c:v>
                </c:pt>
                <c:pt idx="2738">
                  <c:v>25.618733730942452</c:v>
                </c:pt>
                <c:pt idx="2739">
                  <c:v>25.602728146715037</c:v>
                </c:pt>
                <c:pt idx="2740">
                  <c:v>25.614731438968434</c:v>
                </c:pt>
                <c:pt idx="2741">
                  <c:v>25.598728243378915</c:v>
                </c:pt>
                <c:pt idx="2742">
                  <c:v>25.606728646997126</c:v>
                </c:pt>
                <c:pt idx="2743">
                  <c:v>25.602728146715037</c:v>
                </c:pt>
                <c:pt idx="2744">
                  <c:v>25.606728646997126</c:v>
                </c:pt>
                <c:pt idx="2745">
                  <c:v>25.622736620431951</c:v>
                </c:pt>
                <c:pt idx="2746">
                  <c:v>25.618733730942452</c:v>
                </c:pt>
                <c:pt idx="2747">
                  <c:v>25.606728646997126</c:v>
                </c:pt>
                <c:pt idx="2748">
                  <c:v>25.622736620431951</c:v>
                </c:pt>
                <c:pt idx="2749">
                  <c:v>25.630744192527189</c:v>
                </c:pt>
                <c:pt idx="2750">
                  <c:v>25.614731438968434</c:v>
                </c:pt>
                <c:pt idx="2751">
                  <c:v>25.618733730942452</c:v>
                </c:pt>
                <c:pt idx="2752">
                  <c:v>25.590730226975012</c:v>
                </c:pt>
                <c:pt idx="2753">
                  <c:v>25.606728646997126</c:v>
                </c:pt>
                <c:pt idx="2754">
                  <c:v>25.614731438968434</c:v>
                </c:pt>
                <c:pt idx="2755">
                  <c:v>25.62674010757938</c:v>
                </c:pt>
                <c:pt idx="2756">
                  <c:v>25.618733730942452</c:v>
                </c:pt>
                <c:pt idx="2757">
                  <c:v>25.610729744367475</c:v>
                </c:pt>
                <c:pt idx="2758">
                  <c:v>25.594728936846323</c:v>
                </c:pt>
                <c:pt idx="2759">
                  <c:v>25.594728936846323</c:v>
                </c:pt>
                <c:pt idx="2760">
                  <c:v>25.598728243378915</c:v>
                </c:pt>
                <c:pt idx="2761">
                  <c:v>25.606728646997126</c:v>
                </c:pt>
                <c:pt idx="2762">
                  <c:v>25.606728646997126</c:v>
                </c:pt>
                <c:pt idx="2763">
                  <c:v>25.598728243378915</c:v>
                </c:pt>
                <c:pt idx="2764">
                  <c:v>25.618733730942452</c:v>
                </c:pt>
                <c:pt idx="2765">
                  <c:v>25.614731438968434</c:v>
                </c:pt>
                <c:pt idx="2766">
                  <c:v>25.606728646997126</c:v>
                </c:pt>
                <c:pt idx="2767">
                  <c:v>25.614731438968434</c:v>
                </c:pt>
                <c:pt idx="2768">
                  <c:v>25.594728936846323</c:v>
                </c:pt>
                <c:pt idx="2769">
                  <c:v>25.610729744367475</c:v>
                </c:pt>
                <c:pt idx="2770">
                  <c:v>25.630744192527189</c:v>
                </c:pt>
                <c:pt idx="2771">
                  <c:v>25.618733730942452</c:v>
                </c:pt>
                <c:pt idx="2772">
                  <c:v>25.614731438968434</c:v>
                </c:pt>
                <c:pt idx="2773">
                  <c:v>25.614731438968434</c:v>
                </c:pt>
                <c:pt idx="2774">
                  <c:v>25.622736620431951</c:v>
                </c:pt>
                <c:pt idx="2775">
                  <c:v>25.610729744367475</c:v>
                </c:pt>
                <c:pt idx="2776">
                  <c:v>25.630744192527189</c:v>
                </c:pt>
                <c:pt idx="2777">
                  <c:v>25.614731438968434</c:v>
                </c:pt>
                <c:pt idx="2778">
                  <c:v>25.618733730942452</c:v>
                </c:pt>
                <c:pt idx="2779">
                  <c:v>25.62674010757938</c:v>
                </c:pt>
                <c:pt idx="2780">
                  <c:v>25.594728936846323</c:v>
                </c:pt>
                <c:pt idx="2781">
                  <c:v>25.618733730942452</c:v>
                </c:pt>
                <c:pt idx="2782">
                  <c:v>25.630744192527189</c:v>
                </c:pt>
                <c:pt idx="2783">
                  <c:v>25.614731438968434</c:v>
                </c:pt>
                <c:pt idx="2784">
                  <c:v>25.618733730942452</c:v>
                </c:pt>
                <c:pt idx="2785">
                  <c:v>25.610729744367475</c:v>
                </c:pt>
                <c:pt idx="2786">
                  <c:v>25.610729744367475</c:v>
                </c:pt>
                <c:pt idx="2787">
                  <c:v>25.618733730942452</c:v>
                </c:pt>
                <c:pt idx="2788">
                  <c:v>25.606728646997126</c:v>
                </c:pt>
                <c:pt idx="2789">
                  <c:v>25.62674010757938</c:v>
                </c:pt>
                <c:pt idx="2790">
                  <c:v>25.62674010757938</c:v>
                </c:pt>
                <c:pt idx="2791">
                  <c:v>25.618733730942452</c:v>
                </c:pt>
                <c:pt idx="2792">
                  <c:v>25.618733730942452</c:v>
                </c:pt>
                <c:pt idx="2793">
                  <c:v>25.614731438968434</c:v>
                </c:pt>
                <c:pt idx="2794">
                  <c:v>25.622736620431951</c:v>
                </c:pt>
                <c:pt idx="2795">
                  <c:v>25.62674010757938</c:v>
                </c:pt>
                <c:pt idx="2796">
                  <c:v>25.630744192527189</c:v>
                </c:pt>
                <c:pt idx="2797">
                  <c:v>25.630744192527189</c:v>
                </c:pt>
                <c:pt idx="2798">
                  <c:v>25.62674010757938</c:v>
                </c:pt>
                <c:pt idx="2799">
                  <c:v>25.614731438968434</c:v>
                </c:pt>
                <c:pt idx="2800">
                  <c:v>25.622736620431951</c:v>
                </c:pt>
                <c:pt idx="2801">
                  <c:v>25.622736620431951</c:v>
                </c:pt>
                <c:pt idx="2802">
                  <c:v>25.618733730942452</c:v>
                </c:pt>
                <c:pt idx="2803">
                  <c:v>25.622736620431951</c:v>
                </c:pt>
                <c:pt idx="2804">
                  <c:v>25.610729744367475</c:v>
                </c:pt>
                <c:pt idx="2805">
                  <c:v>25.598728243378915</c:v>
                </c:pt>
                <c:pt idx="2806">
                  <c:v>25.610729744367475</c:v>
                </c:pt>
                <c:pt idx="2807">
                  <c:v>25.602728146715037</c:v>
                </c:pt>
                <c:pt idx="2808">
                  <c:v>25.610729744367475</c:v>
                </c:pt>
                <c:pt idx="2809">
                  <c:v>25.602728146715037</c:v>
                </c:pt>
                <c:pt idx="2810">
                  <c:v>25.614731438968434</c:v>
                </c:pt>
                <c:pt idx="2811">
                  <c:v>25.622736620431951</c:v>
                </c:pt>
                <c:pt idx="2812">
                  <c:v>25.62674010757938</c:v>
                </c:pt>
                <c:pt idx="2813">
                  <c:v>25.614731438968434</c:v>
                </c:pt>
                <c:pt idx="2814">
                  <c:v>25.598728243378915</c:v>
                </c:pt>
                <c:pt idx="2815">
                  <c:v>25.610729744367475</c:v>
                </c:pt>
                <c:pt idx="2816">
                  <c:v>25.618733730942452</c:v>
                </c:pt>
                <c:pt idx="2817">
                  <c:v>25.606728646997126</c:v>
                </c:pt>
                <c:pt idx="2818">
                  <c:v>25.598728243378915</c:v>
                </c:pt>
                <c:pt idx="2819">
                  <c:v>25.602728146715037</c:v>
                </c:pt>
                <c:pt idx="2820">
                  <c:v>25.614731438968434</c:v>
                </c:pt>
                <c:pt idx="2821">
                  <c:v>25.610729744367475</c:v>
                </c:pt>
                <c:pt idx="2822">
                  <c:v>25.618733730942452</c:v>
                </c:pt>
                <c:pt idx="2823">
                  <c:v>25.602728146715037</c:v>
                </c:pt>
                <c:pt idx="2824">
                  <c:v>25.614731438968434</c:v>
                </c:pt>
                <c:pt idx="2825">
                  <c:v>25.630744192527189</c:v>
                </c:pt>
                <c:pt idx="2826">
                  <c:v>25.62674010757938</c:v>
                </c:pt>
                <c:pt idx="2827">
                  <c:v>25.630744192527189</c:v>
                </c:pt>
                <c:pt idx="2828">
                  <c:v>25.62674010757938</c:v>
                </c:pt>
                <c:pt idx="2829">
                  <c:v>25.638754156393972</c:v>
                </c:pt>
                <c:pt idx="2830">
                  <c:v>25.618733730942452</c:v>
                </c:pt>
                <c:pt idx="2831">
                  <c:v>25.598728243378915</c:v>
                </c:pt>
                <c:pt idx="2832">
                  <c:v>25.622736620431951</c:v>
                </c:pt>
                <c:pt idx="2833">
                  <c:v>25.618733730942452</c:v>
                </c:pt>
                <c:pt idx="2834">
                  <c:v>25.614731438968434</c:v>
                </c:pt>
                <c:pt idx="2835">
                  <c:v>25.62674010757938</c:v>
                </c:pt>
                <c:pt idx="2836">
                  <c:v>25.606728646997126</c:v>
                </c:pt>
                <c:pt idx="2837">
                  <c:v>25.606728646997126</c:v>
                </c:pt>
                <c:pt idx="2838">
                  <c:v>25.62674010757938</c:v>
                </c:pt>
                <c:pt idx="2839">
                  <c:v>25.610729744367475</c:v>
                </c:pt>
                <c:pt idx="2840">
                  <c:v>25.594728936846323</c:v>
                </c:pt>
                <c:pt idx="2841">
                  <c:v>25.606728646997126</c:v>
                </c:pt>
                <c:pt idx="2842">
                  <c:v>25.602728146715037</c:v>
                </c:pt>
                <c:pt idx="2843">
                  <c:v>25.606728646997126</c:v>
                </c:pt>
                <c:pt idx="2844">
                  <c:v>25.590730226975012</c:v>
                </c:pt>
                <c:pt idx="2845">
                  <c:v>25.606728646997126</c:v>
                </c:pt>
                <c:pt idx="2846">
                  <c:v>25.594728936846323</c:v>
                </c:pt>
                <c:pt idx="2847">
                  <c:v>25.614731438968434</c:v>
                </c:pt>
                <c:pt idx="2848">
                  <c:v>25.594728936846323</c:v>
                </c:pt>
                <c:pt idx="2849">
                  <c:v>25.606728646997126</c:v>
                </c:pt>
                <c:pt idx="2850">
                  <c:v>25.606728646997126</c:v>
                </c:pt>
                <c:pt idx="2851">
                  <c:v>25.602728146715037</c:v>
                </c:pt>
                <c:pt idx="2852">
                  <c:v>25.606728646997126</c:v>
                </c:pt>
                <c:pt idx="2853">
                  <c:v>25.598728243378915</c:v>
                </c:pt>
                <c:pt idx="2854">
                  <c:v>25.606728646997126</c:v>
                </c:pt>
                <c:pt idx="2855">
                  <c:v>25.610729744367475</c:v>
                </c:pt>
                <c:pt idx="2856">
                  <c:v>25.598728243378915</c:v>
                </c:pt>
                <c:pt idx="2857">
                  <c:v>25.606728646997126</c:v>
                </c:pt>
                <c:pt idx="2858">
                  <c:v>25.610729744367475</c:v>
                </c:pt>
                <c:pt idx="2859">
                  <c:v>25.610729744367475</c:v>
                </c:pt>
                <c:pt idx="2860">
                  <c:v>25.594728936846323</c:v>
                </c:pt>
                <c:pt idx="2861">
                  <c:v>25.594728936846323</c:v>
                </c:pt>
                <c:pt idx="2862">
                  <c:v>25.618733730942452</c:v>
                </c:pt>
                <c:pt idx="2863">
                  <c:v>25.610729744367475</c:v>
                </c:pt>
                <c:pt idx="2864">
                  <c:v>25.606728646997126</c:v>
                </c:pt>
                <c:pt idx="2865">
                  <c:v>25.590730226975012</c:v>
                </c:pt>
                <c:pt idx="2866">
                  <c:v>25.602728146715037</c:v>
                </c:pt>
                <c:pt idx="2867">
                  <c:v>25.610729744367475</c:v>
                </c:pt>
                <c:pt idx="2868">
                  <c:v>25.614731438968434</c:v>
                </c:pt>
                <c:pt idx="2869">
                  <c:v>25.618733730942452</c:v>
                </c:pt>
                <c:pt idx="2870">
                  <c:v>25.610729744367475</c:v>
                </c:pt>
                <c:pt idx="2871">
                  <c:v>25.62674010757938</c:v>
                </c:pt>
                <c:pt idx="2872">
                  <c:v>25.614731438968434</c:v>
                </c:pt>
                <c:pt idx="2873">
                  <c:v>25.610729744367475</c:v>
                </c:pt>
                <c:pt idx="2874">
                  <c:v>25.614731438968434</c:v>
                </c:pt>
                <c:pt idx="2875">
                  <c:v>25.614731438968434</c:v>
                </c:pt>
                <c:pt idx="2876">
                  <c:v>25.606728646997126</c:v>
                </c:pt>
                <c:pt idx="2877">
                  <c:v>25.602728146715037</c:v>
                </c:pt>
                <c:pt idx="2878">
                  <c:v>25.614731438968434</c:v>
                </c:pt>
                <c:pt idx="2879">
                  <c:v>25.618733730942452</c:v>
                </c:pt>
                <c:pt idx="2880">
                  <c:v>25.606728646997126</c:v>
                </c:pt>
                <c:pt idx="2881">
                  <c:v>25.618733730942452</c:v>
                </c:pt>
                <c:pt idx="2882">
                  <c:v>25.598728243378915</c:v>
                </c:pt>
                <c:pt idx="2883">
                  <c:v>25.602728146715037</c:v>
                </c:pt>
                <c:pt idx="2884">
                  <c:v>25.598728243378915</c:v>
                </c:pt>
                <c:pt idx="2885">
                  <c:v>25.598728243378915</c:v>
                </c:pt>
                <c:pt idx="2886">
                  <c:v>25.606728646997126</c:v>
                </c:pt>
                <c:pt idx="2887">
                  <c:v>25.594728936846323</c:v>
                </c:pt>
                <c:pt idx="2888">
                  <c:v>25.618733730942452</c:v>
                </c:pt>
                <c:pt idx="2889">
                  <c:v>25.610729744367475</c:v>
                </c:pt>
                <c:pt idx="2890">
                  <c:v>25.598728243378915</c:v>
                </c:pt>
                <c:pt idx="2891">
                  <c:v>25.630744192527189</c:v>
                </c:pt>
                <c:pt idx="2892">
                  <c:v>25.610729744367475</c:v>
                </c:pt>
                <c:pt idx="2893">
                  <c:v>25.602728146715037</c:v>
                </c:pt>
                <c:pt idx="2894">
                  <c:v>25.606728646997126</c:v>
                </c:pt>
                <c:pt idx="2895">
                  <c:v>25.594728936846323</c:v>
                </c:pt>
                <c:pt idx="2896">
                  <c:v>25.614731438968434</c:v>
                </c:pt>
                <c:pt idx="2897">
                  <c:v>25.606728646997126</c:v>
                </c:pt>
                <c:pt idx="2898">
                  <c:v>25.610729744367475</c:v>
                </c:pt>
                <c:pt idx="2899">
                  <c:v>25.610729744367475</c:v>
                </c:pt>
                <c:pt idx="2900">
                  <c:v>25.614731438968434</c:v>
                </c:pt>
                <c:pt idx="2901">
                  <c:v>25.618733730942452</c:v>
                </c:pt>
                <c:pt idx="2902">
                  <c:v>25.606728646997126</c:v>
                </c:pt>
                <c:pt idx="2903">
                  <c:v>25.614731438968434</c:v>
                </c:pt>
                <c:pt idx="2904">
                  <c:v>25.62674010757938</c:v>
                </c:pt>
                <c:pt idx="2905">
                  <c:v>25.602728146715037</c:v>
                </c:pt>
                <c:pt idx="2906">
                  <c:v>25.614731438968434</c:v>
                </c:pt>
                <c:pt idx="2907">
                  <c:v>25.606728646997126</c:v>
                </c:pt>
                <c:pt idx="2908">
                  <c:v>25.606728646997126</c:v>
                </c:pt>
                <c:pt idx="2909">
                  <c:v>25.618733730942452</c:v>
                </c:pt>
                <c:pt idx="2910">
                  <c:v>25.610729744367475</c:v>
                </c:pt>
                <c:pt idx="2911">
                  <c:v>25.614731438968434</c:v>
                </c:pt>
                <c:pt idx="2912">
                  <c:v>25.610729744367475</c:v>
                </c:pt>
                <c:pt idx="2913">
                  <c:v>25.610729744367475</c:v>
                </c:pt>
                <c:pt idx="2914">
                  <c:v>25.602728146715037</c:v>
                </c:pt>
                <c:pt idx="2915">
                  <c:v>25.618733730942452</c:v>
                </c:pt>
                <c:pt idx="2916">
                  <c:v>25.610729744367475</c:v>
                </c:pt>
                <c:pt idx="2917">
                  <c:v>25.614731438968434</c:v>
                </c:pt>
                <c:pt idx="2918">
                  <c:v>25.622736620431951</c:v>
                </c:pt>
                <c:pt idx="2919">
                  <c:v>25.602728146715037</c:v>
                </c:pt>
                <c:pt idx="2920">
                  <c:v>25.618733730942452</c:v>
                </c:pt>
                <c:pt idx="2921">
                  <c:v>25.598728243378915</c:v>
                </c:pt>
                <c:pt idx="2922">
                  <c:v>25.614731438968434</c:v>
                </c:pt>
                <c:pt idx="2923">
                  <c:v>25.622736620431951</c:v>
                </c:pt>
                <c:pt idx="2924">
                  <c:v>25.622736620431951</c:v>
                </c:pt>
                <c:pt idx="2925">
                  <c:v>25.614731438968434</c:v>
                </c:pt>
                <c:pt idx="2926">
                  <c:v>25.610729744367475</c:v>
                </c:pt>
                <c:pt idx="2927">
                  <c:v>25.618733730942452</c:v>
                </c:pt>
                <c:pt idx="2928">
                  <c:v>25.614731438968434</c:v>
                </c:pt>
                <c:pt idx="2929">
                  <c:v>25.606728646997126</c:v>
                </c:pt>
                <c:pt idx="2930">
                  <c:v>25.614731438968434</c:v>
                </c:pt>
                <c:pt idx="2931">
                  <c:v>25.606728646997126</c:v>
                </c:pt>
                <c:pt idx="2932">
                  <c:v>25.614731438968434</c:v>
                </c:pt>
                <c:pt idx="2933">
                  <c:v>25.606728646997126</c:v>
                </c:pt>
                <c:pt idx="2934">
                  <c:v>25.618733730942452</c:v>
                </c:pt>
                <c:pt idx="2935">
                  <c:v>25.610729744367475</c:v>
                </c:pt>
                <c:pt idx="2936">
                  <c:v>25.606728646997126</c:v>
                </c:pt>
                <c:pt idx="2937">
                  <c:v>25.598728243378915</c:v>
                </c:pt>
                <c:pt idx="2938">
                  <c:v>25.602728146715037</c:v>
                </c:pt>
                <c:pt idx="2939">
                  <c:v>25.606728646997126</c:v>
                </c:pt>
                <c:pt idx="2940">
                  <c:v>25.610729744367475</c:v>
                </c:pt>
                <c:pt idx="2941">
                  <c:v>25.610729744367475</c:v>
                </c:pt>
                <c:pt idx="2942">
                  <c:v>25.606728646997126</c:v>
                </c:pt>
                <c:pt idx="2943">
                  <c:v>25.598728243378915</c:v>
                </c:pt>
                <c:pt idx="2944">
                  <c:v>25.610729744367475</c:v>
                </c:pt>
                <c:pt idx="2945">
                  <c:v>25.598728243378915</c:v>
                </c:pt>
                <c:pt idx="2946">
                  <c:v>25.618733730942452</c:v>
                </c:pt>
                <c:pt idx="2947">
                  <c:v>25.586732113622617</c:v>
                </c:pt>
                <c:pt idx="2948">
                  <c:v>25.618733730942452</c:v>
                </c:pt>
                <c:pt idx="2949">
                  <c:v>25.590730226975012</c:v>
                </c:pt>
                <c:pt idx="2950">
                  <c:v>25.598728243378915</c:v>
                </c:pt>
                <c:pt idx="2951">
                  <c:v>25.606728646997126</c:v>
                </c:pt>
                <c:pt idx="2952">
                  <c:v>25.606728646997126</c:v>
                </c:pt>
                <c:pt idx="2953">
                  <c:v>25.618733730942452</c:v>
                </c:pt>
                <c:pt idx="2954">
                  <c:v>25.614731438968434</c:v>
                </c:pt>
                <c:pt idx="2955">
                  <c:v>25.586732113622617</c:v>
                </c:pt>
                <c:pt idx="2956">
                  <c:v>25.606728646997126</c:v>
                </c:pt>
                <c:pt idx="2957">
                  <c:v>25.602728146715037</c:v>
                </c:pt>
                <c:pt idx="2958">
                  <c:v>25.602728146715037</c:v>
                </c:pt>
                <c:pt idx="2959">
                  <c:v>25.606728646997126</c:v>
                </c:pt>
                <c:pt idx="2960">
                  <c:v>25.594728936846323</c:v>
                </c:pt>
                <c:pt idx="2961">
                  <c:v>25.610729744367475</c:v>
                </c:pt>
                <c:pt idx="2962">
                  <c:v>25.614731438968434</c:v>
                </c:pt>
                <c:pt idx="2963">
                  <c:v>25.606728646997126</c:v>
                </c:pt>
                <c:pt idx="2964">
                  <c:v>25.618733730942452</c:v>
                </c:pt>
                <c:pt idx="2965">
                  <c:v>25.594728936846323</c:v>
                </c:pt>
                <c:pt idx="2966">
                  <c:v>25.598728243378915</c:v>
                </c:pt>
                <c:pt idx="2967">
                  <c:v>25.602728146715037</c:v>
                </c:pt>
                <c:pt idx="2968">
                  <c:v>25.610729744367475</c:v>
                </c:pt>
                <c:pt idx="2969">
                  <c:v>25.594728936846323</c:v>
                </c:pt>
                <c:pt idx="2970">
                  <c:v>25.602728146715037</c:v>
                </c:pt>
                <c:pt idx="2971">
                  <c:v>25.622736620431951</c:v>
                </c:pt>
                <c:pt idx="2972">
                  <c:v>25.614731438968434</c:v>
                </c:pt>
                <c:pt idx="2973">
                  <c:v>25.606728646997126</c:v>
                </c:pt>
                <c:pt idx="2974">
                  <c:v>25.602728146715037</c:v>
                </c:pt>
                <c:pt idx="2975">
                  <c:v>25.618733730942452</c:v>
                </c:pt>
                <c:pt idx="2976">
                  <c:v>25.602728146715037</c:v>
                </c:pt>
                <c:pt idx="2977">
                  <c:v>25.614731438968434</c:v>
                </c:pt>
                <c:pt idx="2978">
                  <c:v>25.618733730942452</c:v>
                </c:pt>
                <c:pt idx="2979">
                  <c:v>25.62674010757938</c:v>
                </c:pt>
                <c:pt idx="2980">
                  <c:v>25.610729744367475</c:v>
                </c:pt>
                <c:pt idx="2981">
                  <c:v>25.610729744367475</c:v>
                </c:pt>
                <c:pt idx="2982">
                  <c:v>25.606728646997126</c:v>
                </c:pt>
                <c:pt idx="2983">
                  <c:v>25.606728646997126</c:v>
                </c:pt>
                <c:pt idx="2984">
                  <c:v>25.606728646997126</c:v>
                </c:pt>
                <c:pt idx="2985">
                  <c:v>25.606728646997126</c:v>
                </c:pt>
                <c:pt idx="2986">
                  <c:v>25.610729744367475</c:v>
                </c:pt>
                <c:pt idx="2987">
                  <c:v>25.598728243378915</c:v>
                </c:pt>
                <c:pt idx="2988">
                  <c:v>25.606728646997126</c:v>
                </c:pt>
                <c:pt idx="2989">
                  <c:v>25.598728243378915</c:v>
                </c:pt>
                <c:pt idx="2990">
                  <c:v>25.586732113622617</c:v>
                </c:pt>
                <c:pt idx="2991">
                  <c:v>25.594728936846323</c:v>
                </c:pt>
                <c:pt idx="2992">
                  <c:v>25.610729744367475</c:v>
                </c:pt>
                <c:pt idx="2993">
                  <c:v>25.598728243378915</c:v>
                </c:pt>
                <c:pt idx="2994">
                  <c:v>25.594728936846323</c:v>
                </c:pt>
                <c:pt idx="2995">
                  <c:v>25.602728146715037</c:v>
                </c:pt>
                <c:pt idx="2996">
                  <c:v>25.598728243378915</c:v>
                </c:pt>
                <c:pt idx="2997">
                  <c:v>25.602728146715037</c:v>
                </c:pt>
                <c:pt idx="2998">
                  <c:v>25.602728146715037</c:v>
                </c:pt>
                <c:pt idx="2999">
                  <c:v>25.614731438968434</c:v>
                </c:pt>
                <c:pt idx="3000">
                  <c:v>25.610729744367475</c:v>
                </c:pt>
                <c:pt idx="3001">
                  <c:v>25.610729744367475</c:v>
                </c:pt>
                <c:pt idx="3002">
                  <c:v>25.62674010757938</c:v>
                </c:pt>
                <c:pt idx="3003">
                  <c:v>25.614731438968434</c:v>
                </c:pt>
                <c:pt idx="3004">
                  <c:v>25.618733730942452</c:v>
                </c:pt>
                <c:pt idx="3005">
                  <c:v>25.606728646997126</c:v>
                </c:pt>
                <c:pt idx="3006">
                  <c:v>25.610729744367475</c:v>
                </c:pt>
                <c:pt idx="3007">
                  <c:v>25.602728146715037</c:v>
                </c:pt>
                <c:pt idx="3008">
                  <c:v>25.598728243378915</c:v>
                </c:pt>
                <c:pt idx="3009">
                  <c:v>25.606728646997126</c:v>
                </c:pt>
                <c:pt idx="3010">
                  <c:v>25.598728243378915</c:v>
                </c:pt>
                <c:pt idx="3011">
                  <c:v>25.614731438968434</c:v>
                </c:pt>
                <c:pt idx="3012">
                  <c:v>25.610729744367475</c:v>
                </c:pt>
                <c:pt idx="3013">
                  <c:v>25.606728646997126</c:v>
                </c:pt>
                <c:pt idx="3014">
                  <c:v>25.610729744367475</c:v>
                </c:pt>
                <c:pt idx="3015">
                  <c:v>25.602728146715037</c:v>
                </c:pt>
                <c:pt idx="3016">
                  <c:v>25.606728646997126</c:v>
                </c:pt>
                <c:pt idx="3017">
                  <c:v>25.586732113622617</c:v>
                </c:pt>
                <c:pt idx="3018">
                  <c:v>25.62674010757938</c:v>
                </c:pt>
                <c:pt idx="3019">
                  <c:v>25.606728646997126</c:v>
                </c:pt>
                <c:pt idx="3020">
                  <c:v>25.618733730942452</c:v>
                </c:pt>
                <c:pt idx="3021">
                  <c:v>25.618733730942452</c:v>
                </c:pt>
                <c:pt idx="3022">
                  <c:v>25.606728646997126</c:v>
                </c:pt>
                <c:pt idx="3023">
                  <c:v>25.618733730942452</c:v>
                </c:pt>
                <c:pt idx="3024">
                  <c:v>25.614731438968434</c:v>
                </c:pt>
                <c:pt idx="3025">
                  <c:v>25.630744192527189</c:v>
                </c:pt>
                <c:pt idx="3026">
                  <c:v>25.610729744367475</c:v>
                </c:pt>
                <c:pt idx="3027">
                  <c:v>25.62674010757938</c:v>
                </c:pt>
                <c:pt idx="3028">
                  <c:v>25.602728146715037</c:v>
                </c:pt>
                <c:pt idx="3029">
                  <c:v>25.614731438968434</c:v>
                </c:pt>
                <c:pt idx="3030">
                  <c:v>25.602728146715037</c:v>
                </c:pt>
                <c:pt idx="3031">
                  <c:v>25.602728146715037</c:v>
                </c:pt>
                <c:pt idx="3032">
                  <c:v>25.614731438968434</c:v>
                </c:pt>
                <c:pt idx="3033">
                  <c:v>25.598728243378915</c:v>
                </c:pt>
                <c:pt idx="3034">
                  <c:v>25.610729744367475</c:v>
                </c:pt>
                <c:pt idx="3035">
                  <c:v>25.614731438968434</c:v>
                </c:pt>
                <c:pt idx="3036">
                  <c:v>25.610729744367475</c:v>
                </c:pt>
                <c:pt idx="3037">
                  <c:v>25.594728936846323</c:v>
                </c:pt>
                <c:pt idx="3038">
                  <c:v>25.610729744367475</c:v>
                </c:pt>
                <c:pt idx="3039">
                  <c:v>25.598728243378915</c:v>
                </c:pt>
                <c:pt idx="3040">
                  <c:v>25.614731438968434</c:v>
                </c:pt>
                <c:pt idx="3041">
                  <c:v>25.598728243378915</c:v>
                </c:pt>
                <c:pt idx="3042">
                  <c:v>25.598728243378915</c:v>
                </c:pt>
                <c:pt idx="3043">
                  <c:v>25.602728146715037</c:v>
                </c:pt>
                <c:pt idx="3044">
                  <c:v>25.602728146715037</c:v>
                </c:pt>
                <c:pt idx="3045">
                  <c:v>25.598728243378915</c:v>
                </c:pt>
                <c:pt idx="3046">
                  <c:v>25.598728243378915</c:v>
                </c:pt>
                <c:pt idx="3047">
                  <c:v>25.618733730942452</c:v>
                </c:pt>
                <c:pt idx="3048">
                  <c:v>25.606728646997126</c:v>
                </c:pt>
                <c:pt idx="3049">
                  <c:v>25.622736620431951</c:v>
                </c:pt>
                <c:pt idx="3050">
                  <c:v>25.622736620431951</c:v>
                </c:pt>
                <c:pt idx="3051">
                  <c:v>25.62674010757938</c:v>
                </c:pt>
                <c:pt idx="3052">
                  <c:v>25.610729744367475</c:v>
                </c:pt>
                <c:pt idx="3053">
                  <c:v>25.622736620431951</c:v>
                </c:pt>
                <c:pt idx="3054">
                  <c:v>25.622736620431951</c:v>
                </c:pt>
                <c:pt idx="3055">
                  <c:v>25.598728243378915</c:v>
                </c:pt>
                <c:pt idx="3056">
                  <c:v>25.606728646997126</c:v>
                </c:pt>
                <c:pt idx="3057">
                  <c:v>25.602728146715037</c:v>
                </c:pt>
                <c:pt idx="3058">
                  <c:v>25.614731438968434</c:v>
                </c:pt>
                <c:pt idx="3059">
                  <c:v>25.610729744367475</c:v>
                </c:pt>
                <c:pt idx="3060">
                  <c:v>25.614731438968434</c:v>
                </c:pt>
                <c:pt idx="3061">
                  <c:v>25.606728646997126</c:v>
                </c:pt>
                <c:pt idx="3062">
                  <c:v>25.606728646997126</c:v>
                </c:pt>
                <c:pt idx="3063">
                  <c:v>25.602728146715037</c:v>
                </c:pt>
                <c:pt idx="3064">
                  <c:v>25.610729744367475</c:v>
                </c:pt>
                <c:pt idx="3065">
                  <c:v>25.602728146715037</c:v>
                </c:pt>
                <c:pt idx="3066">
                  <c:v>25.618733730942452</c:v>
                </c:pt>
                <c:pt idx="3067">
                  <c:v>25.614731438968434</c:v>
                </c:pt>
                <c:pt idx="3068">
                  <c:v>25.62674010757938</c:v>
                </c:pt>
                <c:pt idx="3069">
                  <c:v>25.606728646997126</c:v>
                </c:pt>
                <c:pt idx="3070">
                  <c:v>25.622736620431951</c:v>
                </c:pt>
                <c:pt idx="3071">
                  <c:v>25.614731438968434</c:v>
                </c:pt>
                <c:pt idx="3072">
                  <c:v>25.606728646997126</c:v>
                </c:pt>
                <c:pt idx="3073">
                  <c:v>25.618733730942452</c:v>
                </c:pt>
                <c:pt idx="3074">
                  <c:v>25.622736620431951</c:v>
                </c:pt>
                <c:pt idx="3075">
                  <c:v>25.610729744367475</c:v>
                </c:pt>
                <c:pt idx="3076">
                  <c:v>25.618733730942452</c:v>
                </c:pt>
                <c:pt idx="3077">
                  <c:v>25.606728646997126</c:v>
                </c:pt>
                <c:pt idx="3078">
                  <c:v>25.610729744367475</c:v>
                </c:pt>
                <c:pt idx="3079">
                  <c:v>25.618733730942452</c:v>
                </c:pt>
                <c:pt idx="3080">
                  <c:v>25.614731438968434</c:v>
                </c:pt>
                <c:pt idx="3081">
                  <c:v>25.606728646997126</c:v>
                </c:pt>
                <c:pt idx="3082">
                  <c:v>25.622736620431951</c:v>
                </c:pt>
                <c:pt idx="3083">
                  <c:v>25.63474887541787</c:v>
                </c:pt>
                <c:pt idx="3084">
                  <c:v>25.610729744367475</c:v>
                </c:pt>
                <c:pt idx="3085">
                  <c:v>25.602728146715037</c:v>
                </c:pt>
                <c:pt idx="3086">
                  <c:v>25.614731438968434</c:v>
                </c:pt>
                <c:pt idx="3087">
                  <c:v>25.62674010757938</c:v>
                </c:pt>
                <c:pt idx="3088">
                  <c:v>25.62674010757938</c:v>
                </c:pt>
                <c:pt idx="3089">
                  <c:v>25.618733730942452</c:v>
                </c:pt>
                <c:pt idx="3090">
                  <c:v>25.606728646997126</c:v>
                </c:pt>
                <c:pt idx="3091">
                  <c:v>25.606728646997126</c:v>
                </c:pt>
                <c:pt idx="3092">
                  <c:v>25.618733730942452</c:v>
                </c:pt>
                <c:pt idx="3093">
                  <c:v>25.614731438968434</c:v>
                </c:pt>
                <c:pt idx="3094">
                  <c:v>25.618733730942452</c:v>
                </c:pt>
                <c:pt idx="3095">
                  <c:v>25.622736620431951</c:v>
                </c:pt>
                <c:pt idx="3096">
                  <c:v>25.622736620431951</c:v>
                </c:pt>
                <c:pt idx="3097">
                  <c:v>25.602728146715037</c:v>
                </c:pt>
                <c:pt idx="3098">
                  <c:v>25.618733730942452</c:v>
                </c:pt>
                <c:pt idx="3099">
                  <c:v>25.606728646997126</c:v>
                </c:pt>
                <c:pt idx="3100">
                  <c:v>25.618733730942452</c:v>
                </c:pt>
                <c:pt idx="3101">
                  <c:v>25.622736620431951</c:v>
                </c:pt>
                <c:pt idx="3102">
                  <c:v>25.63474887541787</c:v>
                </c:pt>
                <c:pt idx="3103">
                  <c:v>25.638754156393972</c:v>
                </c:pt>
                <c:pt idx="3104">
                  <c:v>25.630744192527189</c:v>
                </c:pt>
                <c:pt idx="3105">
                  <c:v>25.62674010757938</c:v>
                </c:pt>
                <c:pt idx="3106">
                  <c:v>25.618733730942452</c:v>
                </c:pt>
                <c:pt idx="3107">
                  <c:v>25.602728146715037</c:v>
                </c:pt>
                <c:pt idx="3108">
                  <c:v>25.614731438968434</c:v>
                </c:pt>
                <c:pt idx="3109">
                  <c:v>25.614731438968434</c:v>
                </c:pt>
                <c:pt idx="3110">
                  <c:v>25.602728146715037</c:v>
                </c:pt>
                <c:pt idx="3111">
                  <c:v>25.62674010757938</c:v>
                </c:pt>
                <c:pt idx="3112">
                  <c:v>25.62674010757938</c:v>
                </c:pt>
                <c:pt idx="3113">
                  <c:v>25.618733730942452</c:v>
                </c:pt>
                <c:pt idx="3114">
                  <c:v>25.618733730942452</c:v>
                </c:pt>
                <c:pt idx="3115">
                  <c:v>25.630744192527189</c:v>
                </c:pt>
                <c:pt idx="3116">
                  <c:v>25.618733730942452</c:v>
                </c:pt>
                <c:pt idx="3117">
                  <c:v>25.63474887541787</c:v>
                </c:pt>
                <c:pt idx="3118">
                  <c:v>25.62674010757938</c:v>
                </c:pt>
                <c:pt idx="3119">
                  <c:v>25.630744192527189</c:v>
                </c:pt>
                <c:pt idx="3120">
                  <c:v>25.638754156393972</c:v>
                </c:pt>
                <c:pt idx="3121">
                  <c:v>25.63474887541787</c:v>
                </c:pt>
                <c:pt idx="3122">
                  <c:v>25.63474887541787</c:v>
                </c:pt>
                <c:pt idx="3123">
                  <c:v>25.606728646997126</c:v>
                </c:pt>
                <c:pt idx="3124">
                  <c:v>25.642760035597959</c:v>
                </c:pt>
                <c:pt idx="3125">
                  <c:v>25.630744192527189</c:v>
                </c:pt>
                <c:pt idx="3126">
                  <c:v>25.630744192527189</c:v>
                </c:pt>
                <c:pt idx="3127">
                  <c:v>25.614731438968434</c:v>
                </c:pt>
                <c:pt idx="3128">
                  <c:v>25.614731438968434</c:v>
                </c:pt>
                <c:pt idx="3129">
                  <c:v>25.618733730942452</c:v>
                </c:pt>
                <c:pt idx="3130">
                  <c:v>25.614731438968434</c:v>
                </c:pt>
                <c:pt idx="3131">
                  <c:v>25.62674010757938</c:v>
                </c:pt>
                <c:pt idx="3132">
                  <c:v>25.614731438968434</c:v>
                </c:pt>
                <c:pt idx="3133">
                  <c:v>25.602728146715037</c:v>
                </c:pt>
                <c:pt idx="3134">
                  <c:v>25.598728243378915</c:v>
                </c:pt>
                <c:pt idx="3135">
                  <c:v>25.594728936846323</c:v>
                </c:pt>
                <c:pt idx="3136">
                  <c:v>25.606728646997126</c:v>
                </c:pt>
                <c:pt idx="3137">
                  <c:v>25.610729744367475</c:v>
                </c:pt>
                <c:pt idx="3138">
                  <c:v>25.614731438968434</c:v>
                </c:pt>
                <c:pt idx="3139">
                  <c:v>25.590730226975012</c:v>
                </c:pt>
                <c:pt idx="3140">
                  <c:v>25.614731438968434</c:v>
                </c:pt>
                <c:pt idx="3141">
                  <c:v>25.618733730942452</c:v>
                </c:pt>
                <c:pt idx="3142">
                  <c:v>25.590730226975012</c:v>
                </c:pt>
                <c:pt idx="3143">
                  <c:v>25.602728146715037</c:v>
                </c:pt>
                <c:pt idx="3144">
                  <c:v>25.614731438968434</c:v>
                </c:pt>
                <c:pt idx="3145">
                  <c:v>25.630744192527189</c:v>
                </c:pt>
                <c:pt idx="3146">
                  <c:v>25.630744192527189</c:v>
                </c:pt>
                <c:pt idx="3147">
                  <c:v>25.618733730942452</c:v>
                </c:pt>
                <c:pt idx="3148">
                  <c:v>25.630744192527189</c:v>
                </c:pt>
                <c:pt idx="3149">
                  <c:v>25.630744192527189</c:v>
                </c:pt>
                <c:pt idx="3150">
                  <c:v>25.606728646997126</c:v>
                </c:pt>
                <c:pt idx="3151">
                  <c:v>25.630744192527189</c:v>
                </c:pt>
                <c:pt idx="3152">
                  <c:v>25.62674010757938</c:v>
                </c:pt>
                <c:pt idx="3153">
                  <c:v>25.618733730942452</c:v>
                </c:pt>
                <c:pt idx="3154">
                  <c:v>25.618733730942452</c:v>
                </c:pt>
                <c:pt idx="3155">
                  <c:v>25.594728936846323</c:v>
                </c:pt>
                <c:pt idx="3156">
                  <c:v>25.614731438968434</c:v>
                </c:pt>
                <c:pt idx="3157">
                  <c:v>25.610729744367475</c:v>
                </c:pt>
                <c:pt idx="3158">
                  <c:v>25.614731438968434</c:v>
                </c:pt>
                <c:pt idx="3159">
                  <c:v>25.618733730942452</c:v>
                </c:pt>
                <c:pt idx="3160">
                  <c:v>25.602728146715037</c:v>
                </c:pt>
                <c:pt idx="3161">
                  <c:v>25.602728146715037</c:v>
                </c:pt>
                <c:pt idx="3162">
                  <c:v>25.618733730942452</c:v>
                </c:pt>
                <c:pt idx="3163">
                  <c:v>25.62674010757938</c:v>
                </c:pt>
                <c:pt idx="3164">
                  <c:v>25.606728646997126</c:v>
                </c:pt>
                <c:pt idx="3165">
                  <c:v>25.614731438968434</c:v>
                </c:pt>
                <c:pt idx="3166">
                  <c:v>25.602728146715037</c:v>
                </c:pt>
                <c:pt idx="3167">
                  <c:v>25.618733730942452</c:v>
                </c:pt>
                <c:pt idx="3168">
                  <c:v>25.606728646997126</c:v>
                </c:pt>
                <c:pt idx="3169">
                  <c:v>25.610729744367475</c:v>
                </c:pt>
                <c:pt idx="3170">
                  <c:v>25.618733730942452</c:v>
                </c:pt>
                <c:pt idx="3171">
                  <c:v>25.618733730942452</c:v>
                </c:pt>
                <c:pt idx="3172">
                  <c:v>25.62674010757938</c:v>
                </c:pt>
                <c:pt idx="3173">
                  <c:v>25.630744192527189</c:v>
                </c:pt>
                <c:pt idx="3174">
                  <c:v>25.598728243378915</c:v>
                </c:pt>
                <c:pt idx="3175">
                  <c:v>25.614731438968434</c:v>
                </c:pt>
                <c:pt idx="3176">
                  <c:v>25.618733730942452</c:v>
                </c:pt>
                <c:pt idx="3177">
                  <c:v>25.638754156393972</c:v>
                </c:pt>
                <c:pt idx="3178">
                  <c:v>25.618733730942452</c:v>
                </c:pt>
                <c:pt idx="3179">
                  <c:v>25.610729744367475</c:v>
                </c:pt>
                <c:pt idx="3180">
                  <c:v>25.598728243378915</c:v>
                </c:pt>
                <c:pt idx="3181">
                  <c:v>25.594728936846323</c:v>
                </c:pt>
                <c:pt idx="3182">
                  <c:v>25.602728146715037</c:v>
                </c:pt>
                <c:pt idx="3183">
                  <c:v>25.598728243378915</c:v>
                </c:pt>
                <c:pt idx="3184">
                  <c:v>25.606728646997126</c:v>
                </c:pt>
                <c:pt idx="3185">
                  <c:v>25.590730226975012</c:v>
                </c:pt>
                <c:pt idx="3186">
                  <c:v>25.602728146715037</c:v>
                </c:pt>
                <c:pt idx="3187">
                  <c:v>25.598728243378915</c:v>
                </c:pt>
                <c:pt idx="3188">
                  <c:v>25.606728646997126</c:v>
                </c:pt>
                <c:pt idx="3189">
                  <c:v>25.614731438968434</c:v>
                </c:pt>
                <c:pt idx="3190">
                  <c:v>25.606728646997126</c:v>
                </c:pt>
                <c:pt idx="3191">
                  <c:v>25.610729744367475</c:v>
                </c:pt>
                <c:pt idx="3192">
                  <c:v>25.606728646997126</c:v>
                </c:pt>
                <c:pt idx="3193">
                  <c:v>25.614731438968434</c:v>
                </c:pt>
                <c:pt idx="3194">
                  <c:v>25.618733730942452</c:v>
                </c:pt>
                <c:pt idx="3195">
                  <c:v>25.63474887541787</c:v>
                </c:pt>
                <c:pt idx="3196">
                  <c:v>25.630744192527189</c:v>
                </c:pt>
                <c:pt idx="3197">
                  <c:v>25.62674010757938</c:v>
                </c:pt>
                <c:pt idx="3198">
                  <c:v>25.630744192527189</c:v>
                </c:pt>
                <c:pt idx="3199">
                  <c:v>25.622736620431951</c:v>
                </c:pt>
                <c:pt idx="3200">
                  <c:v>25.618733730942452</c:v>
                </c:pt>
                <c:pt idx="3201">
                  <c:v>25.63474887541787</c:v>
                </c:pt>
                <c:pt idx="3202">
                  <c:v>25.63474887541787</c:v>
                </c:pt>
                <c:pt idx="3203">
                  <c:v>25.638754156393972</c:v>
                </c:pt>
                <c:pt idx="3204">
                  <c:v>25.642760035597959</c:v>
                </c:pt>
                <c:pt idx="3205">
                  <c:v>25.62674010757938</c:v>
                </c:pt>
                <c:pt idx="3206">
                  <c:v>25.618733730942452</c:v>
                </c:pt>
                <c:pt idx="3207">
                  <c:v>25.618733730942452</c:v>
                </c:pt>
                <c:pt idx="3208">
                  <c:v>25.614731438968434</c:v>
                </c:pt>
                <c:pt idx="3209">
                  <c:v>25.62674010757938</c:v>
                </c:pt>
                <c:pt idx="3210">
                  <c:v>25.610729744367475</c:v>
                </c:pt>
                <c:pt idx="3211">
                  <c:v>25.598728243378915</c:v>
                </c:pt>
                <c:pt idx="3212">
                  <c:v>25.598728243378915</c:v>
                </c:pt>
                <c:pt idx="3213">
                  <c:v>25.586732113622617</c:v>
                </c:pt>
                <c:pt idx="3214">
                  <c:v>25.614731438968434</c:v>
                </c:pt>
                <c:pt idx="3215">
                  <c:v>25.618733730942452</c:v>
                </c:pt>
                <c:pt idx="3216">
                  <c:v>25.606728646997126</c:v>
                </c:pt>
                <c:pt idx="3217">
                  <c:v>25.62674010757938</c:v>
                </c:pt>
                <c:pt idx="3218">
                  <c:v>25.618733730942452</c:v>
                </c:pt>
                <c:pt idx="3219">
                  <c:v>25.594728936846323</c:v>
                </c:pt>
                <c:pt idx="3220">
                  <c:v>25.614731438968434</c:v>
                </c:pt>
                <c:pt idx="3221">
                  <c:v>25.618733730942452</c:v>
                </c:pt>
                <c:pt idx="3222">
                  <c:v>25.610729744367475</c:v>
                </c:pt>
                <c:pt idx="3223">
                  <c:v>25.602728146715037</c:v>
                </c:pt>
                <c:pt idx="3224">
                  <c:v>25.610729744367475</c:v>
                </c:pt>
                <c:pt idx="3225">
                  <c:v>25.614731438968434</c:v>
                </c:pt>
                <c:pt idx="3226">
                  <c:v>25.614731438968434</c:v>
                </c:pt>
                <c:pt idx="3227">
                  <c:v>25.594728936846323</c:v>
                </c:pt>
                <c:pt idx="3228">
                  <c:v>25.598728243378915</c:v>
                </c:pt>
                <c:pt idx="3229">
                  <c:v>25.618733730942452</c:v>
                </c:pt>
                <c:pt idx="3230">
                  <c:v>25.590730226975012</c:v>
                </c:pt>
                <c:pt idx="3231">
                  <c:v>25.58273459664693</c:v>
                </c:pt>
                <c:pt idx="3232">
                  <c:v>25.610729744367475</c:v>
                </c:pt>
                <c:pt idx="3233">
                  <c:v>25.598728243378915</c:v>
                </c:pt>
                <c:pt idx="3234">
                  <c:v>25.610729744367475</c:v>
                </c:pt>
                <c:pt idx="3235">
                  <c:v>25.598728243378915</c:v>
                </c:pt>
                <c:pt idx="3236">
                  <c:v>25.594728936846323</c:v>
                </c:pt>
                <c:pt idx="3237">
                  <c:v>25.602728146715037</c:v>
                </c:pt>
                <c:pt idx="3238">
                  <c:v>25.594728936846323</c:v>
                </c:pt>
                <c:pt idx="3239">
                  <c:v>25.606728646997126</c:v>
                </c:pt>
                <c:pt idx="3240">
                  <c:v>25.606728646997126</c:v>
                </c:pt>
                <c:pt idx="3241">
                  <c:v>25.614731438968434</c:v>
                </c:pt>
                <c:pt idx="3242">
                  <c:v>25.606728646997126</c:v>
                </c:pt>
                <c:pt idx="3243">
                  <c:v>25.622736620431951</c:v>
                </c:pt>
                <c:pt idx="3244">
                  <c:v>25.598728243378915</c:v>
                </c:pt>
                <c:pt idx="3245">
                  <c:v>25.618733730942452</c:v>
                </c:pt>
                <c:pt idx="3246">
                  <c:v>25.614731438968434</c:v>
                </c:pt>
                <c:pt idx="3247">
                  <c:v>25.614731438968434</c:v>
                </c:pt>
                <c:pt idx="3248">
                  <c:v>25.606728646997126</c:v>
                </c:pt>
                <c:pt idx="3249">
                  <c:v>25.598728243378915</c:v>
                </c:pt>
                <c:pt idx="3250">
                  <c:v>25.598728243378915</c:v>
                </c:pt>
                <c:pt idx="3251">
                  <c:v>25.614731438968434</c:v>
                </c:pt>
                <c:pt idx="3252">
                  <c:v>25.614731438968434</c:v>
                </c:pt>
                <c:pt idx="3253">
                  <c:v>25.606728646997126</c:v>
                </c:pt>
                <c:pt idx="3254">
                  <c:v>25.614731438968434</c:v>
                </c:pt>
                <c:pt idx="3255">
                  <c:v>25.602728146715037</c:v>
                </c:pt>
                <c:pt idx="3256">
                  <c:v>25.606728646997126</c:v>
                </c:pt>
                <c:pt idx="3257">
                  <c:v>25.606728646997126</c:v>
                </c:pt>
                <c:pt idx="3258">
                  <c:v>25.622736620431951</c:v>
                </c:pt>
                <c:pt idx="3259">
                  <c:v>25.602728146715037</c:v>
                </c:pt>
                <c:pt idx="3260">
                  <c:v>25.606728646997126</c:v>
                </c:pt>
                <c:pt idx="3261">
                  <c:v>25.606728646997126</c:v>
                </c:pt>
                <c:pt idx="3262">
                  <c:v>25.590730226975012</c:v>
                </c:pt>
                <c:pt idx="3263">
                  <c:v>25.586732113622617</c:v>
                </c:pt>
                <c:pt idx="3264">
                  <c:v>25.614731438968434</c:v>
                </c:pt>
                <c:pt idx="3265">
                  <c:v>25.602728146715037</c:v>
                </c:pt>
                <c:pt idx="3266">
                  <c:v>25.606728646997126</c:v>
                </c:pt>
                <c:pt idx="3267">
                  <c:v>25.614731438968434</c:v>
                </c:pt>
                <c:pt idx="3268">
                  <c:v>25.618733730942452</c:v>
                </c:pt>
                <c:pt idx="3269">
                  <c:v>25.594728936846323</c:v>
                </c:pt>
                <c:pt idx="3270">
                  <c:v>25.606728646997126</c:v>
                </c:pt>
                <c:pt idx="3271">
                  <c:v>25.598728243378915</c:v>
                </c:pt>
                <c:pt idx="3272">
                  <c:v>25.614731438968434</c:v>
                </c:pt>
                <c:pt idx="3273">
                  <c:v>25.606728646997126</c:v>
                </c:pt>
                <c:pt idx="3274">
                  <c:v>25.610729744367475</c:v>
                </c:pt>
                <c:pt idx="3275">
                  <c:v>25.610729744367475</c:v>
                </c:pt>
                <c:pt idx="3276">
                  <c:v>25.602728146715037</c:v>
                </c:pt>
                <c:pt idx="3277">
                  <c:v>25.610729744367475</c:v>
                </c:pt>
                <c:pt idx="3278">
                  <c:v>25.606728646997126</c:v>
                </c:pt>
                <c:pt idx="3279">
                  <c:v>25.606728646997126</c:v>
                </c:pt>
                <c:pt idx="3280">
                  <c:v>25.610729744367475</c:v>
                </c:pt>
                <c:pt idx="3281">
                  <c:v>25.614731438968434</c:v>
                </c:pt>
                <c:pt idx="3282">
                  <c:v>25.614731438968434</c:v>
                </c:pt>
                <c:pt idx="3283">
                  <c:v>25.598728243378915</c:v>
                </c:pt>
                <c:pt idx="3284">
                  <c:v>25.586732113622617</c:v>
                </c:pt>
                <c:pt idx="3285">
                  <c:v>25.590730226975012</c:v>
                </c:pt>
                <c:pt idx="3286">
                  <c:v>25.590730226975012</c:v>
                </c:pt>
                <c:pt idx="3287">
                  <c:v>25.610729744367475</c:v>
                </c:pt>
                <c:pt idx="3288">
                  <c:v>25.58273459664693</c:v>
                </c:pt>
                <c:pt idx="3289">
                  <c:v>25.614731438968434</c:v>
                </c:pt>
                <c:pt idx="3290">
                  <c:v>25.606728646997126</c:v>
                </c:pt>
                <c:pt idx="3291">
                  <c:v>25.610729744367475</c:v>
                </c:pt>
                <c:pt idx="3292">
                  <c:v>25.606728646997126</c:v>
                </c:pt>
                <c:pt idx="3293">
                  <c:v>25.62674010757938</c:v>
                </c:pt>
                <c:pt idx="3294">
                  <c:v>25.610729744367475</c:v>
                </c:pt>
                <c:pt idx="3295">
                  <c:v>25.618733730942452</c:v>
                </c:pt>
                <c:pt idx="3296">
                  <c:v>25.630744192527189</c:v>
                </c:pt>
                <c:pt idx="3297">
                  <c:v>25.614731438968434</c:v>
                </c:pt>
                <c:pt idx="3298">
                  <c:v>25.63474887541787</c:v>
                </c:pt>
                <c:pt idx="3299">
                  <c:v>25.63474887541787</c:v>
                </c:pt>
                <c:pt idx="3300">
                  <c:v>25.62674010757938</c:v>
                </c:pt>
                <c:pt idx="3301">
                  <c:v>25.63474887541787</c:v>
                </c:pt>
                <c:pt idx="3302">
                  <c:v>25.63474887541787</c:v>
                </c:pt>
                <c:pt idx="3303">
                  <c:v>25.62674010757938</c:v>
                </c:pt>
                <c:pt idx="3304">
                  <c:v>25.630744192527189</c:v>
                </c:pt>
                <c:pt idx="3305">
                  <c:v>25.630744192527189</c:v>
                </c:pt>
                <c:pt idx="3306">
                  <c:v>25.638754156393972</c:v>
                </c:pt>
                <c:pt idx="3307">
                  <c:v>25.602728146715037</c:v>
                </c:pt>
                <c:pt idx="3308">
                  <c:v>25.610729744367475</c:v>
                </c:pt>
                <c:pt idx="3309">
                  <c:v>25.622736620431951</c:v>
                </c:pt>
                <c:pt idx="3310">
                  <c:v>25.622736620431951</c:v>
                </c:pt>
                <c:pt idx="3311">
                  <c:v>25.598728243378915</c:v>
                </c:pt>
                <c:pt idx="3312">
                  <c:v>25.618733730942452</c:v>
                </c:pt>
                <c:pt idx="3313">
                  <c:v>25.614731438968434</c:v>
                </c:pt>
                <c:pt idx="3314">
                  <c:v>25.618733730942452</c:v>
                </c:pt>
                <c:pt idx="3315">
                  <c:v>25.610729744367475</c:v>
                </c:pt>
                <c:pt idx="3316">
                  <c:v>25.62674010757938</c:v>
                </c:pt>
                <c:pt idx="3317">
                  <c:v>25.614731438968434</c:v>
                </c:pt>
                <c:pt idx="3318">
                  <c:v>25.630744192527189</c:v>
                </c:pt>
                <c:pt idx="3319">
                  <c:v>25.622736620431951</c:v>
                </c:pt>
                <c:pt idx="3320">
                  <c:v>25.63474887541787</c:v>
                </c:pt>
                <c:pt idx="3321">
                  <c:v>25.638754156393972</c:v>
                </c:pt>
                <c:pt idx="3322">
                  <c:v>25.618733730942452</c:v>
                </c:pt>
                <c:pt idx="3323">
                  <c:v>25.630744192527189</c:v>
                </c:pt>
                <c:pt idx="3324">
                  <c:v>25.614731438968434</c:v>
                </c:pt>
                <c:pt idx="3325">
                  <c:v>25.62674010757938</c:v>
                </c:pt>
                <c:pt idx="3326">
                  <c:v>25.614731438968434</c:v>
                </c:pt>
                <c:pt idx="3327">
                  <c:v>25.614731438968434</c:v>
                </c:pt>
                <c:pt idx="3328">
                  <c:v>25.602728146715037</c:v>
                </c:pt>
                <c:pt idx="3329">
                  <c:v>25.602728146715037</c:v>
                </c:pt>
                <c:pt idx="3330">
                  <c:v>25.598728243378915</c:v>
                </c:pt>
                <c:pt idx="3331">
                  <c:v>25.614731438968434</c:v>
                </c:pt>
                <c:pt idx="3332">
                  <c:v>25.606728646997126</c:v>
                </c:pt>
                <c:pt idx="3333">
                  <c:v>25.614731438968434</c:v>
                </c:pt>
                <c:pt idx="3334">
                  <c:v>25.610729744367475</c:v>
                </c:pt>
                <c:pt idx="3335">
                  <c:v>25.618733730942452</c:v>
                </c:pt>
                <c:pt idx="3336">
                  <c:v>25.606728646997126</c:v>
                </c:pt>
                <c:pt idx="3337">
                  <c:v>25.606728646997126</c:v>
                </c:pt>
                <c:pt idx="3338">
                  <c:v>25.622736620431951</c:v>
                </c:pt>
                <c:pt idx="3339">
                  <c:v>25.622736620431951</c:v>
                </c:pt>
                <c:pt idx="3340">
                  <c:v>25.62674010757938</c:v>
                </c:pt>
                <c:pt idx="3341">
                  <c:v>25.618733730942452</c:v>
                </c:pt>
                <c:pt idx="3342">
                  <c:v>25.642760035597959</c:v>
                </c:pt>
                <c:pt idx="3343">
                  <c:v>25.642760035597959</c:v>
                </c:pt>
                <c:pt idx="3344">
                  <c:v>25.64676651317248</c:v>
                </c:pt>
                <c:pt idx="3345">
                  <c:v>25.62674010757938</c:v>
                </c:pt>
                <c:pt idx="3346">
                  <c:v>25.606728646997126</c:v>
                </c:pt>
                <c:pt idx="3347">
                  <c:v>25.62674010757938</c:v>
                </c:pt>
                <c:pt idx="3348">
                  <c:v>25.62674010757938</c:v>
                </c:pt>
                <c:pt idx="3349">
                  <c:v>25.630744192527189</c:v>
                </c:pt>
                <c:pt idx="3350">
                  <c:v>25.630744192527189</c:v>
                </c:pt>
                <c:pt idx="3351">
                  <c:v>25.630744192527189</c:v>
                </c:pt>
                <c:pt idx="3352">
                  <c:v>25.630744192527189</c:v>
                </c:pt>
                <c:pt idx="3353">
                  <c:v>25.622736620431951</c:v>
                </c:pt>
                <c:pt idx="3354">
                  <c:v>25.614731438968434</c:v>
                </c:pt>
                <c:pt idx="3355">
                  <c:v>25.594728936846323</c:v>
                </c:pt>
                <c:pt idx="3356">
                  <c:v>25.598728243378915</c:v>
                </c:pt>
                <c:pt idx="3357">
                  <c:v>25.590730226975012</c:v>
                </c:pt>
                <c:pt idx="3358">
                  <c:v>25.594728936846323</c:v>
                </c:pt>
                <c:pt idx="3359">
                  <c:v>25.594728936846323</c:v>
                </c:pt>
                <c:pt idx="3360">
                  <c:v>25.606728646997126</c:v>
                </c:pt>
                <c:pt idx="3361">
                  <c:v>25.610729744367475</c:v>
                </c:pt>
                <c:pt idx="3362">
                  <c:v>25.598728243378915</c:v>
                </c:pt>
                <c:pt idx="3363">
                  <c:v>25.602728146715037</c:v>
                </c:pt>
                <c:pt idx="3364">
                  <c:v>25.614731438968434</c:v>
                </c:pt>
                <c:pt idx="3365">
                  <c:v>25.586732113622617</c:v>
                </c:pt>
                <c:pt idx="3366">
                  <c:v>25.618733730942452</c:v>
                </c:pt>
                <c:pt idx="3367">
                  <c:v>25.614731438968434</c:v>
                </c:pt>
                <c:pt idx="3368">
                  <c:v>25.598728243378915</c:v>
                </c:pt>
                <c:pt idx="3369">
                  <c:v>25.606728646997126</c:v>
                </c:pt>
                <c:pt idx="3370">
                  <c:v>25.614731438968434</c:v>
                </c:pt>
                <c:pt idx="3371">
                  <c:v>25.610729744367475</c:v>
                </c:pt>
                <c:pt idx="3372">
                  <c:v>25.590730226975012</c:v>
                </c:pt>
                <c:pt idx="3373">
                  <c:v>25.606728646997126</c:v>
                </c:pt>
                <c:pt idx="3374">
                  <c:v>25.606728646997126</c:v>
                </c:pt>
                <c:pt idx="3375">
                  <c:v>25.598728243378915</c:v>
                </c:pt>
                <c:pt idx="3376">
                  <c:v>25.586732113622617</c:v>
                </c:pt>
                <c:pt idx="3377">
                  <c:v>25.598728243378915</c:v>
                </c:pt>
                <c:pt idx="3378">
                  <c:v>25.594728936846323</c:v>
                </c:pt>
                <c:pt idx="3379">
                  <c:v>25.598728243378915</c:v>
                </c:pt>
                <c:pt idx="3380">
                  <c:v>25.598728243378915</c:v>
                </c:pt>
                <c:pt idx="3381">
                  <c:v>25.598728243378915</c:v>
                </c:pt>
                <c:pt idx="3382">
                  <c:v>25.598728243378915</c:v>
                </c:pt>
                <c:pt idx="3383">
                  <c:v>25.590730226975012</c:v>
                </c:pt>
                <c:pt idx="3384">
                  <c:v>25.610729744367475</c:v>
                </c:pt>
                <c:pt idx="3385">
                  <c:v>25.602728146715037</c:v>
                </c:pt>
                <c:pt idx="3386">
                  <c:v>25.598728243378915</c:v>
                </c:pt>
                <c:pt idx="3387">
                  <c:v>25.606728646997126</c:v>
                </c:pt>
                <c:pt idx="3388">
                  <c:v>25.598728243378915</c:v>
                </c:pt>
                <c:pt idx="3389">
                  <c:v>25.598728243378915</c:v>
                </c:pt>
                <c:pt idx="3390">
                  <c:v>25.610729744367475</c:v>
                </c:pt>
                <c:pt idx="3391">
                  <c:v>25.610729744367475</c:v>
                </c:pt>
                <c:pt idx="3392">
                  <c:v>25.602728146715037</c:v>
                </c:pt>
                <c:pt idx="3393">
                  <c:v>25.610729744367475</c:v>
                </c:pt>
                <c:pt idx="3394">
                  <c:v>25.618733730942452</c:v>
                </c:pt>
                <c:pt idx="3395">
                  <c:v>25.63474887541787</c:v>
                </c:pt>
                <c:pt idx="3396">
                  <c:v>25.610729744367475</c:v>
                </c:pt>
                <c:pt idx="3397">
                  <c:v>25.614731438968434</c:v>
                </c:pt>
                <c:pt idx="3398">
                  <c:v>25.610729744367475</c:v>
                </c:pt>
                <c:pt idx="3399">
                  <c:v>25.62674010757938</c:v>
                </c:pt>
                <c:pt idx="3400">
                  <c:v>25.602728146715037</c:v>
                </c:pt>
                <c:pt idx="3401">
                  <c:v>25.602728146715037</c:v>
                </c:pt>
                <c:pt idx="3402">
                  <c:v>25.614731438968434</c:v>
                </c:pt>
                <c:pt idx="3403">
                  <c:v>25.618733730942452</c:v>
                </c:pt>
                <c:pt idx="3404">
                  <c:v>25.614731438968434</c:v>
                </c:pt>
                <c:pt idx="3405">
                  <c:v>25.590730226975012</c:v>
                </c:pt>
                <c:pt idx="3406">
                  <c:v>25.62674010757938</c:v>
                </c:pt>
                <c:pt idx="3407">
                  <c:v>25.630744192527189</c:v>
                </c:pt>
                <c:pt idx="3408">
                  <c:v>25.610729744367475</c:v>
                </c:pt>
                <c:pt idx="3409">
                  <c:v>25.614731438968434</c:v>
                </c:pt>
                <c:pt idx="3410">
                  <c:v>25.602728146715037</c:v>
                </c:pt>
                <c:pt idx="3411">
                  <c:v>25.590730226975012</c:v>
                </c:pt>
                <c:pt idx="3412">
                  <c:v>25.610729744367475</c:v>
                </c:pt>
                <c:pt idx="3413">
                  <c:v>25.606728646997126</c:v>
                </c:pt>
                <c:pt idx="3414">
                  <c:v>25.622736620431951</c:v>
                </c:pt>
                <c:pt idx="3415">
                  <c:v>25.614731438968434</c:v>
                </c:pt>
                <c:pt idx="3416">
                  <c:v>25.606728646997126</c:v>
                </c:pt>
                <c:pt idx="3417">
                  <c:v>25.606728646997126</c:v>
                </c:pt>
                <c:pt idx="3418">
                  <c:v>25.63474887541787</c:v>
                </c:pt>
                <c:pt idx="3419">
                  <c:v>25.606728646997126</c:v>
                </c:pt>
                <c:pt idx="3420">
                  <c:v>25.606728646997126</c:v>
                </c:pt>
                <c:pt idx="3421">
                  <c:v>25.610729744367475</c:v>
                </c:pt>
                <c:pt idx="3422">
                  <c:v>25.602728146715037</c:v>
                </c:pt>
                <c:pt idx="3423">
                  <c:v>25.618733730942452</c:v>
                </c:pt>
                <c:pt idx="3424">
                  <c:v>25.598728243378915</c:v>
                </c:pt>
                <c:pt idx="3425">
                  <c:v>25.590730226975012</c:v>
                </c:pt>
                <c:pt idx="3426">
                  <c:v>25.610729744367475</c:v>
                </c:pt>
                <c:pt idx="3427">
                  <c:v>25.586732113622617</c:v>
                </c:pt>
                <c:pt idx="3428">
                  <c:v>25.610729744367475</c:v>
                </c:pt>
                <c:pt idx="3429">
                  <c:v>25.610729744367475</c:v>
                </c:pt>
                <c:pt idx="3430">
                  <c:v>25.594728936846323</c:v>
                </c:pt>
                <c:pt idx="3431">
                  <c:v>25.606728646997126</c:v>
                </c:pt>
                <c:pt idx="3432">
                  <c:v>25.602728146715037</c:v>
                </c:pt>
                <c:pt idx="3433">
                  <c:v>25.606728646997126</c:v>
                </c:pt>
                <c:pt idx="3434">
                  <c:v>25.614731438968434</c:v>
                </c:pt>
                <c:pt idx="3435">
                  <c:v>25.622736620431951</c:v>
                </c:pt>
                <c:pt idx="3436">
                  <c:v>25.610729744367475</c:v>
                </c:pt>
                <c:pt idx="3437">
                  <c:v>25.614731438968434</c:v>
                </c:pt>
                <c:pt idx="3438">
                  <c:v>25.630744192527189</c:v>
                </c:pt>
                <c:pt idx="3439">
                  <c:v>25.602728146715037</c:v>
                </c:pt>
                <c:pt idx="3440">
                  <c:v>25.63474887541787</c:v>
                </c:pt>
                <c:pt idx="3441">
                  <c:v>25.622736620431951</c:v>
                </c:pt>
                <c:pt idx="3442">
                  <c:v>25.62674010757938</c:v>
                </c:pt>
                <c:pt idx="3443">
                  <c:v>25.618733730942452</c:v>
                </c:pt>
                <c:pt idx="3444">
                  <c:v>25.614731438968434</c:v>
                </c:pt>
                <c:pt idx="3445">
                  <c:v>25.622736620431951</c:v>
                </c:pt>
                <c:pt idx="3446">
                  <c:v>25.630744192527189</c:v>
                </c:pt>
                <c:pt idx="3447">
                  <c:v>25.630744192527189</c:v>
                </c:pt>
                <c:pt idx="3448">
                  <c:v>25.618733730942452</c:v>
                </c:pt>
                <c:pt idx="3449">
                  <c:v>25.630744192527189</c:v>
                </c:pt>
                <c:pt idx="3450">
                  <c:v>25.614731438968434</c:v>
                </c:pt>
                <c:pt idx="3451">
                  <c:v>25.614731438968434</c:v>
                </c:pt>
                <c:pt idx="3452">
                  <c:v>25.618733730942452</c:v>
                </c:pt>
                <c:pt idx="3453">
                  <c:v>25.606728646997126</c:v>
                </c:pt>
                <c:pt idx="3454">
                  <c:v>25.598728243378915</c:v>
                </c:pt>
                <c:pt idx="3455">
                  <c:v>25.610729744367475</c:v>
                </c:pt>
                <c:pt idx="3456">
                  <c:v>25.606728646997126</c:v>
                </c:pt>
                <c:pt idx="3457">
                  <c:v>25.602728146715037</c:v>
                </c:pt>
                <c:pt idx="3458">
                  <c:v>25.630744192527189</c:v>
                </c:pt>
                <c:pt idx="3459">
                  <c:v>25.642760035597959</c:v>
                </c:pt>
                <c:pt idx="3460">
                  <c:v>25.610729744367475</c:v>
                </c:pt>
                <c:pt idx="3461">
                  <c:v>25.618733730942452</c:v>
                </c:pt>
                <c:pt idx="3462">
                  <c:v>25.606728646997126</c:v>
                </c:pt>
                <c:pt idx="3463">
                  <c:v>25.62674010757938</c:v>
                </c:pt>
                <c:pt idx="3464">
                  <c:v>25.610729744367475</c:v>
                </c:pt>
                <c:pt idx="3465">
                  <c:v>25.63474887541787</c:v>
                </c:pt>
                <c:pt idx="3466">
                  <c:v>25.606728646997126</c:v>
                </c:pt>
                <c:pt idx="3467">
                  <c:v>25.614731438968434</c:v>
                </c:pt>
                <c:pt idx="3468">
                  <c:v>25.598728243378915</c:v>
                </c:pt>
                <c:pt idx="3469">
                  <c:v>25.610729744367475</c:v>
                </c:pt>
                <c:pt idx="3470">
                  <c:v>25.598728243378915</c:v>
                </c:pt>
                <c:pt idx="3471">
                  <c:v>25.598728243378915</c:v>
                </c:pt>
                <c:pt idx="3472">
                  <c:v>25.602728146715037</c:v>
                </c:pt>
                <c:pt idx="3473">
                  <c:v>25.610729744367475</c:v>
                </c:pt>
                <c:pt idx="3474">
                  <c:v>25.602728146715037</c:v>
                </c:pt>
                <c:pt idx="3475">
                  <c:v>25.606728646997126</c:v>
                </c:pt>
                <c:pt idx="3476">
                  <c:v>25.610729744367475</c:v>
                </c:pt>
                <c:pt idx="3477">
                  <c:v>25.590730226975012</c:v>
                </c:pt>
                <c:pt idx="3478">
                  <c:v>25.618733730942452</c:v>
                </c:pt>
                <c:pt idx="3479">
                  <c:v>25.602728146715037</c:v>
                </c:pt>
                <c:pt idx="3480">
                  <c:v>25.602728146715037</c:v>
                </c:pt>
                <c:pt idx="3481">
                  <c:v>25.610729744367475</c:v>
                </c:pt>
                <c:pt idx="3482">
                  <c:v>25.610729744367475</c:v>
                </c:pt>
                <c:pt idx="3483">
                  <c:v>25.606728646997126</c:v>
                </c:pt>
                <c:pt idx="3484">
                  <c:v>25.614731438968434</c:v>
                </c:pt>
                <c:pt idx="3485">
                  <c:v>25.622736620431951</c:v>
                </c:pt>
                <c:pt idx="3486">
                  <c:v>25.614731438968434</c:v>
                </c:pt>
                <c:pt idx="3487">
                  <c:v>25.62674010757938</c:v>
                </c:pt>
                <c:pt idx="3488">
                  <c:v>25.618733730942452</c:v>
                </c:pt>
                <c:pt idx="3489">
                  <c:v>25.62674010757938</c:v>
                </c:pt>
                <c:pt idx="3490">
                  <c:v>25.638754156393972</c:v>
                </c:pt>
                <c:pt idx="3491">
                  <c:v>25.630744192527189</c:v>
                </c:pt>
                <c:pt idx="3492">
                  <c:v>25.614731438968434</c:v>
                </c:pt>
                <c:pt idx="3493">
                  <c:v>25.614731438968434</c:v>
                </c:pt>
                <c:pt idx="3494">
                  <c:v>25.62674010757938</c:v>
                </c:pt>
                <c:pt idx="3495">
                  <c:v>25.614731438968434</c:v>
                </c:pt>
                <c:pt idx="3496">
                  <c:v>25.630744192527189</c:v>
                </c:pt>
                <c:pt idx="3497">
                  <c:v>25.638754156393972</c:v>
                </c:pt>
                <c:pt idx="3498">
                  <c:v>25.642760035597959</c:v>
                </c:pt>
                <c:pt idx="3499">
                  <c:v>25.614731438968434</c:v>
                </c:pt>
                <c:pt idx="3500">
                  <c:v>25.62674010757938</c:v>
                </c:pt>
                <c:pt idx="3501">
                  <c:v>25.63474887541787</c:v>
                </c:pt>
                <c:pt idx="3502">
                  <c:v>25.63474887541787</c:v>
                </c:pt>
                <c:pt idx="3503">
                  <c:v>25.62674010757938</c:v>
                </c:pt>
                <c:pt idx="3504">
                  <c:v>25.606728646997126</c:v>
                </c:pt>
                <c:pt idx="3505">
                  <c:v>25.598728243378915</c:v>
                </c:pt>
                <c:pt idx="3506">
                  <c:v>25.622736620431951</c:v>
                </c:pt>
                <c:pt idx="3507">
                  <c:v>25.610729744367475</c:v>
                </c:pt>
                <c:pt idx="3508">
                  <c:v>25.614731438968434</c:v>
                </c:pt>
                <c:pt idx="3509">
                  <c:v>25.602728146715037</c:v>
                </c:pt>
                <c:pt idx="3510">
                  <c:v>25.614731438968434</c:v>
                </c:pt>
                <c:pt idx="3511">
                  <c:v>25.614731438968434</c:v>
                </c:pt>
                <c:pt idx="3512">
                  <c:v>25.614731438968434</c:v>
                </c:pt>
                <c:pt idx="3513">
                  <c:v>25.606728646997126</c:v>
                </c:pt>
                <c:pt idx="3514">
                  <c:v>25.618733730942452</c:v>
                </c:pt>
                <c:pt idx="3515">
                  <c:v>25.614731438968434</c:v>
                </c:pt>
                <c:pt idx="3516">
                  <c:v>25.602728146715037</c:v>
                </c:pt>
                <c:pt idx="3517">
                  <c:v>25.610729744367475</c:v>
                </c:pt>
                <c:pt idx="3518">
                  <c:v>25.602728146715037</c:v>
                </c:pt>
                <c:pt idx="3519">
                  <c:v>25.606728646997126</c:v>
                </c:pt>
                <c:pt idx="3520">
                  <c:v>25.610729744367475</c:v>
                </c:pt>
                <c:pt idx="3521">
                  <c:v>25.614731438968434</c:v>
                </c:pt>
                <c:pt idx="3522">
                  <c:v>25.606728646997126</c:v>
                </c:pt>
                <c:pt idx="3523">
                  <c:v>25.606728646997126</c:v>
                </c:pt>
                <c:pt idx="3524">
                  <c:v>25.598728243378915</c:v>
                </c:pt>
                <c:pt idx="3525">
                  <c:v>25.578737675905714</c:v>
                </c:pt>
                <c:pt idx="3526">
                  <c:v>25.602728146715037</c:v>
                </c:pt>
                <c:pt idx="3527">
                  <c:v>25.58273459664693</c:v>
                </c:pt>
                <c:pt idx="3528">
                  <c:v>25.590730226975012</c:v>
                </c:pt>
                <c:pt idx="3529">
                  <c:v>25.598728243378915</c:v>
                </c:pt>
                <c:pt idx="3530">
                  <c:v>25.602728146715037</c:v>
                </c:pt>
                <c:pt idx="3531">
                  <c:v>25.594728936846323</c:v>
                </c:pt>
                <c:pt idx="3532">
                  <c:v>25.594728936846323</c:v>
                </c:pt>
                <c:pt idx="3533">
                  <c:v>25.622736620431951</c:v>
                </c:pt>
                <c:pt idx="3534">
                  <c:v>25.606728646997126</c:v>
                </c:pt>
                <c:pt idx="3535">
                  <c:v>25.594728936846323</c:v>
                </c:pt>
                <c:pt idx="3536">
                  <c:v>25.610729744367475</c:v>
                </c:pt>
                <c:pt idx="3537">
                  <c:v>25.610729744367475</c:v>
                </c:pt>
                <c:pt idx="3538">
                  <c:v>25.618733730942452</c:v>
                </c:pt>
                <c:pt idx="3539">
                  <c:v>25.614731438968434</c:v>
                </c:pt>
                <c:pt idx="3540">
                  <c:v>25.614731438968434</c:v>
                </c:pt>
                <c:pt idx="3541">
                  <c:v>25.598728243378915</c:v>
                </c:pt>
                <c:pt idx="3542">
                  <c:v>25.618733730942452</c:v>
                </c:pt>
                <c:pt idx="3543">
                  <c:v>25.630744192527189</c:v>
                </c:pt>
                <c:pt idx="3544">
                  <c:v>25.642760035597959</c:v>
                </c:pt>
                <c:pt idx="3545">
                  <c:v>25.614731438968434</c:v>
                </c:pt>
                <c:pt idx="3546">
                  <c:v>25.618733730942452</c:v>
                </c:pt>
                <c:pt idx="3547">
                  <c:v>25.610729744367475</c:v>
                </c:pt>
                <c:pt idx="3548">
                  <c:v>25.602728146715037</c:v>
                </c:pt>
                <c:pt idx="3549">
                  <c:v>25.606728646997126</c:v>
                </c:pt>
                <c:pt idx="3550">
                  <c:v>25.610729744367475</c:v>
                </c:pt>
                <c:pt idx="3551">
                  <c:v>25.602728146715037</c:v>
                </c:pt>
                <c:pt idx="3552">
                  <c:v>25.602728146715037</c:v>
                </c:pt>
                <c:pt idx="3553">
                  <c:v>25.594728936846323</c:v>
                </c:pt>
                <c:pt idx="3554">
                  <c:v>25.618733730942452</c:v>
                </c:pt>
                <c:pt idx="3555">
                  <c:v>25.602728146715037</c:v>
                </c:pt>
                <c:pt idx="3556">
                  <c:v>25.62674010757938</c:v>
                </c:pt>
                <c:pt idx="3557">
                  <c:v>25.630744192527189</c:v>
                </c:pt>
                <c:pt idx="3558">
                  <c:v>25.618733730942452</c:v>
                </c:pt>
                <c:pt idx="3559">
                  <c:v>25.618733730942452</c:v>
                </c:pt>
                <c:pt idx="3560">
                  <c:v>25.606728646997126</c:v>
                </c:pt>
                <c:pt idx="3561">
                  <c:v>25.606728646997126</c:v>
                </c:pt>
                <c:pt idx="3562">
                  <c:v>25.618733730942452</c:v>
                </c:pt>
                <c:pt idx="3563">
                  <c:v>25.606728646997126</c:v>
                </c:pt>
                <c:pt idx="3564">
                  <c:v>25.618733730942452</c:v>
                </c:pt>
                <c:pt idx="3565">
                  <c:v>25.630744192527189</c:v>
                </c:pt>
                <c:pt idx="3566">
                  <c:v>25.610729744367475</c:v>
                </c:pt>
                <c:pt idx="3567">
                  <c:v>25.610729744367475</c:v>
                </c:pt>
                <c:pt idx="3568">
                  <c:v>25.614731438968434</c:v>
                </c:pt>
                <c:pt idx="3569">
                  <c:v>25.594728936846323</c:v>
                </c:pt>
                <c:pt idx="3570">
                  <c:v>25.610729744367475</c:v>
                </c:pt>
                <c:pt idx="3571">
                  <c:v>25.614731438968434</c:v>
                </c:pt>
                <c:pt idx="3572">
                  <c:v>25.622736620431951</c:v>
                </c:pt>
                <c:pt idx="3573">
                  <c:v>25.606728646997126</c:v>
                </c:pt>
                <c:pt idx="3574">
                  <c:v>25.602728146715037</c:v>
                </c:pt>
                <c:pt idx="3575">
                  <c:v>25.598728243378915</c:v>
                </c:pt>
                <c:pt idx="3576">
                  <c:v>25.618733730942452</c:v>
                </c:pt>
                <c:pt idx="3577">
                  <c:v>25.598728243378915</c:v>
                </c:pt>
                <c:pt idx="3578">
                  <c:v>25.610729744367475</c:v>
                </c:pt>
                <c:pt idx="3579">
                  <c:v>25.602728146715037</c:v>
                </c:pt>
                <c:pt idx="3580">
                  <c:v>25.598728243378915</c:v>
                </c:pt>
                <c:pt idx="3581">
                  <c:v>25.590730226975012</c:v>
                </c:pt>
                <c:pt idx="3582">
                  <c:v>25.614731438968434</c:v>
                </c:pt>
                <c:pt idx="3583">
                  <c:v>25.614731438968434</c:v>
                </c:pt>
                <c:pt idx="3584">
                  <c:v>25.630744192527189</c:v>
                </c:pt>
                <c:pt idx="3585">
                  <c:v>25.610729744367475</c:v>
                </c:pt>
                <c:pt idx="3586">
                  <c:v>25.614731438968434</c:v>
                </c:pt>
                <c:pt idx="3587">
                  <c:v>25.594728936846323</c:v>
                </c:pt>
                <c:pt idx="3588">
                  <c:v>25.610729744367475</c:v>
                </c:pt>
                <c:pt idx="3589">
                  <c:v>25.614731438968434</c:v>
                </c:pt>
                <c:pt idx="3590">
                  <c:v>25.606728646997126</c:v>
                </c:pt>
                <c:pt idx="3591">
                  <c:v>25.622736620431951</c:v>
                </c:pt>
                <c:pt idx="3592">
                  <c:v>25.614731438968434</c:v>
                </c:pt>
                <c:pt idx="3593">
                  <c:v>25.618733730942452</c:v>
                </c:pt>
                <c:pt idx="3594">
                  <c:v>25.606728646997126</c:v>
                </c:pt>
                <c:pt idx="3595">
                  <c:v>25.618733730942452</c:v>
                </c:pt>
                <c:pt idx="3596">
                  <c:v>25.618733730942452</c:v>
                </c:pt>
                <c:pt idx="3597">
                  <c:v>25.62674010757938</c:v>
                </c:pt>
                <c:pt idx="3598">
                  <c:v>25.614731438968434</c:v>
                </c:pt>
                <c:pt idx="3599">
                  <c:v>25.630744192527189</c:v>
                </c:pt>
                <c:pt idx="3600">
                  <c:v>25.598728243378915</c:v>
                </c:pt>
                <c:pt idx="3601">
                  <c:v>25.598728243378915</c:v>
                </c:pt>
                <c:pt idx="3602">
                  <c:v>25.610729744367475</c:v>
                </c:pt>
                <c:pt idx="3603">
                  <c:v>25.610729744367475</c:v>
                </c:pt>
                <c:pt idx="3604">
                  <c:v>25.622736620431951</c:v>
                </c:pt>
                <c:pt idx="3605">
                  <c:v>25.606728646997126</c:v>
                </c:pt>
                <c:pt idx="3606">
                  <c:v>25.602728146715037</c:v>
                </c:pt>
                <c:pt idx="3607">
                  <c:v>25.594728936846323</c:v>
                </c:pt>
                <c:pt idx="3608">
                  <c:v>25.594728936846323</c:v>
                </c:pt>
                <c:pt idx="3609">
                  <c:v>25.618733730942452</c:v>
                </c:pt>
                <c:pt idx="3610">
                  <c:v>25.618733730942452</c:v>
                </c:pt>
                <c:pt idx="3611">
                  <c:v>25.598728243378915</c:v>
                </c:pt>
                <c:pt idx="3612">
                  <c:v>25.614731438968434</c:v>
                </c:pt>
                <c:pt idx="3613">
                  <c:v>25.614731438968434</c:v>
                </c:pt>
                <c:pt idx="3614">
                  <c:v>25.678839892219756</c:v>
                </c:pt>
                <c:pt idx="3615">
                  <c:v>25.710951649160535</c:v>
                </c:pt>
                <c:pt idx="3616">
                  <c:v>25.727021942193673</c:v>
                </c:pt>
                <c:pt idx="3617">
                  <c:v>25.739080975844871</c:v>
                </c:pt>
                <c:pt idx="3618">
                  <c:v>25.751145425681699</c:v>
                </c:pt>
                <c:pt idx="3619">
                  <c:v>25.743101857134619</c:v>
                </c:pt>
                <c:pt idx="3620">
                  <c:v>25.727021942193673</c:v>
                </c:pt>
                <c:pt idx="3621">
                  <c:v>25.710951649160535</c:v>
                </c:pt>
                <c:pt idx="3622">
                  <c:v>25.686864230671944</c:v>
                </c:pt>
                <c:pt idx="3623">
                  <c:v>25.606728646997126</c:v>
                </c:pt>
                <c:pt idx="3624">
                  <c:v>25.554768664418248</c:v>
                </c:pt>
                <c:pt idx="3625">
                  <c:v>25.554768664418248</c:v>
                </c:pt>
                <c:pt idx="3626">
                  <c:v>25.475026549430765</c:v>
                </c:pt>
                <c:pt idx="3627">
                  <c:v>25.467065389487317</c:v>
                </c:pt>
                <c:pt idx="3628">
                  <c:v>25.475026549430765</c:v>
                </c:pt>
                <c:pt idx="3629">
                  <c:v>25.471045673328859</c:v>
                </c:pt>
                <c:pt idx="3630">
                  <c:v>25.48299007898207</c:v>
                </c:pt>
                <c:pt idx="3631">
                  <c:v>25.510881109439723</c:v>
                </c:pt>
                <c:pt idx="3632">
                  <c:v>25.510881109439723</c:v>
                </c:pt>
                <c:pt idx="3633">
                  <c:v>25.510881109439723</c:v>
                </c:pt>
                <c:pt idx="3634">
                  <c:v>25.510881109439723</c:v>
                </c:pt>
                <c:pt idx="3635">
                  <c:v>25.578737675905714</c:v>
                </c:pt>
                <c:pt idx="3636">
                  <c:v>25.658789537544763</c:v>
                </c:pt>
                <c:pt idx="3637">
                  <c:v>25.714968320865481</c:v>
                </c:pt>
                <c:pt idx="3638">
                  <c:v>25.743101857134619</c:v>
                </c:pt>
                <c:pt idx="3639">
                  <c:v>25.763215295568514</c:v>
                </c:pt>
                <c:pt idx="3640">
                  <c:v>25.763215295568514</c:v>
                </c:pt>
                <c:pt idx="3641">
                  <c:v>25.763215295568514</c:v>
                </c:pt>
                <c:pt idx="3642">
                  <c:v>25.763215295568514</c:v>
                </c:pt>
                <c:pt idx="3643">
                  <c:v>25.763215295568514</c:v>
                </c:pt>
                <c:pt idx="3644">
                  <c:v>25.763215295568514</c:v>
                </c:pt>
                <c:pt idx="3645">
                  <c:v>25.739080975844871</c:v>
                </c:pt>
                <c:pt idx="3646">
                  <c:v>25.710951649160535</c:v>
                </c:pt>
                <c:pt idx="3647">
                  <c:v>25.710951649160535</c:v>
                </c:pt>
                <c:pt idx="3648">
                  <c:v>25.650773589260041</c:v>
                </c:pt>
                <c:pt idx="3649">
                  <c:v>25.590730226975012</c:v>
                </c:pt>
                <c:pt idx="3650">
                  <c:v>25.554768664418248</c:v>
                </c:pt>
                <c:pt idx="3651">
                  <c:v>25.554768664418248</c:v>
                </c:pt>
                <c:pt idx="3652">
                  <c:v>25.498924251442105</c:v>
                </c:pt>
                <c:pt idx="3653">
                  <c:v>25.479008017934589</c:v>
                </c:pt>
                <c:pt idx="3654">
                  <c:v>25.502909277333345</c:v>
                </c:pt>
                <c:pt idx="3655">
                  <c:v>25.502909277333345</c:v>
                </c:pt>
                <c:pt idx="3656">
                  <c:v>25.498924251442105</c:v>
                </c:pt>
                <c:pt idx="3657">
                  <c:v>25.522843310536615</c:v>
                </c:pt>
                <c:pt idx="3658">
                  <c:v>25.518855316256875</c:v>
                </c:pt>
                <c:pt idx="3659">
                  <c:v>25.538801230108135</c:v>
                </c:pt>
                <c:pt idx="3660">
                  <c:v>25.534810858563489</c:v>
                </c:pt>
                <c:pt idx="3661">
                  <c:v>25.546783757352827</c:v>
                </c:pt>
                <c:pt idx="3662">
                  <c:v>25.602728146715037</c:v>
                </c:pt>
                <c:pt idx="3663">
                  <c:v>25.670817952385491</c:v>
                </c:pt>
                <c:pt idx="3664">
                  <c:v>25.723003467239081</c:v>
                </c:pt>
                <c:pt idx="3665">
                  <c:v>25.763215295568514</c:v>
                </c:pt>
                <c:pt idx="3666">
                  <c:v>25.755168113225309</c:v>
                </c:pt>
                <c:pt idx="3667">
                  <c:v>25.763215295568514</c:v>
                </c:pt>
                <c:pt idx="3668">
                  <c:v>25.763215295568514</c:v>
                </c:pt>
                <c:pt idx="3669">
                  <c:v>25.775290589371451</c:v>
                </c:pt>
                <c:pt idx="3670">
                  <c:v>25.767239790654486</c:v>
                </c:pt>
                <c:pt idx="3671">
                  <c:v>25.759191403139837</c:v>
                </c:pt>
                <c:pt idx="3672">
                  <c:v>25.759191403139837</c:v>
                </c:pt>
                <c:pt idx="3673">
                  <c:v>25.727021942193673</c:v>
                </c:pt>
                <c:pt idx="3674">
                  <c:v>25.743101857134619</c:v>
                </c:pt>
                <c:pt idx="3675">
                  <c:v>25.702920107999518</c:v>
                </c:pt>
                <c:pt idx="3676">
                  <c:v>25.666807881593186</c:v>
                </c:pt>
                <c:pt idx="3677">
                  <c:v>25.642760035597959</c:v>
                </c:pt>
                <c:pt idx="3678">
                  <c:v>25.602728146715037</c:v>
                </c:pt>
                <c:pt idx="3679">
                  <c:v>25.550775913336906</c:v>
                </c:pt>
                <c:pt idx="3680">
                  <c:v>25.530821081547984</c:v>
                </c:pt>
                <c:pt idx="3681">
                  <c:v>25.518855316256875</c:v>
                </c:pt>
                <c:pt idx="3682">
                  <c:v>25.502909277333345</c:v>
                </c:pt>
                <c:pt idx="3683">
                  <c:v>25.514867915938538</c:v>
                </c:pt>
                <c:pt idx="3684">
                  <c:v>25.526831898919696</c:v>
                </c:pt>
                <c:pt idx="3685">
                  <c:v>25.514867915938538</c:v>
                </c:pt>
                <c:pt idx="3686">
                  <c:v>25.522843310536615</c:v>
                </c:pt>
                <c:pt idx="3687">
                  <c:v>25.518855316256875</c:v>
                </c:pt>
                <c:pt idx="3688">
                  <c:v>25.530821081547984</c:v>
                </c:pt>
                <c:pt idx="3689">
                  <c:v>25.550775913336906</c:v>
                </c:pt>
                <c:pt idx="3690">
                  <c:v>25.554768664418248</c:v>
                </c:pt>
                <c:pt idx="3691">
                  <c:v>25.554768664418248</c:v>
                </c:pt>
                <c:pt idx="3692">
                  <c:v>25.574741351256662</c:v>
                </c:pt>
                <c:pt idx="3693">
                  <c:v>25.606728646997126</c:v>
                </c:pt>
                <c:pt idx="3694">
                  <c:v>25.658789537544763</c:v>
                </c:pt>
                <c:pt idx="3695">
                  <c:v>25.714968320865481</c:v>
                </c:pt>
                <c:pt idx="3696">
                  <c:v>25.747123340365832</c:v>
                </c:pt>
                <c:pt idx="3697">
                  <c:v>25.763215295568514</c:v>
                </c:pt>
                <c:pt idx="3698">
                  <c:v>25.771264888541069</c:v>
                </c:pt>
                <c:pt idx="3699">
                  <c:v>25.759191403139837</c:v>
                </c:pt>
                <c:pt idx="3700">
                  <c:v>25.775290589371451</c:v>
                </c:pt>
                <c:pt idx="3701">
                  <c:v>25.759191403139837</c:v>
                </c:pt>
                <c:pt idx="3702">
                  <c:v>25.771264888541069</c:v>
                </c:pt>
                <c:pt idx="3703">
                  <c:v>25.763215295568514</c:v>
                </c:pt>
                <c:pt idx="3704">
                  <c:v>25.755168113225309</c:v>
                </c:pt>
                <c:pt idx="3705">
                  <c:v>25.751145425681699</c:v>
                </c:pt>
                <c:pt idx="3706">
                  <c:v>25.739080975844871</c:v>
                </c:pt>
                <c:pt idx="3707">
                  <c:v>25.735060696353528</c:v>
                </c:pt>
                <c:pt idx="3708">
                  <c:v>25.731041018517473</c:v>
                </c:pt>
                <c:pt idx="3709">
                  <c:v>25.714968320865481</c:v>
                </c:pt>
                <c:pt idx="3710">
                  <c:v>25.658789537544763</c:v>
                </c:pt>
                <c:pt idx="3711">
                  <c:v>25.594728936846323</c:v>
                </c:pt>
                <c:pt idx="3712">
                  <c:v>25.578737675905714</c:v>
                </c:pt>
                <c:pt idx="3713">
                  <c:v>25.530821081547984</c:v>
                </c:pt>
                <c:pt idx="3714">
                  <c:v>25.522843310536615</c:v>
                </c:pt>
                <c:pt idx="3715">
                  <c:v>25.506894896618618</c:v>
                </c:pt>
                <c:pt idx="3716">
                  <c:v>25.514867915938538</c:v>
                </c:pt>
                <c:pt idx="3717">
                  <c:v>25.518855316256875</c:v>
                </c:pt>
                <c:pt idx="3718">
                  <c:v>25.518855316256875</c:v>
                </c:pt>
                <c:pt idx="3719">
                  <c:v>25.534810858563489</c:v>
                </c:pt>
                <c:pt idx="3720">
                  <c:v>25.534810858563489</c:v>
                </c:pt>
                <c:pt idx="3721">
                  <c:v>25.522843310536615</c:v>
                </c:pt>
                <c:pt idx="3722">
                  <c:v>25.534810858563489</c:v>
                </c:pt>
                <c:pt idx="3723">
                  <c:v>25.542792196323902</c:v>
                </c:pt>
                <c:pt idx="3724">
                  <c:v>25.534810858563489</c:v>
                </c:pt>
                <c:pt idx="3725">
                  <c:v>25.554768664418248</c:v>
                </c:pt>
                <c:pt idx="3726">
                  <c:v>25.562755952440895</c:v>
                </c:pt>
                <c:pt idx="3727">
                  <c:v>25.570745622557624</c:v>
                </c:pt>
                <c:pt idx="3728">
                  <c:v>25.586732113622617</c:v>
                </c:pt>
                <c:pt idx="3729">
                  <c:v>25.654781264003233</c:v>
                </c:pt>
                <c:pt idx="3730">
                  <c:v>25.690877299736712</c:v>
                </c:pt>
                <c:pt idx="3731">
                  <c:v>25.739080975844871</c:v>
                </c:pt>
                <c:pt idx="3732">
                  <c:v>25.759191403139837</c:v>
                </c:pt>
                <c:pt idx="3733">
                  <c:v>25.755168113225309</c:v>
                </c:pt>
                <c:pt idx="3734">
                  <c:v>25.771264888541069</c:v>
                </c:pt>
                <c:pt idx="3735">
                  <c:v>25.775290589371451</c:v>
                </c:pt>
                <c:pt idx="3736">
                  <c:v>25.771264888541069</c:v>
                </c:pt>
                <c:pt idx="3737">
                  <c:v>25.783343800436796</c:v>
                </c:pt>
                <c:pt idx="3738">
                  <c:v>25.767239790654486</c:v>
                </c:pt>
                <c:pt idx="3739">
                  <c:v>25.763215295568514</c:v>
                </c:pt>
                <c:pt idx="3740">
                  <c:v>25.771264888541069</c:v>
                </c:pt>
                <c:pt idx="3741">
                  <c:v>25.759191403139837</c:v>
                </c:pt>
                <c:pt idx="3742">
                  <c:v>25.755168113225309</c:v>
                </c:pt>
                <c:pt idx="3743">
                  <c:v>25.739080975844871</c:v>
                </c:pt>
                <c:pt idx="3744">
                  <c:v>25.727021942193673</c:v>
                </c:pt>
                <c:pt idx="3745">
                  <c:v>25.731041018517473</c:v>
                </c:pt>
                <c:pt idx="3746">
                  <c:v>25.698905238257623</c:v>
                </c:pt>
                <c:pt idx="3747">
                  <c:v>25.622736620431951</c:v>
                </c:pt>
                <c:pt idx="3748">
                  <c:v>25.586732113622617</c:v>
                </c:pt>
                <c:pt idx="3749">
                  <c:v>25.574741351256662</c:v>
                </c:pt>
                <c:pt idx="3750">
                  <c:v>25.538801230108135</c:v>
                </c:pt>
                <c:pt idx="3751">
                  <c:v>25.518855316256875</c:v>
                </c:pt>
                <c:pt idx="3752">
                  <c:v>25.490955979274602</c:v>
                </c:pt>
                <c:pt idx="3753">
                  <c:v>25.510881109439723</c:v>
                </c:pt>
                <c:pt idx="3754">
                  <c:v>25.498924251442105</c:v>
                </c:pt>
                <c:pt idx="3755">
                  <c:v>25.522843310536615</c:v>
                </c:pt>
                <c:pt idx="3756">
                  <c:v>25.518855316256875</c:v>
                </c:pt>
                <c:pt idx="3757">
                  <c:v>25.518855316256875</c:v>
                </c:pt>
                <c:pt idx="3758">
                  <c:v>25.534810858563489</c:v>
                </c:pt>
                <c:pt idx="3759">
                  <c:v>25.526831898919696</c:v>
                </c:pt>
                <c:pt idx="3760">
                  <c:v>25.538801230108135</c:v>
                </c:pt>
                <c:pt idx="3761">
                  <c:v>25.546783757352827</c:v>
                </c:pt>
                <c:pt idx="3762">
                  <c:v>25.562755952440895</c:v>
                </c:pt>
                <c:pt idx="3763">
                  <c:v>25.566750489666447</c:v>
                </c:pt>
                <c:pt idx="3764">
                  <c:v>25.594728936846323</c:v>
                </c:pt>
                <c:pt idx="3765">
                  <c:v>25.64676651317248</c:v>
                </c:pt>
                <c:pt idx="3766">
                  <c:v>25.702920107999518</c:v>
                </c:pt>
                <c:pt idx="3767">
                  <c:v>25.735060696353528</c:v>
                </c:pt>
                <c:pt idx="3768">
                  <c:v>25.755168113225309</c:v>
                </c:pt>
                <c:pt idx="3769">
                  <c:v>25.771264888541069</c:v>
                </c:pt>
                <c:pt idx="3770">
                  <c:v>25.775290589371451</c:v>
                </c:pt>
                <c:pt idx="3771">
                  <c:v>25.771264888541069</c:v>
                </c:pt>
                <c:pt idx="3772">
                  <c:v>25.779316893288907</c:v>
                </c:pt>
                <c:pt idx="3773">
                  <c:v>25.759191403139837</c:v>
                </c:pt>
                <c:pt idx="3774">
                  <c:v>25.767239790654486</c:v>
                </c:pt>
                <c:pt idx="3775">
                  <c:v>25.743101857134619</c:v>
                </c:pt>
                <c:pt idx="3776">
                  <c:v>25.739080975844871</c:v>
                </c:pt>
                <c:pt idx="3777">
                  <c:v>25.735060696353528</c:v>
                </c:pt>
                <c:pt idx="3778">
                  <c:v>25.723003467239081</c:v>
                </c:pt>
                <c:pt idx="3779">
                  <c:v>25.678839892219756</c:v>
                </c:pt>
                <c:pt idx="3780">
                  <c:v>25.606728646997126</c:v>
                </c:pt>
                <c:pt idx="3781">
                  <c:v>25.578737675905714</c:v>
                </c:pt>
                <c:pt idx="3782">
                  <c:v>25.558762010738874</c:v>
                </c:pt>
                <c:pt idx="3783">
                  <c:v>25.546783757352827</c:v>
                </c:pt>
                <c:pt idx="3784">
                  <c:v>25.530821081547984</c:v>
                </c:pt>
                <c:pt idx="3785">
                  <c:v>25.538801230108135</c:v>
                </c:pt>
                <c:pt idx="3786">
                  <c:v>25.542792196323902</c:v>
                </c:pt>
                <c:pt idx="3787">
                  <c:v>25.526831898919696</c:v>
                </c:pt>
                <c:pt idx="3788">
                  <c:v>25.542792196323902</c:v>
                </c:pt>
                <c:pt idx="3789">
                  <c:v>25.566750489666447</c:v>
                </c:pt>
                <c:pt idx="3790">
                  <c:v>25.58273459664693</c:v>
                </c:pt>
                <c:pt idx="3791">
                  <c:v>25.562755952440895</c:v>
                </c:pt>
                <c:pt idx="3792">
                  <c:v>25.578737675905714</c:v>
                </c:pt>
                <c:pt idx="3793">
                  <c:v>25.686864230671944</c:v>
                </c:pt>
                <c:pt idx="3794">
                  <c:v>25.731041018517473</c:v>
                </c:pt>
                <c:pt idx="3795">
                  <c:v>25.755168113225309</c:v>
                </c:pt>
                <c:pt idx="3796">
                  <c:v>25.767239790654486</c:v>
                </c:pt>
                <c:pt idx="3797">
                  <c:v>25.763215295568514</c:v>
                </c:pt>
                <c:pt idx="3798">
                  <c:v>25.755168113225309</c:v>
                </c:pt>
                <c:pt idx="3799">
                  <c:v>25.767239790654486</c:v>
                </c:pt>
                <c:pt idx="3800">
                  <c:v>25.763215295568514</c:v>
                </c:pt>
                <c:pt idx="3801">
                  <c:v>25.755168113225309</c:v>
                </c:pt>
                <c:pt idx="3802">
                  <c:v>25.735060696353528</c:v>
                </c:pt>
                <c:pt idx="3803">
                  <c:v>25.735060696353528</c:v>
                </c:pt>
                <c:pt idx="3804">
                  <c:v>25.682851761547241</c:v>
                </c:pt>
                <c:pt idx="3805">
                  <c:v>25.638754156393972</c:v>
                </c:pt>
                <c:pt idx="3806">
                  <c:v>25.594728936846323</c:v>
                </c:pt>
                <c:pt idx="3807">
                  <c:v>25.554768664418248</c:v>
                </c:pt>
                <c:pt idx="3808">
                  <c:v>25.542792196323902</c:v>
                </c:pt>
                <c:pt idx="3809">
                  <c:v>25.522843310536615</c:v>
                </c:pt>
                <c:pt idx="3810">
                  <c:v>25.522843310536615</c:v>
                </c:pt>
                <c:pt idx="3811">
                  <c:v>25.522843310536615</c:v>
                </c:pt>
                <c:pt idx="3812">
                  <c:v>25.526831898919696</c:v>
                </c:pt>
                <c:pt idx="3813">
                  <c:v>25.530821081547984</c:v>
                </c:pt>
                <c:pt idx="3814">
                  <c:v>25.530821081547984</c:v>
                </c:pt>
                <c:pt idx="3815">
                  <c:v>25.550775913336906</c:v>
                </c:pt>
                <c:pt idx="3816">
                  <c:v>25.558762010738874</c:v>
                </c:pt>
                <c:pt idx="3817">
                  <c:v>25.566750489666447</c:v>
                </c:pt>
                <c:pt idx="3818">
                  <c:v>25.610729744367475</c:v>
                </c:pt>
                <c:pt idx="3819">
                  <c:v>25.682851761547241</c:v>
                </c:pt>
                <c:pt idx="3820">
                  <c:v>25.718985593510681</c:v>
                </c:pt>
                <c:pt idx="3821">
                  <c:v>25.747123340365832</c:v>
                </c:pt>
                <c:pt idx="3822">
                  <c:v>25.775290589371451</c:v>
                </c:pt>
                <c:pt idx="3823">
                  <c:v>25.783343800436796</c:v>
                </c:pt>
                <c:pt idx="3824">
                  <c:v>25.763215295568514</c:v>
                </c:pt>
                <c:pt idx="3825">
                  <c:v>25.763215295568514</c:v>
                </c:pt>
                <c:pt idx="3826">
                  <c:v>25.763215295568514</c:v>
                </c:pt>
                <c:pt idx="3827">
                  <c:v>25.763215295568514</c:v>
                </c:pt>
                <c:pt idx="3828">
                  <c:v>25.763215295568514</c:v>
                </c:pt>
                <c:pt idx="3829">
                  <c:v>25.751145425681699</c:v>
                </c:pt>
                <c:pt idx="3830">
                  <c:v>25.723003467239081</c:v>
                </c:pt>
                <c:pt idx="3831">
                  <c:v>25.718985593510681</c:v>
                </c:pt>
                <c:pt idx="3832">
                  <c:v>25.706935578252839</c:v>
                </c:pt>
                <c:pt idx="3833">
                  <c:v>25.654781264003233</c:v>
                </c:pt>
                <c:pt idx="3834">
                  <c:v>25.590730226975012</c:v>
                </c:pt>
                <c:pt idx="3835">
                  <c:v>25.562755952440895</c:v>
                </c:pt>
                <c:pt idx="3836">
                  <c:v>25.542792196323902</c:v>
                </c:pt>
                <c:pt idx="3837">
                  <c:v>25.526831898919696</c:v>
                </c:pt>
                <c:pt idx="3838">
                  <c:v>25.518855316256875</c:v>
                </c:pt>
                <c:pt idx="3839">
                  <c:v>25.522843310536615</c:v>
                </c:pt>
                <c:pt idx="3840">
                  <c:v>25.530821081547984</c:v>
                </c:pt>
                <c:pt idx="3841">
                  <c:v>25.530821081547984</c:v>
                </c:pt>
                <c:pt idx="3842">
                  <c:v>25.538801230108135</c:v>
                </c:pt>
                <c:pt idx="3843">
                  <c:v>25.526831898919696</c:v>
                </c:pt>
                <c:pt idx="3844">
                  <c:v>25.534810858563489</c:v>
                </c:pt>
                <c:pt idx="3845">
                  <c:v>25.538801230108135</c:v>
                </c:pt>
                <c:pt idx="3846">
                  <c:v>25.546783757352827</c:v>
                </c:pt>
                <c:pt idx="3847">
                  <c:v>25.554768664418248</c:v>
                </c:pt>
                <c:pt idx="3848">
                  <c:v>25.562755952440895</c:v>
                </c:pt>
                <c:pt idx="3849">
                  <c:v>25.570745622557624</c:v>
                </c:pt>
                <c:pt idx="3850">
                  <c:v>25.638754156393972</c:v>
                </c:pt>
                <c:pt idx="3851">
                  <c:v>25.682851761547241</c:v>
                </c:pt>
                <c:pt idx="3852">
                  <c:v>25.723003467239081</c:v>
                </c:pt>
                <c:pt idx="3853">
                  <c:v>25.747123340365832</c:v>
                </c:pt>
                <c:pt idx="3854">
                  <c:v>25.763215295568514</c:v>
                </c:pt>
                <c:pt idx="3855">
                  <c:v>25.779316893288907</c:v>
                </c:pt>
                <c:pt idx="3856">
                  <c:v>25.779316893288907</c:v>
                </c:pt>
                <c:pt idx="3857">
                  <c:v>25.775290589371451</c:v>
                </c:pt>
                <c:pt idx="3858">
                  <c:v>25.763215295568514</c:v>
                </c:pt>
                <c:pt idx="3859">
                  <c:v>25.775290589371451</c:v>
                </c:pt>
                <c:pt idx="3860">
                  <c:v>25.775290589371451</c:v>
                </c:pt>
                <c:pt idx="3861">
                  <c:v>25.767239790654486</c:v>
                </c:pt>
                <c:pt idx="3862">
                  <c:v>25.763215295568514</c:v>
                </c:pt>
                <c:pt idx="3863">
                  <c:v>25.755168113225309</c:v>
                </c:pt>
                <c:pt idx="3864">
                  <c:v>25.743101857134619</c:v>
                </c:pt>
                <c:pt idx="3865">
                  <c:v>25.731041018517473</c:v>
                </c:pt>
                <c:pt idx="3866">
                  <c:v>25.723003467239081</c:v>
                </c:pt>
                <c:pt idx="3867">
                  <c:v>25.702920107999518</c:v>
                </c:pt>
                <c:pt idx="3868">
                  <c:v>25.658789537544763</c:v>
                </c:pt>
                <c:pt idx="3869">
                  <c:v>25.586732113622617</c:v>
                </c:pt>
                <c:pt idx="3870">
                  <c:v>25.562755952440895</c:v>
                </c:pt>
                <c:pt idx="3871">
                  <c:v>25.538801230108135</c:v>
                </c:pt>
                <c:pt idx="3872">
                  <c:v>25.522843310536615</c:v>
                </c:pt>
                <c:pt idx="3873">
                  <c:v>25.522843310536615</c:v>
                </c:pt>
                <c:pt idx="3874">
                  <c:v>25.530821081547984</c:v>
                </c:pt>
                <c:pt idx="3875">
                  <c:v>25.510881109439723</c:v>
                </c:pt>
                <c:pt idx="3876">
                  <c:v>25.522843310536615</c:v>
                </c:pt>
                <c:pt idx="3877">
                  <c:v>25.526831898919696</c:v>
                </c:pt>
                <c:pt idx="3878">
                  <c:v>25.514867915938538</c:v>
                </c:pt>
                <c:pt idx="3879">
                  <c:v>25.518855316256875</c:v>
                </c:pt>
                <c:pt idx="3880">
                  <c:v>25.526831898919696</c:v>
                </c:pt>
                <c:pt idx="3881">
                  <c:v>25.530821081547984</c:v>
                </c:pt>
                <c:pt idx="3882">
                  <c:v>25.546783757352827</c:v>
                </c:pt>
                <c:pt idx="3883">
                  <c:v>25.542792196323902</c:v>
                </c:pt>
                <c:pt idx="3884">
                  <c:v>25.546783757352827</c:v>
                </c:pt>
                <c:pt idx="3885">
                  <c:v>25.558762010738874</c:v>
                </c:pt>
                <c:pt idx="3886">
                  <c:v>25.570745622557624</c:v>
                </c:pt>
                <c:pt idx="3887">
                  <c:v>25.586732113622617</c:v>
                </c:pt>
                <c:pt idx="3888">
                  <c:v>25.662798410027193</c:v>
                </c:pt>
                <c:pt idx="3889">
                  <c:v>25.727021942193673</c:v>
                </c:pt>
                <c:pt idx="3890">
                  <c:v>25.731041018517473</c:v>
                </c:pt>
                <c:pt idx="3891">
                  <c:v>25.763215295568514</c:v>
                </c:pt>
                <c:pt idx="3892">
                  <c:v>25.779316893288907</c:v>
                </c:pt>
                <c:pt idx="3893">
                  <c:v>25.795428142696153</c:v>
                </c:pt>
                <c:pt idx="3894">
                  <c:v>25.783343800436796</c:v>
                </c:pt>
                <c:pt idx="3895">
                  <c:v>25.783343800436796</c:v>
                </c:pt>
                <c:pt idx="3896">
                  <c:v>25.783343800436796</c:v>
                </c:pt>
                <c:pt idx="3897">
                  <c:v>25.767239790654486</c:v>
                </c:pt>
                <c:pt idx="3898">
                  <c:v>25.763215295568514</c:v>
                </c:pt>
                <c:pt idx="3899">
                  <c:v>25.763215295568514</c:v>
                </c:pt>
                <c:pt idx="3900">
                  <c:v>25.771264888541069</c:v>
                </c:pt>
                <c:pt idx="3901">
                  <c:v>25.755168113225309</c:v>
                </c:pt>
                <c:pt idx="3902">
                  <c:v>25.731041018517473</c:v>
                </c:pt>
                <c:pt idx="3903">
                  <c:v>25.751145425681699</c:v>
                </c:pt>
                <c:pt idx="3904">
                  <c:v>25.735060696353528</c:v>
                </c:pt>
                <c:pt idx="3905">
                  <c:v>25.731041018517473</c:v>
                </c:pt>
                <c:pt idx="3906">
                  <c:v>25.731041018517473</c:v>
                </c:pt>
                <c:pt idx="3907">
                  <c:v>25.698905238257623</c:v>
                </c:pt>
                <c:pt idx="3908">
                  <c:v>25.678839892219756</c:v>
                </c:pt>
                <c:pt idx="3909">
                  <c:v>25.618733730942452</c:v>
                </c:pt>
                <c:pt idx="3910">
                  <c:v>25.578737675905714</c:v>
                </c:pt>
                <c:pt idx="3911">
                  <c:v>25.586732113622617</c:v>
                </c:pt>
                <c:pt idx="3912">
                  <c:v>25.546783757352827</c:v>
                </c:pt>
                <c:pt idx="3913">
                  <c:v>25.522843310536615</c:v>
                </c:pt>
                <c:pt idx="3914">
                  <c:v>25.510881109439723</c:v>
                </c:pt>
                <c:pt idx="3915">
                  <c:v>25.518855316256875</c:v>
                </c:pt>
                <c:pt idx="3916">
                  <c:v>25.518855316256875</c:v>
                </c:pt>
                <c:pt idx="3917">
                  <c:v>25.514867915938538</c:v>
                </c:pt>
                <c:pt idx="3918">
                  <c:v>25.522843310536615</c:v>
                </c:pt>
                <c:pt idx="3919">
                  <c:v>25.526831898919696</c:v>
                </c:pt>
                <c:pt idx="3920">
                  <c:v>25.530821081547984</c:v>
                </c:pt>
                <c:pt idx="3921">
                  <c:v>25.530821081547984</c:v>
                </c:pt>
                <c:pt idx="3922">
                  <c:v>25.538801230108135</c:v>
                </c:pt>
                <c:pt idx="3923">
                  <c:v>25.546783757352827</c:v>
                </c:pt>
                <c:pt idx="3924">
                  <c:v>25.526831898919696</c:v>
                </c:pt>
                <c:pt idx="3925">
                  <c:v>25.542792196323902</c:v>
                </c:pt>
                <c:pt idx="3926">
                  <c:v>25.542792196323902</c:v>
                </c:pt>
                <c:pt idx="3927">
                  <c:v>25.550775913336906</c:v>
                </c:pt>
                <c:pt idx="3928">
                  <c:v>25.550775913336906</c:v>
                </c:pt>
                <c:pt idx="3929">
                  <c:v>25.558762010738874</c:v>
                </c:pt>
                <c:pt idx="3930">
                  <c:v>25.558762010738874</c:v>
                </c:pt>
                <c:pt idx="3931">
                  <c:v>25.578737675905714</c:v>
                </c:pt>
                <c:pt idx="3932">
                  <c:v>25.590730226975012</c:v>
                </c:pt>
                <c:pt idx="3933">
                  <c:v>25.662798410027193</c:v>
                </c:pt>
                <c:pt idx="3934">
                  <c:v>25.710951649160535</c:v>
                </c:pt>
                <c:pt idx="3935">
                  <c:v>25.714968320865481</c:v>
                </c:pt>
                <c:pt idx="3936">
                  <c:v>25.763215295568514</c:v>
                </c:pt>
                <c:pt idx="3937">
                  <c:v>25.779316893288907</c:v>
                </c:pt>
                <c:pt idx="3938">
                  <c:v>25.787371310958378</c:v>
                </c:pt>
                <c:pt idx="3939">
                  <c:v>25.803487389649192</c:v>
                </c:pt>
                <c:pt idx="3940">
                  <c:v>25.799457464199051</c:v>
                </c:pt>
                <c:pt idx="3941">
                  <c:v>25.791399424997053</c:v>
                </c:pt>
                <c:pt idx="3942">
                  <c:v>25.787371310958378</c:v>
                </c:pt>
                <c:pt idx="3943">
                  <c:v>25.795428142696153</c:v>
                </c:pt>
                <c:pt idx="3944">
                  <c:v>25.799457464199051</c:v>
                </c:pt>
                <c:pt idx="3945">
                  <c:v>25.779316893288907</c:v>
                </c:pt>
                <c:pt idx="3946">
                  <c:v>25.787371310958378</c:v>
                </c:pt>
                <c:pt idx="3947">
                  <c:v>25.783343800436796</c:v>
                </c:pt>
                <c:pt idx="3948">
                  <c:v>25.763215295568514</c:v>
                </c:pt>
                <c:pt idx="3949">
                  <c:v>25.763215295568514</c:v>
                </c:pt>
                <c:pt idx="3950">
                  <c:v>25.743101857134619</c:v>
                </c:pt>
                <c:pt idx="3951">
                  <c:v>25.755168113225309</c:v>
                </c:pt>
                <c:pt idx="3952">
                  <c:v>25.751145425681699</c:v>
                </c:pt>
                <c:pt idx="3953">
                  <c:v>25.735060696353528</c:v>
                </c:pt>
                <c:pt idx="3954">
                  <c:v>25.723003467239081</c:v>
                </c:pt>
                <c:pt idx="3955">
                  <c:v>25.714968320865481</c:v>
                </c:pt>
                <c:pt idx="3956">
                  <c:v>25.706935578252839</c:v>
                </c:pt>
                <c:pt idx="3957">
                  <c:v>25.64676651317248</c:v>
                </c:pt>
                <c:pt idx="3958">
                  <c:v>25.598728243378915</c:v>
                </c:pt>
                <c:pt idx="3959">
                  <c:v>25.574741351256662</c:v>
                </c:pt>
                <c:pt idx="3960">
                  <c:v>25.550775913336906</c:v>
                </c:pt>
                <c:pt idx="3961">
                  <c:v>25.538801230108135</c:v>
                </c:pt>
                <c:pt idx="3962">
                  <c:v>25.522843310536615</c:v>
                </c:pt>
                <c:pt idx="3963">
                  <c:v>25.506894896618618</c:v>
                </c:pt>
                <c:pt idx="3964">
                  <c:v>25.530821081547984</c:v>
                </c:pt>
                <c:pt idx="3965">
                  <c:v>25.530821081547984</c:v>
                </c:pt>
                <c:pt idx="3966">
                  <c:v>25.518855316256875</c:v>
                </c:pt>
                <c:pt idx="3967">
                  <c:v>25.530821081547984</c:v>
                </c:pt>
                <c:pt idx="3968">
                  <c:v>25.530821081547984</c:v>
                </c:pt>
                <c:pt idx="3969">
                  <c:v>25.546783757352827</c:v>
                </c:pt>
                <c:pt idx="3970">
                  <c:v>25.554768664418248</c:v>
                </c:pt>
                <c:pt idx="3971">
                  <c:v>25.550775913336906</c:v>
                </c:pt>
                <c:pt idx="3972">
                  <c:v>25.554768664418248</c:v>
                </c:pt>
                <c:pt idx="3973">
                  <c:v>25.566750489666447</c:v>
                </c:pt>
                <c:pt idx="3974">
                  <c:v>25.558762010738874</c:v>
                </c:pt>
                <c:pt idx="3975">
                  <c:v>25.566750489666447</c:v>
                </c:pt>
                <c:pt idx="3976">
                  <c:v>25.546783757352827</c:v>
                </c:pt>
                <c:pt idx="3977">
                  <c:v>25.570745622557624</c:v>
                </c:pt>
                <c:pt idx="3978">
                  <c:v>25.586732113622617</c:v>
                </c:pt>
                <c:pt idx="3979">
                  <c:v>25.618733730942452</c:v>
                </c:pt>
                <c:pt idx="3980">
                  <c:v>25.694890968884309</c:v>
                </c:pt>
                <c:pt idx="3981">
                  <c:v>25.727021942193673</c:v>
                </c:pt>
                <c:pt idx="3982">
                  <c:v>25.759191403139837</c:v>
                </c:pt>
                <c:pt idx="3983">
                  <c:v>25.783343800436796</c:v>
                </c:pt>
                <c:pt idx="3984">
                  <c:v>25.787371310958378</c:v>
                </c:pt>
                <c:pt idx="3985">
                  <c:v>25.791399424997053</c:v>
                </c:pt>
                <c:pt idx="3986">
                  <c:v>25.787371310958378</c:v>
                </c:pt>
                <c:pt idx="3987">
                  <c:v>25.791399424997053</c:v>
                </c:pt>
                <c:pt idx="3988">
                  <c:v>25.791399424997053</c:v>
                </c:pt>
                <c:pt idx="3989">
                  <c:v>25.779316893288907</c:v>
                </c:pt>
                <c:pt idx="3990">
                  <c:v>25.779316893288907</c:v>
                </c:pt>
                <c:pt idx="3991">
                  <c:v>25.767239790654486</c:v>
                </c:pt>
                <c:pt idx="3992">
                  <c:v>25.743101857134619</c:v>
                </c:pt>
                <c:pt idx="3993">
                  <c:v>25.755168113225309</c:v>
                </c:pt>
                <c:pt idx="3994">
                  <c:v>25.739080975844871</c:v>
                </c:pt>
                <c:pt idx="3995">
                  <c:v>25.718985593510681</c:v>
                </c:pt>
                <c:pt idx="3996">
                  <c:v>25.674828622546755</c:v>
                </c:pt>
                <c:pt idx="3997">
                  <c:v>25.642760035597959</c:v>
                </c:pt>
                <c:pt idx="3998">
                  <c:v>25.578737675905714</c:v>
                </c:pt>
                <c:pt idx="3999">
                  <c:v>25.558762010738874</c:v>
                </c:pt>
                <c:pt idx="4000">
                  <c:v>25.522843310536615</c:v>
                </c:pt>
                <c:pt idx="4001">
                  <c:v>25.522843310536615</c:v>
                </c:pt>
                <c:pt idx="4002">
                  <c:v>25.522843310536615</c:v>
                </c:pt>
                <c:pt idx="4003">
                  <c:v>25.530821081547984</c:v>
                </c:pt>
                <c:pt idx="4004">
                  <c:v>25.510881109439723</c:v>
                </c:pt>
                <c:pt idx="4005">
                  <c:v>25.522843310536615</c:v>
                </c:pt>
                <c:pt idx="4006">
                  <c:v>25.530821081547984</c:v>
                </c:pt>
                <c:pt idx="4007">
                  <c:v>25.530821081547984</c:v>
                </c:pt>
                <c:pt idx="4008">
                  <c:v>25.538801230108135</c:v>
                </c:pt>
                <c:pt idx="4009">
                  <c:v>25.538801230108135</c:v>
                </c:pt>
                <c:pt idx="4010">
                  <c:v>25.542792196323902</c:v>
                </c:pt>
                <c:pt idx="4011">
                  <c:v>25.554768664418248</c:v>
                </c:pt>
                <c:pt idx="4012">
                  <c:v>25.574741351256662</c:v>
                </c:pt>
                <c:pt idx="4013">
                  <c:v>25.594728936846323</c:v>
                </c:pt>
                <c:pt idx="4014">
                  <c:v>25.670817952385491</c:v>
                </c:pt>
                <c:pt idx="4015">
                  <c:v>25.731041018517473</c:v>
                </c:pt>
                <c:pt idx="4016">
                  <c:v>25.755168113225309</c:v>
                </c:pt>
                <c:pt idx="4017">
                  <c:v>25.759191403139837</c:v>
                </c:pt>
                <c:pt idx="4018">
                  <c:v>25.787371310958378</c:v>
                </c:pt>
                <c:pt idx="4019">
                  <c:v>25.771264888541069</c:v>
                </c:pt>
                <c:pt idx="4020">
                  <c:v>25.791399424997053</c:v>
                </c:pt>
                <c:pt idx="4021">
                  <c:v>25.775290589371451</c:v>
                </c:pt>
                <c:pt idx="4022">
                  <c:v>25.775290589371451</c:v>
                </c:pt>
                <c:pt idx="4023">
                  <c:v>25.787371310958378</c:v>
                </c:pt>
                <c:pt idx="4024">
                  <c:v>25.783343800436796</c:v>
                </c:pt>
                <c:pt idx="4025">
                  <c:v>25.775290589371451</c:v>
                </c:pt>
                <c:pt idx="4026">
                  <c:v>25.771264888541069</c:v>
                </c:pt>
                <c:pt idx="4027">
                  <c:v>25.763215295568514</c:v>
                </c:pt>
                <c:pt idx="4028">
                  <c:v>25.759191403139837</c:v>
                </c:pt>
                <c:pt idx="4029">
                  <c:v>25.743101857134619</c:v>
                </c:pt>
                <c:pt idx="4030">
                  <c:v>25.727021942193673</c:v>
                </c:pt>
                <c:pt idx="4031">
                  <c:v>25.731041018517473</c:v>
                </c:pt>
                <c:pt idx="4032">
                  <c:v>25.723003467239081</c:v>
                </c:pt>
                <c:pt idx="4033">
                  <c:v>25.674828622546755</c:v>
                </c:pt>
                <c:pt idx="4034">
                  <c:v>25.62674010757938</c:v>
                </c:pt>
                <c:pt idx="4035">
                  <c:v>25.594728936846323</c:v>
                </c:pt>
                <c:pt idx="4036">
                  <c:v>25.554768664418248</c:v>
                </c:pt>
                <c:pt idx="4037">
                  <c:v>25.542792196323902</c:v>
                </c:pt>
                <c:pt idx="4038">
                  <c:v>25.530821081547984</c:v>
                </c:pt>
                <c:pt idx="4039">
                  <c:v>25.530821081547984</c:v>
                </c:pt>
                <c:pt idx="4040">
                  <c:v>25.522843310536615</c:v>
                </c:pt>
                <c:pt idx="4041">
                  <c:v>25.526831898919696</c:v>
                </c:pt>
                <c:pt idx="4042">
                  <c:v>25.526831898919696</c:v>
                </c:pt>
                <c:pt idx="4043">
                  <c:v>25.538801230108135</c:v>
                </c:pt>
                <c:pt idx="4044">
                  <c:v>25.538801230108135</c:v>
                </c:pt>
                <c:pt idx="4045">
                  <c:v>25.530821081547984</c:v>
                </c:pt>
                <c:pt idx="4046">
                  <c:v>25.534810858563489</c:v>
                </c:pt>
                <c:pt idx="4047">
                  <c:v>25.522843310536615</c:v>
                </c:pt>
                <c:pt idx="4048">
                  <c:v>25.546783757352827</c:v>
                </c:pt>
                <c:pt idx="4049">
                  <c:v>25.554768664418248</c:v>
                </c:pt>
                <c:pt idx="4050">
                  <c:v>25.542792196323902</c:v>
                </c:pt>
                <c:pt idx="4051">
                  <c:v>25.530821081547984</c:v>
                </c:pt>
                <c:pt idx="4052">
                  <c:v>25.534810858563489</c:v>
                </c:pt>
                <c:pt idx="4053">
                  <c:v>25.554768664418248</c:v>
                </c:pt>
                <c:pt idx="4054">
                  <c:v>25.550775913336906</c:v>
                </c:pt>
                <c:pt idx="4055">
                  <c:v>25.570745622557624</c:v>
                </c:pt>
                <c:pt idx="4056">
                  <c:v>25.614731438968434</c:v>
                </c:pt>
                <c:pt idx="4057">
                  <c:v>25.682851761547241</c:v>
                </c:pt>
                <c:pt idx="4058">
                  <c:v>25.682851761547241</c:v>
                </c:pt>
                <c:pt idx="4059">
                  <c:v>25.682851761547241</c:v>
                </c:pt>
                <c:pt idx="4060">
                  <c:v>25.779316893288907</c:v>
                </c:pt>
                <c:pt idx="4061">
                  <c:v>25.791399424997053</c:v>
                </c:pt>
                <c:pt idx="4062">
                  <c:v>25.787371310958378</c:v>
                </c:pt>
                <c:pt idx="4063">
                  <c:v>25.787371310958378</c:v>
                </c:pt>
                <c:pt idx="4064">
                  <c:v>25.783343800436796</c:v>
                </c:pt>
                <c:pt idx="4065">
                  <c:v>25.791399424997053</c:v>
                </c:pt>
                <c:pt idx="4066">
                  <c:v>25.791399424997053</c:v>
                </c:pt>
                <c:pt idx="4067">
                  <c:v>25.791399424997053</c:v>
                </c:pt>
                <c:pt idx="4068">
                  <c:v>25.799457464199051</c:v>
                </c:pt>
                <c:pt idx="4069">
                  <c:v>25.787371310958378</c:v>
                </c:pt>
                <c:pt idx="4070">
                  <c:v>25.787371310958378</c:v>
                </c:pt>
                <c:pt idx="4071">
                  <c:v>25.775290589371451</c:v>
                </c:pt>
                <c:pt idx="4072">
                  <c:v>25.775290589371451</c:v>
                </c:pt>
                <c:pt idx="4073">
                  <c:v>25.775290589371451</c:v>
                </c:pt>
                <c:pt idx="4074">
                  <c:v>25.751145425681699</c:v>
                </c:pt>
                <c:pt idx="4075">
                  <c:v>25.751145425681699</c:v>
                </c:pt>
                <c:pt idx="4076">
                  <c:v>25.743101857134619</c:v>
                </c:pt>
                <c:pt idx="4077">
                  <c:v>25.743101857134619</c:v>
                </c:pt>
                <c:pt idx="4078">
                  <c:v>25.727021942193673</c:v>
                </c:pt>
                <c:pt idx="4079">
                  <c:v>25.727021942193673</c:v>
                </c:pt>
                <c:pt idx="4080">
                  <c:v>25.723003467239081</c:v>
                </c:pt>
                <c:pt idx="4081">
                  <c:v>25.686864230671944</c:v>
                </c:pt>
                <c:pt idx="4082">
                  <c:v>25.642760035597959</c:v>
                </c:pt>
                <c:pt idx="4083">
                  <c:v>25.598728243378915</c:v>
                </c:pt>
                <c:pt idx="4084">
                  <c:v>25.570745622557624</c:v>
                </c:pt>
                <c:pt idx="4085">
                  <c:v>25.550775913336906</c:v>
                </c:pt>
                <c:pt idx="4086">
                  <c:v>25.538801230108135</c:v>
                </c:pt>
                <c:pt idx="4087">
                  <c:v>25.530821081547984</c:v>
                </c:pt>
                <c:pt idx="4088">
                  <c:v>25.526831898919696</c:v>
                </c:pt>
                <c:pt idx="4089">
                  <c:v>25.526831898919696</c:v>
                </c:pt>
                <c:pt idx="4090">
                  <c:v>25.530821081547984</c:v>
                </c:pt>
                <c:pt idx="4091">
                  <c:v>25.514867915938538</c:v>
                </c:pt>
                <c:pt idx="4092">
                  <c:v>25.534810858563489</c:v>
                </c:pt>
                <c:pt idx="4093">
                  <c:v>25.526831898919696</c:v>
                </c:pt>
                <c:pt idx="4094">
                  <c:v>25.522843310536615</c:v>
                </c:pt>
                <c:pt idx="4095">
                  <c:v>25.542792196323902</c:v>
                </c:pt>
                <c:pt idx="4096">
                  <c:v>25.530821081547984</c:v>
                </c:pt>
                <c:pt idx="4097">
                  <c:v>25.542792196323902</c:v>
                </c:pt>
                <c:pt idx="4098">
                  <c:v>25.542792196323902</c:v>
                </c:pt>
                <c:pt idx="4099">
                  <c:v>25.534810858563489</c:v>
                </c:pt>
                <c:pt idx="4100">
                  <c:v>25.542792196323902</c:v>
                </c:pt>
                <c:pt idx="4101">
                  <c:v>25.542792196323902</c:v>
                </c:pt>
                <c:pt idx="4102">
                  <c:v>25.558762010738874</c:v>
                </c:pt>
                <c:pt idx="4103">
                  <c:v>25.566750489666447</c:v>
                </c:pt>
                <c:pt idx="4104">
                  <c:v>25.566750489666447</c:v>
                </c:pt>
                <c:pt idx="4105">
                  <c:v>25.618733730942452</c:v>
                </c:pt>
                <c:pt idx="4106">
                  <c:v>25.686864230671944</c:v>
                </c:pt>
                <c:pt idx="4107">
                  <c:v>25.706935578252839</c:v>
                </c:pt>
                <c:pt idx="4108">
                  <c:v>25.706935578252839</c:v>
                </c:pt>
                <c:pt idx="4109">
                  <c:v>25.771264888541069</c:v>
                </c:pt>
                <c:pt idx="4110">
                  <c:v>25.787371310958378</c:v>
                </c:pt>
                <c:pt idx="4111">
                  <c:v>25.787371310958378</c:v>
                </c:pt>
                <c:pt idx="4112">
                  <c:v>25.799457464199051</c:v>
                </c:pt>
                <c:pt idx="4113">
                  <c:v>25.787371310958378</c:v>
                </c:pt>
                <c:pt idx="4114">
                  <c:v>25.787371310958378</c:v>
                </c:pt>
                <c:pt idx="4115">
                  <c:v>25.783343800436796</c:v>
                </c:pt>
                <c:pt idx="4116">
                  <c:v>25.783343800436796</c:v>
                </c:pt>
                <c:pt idx="4117">
                  <c:v>25.783343800436796</c:v>
                </c:pt>
                <c:pt idx="4118">
                  <c:v>25.783343800436796</c:v>
                </c:pt>
                <c:pt idx="4119">
                  <c:v>25.775290589371451</c:v>
                </c:pt>
                <c:pt idx="4120">
                  <c:v>25.775290589371451</c:v>
                </c:pt>
                <c:pt idx="4121">
                  <c:v>25.775290589371451</c:v>
                </c:pt>
                <c:pt idx="4122">
                  <c:v>25.771264888541069</c:v>
                </c:pt>
                <c:pt idx="4123">
                  <c:v>25.751145425681699</c:v>
                </c:pt>
                <c:pt idx="4124">
                  <c:v>25.735060696353528</c:v>
                </c:pt>
                <c:pt idx="4125">
                  <c:v>25.727021942193673</c:v>
                </c:pt>
                <c:pt idx="4126">
                  <c:v>25.702920107999518</c:v>
                </c:pt>
                <c:pt idx="4127">
                  <c:v>25.650773589260041</c:v>
                </c:pt>
                <c:pt idx="4128">
                  <c:v>25.618733730942452</c:v>
                </c:pt>
                <c:pt idx="4129">
                  <c:v>25.570745622557624</c:v>
                </c:pt>
                <c:pt idx="4130">
                  <c:v>25.546783757352827</c:v>
                </c:pt>
                <c:pt idx="4131">
                  <c:v>25.546783757352827</c:v>
                </c:pt>
                <c:pt idx="4132">
                  <c:v>25.538801230108135</c:v>
                </c:pt>
                <c:pt idx="4133">
                  <c:v>25.530821081547984</c:v>
                </c:pt>
                <c:pt idx="4134">
                  <c:v>25.538801230108135</c:v>
                </c:pt>
                <c:pt idx="4135">
                  <c:v>25.526831898919696</c:v>
                </c:pt>
                <c:pt idx="4136">
                  <c:v>25.530821081547984</c:v>
                </c:pt>
                <c:pt idx="4137">
                  <c:v>25.522843310536615</c:v>
                </c:pt>
                <c:pt idx="4138">
                  <c:v>25.534810858563489</c:v>
                </c:pt>
                <c:pt idx="4139">
                  <c:v>25.538801230108135</c:v>
                </c:pt>
                <c:pt idx="4140">
                  <c:v>25.542792196323902</c:v>
                </c:pt>
                <c:pt idx="4141">
                  <c:v>25.538801230108135</c:v>
                </c:pt>
                <c:pt idx="4142">
                  <c:v>25.554768664418248</c:v>
                </c:pt>
                <c:pt idx="4143">
                  <c:v>25.554768664418248</c:v>
                </c:pt>
                <c:pt idx="4144">
                  <c:v>25.542792196323902</c:v>
                </c:pt>
                <c:pt idx="4145">
                  <c:v>25.546783757352827</c:v>
                </c:pt>
                <c:pt idx="4146">
                  <c:v>25.538801230108135</c:v>
                </c:pt>
                <c:pt idx="4147">
                  <c:v>25.562755952440895</c:v>
                </c:pt>
                <c:pt idx="4148">
                  <c:v>25.554768664418248</c:v>
                </c:pt>
                <c:pt idx="4149">
                  <c:v>25.562755952440895</c:v>
                </c:pt>
                <c:pt idx="4150">
                  <c:v>25.602728146715037</c:v>
                </c:pt>
                <c:pt idx="4151">
                  <c:v>25.586732113622617</c:v>
                </c:pt>
                <c:pt idx="4152">
                  <c:v>25.670817952385491</c:v>
                </c:pt>
                <c:pt idx="4153">
                  <c:v>25.723003467239081</c:v>
                </c:pt>
                <c:pt idx="4154">
                  <c:v>25.743101857134619</c:v>
                </c:pt>
                <c:pt idx="4155">
                  <c:v>25.763215295568514</c:v>
                </c:pt>
                <c:pt idx="4156">
                  <c:v>25.775290589371451</c:v>
                </c:pt>
                <c:pt idx="4157">
                  <c:v>25.795428142696153</c:v>
                </c:pt>
                <c:pt idx="4158">
                  <c:v>25.791399424997053</c:v>
                </c:pt>
                <c:pt idx="4159">
                  <c:v>25.791399424997053</c:v>
                </c:pt>
                <c:pt idx="4160">
                  <c:v>25.795428142696153</c:v>
                </c:pt>
                <c:pt idx="4161">
                  <c:v>25.799457464199051</c:v>
                </c:pt>
                <c:pt idx="4162">
                  <c:v>25.791399424997053</c:v>
                </c:pt>
                <c:pt idx="4163">
                  <c:v>25.795428142696153</c:v>
                </c:pt>
                <c:pt idx="4164">
                  <c:v>25.795428142696153</c:v>
                </c:pt>
                <c:pt idx="4165">
                  <c:v>25.783343800436796</c:v>
                </c:pt>
                <c:pt idx="4166">
                  <c:v>25.787371310958378</c:v>
                </c:pt>
                <c:pt idx="4167">
                  <c:v>25.779316893288907</c:v>
                </c:pt>
                <c:pt idx="4168">
                  <c:v>25.771264888541069</c:v>
                </c:pt>
                <c:pt idx="4169">
                  <c:v>25.771264888541069</c:v>
                </c:pt>
                <c:pt idx="4170">
                  <c:v>25.763215295568514</c:v>
                </c:pt>
                <c:pt idx="4171">
                  <c:v>25.767239790654486</c:v>
                </c:pt>
                <c:pt idx="4172">
                  <c:v>25.763215295568514</c:v>
                </c:pt>
                <c:pt idx="4173">
                  <c:v>25.747123340365832</c:v>
                </c:pt>
                <c:pt idx="4174">
                  <c:v>25.751145425681699</c:v>
                </c:pt>
                <c:pt idx="4175">
                  <c:v>25.743101857134619</c:v>
                </c:pt>
                <c:pt idx="4176">
                  <c:v>25.718985593510681</c:v>
                </c:pt>
                <c:pt idx="4177">
                  <c:v>25.702920107999518</c:v>
                </c:pt>
                <c:pt idx="4178">
                  <c:v>25.678839892219756</c:v>
                </c:pt>
                <c:pt idx="4179">
                  <c:v>25.62674010757938</c:v>
                </c:pt>
                <c:pt idx="4180">
                  <c:v>25.594728936846323</c:v>
                </c:pt>
                <c:pt idx="4181">
                  <c:v>25.562755952440895</c:v>
                </c:pt>
                <c:pt idx="4182">
                  <c:v>25.542792196323902</c:v>
                </c:pt>
                <c:pt idx="4183">
                  <c:v>25.538801230108135</c:v>
                </c:pt>
                <c:pt idx="4184">
                  <c:v>25.526831898919696</c:v>
                </c:pt>
                <c:pt idx="4185">
                  <c:v>25.514867915938538</c:v>
                </c:pt>
                <c:pt idx="4186">
                  <c:v>25.526831898919696</c:v>
                </c:pt>
                <c:pt idx="4187">
                  <c:v>25.522843310536615</c:v>
                </c:pt>
                <c:pt idx="4188">
                  <c:v>25.534810858563489</c:v>
                </c:pt>
                <c:pt idx="4189">
                  <c:v>25.526831898919696</c:v>
                </c:pt>
                <c:pt idx="4190">
                  <c:v>25.538801230108135</c:v>
                </c:pt>
                <c:pt idx="4191">
                  <c:v>25.538801230108135</c:v>
                </c:pt>
                <c:pt idx="4192">
                  <c:v>25.546783757352827</c:v>
                </c:pt>
                <c:pt idx="4193">
                  <c:v>25.546783757352827</c:v>
                </c:pt>
                <c:pt idx="4194">
                  <c:v>25.546783757352827</c:v>
                </c:pt>
                <c:pt idx="4195">
                  <c:v>25.546783757352827</c:v>
                </c:pt>
                <c:pt idx="4196">
                  <c:v>25.558762010738874</c:v>
                </c:pt>
                <c:pt idx="4197">
                  <c:v>25.550775913336906</c:v>
                </c:pt>
                <c:pt idx="4198">
                  <c:v>25.558762010738874</c:v>
                </c:pt>
                <c:pt idx="4199">
                  <c:v>25.562755952440895</c:v>
                </c:pt>
                <c:pt idx="4200">
                  <c:v>25.578737675905714</c:v>
                </c:pt>
                <c:pt idx="4201">
                  <c:v>25.578737675905714</c:v>
                </c:pt>
                <c:pt idx="4202">
                  <c:v>25.62674010757938</c:v>
                </c:pt>
                <c:pt idx="4203">
                  <c:v>25.678839892219756</c:v>
                </c:pt>
                <c:pt idx="4204">
                  <c:v>25.723003467239081</c:v>
                </c:pt>
                <c:pt idx="4205">
                  <c:v>25.755168113225309</c:v>
                </c:pt>
                <c:pt idx="4206">
                  <c:v>25.763215295568514</c:v>
                </c:pt>
                <c:pt idx="4207">
                  <c:v>25.779316893288907</c:v>
                </c:pt>
                <c:pt idx="4208">
                  <c:v>25.787371310958378</c:v>
                </c:pt>
                <c:pt idx="4209">
                  <c:v>25.787371310958378</c:v>
                </c:pt>
                <c:pt idx="4210">
                  <c:v>25.787371310958378</c:v>
                </c:pt>
                <c:pt idx="4211">
                  <c:v>25.787371310958378</c:v>
                </c:pt>
                <c:pt idx="4212">
                  <c:v>25.779316893288907</c:v>
                </c:pt>
                <c:pt idx="4213">
                  <c:v>25.787371310958378</c:v>
                </c:pt>
                <c:pt idx="4214">
                  <c:v>25.775290589371451</c:v>
                </c:pt>
                <c:pt idx="4215">
                  <c:v>25.751145425681699</c:v>
                </c:pt>
                <c:pt idx="4216">
                  <c:v>25.771264888541069</c:v>
                </c:pt>
                <c:pt idx="4217">
                  <c:v>25.775290589371451</c:v>
                </c:pt>
                <c:pt idx="4218">
                  <c:v>25.759191403139837</c:v>
                </c:pt>
                <c:pt idx="4219">
                  <c:v>25.751145425681699</c:v>
                </c:pt>
                <c:pt idx="4220">
                  <c:v>25.743101857134619</c:v>
                </c:pt>
                <c:pt idx="4221">
                  <c:v>25.735060696353528</c:v>
                </c:pt>
                <c:pt idx="4222">
                  <c:v>25.723003467239081</c:v>
                </c:pt>
                <c:pt idx="4223">
                  <c:v>25.682851761547241</c:v>
                </c:pt>
                <c:pt idx="4224">
                  <c:v>25.622736620431951</c:v>
                </c:pt>
                <c:pt idx="4225">
                  <c:v>25.58273459664693</c:v>
                </c:pt>
                <c:pt idx="4226">
                  <c:v>25.554768664418248</c:v>
                </c:pt>
                <c:pt idx="4227">
                  <c:v>25.538801230108135</c:v>
                </c:pt>
                <c:pt idx="4228">
                  <c:v>25.534810858563489</c:v>
                </c:pt>
                <c:pt idx="4229">
                  <c:v>25.522843310536615</c:v>
                </c:pt>
                <c:pt idx="4230">
                  <c:v>25.522843310536615</c:v>
                </c:pt>
                <c:pt idx="4231">
                  <c:v>25.526831898919696</c:v>
                </c:pt>
                <c:pt idx="4232">
                  <c:v>25.518855316256875</c:v>
                </c:pt>
                <c:pt idx="4233">
                  <c:v>25.534810858563489</c:v>
                </c:pt>
                <c:pt idx="4234">
                  <c:v>25.518855316256875</c:v>
                </c:pt>
                <c:pt idx="4235">
                  <c:v>25.546783757352827</c:v>
                </c:pt>
                <c:pt idx="4236">
                  <c:v>25.550775913336906</c:v>
                </c:pt>
                <c:pt idx="4237">
                  <c:v>25.550775913336906</c:v>
                </c:pt>
                <c:pt idx="4238">
                  <c:v>25.554768664418248</c:v>
                </c:pt>
                <c:pt idx="4239">
                  <c:v>25.554768664418248</c:v>
                </c:pt>
                <c:pt idx="4240">
                  <c:v>25.554768664418248</c:v>
                </c:pt>
                <c:pt idx="4241">
                  <c:v>25.566750489666447</c:v>
                </c:pt>
                <c:pt idx="4242">
                  <c:v>25.562755952440895</c:v>
                </c:pt>
                <c:pt idx="4243">
                  <c:v>25.58273459664693</c:v>
                </c:pt>
                <c:pt idx="4244">
                  <c:v>25.570745622557624</c:v>
                </c:pt>
                <c:pt idx="4245">
                  <c:v>25.590730226975012</c:v>
                </c:pt>
                <c:pt idx="4246">
                  <c:v>25.64676651317248</c:v>
                </c:pt>
                <c:pt idx="4247">
                  <c:v>25.694890968884309</c:v>
                </c:pt>
                <c:pt idx="4248">
                  <c:v>25.731041018517473</c:v>
                </c:pt>
                <c:pt idx="4249">
                  <c:v>25.751145425681699</c:v>
                </c:pt>
                <c:pt idx="4250">
                  <c:v>25.771264888541069</c:v>
                </c:pt>
                <c:pt idx="4251">
                  <c:v>25.771264888541069</c:v>
                </c:pt>
                <c:pt idx="4252">
                  <c:v>25.787371310958378</c:v>
                </c:pt>
                <c:pt idx="4253">
                  <c:v>25.787371310958378</c:v>
                </c:pt>
                <c:pt idx="4254">
                  <c:v>25.791399424997053</c:v>
                </c:pt>
                <c:pt idx="4255">
                  <c:v>25.791399424997053</c:v>
                </c:pt>
                <c:pt idx="4256">
                  <c:v>25.795428142696153</c:v>
                </c:pt>
                <c:pt idx="4257">
                  <c:v>25.779316893288907</c:v>
                </c:pt>
                <c:pt idx="4258">
                  <c:v>25.779316893288907</c:v>
                </c:pt>
                <c:pt idx="4259">
                  <c:v>25.779316893288907</c:v>
                </c:pt>
                <c:pt idx="4260">
                  <c:v>25.775290589371451</c:v>
                </c:pt>
                <c:pt idx="4261">
                  <c:v>25.775290589371451</c:v>
                </c:pt>
                <c:pt idx="4262">
                  <c:v>25.771264888541069</c:v>
                </c:pt>
                <c:pt idx="4263">
                  <c:v>25.759191403139837</c:v>
                </c:pt>
                <c:pt idx="4264">
                  <c:v>25.759191403139837</c:v>
                </c:pt>
                <c:pt idx="4265">
                  <c:v>25.759191403139837</c:v>
                </c:pt>
                <c:pt idx="4266">
                  <c:v>25.755168113225309</c:v>
                </c:pt>
                <c:pt idx="4267">
                  <c:v>25.743101857134619</c:v>
                </c:pt>
                <c:pt idx="4268">
                  <c:v>25.723003467239081</c:v>
                </c:pt>
                <c:pt idx="4269">
                  <c:v>25.702920107999518</c:v>
                </c:pt>
                <c:pt idx="4270">
                  <c:v>25.642760035597959</c:v>
                </c:pt>
                <c:pt idx="4271">
                  <c:v>25.602728146715037</c:v>
                </c:pt>
                <c:pt idx="4272">
                  <c:v>25.566750489666447</c:v>
                </c:pt>
                <c:pt idx="4273">
                  <c:v>25.546783757352827</c:v>
                </c:pt>
                <c:pt idx="4274">
                  <c:v>25.518855316256875</c:v>
                </c:pt>
                <c:pt idx="4275">
                  <c:v>25.514867915938538</c:v>
                </c:pt>
                <c:pt idx="4276">
                  <c:v>25.522843310536615</c:v>
                </c:pt>
                <c:pt idx="4277">
                  <c:v>25.514867915938538</c:v>
                </c:pt>
                <c:pt idx="4278">
                  <c:v>25.502909277333345</c:v>
                </c:pt>
                <c:pt idx="4279">
                  <c:v>25.522843310536615</c:v>
                </c:pt>
                <c:pt idx="4280">
                  <c:v>25.510881109439723</c:v>
                </c:pt>
                <c:pt idx="4281">
                  <c:v>25.518855316256875</c:v>
                </c:pt>
                <c:pt idx="4282">
                  <c:v>25.518855316256875</c:v>
                </c:pt>
                <c:pt idx="4283">
                  <c:v>25.530821081547984</c:v>
                </c:pt>
                <c:pt idx="4284">
                  <c:v>25.530821081547984</c:v>
                </c:pt>
                <c:pt idx="4285">
                  <c:v>25.530821081547984</c:v>
                </c:pt>
                <c:pt idx="4286">
                  <c:v>25.522843310536615</c:v>
                </c:pt>
                <c:pt idx="4287">
                  <c:v>25.550775913336906</c:v>
                </c:pt>
                <c:pt idx="4288">
                  <c:v>25.550775913336906</c:v>
                </c:pt>
                <c:pt idx="4289">
                  <c:v>25.550775913336906</c:v>
                </c:pt>
                <c:pt idx="4290">
                  <c:v>25.566750489666447</c:v>
                </c:pt>
                <c:pt idx="4291">
                  <c:v>25.570745622557624</c:v>
                </c:pt>
                <c:pt idx="4292">
                  <c:v>25.566750489666447</c:v>
                </c:pt>
                <c:pt idx="4293">
                  <c:v>25.578737675905714</c:v>
                </c:pt>
                <c:pt idx="4294">
                  <c:v>25.578737675905714</c:v>
                </c:pt>
                <c:pt idx="4295">
                  <c:v>25.590730226975012</c:v>
                </c:pt>
                <c:pt idx="4296">
                  <c:v>25.610729744367475</c:v>
                </c:pt>
                <c:pt idx="4297">
                  <c:v>25.658789537544763</c:v>
                </c:pt>
                <c:pt idx="4298">
                  <c:v>25.714968320865481</c:v>
                </c:pt>
                <c:pt idx="4299">
                  <c:v>25.747123340365832</c:v>
                </c:pt>
                <c:pt idx="4300">
                  <c:v>25.755168113225309</c:v>
                </c:pt>
                <c:pt idx="4301">
                  <c:v>25.783343800436796</c:v>
                </c:pt>
                <c:pt idx="4302">
                  <c:v>25.791399424997053</c:v>
                </c:pt>
                <c:pt idx="4303">
                  <c:v>25.787371310958378</c:v>
                </c:pt>
                <c:pt idx="4304">
                  <c:v>25.787371310958378</c:v>
                </c:pt>
                <c:pt idx="4305">
                  <c:v>25.795428142696153</c:v>
                </c:pt>
                <c:pt idx="4306">
                  <c:v>25.787371310958378</c:v>
                </c:pt>
                <c:pt idx="4307">
                  <c:v>25.783343800436796</c:v>
                </c:pt>
                <c:pt idx="4308">
                  <c:v>25.791399424997053</c:v>
                </c:pt>
                <c:pt idx="4309">
                  <c:v>25.795428142696153</c:v>
                </c:pt>
                <c:pt idx="4310">
                  <c:v>25.791399424997053</c:v>
                </c:pt>
                <c:pt idx="4311">
                  <c:v>25.791399424997053</c:v>
                </c:pt>
                <c:pt idx="4312">
                  <c:v>25.791399424997053</c:v>
                </c:pt>
                <c:pt idx="4313">
                  <c:v>25.795428142696153</c:v>
                </c:pt>
                <c:pt idx="4314">
                  <c:v>25.787371310958378</c:v>
                </c:pt>
                <c:pt idx="4315">
                  <c:v>25.771264888541069</c:v>
                </c:pt>
                <c:pt idx="4316">
                  <c:v>25.767239790654486</c:v>
                </c:pt>
                <c:pt idx="4317">
                  <c:v>25.771264888541069</c:v>
                </c:pt>
                <c:pt idx="4318">
                  <c:v>25.755168113225309</c:v>
                </c:pt>
                <c:pt idx="4319">
                  <c:v>25.739080975844871</c:v>
                </c:pt>
                <c:pt idx="4320">
                  <c:v>25.743101857134619</c:v>
                </c:pt>
                <c:pt idx="4321">
                  <c:v>25.718985593510681</c:v>
                </c:pt>
                <c:pt idx="4322">
                  <c:v>25.690877299736712</c:v>
                </c:pt>
                <c:pt idx="4323">
                  <c:v>25.642760035597959</c:v>
                </c:pt>
                <c:pt idx="4324">
                  <c:v>25.594728936846323</c:v>
                </c:pt>
                <c:pt idx="4325">
                  <c:v>25.578737675905714</c:v>
                </c:pt>
                <c:pt idx="4326">
                  <c:v>25.558762010738874</c:v>
                </c:pt>
                <c:pt idx="4327">
                  <c:v>25.522843310536615</c:v>
                </c:pt>
                <c:pt idx="4328">
                  <c:v>25.518855316256875</c:v>
                </c:pt>
                <c:pt idx="4329">
                  <c:v>25.534810858563489</c:v>
                </c:pt>
                <c:pt idx="4330">
                  <c:v>25.526831898919696</c:v>
                </c:pt>
                <c:pt idx="4331">
                  <c:v>25.530821081547984</c:v>
                </c:pt>
                <c:pt idx="4332">
                  <c:v>25.534810858563489</c:v>
                </c:pt>
                <c:pt idx="4333">
                  <c:v>25.538801230108135</c:v>
                </c:pt>
                <c:pt idx="4334">
                  <c:v>25.546783757352827</c:v>
                </c:pt>
                <c:pt idx="4335">
                  <c:v>25.550775913336906</c:v>
                </c:pt>
                <c:pt idx="4336">
                  <c:v>25.542792196323902</c:v>
                </c:pt>
                <c:pt idx="4337">
                  <c:v>25.558762010738874</c:v>
                </c:pt>
                <c:pt idx="4338">
                  <c:v>25.566750489666447</c:v>
                </c:pt>
                <c:pt idx="4339">
                  <c:v>25.586732113622617</c:v>
                </c:pt>
                <c:pt idx="4340">
                  <c:v>25.614731438968434</c:v>
                </c:pt>
                <c:pt idx="4341">
                  <c:v>25.690877299736712</c:v>
                </c:pt>
                <c:pt idx="4342">
                  <c:v>25.731041018517473</c:v>
                </c:pt>
                <c:pt idx="4343">
                  <c:v>25.743101857134619</c:v>
                </c:pt>
                <c:pt idx="4344">
                  <c:v>25.767239790654486</c:v>
                </c:pt>
                <c:pt idx="4345">
                  <c:v>25.779316893288907</c:v>
                </c:pt>
                <c:pt idx="4346">
                  <c:v>25.787371310958378</c:v>
                </c:pt>
                <c:pt idx="4347">
                  <c:v>25.783343800436796</c:v>
                </c:pt>
                <c:pt idx="4348">
                  <c:v>25.775290589371451</c:v>
                </c:pt>
                <c:pt idx="4349">
                  <c:v>25.767239790654486</c:v>
                </c:pt>
                <c:pt idx="4350">
                  <c:v>25.759191403139837</c:v>
                </c:pt>
                <c:pt idx="4351">
                  <c:v>25.755168113225309</c:v>
                </c:pt>
                <c:pt idx="4352">
                  <c:v>25.747123340365832</c:v>
                </c:pt>
                <c:pt idx="4353">
                  <c:v>25.739080975844871</c:v>
                </c:pt>
                <c:pt idx="4354">
                  <c:v>25.731041018517473</c:v>
                </c:pt>
                <c:pt idx="4355">
                  <c:v>25.731041018517473</c:v>
                </c:pt>
                <c:pt idx="4356">
                  <c:v>25.670817952385491</c:v>
                </c:pt>
                <c:pt idx="4357">
                  <c:v>25.614731438968434</c:v>
                </c:pt>
                <c:pt idx="4358">
                  <c:v>25.594728936846323</c:v>
                </c:pt>
                <c:pt idx="4359">
                  <c:v>25.558762010738874</c:v>
                </c:pt>
                <c:pt idx="4360">
                  <c:v>25.550775913336906</c:v>
                </c:pt>
                <c:pt idx="4361">
                  <c:v>25.542792196323902</c:v>
                </c:pt>
                <c:pt idx="4362">
                  <c:v>25.542792196323902</c:v>
                </c:pt>
                <c:pt idx="4363">
                  <c:v>25.538801230108135</c:v>
                </c:pt>
                <c:pt idx="4364">
                  <c:v>25.534810858563489</c:v>
                </c:pt>
                <c:pt idx="4365">
                  <c:v>25.538801230108135</c:v>
                </c:pt>
                <c:pt idx="4366">
                  <c:v>25.534810858563489</c:v>
                </c:pt>
                <c:pt idx="4367">
                  <c:v>25.542792196323902</c:v>
                </c:pt>
                <c:pt idx="4368">
                  <c:v>25.538801230108135</c:v>
                </c:pt>
                <c:pt idx="4369">
                  <c:v>25.546783757352827</c:v>
                </c:pt>
                <c:pt idx="4370">
                  <c:v>25.566750489666447</c:v>
                </c:pt>
                <c:pt idx="4371">
                  <c:v>25.58273459664693</c:v>
                </c:pt>
                <c:pt idx="4372">
                  <c:v>25.58273459664693</c:v>
                </c:pt>
                <c:pt idx="4373">
                  <c:v>25.662798410027193</c:v>
                </c:pt>
                <c:pt idx="4374">
                  <c:v>25.710951649160535</c:v>
                </c:pt>
                <c:pt idx="4375">
                  <c:v>25.731041018517473</c:v>
                </c:pt>
                <c:pt idx="4376">
                  <c:v>25.759191403139837</c:v>
                </c:pt>
                <c:pt idx="4377">
                  <c:v>25.771264888541069</c:v>
                </c:pt>
                <c:pt idx="4378">
                  <c:v>25.767239790654486</c:v>
                </c:pt>
                <c:pt idx="4379">
                  <c:v>25.763215295568514</c:v>
                </c:pt>
                <c:pt idx="4380">
                  <c:v>25.787371310958378</c:v>
                </c:pt>
                <c:pt idx="4381">
                  <c:v>25.787371310958378</c:v>
                </c:pt>
                <c:pt idx="4382">
                  <c:v>25.763215295568514</c:v>
                </c:pt>
                <c:pt idx="4383">
                  <c:v>25.771264888541069</c:v>
                </c:pt>
                <c:pt idx="4384">
                  <c:v>25.759191403139837</c:v>
                </c:pt>
                <c:pt idx="4385">
                  <c:v>25.759191403139837</c:v>
                </c:pt>
                <c:pt idx="4386">
                  <c:v>25.743101857134619</c:v>
                </c:pt>
                <c:pt idx="4387">
                  <c:v>25.743101857134619</c:v>
                </c:pt>
                <c:pt idx="4388">
                  <c:v>25.751145425681699</c:v>
                </c:pt>
                <c:pt idx="4389">
                  <c:v>25.727021942193673</c:v>
                </c:pt>
                <c:pt idx="4390">
                  <c:v>25.682851761547241</c:v>
                </c:pt>
                <c:pt idx="4391">
                  <c:v>25.658789537544763</c:v>
                </c:pt>
                <c:pt idx="4392">
                  <c:v>25.606728646997126</c:v>
                </c:pt>
                <c:pt idx="4393">
                  <c:v>25.574741351256662</c:v>
                </c:pt>
                <c:pt idx="4394">
                  <c:v>25.554768664418248</c:v>
                </c:pt>
                <c:pt idx="4395">
                  <c:v>25.534810858563489</c:v>
                </c:pt>
                <c:pt idx="4396">
                  <c:v>25.546783757352827</c:v>
                </c:pt>
                <c:pt idx="4397">
                  <c:v>25.518855316256875</c:v>
                </c:pt>
                <c:pt idx="4398">
                  <c:v>25.546783757352827</c:v>
                </c:pt>
                <c:pt idx="4399">
                  <c:v>25.514867915938538</c:v>
                </c:pt>
                <c:pt idx="4400">
                  <c:v>25.538801230108135</c:v>
                </c:pt>
                <c:pt idx="4401">
                  <c:v>25.558762010738874</c:v>
                </c:pt>
                <c:pt idx="4402">
                  <c:v>25.530821081547984</c:v>
                </c:pt>
                <c:pt idx="4403">
                  <c:v>25.538801230108135</c:v>
                </c:pt>
                <c:pt idx="4404">
                  <c:v>25.554768664418248</c:v>
                </c:pt>
                <c:pt idx="4405">
                  <c:v>25.550775913336906</c:v>
                </c:pt>
                <c:pt idx="4406">
                  <c:v>25.566750489666447</c:v>
                </c:pt>
                <c:pt idx="4407">
                  <c:v>25.574741351256662</c:v>
                </c:pt>
                <c:pt idx="4408">
                  <c:v>25.574741351256662</c:v>
                </c:pt>
                <c:pt idx="4409">
                  <c:v>25.574741351256662</c:v>
                </c:pt>
                <c:pt idx="4410">
                  <c:v>25.638754156393972</c:v>
                </c:pt>
                <c:pt idx="4411">
                  <c:v>25.678839892219756</c:v>
                </c:pt>
                <c:pt idx="4412">
                  <c:v>25.735060696353528</c:v>
                </c:pt>
                <c:pt idx="4413">
                  <c:v>25.755168113225309</c:v>
                </c:pt>
                <c:pt idx="4414">
                  <c:v>25.747123340365832</c:v>
                </c:pt>
                <c:pt idx="4415">
                  <c:v>25.775290589371451</c:v>
                </c:pt>
                <c:pt idx="4416">
                  <c:v>25.771264888541069</c:v>
                </c:pt>
                <c:pt idx="4417">
                  <c:v>25.759191403139837</c:v>
                </c:pt>
                <c:pt idx="4418">
                  <c:v>25.763215295568514</c:v>
                </c:pt>
                <c:pt idx="4419">
                  <c:v>25.771264888541069</c:v>
                </c:pt>
                <c:pt idx="4420">
                  <c:v>25.767239790654486</c:v>
                </c:pt>
                <c:pt idx="4421">
                  <c:v>25.755168113225309</c:v>
                </c:pt>
                <c:pt idx="4422">
                  <c:v>25.747123340365832</c:v>
                </c:pt>
                <c:pt idx="4423">
                  <c:v>25.739080975844871</c:v>
                </c:pt>
                <c:pt idx="4424">
                  <c:v>25.751145425681699</c:v>
                </c:pt>
                <c:pt idx="4425">
                  <c:v>25.735060696353528</c:v>
                </c:pt>
                <c:pt idx="4426">
                  <c:v>25.735060696353528</c:v>
                </c:pt>
                <c:pt idx="4427">
                  <c:v>25.714968320865481</c:v>
                </c:pt>
                <c:pt idx="4428">
                  <c:v>25.718985593510681</c:v>
                </c:pt>
                <c:pt idx="4429">
                  <c:v>25.718985593510681</c:v>
                </c:pt>
                <c:pt idx="4430">
                  <c:v>25.718985593510681</c:v>
                </c:pt>
                <c:pt idx="4431">
                  <c:v>25.686864230671944</c:v>
                </c:pt>
                <c:pt idx="4432">
                  <c:v>25.662798410027193</c:v>
                </c:pt>
                <c:pt idx="4433">
                  <c:v>25.610729744367475</c:v>
                </c:pt>
                <c:pt idx="4434">
                  <c:v>25.574741351256662</c:v>
                </c:pt>
                <c:pt idx="4435">
                  <c:v>25.562755952440895</c:v>
                </c:pt>
                <c:pt idx="4436">
                  <c:v>25.542792196323902</c:v>
                </c:pt>
                <c:pt idx="4437">
                  <c:v>25.538801230108135</c:v>
                </c:pt>
                <c:pt idx="4438">
                  <c:v>25.534810858563489</c:v>
                </c:pt>
                <c:pt idx="4439">
                  <c:v>25.538801230108135</c:v>
                </c:pt>
                <c:pt idx="4440">
                  <c:v>25.546783757352827</c:v>
                </c:pt>
                <c:pt idx="4441">
                  <c:v>25.538801230108135</c:v>
                </c:pt>
                <c:pt idx="4442">
                  <c:v>25.534810858563489</c:v>
                </c:pt>
                <c:pt idx="4443">
                  <c:v>25.542792196323902</c:v>
                </c:pt>
                <c:pt idx="4444">
                  <c:v>25.562755952440895</c:v>
                </c:pt>
                <c:pt idx="4445">
                  <c:v>25.550775913336906</c:v>
                </c:pt>
                <c:pt idx="4446">
                  <c:v>25.546783757352827</c:v>
                </c:pt>
                <c:pt idx="4447">
                  <c:v>25.570745622557624</c:v>
                </c:pt>
                <c:pt idx="4448">
                  <c:v>25.566750489666447</c:v>
                </c:pt>
                <c:pt idx="4449">
                  <c:v>25.566750489666447</c:v>
                </c:pt>
                <c:pt idx="4450">
                  <c:v>25.550775913336906</c:v>
                </c:pt>
                <c:pt idx="4451">
                  <c:v>25.570745622557624</c:v>
                </c:pt>
                <c:pt idx="4452">
                  <c:v>25.566750489666447</c:v>
                </c:pt>
                <c:pt idx="4453">
                  <c:v>25.570745622557624</c:v>
                </c:pt>
                <c:pt idx="4454">
                  <c:v>25.58273459664693</c:v>
                </c:pt>
                <c:pt idx="4455">
                  <c:v>25.574741351256662</c:v>
                </c:pt>
                <c:pt idx="4456">
                  <c:v>25.562755952440895</c:v>
                </c:pt>
                <c:pt idx="4457">
                  <c:v>25.62674010757938</c:v>
                </c:pt>
                <c:pt idx="4458">
                  <c:v>25.64676651317248</c:v>
                </c:pt>
                <c:pt idx="4459">
                  <c:v>25.694890968884309</c:v>
                </c:pt>
                <c:pt idx="4460">
                  <c:v>25.718985593510681</c:v>
                </c:pt>
                <c:pt idx="4461">
                  <c:v>25.751145425681699</c:v>
                </c:pt>
                <c:pt idx="4462">
                  <c:v>25.759191403139837</c:v>
                </c:pt>
                <c:pt idx="4463">
                  <c:v>25.775290589371451</c:v>
                </c:pt>
                <c:pt idx="4464">
                  <c:v>25.771264888541069</c:v>
                </c:pt>
                <c:pt idx="4465">
                  <c:v>25.783343800436796</c:v>
                </c:pt>
                <c:pt idx="4466">
                  <c:v>25.767239790654486</c:v>
                </c:pt>
                <c:pt idx="4467">
                  <c:v>25.763215295568514</c:v>
                </c:pt>
                <c:pt idx="4468">
                  <c:v>25.775290589371451</c:v>
                </c:pt>
                <c:pt idx="4469">
                  <c:v>25.759191403139837</c:v>
                </c:pt>
                <c:pt idx="4470">
                  <c:v>25.759191403139837</c:v>
                </c:pt>
                <c:pt idx="4471">
                  <c:v>25.755168113225309</c:v>
                </c:pt>
                <c:pt idx="4472">
                  <c:v>25.743101857134619</c:v>
                </c:pt>
                <c:pt idx="4473">
                  <c:v>25.751145425681699</c:v>
                </c:pt>
                <c:pt idx="4474">
                  <c:v>25.723003467239081</c:v>
                </c:pt>
                <c:pt idx="4475">
                  <c:v>25.727021942193673</c:v>
                </c:pt>
                <c:pt idx="4476">
                  <c:v>25.727021942193673</c:v>
                </c:pt>
                <c:pt idx="4477">
                  <c:v>25.735060696353528</c:v>
                </c:pt>
                <c:pt idx="4478">
                  <c:v>25.714968320865481</c:v>
                </c:pt>
                <c:pt idx="4479">
                  <c:v>25.727021942193673</c:v>
                </c:pt>
                <c:pt idx="4480">
                  <c:v>25.718985593510681</c:v>
                </c:pt>
                <c:pt idx="4481">
                  <c:v>25.710951649160535</c:v>
                </c:pt>
                <c:pt idx="4482">
                  <c:v>25.710951649160535</c:v>
                </c:pt>
                <c:pt idx="4483">
                  <c:v>25.714968320865481</c:v>
                </c:pt>
                <c:pt idx="4484">
                  <c:v>25.694890968884309</c:v>
                </c:pt>
                <c:pt idx="4485">
                  <c:v>25.706935578252839</c:v>
                </c:pt>
                <c:pt idx="4486">
                  <c:v>25.714968320865481</c:v>
                </c:pt>
                <c:pt idx="4487">
                  <c:v>25.718985593510681</c:v>
                </c:pt>
                <c:pt idx="4488">
                  <c:v>25.718985593510681</c:v>
                </c:pt>
                <c:pt idx="4489">
                  <c:v>25.702920107999518</c:v>
                </c:pt>
                <c:pt idx="4490">
                  <c:v>25.710951649160535</c:v>
                </c:pt>
                <c:pt idx="4491">
                  <c:v>25.710951649160535</c:v>
                </c:pt>
                <c:pt idx="4492">
                  <c:v>25.698905238257623</c:v>
                </c:pt>
                <c:pt idx="4493">
                  <c:v>25.710951649160535</c:v>
                </c:pt>
                <c:pt idx="4494">
                  <c:v>25.702920107999518</c:v>
                </c:pt>
                <c:pt idx="4495">
                  <c:v>25.674828622546755</c:v>
                </c:pt>
                <c:pt idx="4496">
                  <c:v>25.642760035597959</c:v>
                </c:pt>
                <c:pt idx="4497">
                  <c:v>25.614731438968434</c:v>
                </c:pt>
                <c:pt idx="4498">
                  <c:v>25.58273459664693</c:v>
                </c:pt>
                <c:pt idx="4499">
                  <c:v>25.554768664418248</c:v>
                </c:pt>
                <c:pt idx="4500">
                  <c:v>25.542792196323902</c:v>
                </c:pt>
                <c:pt idx="4501">
                  <c:v>25.534810858563489</c:v>
                </c:pt>
                <c:pt idx="4502">
                  <c:v>25.538801230108135</c:v>
                </c:pt>
                <c:pt idx="4503">
                  <c:v>25.546783757352827</c:v>
                </c:pt>
                <c:pt idx="4504">
                  <c:v>25.538801230108135</c:v>
                </c:pt>
                <c:pt idx="4505">
                  <c:v>25.538801230108135</c:v>
                </c:pt>
                <c:pt idx="4506">
                  <c:v>25.554768664418248</c:v>
                </c:pt>
                <c:pt idx="4507">
                  <c:v>25.546783757352827</c:v>
                </c:pt>
                <c:pt idx="4508">
                  <c:v>25.558762010738874</c:v>
                </c:pt>
                <c:pt idx="4509">
                  <c:v>25.562755952440895</c:v>
                </c:pt>
                <c:pt idx="4510">
                  <c:v>25.554768664418248</c:v>
                </c:pt>
                <c:pt idx="4511">
                  <c:v>25.562755952440895</c:v>
                </c:pt>
                <c:pt idx="4512">
                  <c:v>25.562755952440895</c:v>
                </c:pt>
                <c:pt idx="4513">
                  <c:v>25.546783757352827</c:v>
                </c:pt>
                <c:pt idx="4514">
                  <c:v>25.574741351256662</c:v>
                </c:pt>
                <c:pt idx="4515">
                  <c:v>25.562755952440895</c:v>
                </c:pt>
                <c:pt idx="4516">
                  <c:v>25.566750489666447</c:v>
                </c:pt>
                <c:pt idx="4517">
                  <c:v>25.550775913336906</c:v>
                </c:pt>
                <c:pt idx="4518">
                  <c:v>25.562755952440895</c:v>
                </c:pt>
                <c:pt idx="4519">
                  <c:v>25.562755952440895</c:v>
                </c:pt>
                <c:pt idx="4520">
                  <c:v>25.574741351256662</c:v>
                </c:pt>
                <c:pt idx="4521">
                  <c:v>25.574741351256662</c:v>
                </c:pt>
                <c:pt idx="4522">
                  <c:v>25.566750489666447</c:v>
                </c:pt>
                <c:pt idx="4523">
                  <c:v>25.566750489666447</c:v>
                </c:pt>
                <c:pt idx="4524">
                  <c:v>25.570745622557624</c:v>
                </c:pt>
                <c:pt idx="4525">
                  <c:v>25.594728936846323</c:v>
                </c:pt>
                <c:pt idx="4526">
                  <c:v>25.58273459664693</c:v>
                </c:pt>
                <c:pt idx="4527">
                  <c:v>25.570745622557624</c:v>
                </c:pt>
                <c:pt idx="4528">
                  <c:v>25.58273459664693</c:v>
                </c:pt>
                <c:pt idx="4529">
                  <c:v>25.598728243378915</c:v>
                </c:pt>
                <c:pt idx="4530">
                  <c:v>25.630744192527189</c:v>
                </c:pt>
                <c:pt idx="4531">
                  <c:v>25.674828622546755</c:v>
                </c:pt>
                <c:pt idx="4532">
                  <c:v>25.702920107999518</c:v>
                </c:pt>
                <c:pt idx="4533">
                  <c:v>25.727021942193673</c:v>
                </c:pt>
                <c:pt idx="4534">
                  <c:v>25.735060696353528</c:v>
                </c:pt>
                <c:pt idx="4535">
                  <c:v>25.747123340365832</c:v>
                </c:pt>
                <c:pt idx="4536">
                  <c:v>25.751145425681699</c:v>
                </c:pt>
                <c:pt idx="4537">
                  <c:v>25.747123340365832</c:v>
                </c:pt>
                <c:pt idx="4538">
                  <c:v>25.755168113225309</c:v>
                </c:pt>
                <c:pt idx="4539">
                  <c:v>25.751145425681699</c:v>
                </c:pt>
                <c:pt idx="4540">
                  <c:v>25.763215295568514</c:v>
                </c:pt>
                <c:pt idx="4541">
                  <c:v>25.743101857134619</c:v>
                </c:pt>
                <c:pt idx="4542">
                  <c:v>25.743101857134619</c:v>
                </c:pt>
                <c:pt idx="4543">
                  <c:v>25.747123340365832</c:v>
                </c:pt>
                <c:pt idx="4544">
                  <c:v>25.735060696353528</c:v>
                </c:pt>
                <c:pt idx="4545">
                  <c:v>25.743101857134619</c:v>
                </c:pt>
                <c:pt idx="4546">
                  <c:v>25.735060696353528</c:v>
                </c:pt>
                <c:pt idx="4547">
                  <c:v>25.714968320865481</c:v>
                </c:pt>
                <c:pt idx="4548">
                  <c:v>25.714968320865481</c:v>
                </c:pt>
                <c:pt idx="4549">
                  <c:v>25.706935578252839</c:v>
                </c:pt>
                <c:pt idx="4550">
                  <c:v>25.678839892219756</c:v>
                </c:pt>
                <c:pt idx="4551">
                  <c:v>25.64676651317248</c:v>
                </c:pt>
                <c:pt idx="4552">
                  <c:v>25.630744192527189</c:v>
                </c:pt>
                <c:pt idx="4553">
                  <c:v>25.610729744367475</c:v>
                </c:pt>
                <c:pt idx="4554">
                  <c:v>25.562755952440895</c:v>
                </c:pt>
                <c:pt idx="4555">
                  <c:v>25.554768664418248</c:v>
                </c:pt>
                <c:pt idx="4556">
                  <c:v>25.550775913336906</c:v>
                </c:pt>
                <c:pt idx="4557">
                  <c:v>25.566750489666447</c:v>
                </c:pt>
                <c:pt idx="4558">
                  <c:v>25.554768664418248</c:v>
                </c:pt>
                <c:pt idx="4559">
                  <c:v>25.562755952440895</c:v>
                </c:pt>
                <c:pt idx="4560">
                  <c:v>25.566750489666447</c:v>
                </c:pt>
                <c:pt idx="4561">
                  <c:v>25.570745622557624</c:v>
                </c:pt>
                <c:pt idx="4562">
                  <c:v>25.566750489666447</c:v>
                </c:pt>
                <c:pt idx="4563">
                  <c:v>25.554768664418248</c:v>
                </c:pt>
                <c:pt idx="4564">
                  <c:v>25.574741351256662</c:v>
                </c:pt>
                <c:pt idx="4565">
                  <c:v>25.574741351256662</c:v>
                </c:pt>
                <c:pt idx="4566">
                  <c:v>25.590730226975012</c:v>
                </c:pt>
                <c:pt idx="4567">
                  <c:v>25.574741351256662</c:v>
                </c:pt>
                <c:pt idx="4568">
                  <c:v>25.566750489666447</c:v>
                </c:pt>
                <c:pt idx="4569">
                  <c:v>25.598728243378915</c:v>
                </c:pt>
                <c:pt idx="4570">
                  <c:v>25.590730226975012</c:v>
                </c:pt>
                <c:pt idx="4571">
                  <c:v>25.598728243378915</c:v>
                </c:pt>
                <c:pt idx="4572">
                  <c:v>25.618733730942452</c:v>
                </c:pt>
                <c:pt idx="4573">
                  <c:v>25.658789537544763</c:v>
                </c:pt>
                <c:pt idx="4574">
                  <c:v>25.698905238257623</c:v>
                </c:pt>
                <c:pt idx="4575">
                  <c:v>25.714968320865481</c:v>
                </c:pt>
                <c:pt idx="4576">
                  <c:v>25.718985593510681</c:v>
                </c:pt>
                <c:pt idx="4577">
                  <c:v>25.731041018517473</c:v>
                </c:pt>
                <c:pt idx="4578">
                  <c:v>25.723003467239081</c:v>
                </c:pt>
                <c:pt idx="4579">
                  <c:v>25.747123340365832</c:v>
                </c:pt>
                <c:pt idx="4580">
                  <c:v>25.751145425681699</c:v>
                </c:pt>
                <c:pt idx="4581">
                  <c:v>25.759191403139837</c:v>
                </c:pt>
                <c:pt idx="4582">
                  <c:v>25.739080975844871</c:v>
                </c:pt>
                <c:pt idx="4583">
                  <c:v>25.747123340365832</c:v>
                </c:pt>
                <c:pt idx="4584">
                  <c:v>25.739080975844871</c:v>
                </c:pt>
                <c:pt idx="4585">
                  <c:v>25.747123340365832</c:v>
                </c:pt>
                <c:pt idx="4586">
                  <c:v>25.747123340365832</c:v>
                </c:pt>
                <c:pt idx="4587">
                  <c:v>25.727021942193673</c:v>
                </c:pt>
                <c:pt idx="4588">
                  <c:v>25.727021942193673</c:v>
                </c:pt>
                <c:pt idx="4589">
                  <c:v>25.739080975844871</c:v>
                </c:pt>
                <c:pt idx="4590">
                  <c:v>25.739080975844871</c:v>
                </c:pt>
                <c:pt idx="4591">
                  <c:v>25.723003467239081</c:v>
                </c:pt>
                <c:pt idx="4592">
                  <c:v>25.723003467239081</c:v>
                </c:pt>
                <c:pt idx="4593">
                  <c:v>25.723003467239081</c:v>
                </c:pt>
                <c:pt idx="4594">
                  <c:v>25.682851761547241</c:v>
                </c:pt>
                <c:pt idx="4595">
                  <c:v>25.674828622546755</c:v>
                </c:pt>
                <c:pt idx="4596">
                  <c:v>25.63474887541787</c:v>
                </c:pt>
                <c:pt idx="4597">
                  <c:v>25.598728243378915</c:v>
                </c:pt>
                <c:pt idx="4598">
                  <c:v>25.578737675905714</c:v>
                </c:pt>
                <c:pt idx="4599">
                  <c:v>25.570745622557624</c:v>
                </c:pt>
                <c:pt idx="4600">
                  <c:v>25.562755952440895</c:v>
                </c:pt>
                <c:pt idx="4601">
                  <c:v>25.562755952440895</c:v>
                </c:pt>
                <c:pt idx="4602">
                  <c:v>25.562755952440895</c:v>
                </c:pt>
                <c:pt idx="4603">
                  <c:v>25.562755952440895</c:v>
                </c:pt>
                <c:pt idx="4604">
                  <c:v>25.558762010738874</c:v>
                </c:pt>
                <c:pt idx="4605">
                  <c:v>25.554768664418248</c:v>
                </c:pt>
                <c:pt idx="4606">
                  <c:v>25.546783757352827</c:v>
                </c:pt>
                <c:pt idx="4607">
                  <c:v>25.550775913336906</c:v>
                </c:pt>
                <c:pt idx="4608">
                  <c:v>25.566750489666447</c:v>
                </c:pt>
                <c:pt idx="4609">
                  <c:v>25.558762010738874</c:v>
                </c:pt>
                <c:pt idx="4610">
                  <c:v>25.562755952440895</c:v>
                </c:pt>
                <c:pt idx="4611">
                  <c:v>25.574741351256662</c:v>
                </c:pt>
                <c:pt idx="4612">
                  <c:v>25.558762010738874</c:v>
                </c:pt>
                <c:pt idx="4613">
                  <c:v>25.558762010738874</c:v>
                </c:pt>
                <c:pt idx="4614">
                  <c:v>25.566750489666447</c:v>
                </c:pt>
                <c:pt idx="4615">
                  <c:v>25.574741351256662</c:v>
                </c:pt>
                <c:pt idx="4616">
                  <c:v>25.578737675905714</c:v>
                </c:pt>
                <c:pt idx="4617">
                  <c:v>25.578737675905714</c:v>
                </c:pt>
                <c:pt idx="4618">
                  <c:v>25.586732113622617</c:v>
                </c:pt>
                <c:pt idx="4619">
                  <c:v>25.586732113622617</c:v>
                </c:pt>
                <c:pt idx="4620">
                  <c:v>25.586732113622617</c:v>
                </c:pt>
                <c:pt idx="4621">
                  <c:v>25.598728243378915</c:v>
                </c:pt>
                <c:pt idx="4622">
                  <c:v>25.598728243378915</c:v>
                </c:pt>
                <c:pt idx="4623">
                  <c:v>25.64676651317248</c:v>
                </c:pt>
                <c:pt idx="4624">
                  <c:v>25.686864230671944</c:v>
                </c:pt>
                <c:pt idx="4625">
                  <c:v>25.710951649160535</c:v>
                </c:pt>
                <c:pt idx="4626">
                  <c:v>25.710951649160535</c:v>
                </c:pt>
                <c:pt idx="4627">
                  <c:v>25.723003467239081</c:v>
                </c:pt>
                <c:pt idx="4628">
                  <c:v>25.739080975844871</c:v>
                </c:pt>
                <c:pt idx="4629">
                  <c:v>25.735060696353528</c:v>
                </c:pt>
                <c:pt idx="4630">
                  <c:v>25.755168113225309</c:v>
                </c:pt>
                <c:pt idx="4631">
                  <c:v>25.735060696353528</c:v>
                </c:pt>
                <c:pt idx="4632">
                  <c:v>25.751145425681699</c:v>
                </c:pt>
                <c:pt idx="4633">
                  <c:v>25.735060696353528</c:v>
                </c:pt>
                <c:pt idx="4634">
                  <c:v>25.743101857134619</c:v>
                </c:pt>
                <c:pt idx="4635">
                  <c:v>25.743101857134619</c:v>
                </c:pt>
                <c:pt idx="4636">
                  <c:v>25.755168113225309</c:v>
                </c:pt>
                <c:pt idx="4637">
                  <c:v>25.743101857134619</c:v>
                </c:pt>
                <c:pt idx="4638">
                  <c:v>25.751145425681699</c:v>
                </c:pt>
                <c:pt idx="4639">
                  <c:v>25.747123340365832</c:v>
                </c:pt>
                <c:pt idx="4640">
                  <c:v>25.743101857134619</c:v>
                </c:pt>
                <c:pt idx="4641">
                  <c:v>25.739080975844871</c:v>
                </c:pt>
                <c:pt idx="4642">
                  <c:v>25.731041018517473</c:v>
                </c:pt>
                <c:pt idx="4643">
                  <c:v>25.718985593510681</c:v>
                </c:pt>
                <c:pt idx="4644">
                  <c:v>25.735060696353528</c:v>
                </c:pt>
                <c:pt idx="4645">
                  <c:v>25.727021942193673</c:v>
                </c:pt>
                <c:pt idx="4646">
                  <c:v>25.718985593510681</c:v>
                </c:pt>
                <c:pt idx="4647">
                  <c:v>25.718985593510681</c:v>
                </c:pt>
                <c:pt idx="4648">
                  <c:v>25.694890968884309</c:v>
                </c:pt>
                <c:pt idx="4649">
                  <c:v>25.694890968884309</c:v>
                </c:pt>
                <c:pt idx="4650">
                  <c:v>25.694890968884309</c:v>
                </c:pt>
                <c:pt idx="4651">
                  <c:v>25.670817952385491</c:v>
                </c:pt>
                <c:pt idx="4652">
                  <c:v>25.642760035597959</c:v>
                </c:pt>
                <c:pt idx="4653">
                  <c:v>25.62674010757938</c:v>
                </c:pt>
                <c:pt idx="4654">
                  <c:v>25.598728243378915</c:v>
                </c:pt>
                <c:pt idx="4655">
                  <c:v>25.590730226975012</c:v>
                </c:pt>
                <c:pt idx="4656">
                  <c:v>25.566750489666447</c:v>
                </c:pt>
                <c:pt idx="4657">
                  <c:v>25.566750489666447</c:v>
                </c:pt>
                <c:pt idx="4658">
                  <c:v>25.550775913336906</c:v>
                </c:pt>
                <c:pt idx="4659">
                  <c:v>25.546783757352827</c:v>
                </c:pt>
                <c:pt idx="4660">
                  <c:v>25.554768664418248</c:v>
                </c:pt>
                <c:pt idx="4661">
                  <c:v>25.546783757352827</c:v>
                </c:pt>
                <c:pt idx="4662">
                  <c:v>25.558762010738874</c:v>
                </c:pt>
                <c:pt idx="4663">
                  <c:v>25.566750489666447</c:v>
                </c:pt>
                <c:pt idx="4664">
                  <c:v>25.574741351256662</c:v>
                </c:pt>
                <c:pt idx="4665">
                  <c:v>25.570745622557624</c:v>
                </c:pt>
                <c:pt idx="4666">
                  <c:v>25.566750489666447</c:v>
                </c:pt>
                <c:pt idx="4667">
                  <c:v>25.566750489666447</c:v>
                </c:pt>
                <c:pt idx="4668">
                  <c:v>25.566750489666447</c:v>
                </c:pt>
                <c:pt idx="4669">
                  <c:v>25.554768664418248</c:v>
                </c:pt>
                <c:pt idx="4670">
                  <c:v>25.546783757352827</c:v>
                </c:pt>
                <c:pt idx="4671">
                  <c:v>25.558762010738874</c:v>
                </c:pt>
                <c:pt idx="4672">
                  <c:v>25.570745622557624</c:v>
                </c:pt>
                <c:pt idx="4673">
                  <c:v>25.558762010738874</c:v>
                </c:pt>
                <c:pt idx="4674">
                  <c:v>25.566750489666447</c:v>
                </c:pt>
                <c:pt idx="4675">
                  <c:v>25.562755952440895</c:v>
                </c:pt>
                <c:pt idx="4676">
                  <c:v>25.570745622557624</c:v>
                </c:pt>
                <c:pt idx="4677">
                  <c:v>25.566750489666447</c:v>
                </c:pt>
                <c:pt idx="4678">
                  <c:v>25.566750489666447</c:v>
                </c:pt>
                <c:pt idx="4679">
                  <c:v>25.58273459664693</c:v>
                </c:pt>
                <c:pt idx="4680">
                  <c:v>25.58273459664693</c:v>
                </c:pt>
                <c:pt idx="4681">
                  <c:v>25.586732113622617</c:v>
                </c:pt>
                <c:pt idx="4682">
                  <c:v>25.590730226975012</c:v>
                </c:pt>
                <c:pt idx="4683">
                  <c:v>25.606728646997126</c:v>
                </c:pt>
                <c:pt idx="4684">
                  <c:v>25.64676651317248</c:v>
                </c:pt>
                <c:pt idx="4685">
                  <c:v>25.690877299736712</c:v>
                </c:pt>
                <c:pt idx="4686">
                  <c:v>25.694890968884309</c:v>
                </c:pt>
                <c:pt idx="4687">
                  <c:v>25.714968320865481</c:v>
                </c:pt>
                <c:pt idx="4688">
                  <c:v>25.735060696353528</c:v>
                </c:pt>
                <c:pt idx="4689">
                  <c:v>25.743101857134619</c:v>
                </c:pt>
                <c:pt idx="4690">
                  <c:v>25.739080975844871</c:v>
                </c:pt>
                <c:pt idx="4691">
                  <c:v>25.735060696353528</c:v>
                </c:pt>
                <c:pt idx="4692">
                  <c:v>25.759191403139837</c:v>
                </c:pt>
                <c:pt idx="4693">
                  <c:v>25.727021942193673</c:v>
                </c:pt>
                <c:pt idx="4694">
                  <c:v>25.739080975844871</c:v>
                </c:pt>
                <c:pt idx="4695">
                  <c:v>25.735060696353528</c:v>
                </c:pt>
                <c:pt idx="4696">
                  <c:v>25.739080975844871</c:v>
                </c:pt>
                <c:pt idx="4697">
                  <c:v>25.735060696353528</c:v>
                </c:pt>
                <c:pt idx="4698">
                  <c:v>25.735060696353528</c:v>
                </c:pt>
                <c:pt idx="4699">
                  <c:v>25.718985593510681</c:v>
                </c:pt>
                <c:pt idx="4700">
                  <c:v>25.718985593510681</c:v>
                </c:pt>
                <c:pt idx="4701">
                  <c:v>25.727021942193673</c:v>
                </c:pt>
                <c:pt idx="4702">
                  <c:v>25.718985593510681</c:v>
                </c:pt>
                <c:pt idx="4703">
                  <c:v>25.694890968884309</c:v>
                </c:pt>
                <c:pt idx="4704">
                  <c:v>25.698905238257623</c:v>
                </c:pt>
                <c:pt idx="4705">
                  <c:v>25.706935578252839</c:v>
                </c:pt>
                <c:pt idx="4706">
                  <c:v>25.686864230671944</c:v>
                </c:pt>
                <c:pt idx="4707">
                  <c:v>25.666807881593186</c:v>
                </c:pt>
                <c:pt idx="4708">
                  <c:v>25.64676651317248</c:v>
                </c:pt>
                <c:pt idx="4709">
                  <c:v>25.622736620431951</c:v>
                </c:pt>
                <c:pt idx="4710">
                  <c:v>25.598728243378915</c:v>
                </c:pt>
                <c:pt idx="4711">
                  <c:v>25.574741351256662</c:v>
                </c:pt>
                <c:pt idx="4712">
                  <c:v>25.574741351256662</c:v>
                </c:pt>
                <c:pt idx="4713">
                  <c:v>25.562755952440895</c:v>
                </c:pt>
                <c:pt idx="4714">
                  <c:v>25.562755952440895</c:v>
                </c:pt>
                <c:pt idx="4715">
                  <c:v>25.558762010738874</c:v>
                </c:pt>
                <c:pt idx="4716">
                  <c:v>25.562755952440895</c:v>
                </c:pt>
                <c:pt idx="4717">
                  <c:v>25.574741351256662</c:v>
                </c:pt>
                <c:pt idx="4718">
                  <c:v>25.570745622557624</c:v>
                </c:pt>
                <c:pt idx="4719">
                  <c:v>25.574741351256662</c:v>
                </c:pt>
                <c:pt idx="4720">
                  <c:v>25.558762010738874</c:v>
                </c:pt>
                <c:pt idx="4721">
                  <c:v>25.566750489666447</c:v>
                </c:pt>
                <c:pt idx="4722">
                  <c:v>25.594728936846323</c:v>
                </c:pt>
                <c:pt idx="4723">
                  <c:v>25.58273459664693</c:v>
                </c:pt>
                <c:pt idx="4724">
                  <c:v>25.590730226975012</c:v>
                </c:pt>
                <c:pt idx="4725">
                  <c:v>25.58273459664693</c:v>
                </c:pt>
                <c:pt idx="4726">
                  <c:v>25.622736620431951</c:v>
                </c:pt>
                <c:pt idx="4727">
                  <c:v>25.678839892219756</c:v>
                </c:pt>
                <c:pt idx="4728">
                  <c:v>25.694890968884309</c:v>
                </c:pt>
                <c:pt idx="4729">
                  <c:v>25.706935578252839</c:v>
                </c:pt>
                <c:pt idx="4730">
                  <c:v>25.731041018517473</c:v>
                </c:pt>
                <c:pt idx="4731">
                  <c:v>25.731041018517473</c:v>
                </c:pt>
                <c:pt idx="4732">
                  <c:v>25.751145425681699</c:v>
                </c:pt>
                <c:pt idx="4733">
                  <c:v>25.751145425681699</c:v>
                </c:pt>
                <c:pt idx="4734">
                  <c:v>25.747123340365832</c:v>
                </c:pt>
                <c:pt idx="4735">
                  <c:v>25.747123340365832</c:v>
                </c:pt>
                <c:pt idx="4736">
                  <c:v>25.735060696353528</c:v>
                </c:pt>
                <c:pt idx="4737">
                  <c:v>25.743101857134619</c:v>
                </c:pt>
                <c:pt idx="4738">
                  <c:v>25.731041018517473</c:v>
                </c:pt>
                <c:pt idx="4739">
                  <c:v>25.731041018517473</c:v>
                </c:pt>
                <c:pt idx="4740">
                  <c:v>25.706935578252839</c:v>
                </c:pt>
                <c:pt idx="4741">
                  <c:v>25.698905238257623</c:v>
                </c:pt>
                <c:pt idx="4742">
                  <c:v>25.706935578252839</c:v>
                </c:pt>
                <c:pt idx="4743">
                  <c:v>25.694890968884309</c:v>
                </c:pt>
                <c:pt idx="4744">
                  <c:v>25.670817952385491</c:v>
                </c:pt>
                <c:pt idx="4745">
                  <c:v>25.63474887541787</c:v>
                </c:pt>
                <c:pt idx="4746">
                  <c:v>25.630744192527189</c:v>
                </c:pt>
                <c:pt idx="4747">
                  <c:v>25.610729744367475</c:v>
                </c:pt>
                <c:pt idx="4748">
                  <c:v>25.566750489666447</c:v>
                </c:pt>
                <c:pt idx="4749">
                  <c:v>25.550775913336906</c:v>
                </c:pt>
                <c:pt idx="4750">
                  <c:v>25.558762010738874</c:v>
                </c:pt>
                <c:pt idx="4751">
                  <c:v>25.558762010738874</c:v>
                </c:pt>
                <c:pt idx="4752">
                  <c:v>25.58273459664693</c:v>
                </c:pt>
                <c:pt idx="4753">
                  <c:v>25.566750489666447</c:v>
                </c:pt>
                <c:pt idx="4754">
                  <c:v>25.578737675905714</c:v>
                </c:pt>
                <c:pt idx="4755">
                  <c:v>25.562755952440895</c:v>
                </c:pt>
                <c:pt idx="4756">
                  <c:v>25.566750489666447</c:v>
                </c:pt>
                <c:pt idx="4757">
                  <c:v>25.578737675905714</c:v>
                </c:pt>
                <c:pt idx="4758">
                  <c:v>25.58273459664693</c:v>
                </c:pt>
                <c:pt idx="4759">
                  <c:v>25.586732113622617</c:v>
                </c:pt>
                <c:pt idx="4760">
                  <c:v>25.586732113622617</c:v>
                </c:pt>
                <c:pt idx="4761">
                  <c:v>25.590730226975012</c:v>
                </c:pt>
                <c:pt idx="4762">
                  <c:v>25.586732113622617</c:v>
                </c:pt>
                <c:pt idx="4763">
                  <c:v>25.594728936846323</c:v>
                </c:pt>
                <c:pt idx="4764">
                  <c:v>25.610729744367475</c:v>
                </c:pt>
                <c:pt idx="4765">
                  <c:v>25.63474887541787</c:v>
                </c:pt>
                <c:pt idx="4766">
                  <c:v>25.666807881593186</c:v>
                </c:pt>
                <c:pt idx="4767">
                  <c:v>25.690877299736712</c:v>
                </c:pt>
                <c:pt idx="4768">
                  <c:v>25.714968320865481</c:v>
                </c:pt>
                <c:pt idx="4769">
                  <c:v>25.727021942193673</c:v>
                </c:pt>
                <c:pt idx="4770">
                  <c:v>25.727021942193673</c:v>
                </c:pt>
                <c:pt idx="4771">
                  <c:v>25.731041018517473</c:v>
                </c:pt>
                <c:pt idx="4772">
                  <c:v>25.714968320865481</c:v>
                </c:pt>
                <c:pt idx="4773">
                  <c:v>25.727021942193673</c:v>
                </c:pt>
                <c:pt idx="4774">
                  <c:v>25.751145425681699</c:v>
                </c:pt>
                <c:pt idx="4775">
                  <c:v>25.743101857134619</c:v>
                </c:pt>
                <c:pt idx="4776">
                  <c:v>25.727021942193673</c:v>
                </c:pt>
                <c:pt idx="4777">
                  <c:v>25.723003467239081</c:v>
                </c:pt>
                <c:pt idx="4778">
                  <c:v>25.723003467239081</c:v>
                </c:pt>
                <c:pt idx="4779">
                  <c:v>25.718985593510681</c:v>
                </c:pt>
                <c:pt idx="4780">
                  <c:v>25.723003467239081</c:v>
                </c:pt>
                <c:pt idx="4781">
                  <c:v>25.718985593510681</c:v>
                </c:pt>
                <c:pt idx="4782">
                  <c:v>25.723003467239081</c:v>
                </c:pt>
                <c:pt idx="4783">
                  <c:v>25.735060696353528</c:v>
                </c:pt>
                <c:pt idx="4784">
                  <c:v>25.723003467239081</c:v>
                </c:pt>
                <c:pt idx="4785">
                  <c:v>25.714968320865481</c:v>
                </c:pt>
                <c:pt idx="4786">
                  <c:v>25.731041018517473</c:v>
                </c:pt>
                <c:pt idx="4787">
                  <c:v>25.718985593510681</c:v>
                </c:pt>
                <c:pt idx="4788">
                  <c:v>25.702920107999518</c:v>
                </c:pt>
                <c:pt idx="4789">
                  <c:v>25.682851761547241</c:v>
                </c:pt>
                <c:pt idx="4790">
                  <c:v>25.690877299736712</c:v>
                </c:pt>
                <c:pt idx="4791">
                  <c:v>25.650773589260041</c:v>
                </c:pt>
                <c:pt idx="4792">
                  <c:v>25.630744192527189</c:v>
                </c:pt>
                <c:pt idx="4793">
                  <c:v>25.610729744367475</c:v>
                </c:pt>
                <c:pt idx="4794">
                  <c:v>25.578737675905714</c:v>
                </c:pt>
                <c:pt idx="4795">
                  <c:v>25.566750489666447</c:v>
                </c:pt>
                <c:pt idx="4796">
                  <c:v>25.574741351256662</c:v>
                </c:pt>
                <c:pt idx="4797">
                  <c:v>25.550775913336906</c:v>
                </c:pt>
                <c:pt idx="4798">
                  <c:v>25.554768664418248</c:v>
                </c:pt>
                <c:pt idx="4799">
                  <c:v>25.554768664418248</c:v>
                </c:pt>
                <c:pt idx="4800">
                  <c:v>25.554768664418248</c:v>
                </c:pt>
                <c:pt idx="4801">
                  <c:v>25.554768664418248</c:v>
                </c:pt>
                <c:pt idx="4802">
                  <c:v>25.558762010738874</c:v>
                </c:pt>
                <c:pt idx="4803">
                  <c:v>25.554768664418248</c:v>
                </c:pt>
                <c:pt idx="4804">
                  <c:v>25.574741351256662</c:v>
                </c:pt>
                <c:pt idx="4805">
                  <c:v>25.566750489666447</c:v>
                </c:pt>
                <c:pt idx="4806">
                  <c:v>25.578737675905714</c:v>
                </c:pt>
                <c:pt idx="4807">
                  <c:v>25.574741351256662</c:v>
                </c:pt>
                <c:pt idx="4808">
                  <c:v>25.578737675905714</c:v>
                </c:pt>
                <c:pt idx="4809">
                  <c:v>25.574741351256662</c:v>
                </c:pt>
                <c:pt idx="4810">
                  <c:v>25.578737675905714</c:v>
                </c:pt>
                <c:pt idx="4811">
                  <c:v>25.574741351256662</c:v>
                </c:pt>
                <c:pt idx="4812">
                  <c:v>25.58273459664693</c:v>
                </c:pt>
                <c:pt idx="4813">
                  <c:v>25.578737675905714</c:v>
                </c:pt>
                <c:pt idx="4814">
                  <c:v>25.590730226975012</c:v>
                </c:pt>
                <c:pt idx="4815">
                  <c:v>25.58273459664693</c:v>
                </c:pt>
                <c:pt idx="4816">
                  <c:v>25.578737675905714</c:v>
                </c:pt>
                <c:pt idx="4817">
                  <c:v>25.598728243378915</c:v>
                </c:pt>
                <c:pt idx="4818">
                  <c:v>25.606728646997126</c:v>
                </c:pt>
                <c:pt idx="4819">
                  <c:v>25.614731438968434</c:v>
                </c:pt>
                <c:pt idx="4820">
                  <c:v>25.650773589260041</c:v>
                </c:pt>
                <c:pt idx="4821">
                  <c:v>25.670817952385491</c:v>
                </c:pt>
                <c:pt idx="4822">
                  <c:v>25.702920107999518</c:v>
                </c:pt>
                <c:pt idx="4823">
                  <c:v>25.710951649160535</c:v>
                </c:pt>
                <c:pt idx="4824">
                  <c:v>25.714968320865481</c:v>
                </c:pt>
                <c:pt idx="4825">
                  <c:v>25.727021942193673</c:v>
                </c:pt>
                <c:pt idx="4826">
                  <c:v>25.735060696353528</c:v>
                </c:pt>
                <c:pt idx="4827">
                  <c:v>25.723003467239081</c:v>
                </c:pt>
                <c:pt idx="4828">
                  <c:v>25.731041018517473</c:v>
                </c:pt>
                <c:pt idx="4829">
                  <c:v>25.743101857134619</c:v>
                </c:pt>
                <c:pt idx="4830">
                  <c:v>25.759191403139837</c:v>
                </c:pt>
                <c:pt idx="4831">
                  <c:v>25.743101857134619</c:v>
                </c:pt>
                <c:pt idx="4832">
                  <c:v>25.735060696353528</c:v>
                </c:pt>
                <c:pt idx="4833">
                  <c:v>25.739080975844871</c:v>
                </c:pt>
                <c:pt idx="4834">
                  <c:v>25.723003467239081</c:v>
                </c:pt>
                <c:pt idx="4835">
                  <c:v>25.735060696353528</c:v>
                </c:pt>
                <c:pt idx="4836">
                  <c:v>25.743101857134619</c:v>
                </c:pt>
                <c:pt idx="4837">
                  <c:v>25.739080975844871</c:v>
                </c:pt>
                <c:pt idx="4838">
                  <c:v>25.731041018517473</c:v>
                </c:pt>
                <c:pt idx="4839">
                  <c:v>25.723003467239081</c:v>
                </c:pt>
                <c:pt idx="4840">
                  <c:v>25.727021942193673</c:v>
                </c:pt>
                <c:pt idx="4841">
                  <c:v>25.714968320865481</c:v>
                </c:pt>
                <c:pt idx="4842">
                  <c:v>25.710951649160535</c:v>
                </c:pt>
                <c:pt idx="4843">
                  <c:v>25.714968320865481</c:v>
                </c:pt>
                <c:pt idx="4844">
                  <c:v>25.706935578252839</c:v>
                </c:pt>
                <c:pt idx="4845">
                  <c:v>25.710951649160535</c:v>
                </c:pt>
                <c:pt idx="4846">
                  <c:v>25.702920107999518</c:v>
                </c:pt>
                <c:pt idx="4847">
                  <c:v>25.698905238257623</c:v>
                </c:pt>
                <c:pt idx="4848">
                  <c:v>25.702920107999518</c:v>
                </c:pt>
                <c:pt idx="4849">
                  <c:v>25.698905238257623</c:v>
                </c:pt>
                <c:pt idx="4850">
                  <c:v>25.702920107999518</c:v>
                </c:pt>
                <c:pt idx="4851">
                  <c:v>25.674828622546755</c:v>
                </c:pt>
                <c:pt idx="4852">
                  <c:v>25.662798410027193</c:v>
                </c:pt>
                <c:pt idx="4853">
                  <c:v>25.63474887541787</c:v>
                </c:pt>
                <c:pt idx="4854">
                  <c:v>25.610729744367475</c:v>
                </c:pt>
                <c:pt idx="4855">
                  <c:v>25.58273459664693</c:v>
                </c:pt>
                <c:pt idx="4856">
                  <c:v>25.558762010738874</c:v>
                </c:pt>
                <c:pt idx="4857">
                  <c:v>25.558762010738874</c:v>
                </c:pt>
                <c:pt idx="4858">
                  <c:v>25.558762010738874</c:v>
                </c:pt>
                <c:pt idx="4859">
                  <c:v>25.554768664418248</c:v>
                </c:pt>
                <c:pt idx="4860">
                  <c:v>25.558762010738874</c:v>
                </c:pt>
                <c:pt idx="4861">
                  <c:v>25.574741351256662</c:v>
                </c:pt>
                <c:pt idx="4862">
                  <c:v>25.558762010738874</c:v>
                </c:pt>
                <c:pt idx="4863">
                  <c:v>25.562755952440895</c:v>
                </c:pt>
                <c:pt idx="4864">
                  <c:v>25.558762010738874</c:v>
                </c:pt>
                <c:pt idx="4865">
                  <c:v>25.566750489666447</c:v>
                </c:pt>
                <c:pt idx="4866">
                  <c:v>25.554768664418248</c:v>
                </c:pt>
                <c:pt idx="4867">
                  <c:v>25.558762010738874</c:v>
                </c:pt>
                <c:pt idx="4868">
                  <c:v>25.566750489666447</c:v>
                </c:pt>
                <c:pt idx="4869">
                  <c:v>25.562755952440895</c:v>
                </c:pt>
                <c:pt idx="4870">
                  <c:v>25.558762010738874</c:v>
                </c:pt>
                <c:pt idx="4871">
                  <c:v>25.578737675905714</c:v>
                </c:pt>
                <c:pt idx="4872">
                  <c:v>25.570745622557624</c:v>
                </c:pt>
                <c:pt idx="4873">
                  <c:v>25.578737675905714</c:v>
                </c:pt>
                <c:pt idx="4874">
                  <c:v>25.586732113622617</c:v>
                </c:pt>
                <c:pt idx="4875">
                  <c:v>25.578737675905714</c:v>
                </c:pt>
                <c:pt idx="4876">
                  <c:v>25.614731438968434</c:v>
                </c:pt>
                <c:pt idx="4877">
                  <c:v>25.63474887541787</c:v>
                </c:pt>
                <c:pt idx="4878">
                  <c:v>25.682851761547241</c:v>
                </c:pt>
                <c:pt idx="4879">
                  <c:v>25.702920107999518</c:v>
                </c:pt>
                <c:pt idx="4880">
                  <c:v>25.727021942193673</c:v>
                </c:pt>
                <c:pt idx="4881">
                  <c:v>25.735060696353528</c:v>
                </c:pt>
                <c:pt idx="4882">
                  <c:v>25.731041018517473</c:v>
                </c:pt>
                <c:pt idx="4883">
                  <c:v>25.743101857134619</c:v>
                </c:pt>
                <c:pt idx="4884">
                  <c:v>25.739080975844871</c:v>
                </c:pt>
                <c:pt idx="4885">
                  <c:v>25.723003467239081</c:v>
                </c:pt>
                <c:pt idx="4886">
                  <c:v>25.731041018517473</c:v>
                </c:pt>
                <c:pt idx="4887">
                  <c:v>25.731041018517473</c:v>
                </c:pt>
                <c:pt idx="4888">
                  <c:v>25.731041018517473</c:v>
                </c:pt>
                <c:pt idx="4889">
                  <c:v>25.731041018517473</c:v>
                </c:pt>
                <c:pt idx="4890">
                  <c:v>25.731041018517473</c:v>
                </c:pt>
                <c:pt idx="4891">
                  <c:v>25.727021942193673</c:v>
                </c:pt>
                <c:pt idx="4892">
                  <c:v>25.727021942193673</c:v>
                </c:pt>
                <c:pt idx="4893">
                  <c:v>25.727021942193673</c:v>
                </c:pt>
                <c:pt idx="4894">
                  <c:v>25.723003467239081</c:v>
                </c:pt>
                <c:pt idx="4895">
                  <c:v>25.706935578252839</c:v>
                </c:pt>
                <c:pt idx="4896">
                  <c:v>25.686864230671944</c:v>
                </c:pt>
                <c:pt idx="4897">
                  <c:v>25.698905238257623</c:v>
                </c:pt>
                <c:pt idx="4898">
                  <c:v>25.694890968884309</c:v>
                </c:pt>
                <c:pt idx="4899">
                  <c:v>25.694890968884309</c:v>
                </c:pt>
                <c:pt idx="4900">
                  <c:v>25.694890968884309</c:v>
                </c:pt>
                <c:pt idx="4901">
                  <c:v>25.610729744367475</c:v>
                </c:pt>
                <c:pt idx="4902">
                  <c:v>25.58273459664693</c:v>
                </c:pt>
                <c:pt idx="4903">
                  <c:v>25.574741351256662</c:v>
                </c:pt>
                <c:pt idx="4904">
                  <c:v>25.558762010738874</c:v>
                </c:pt>
                <c:pt idx="4905">
                  <c:v>25.570745622557624</c:v>
                </c:pt>
                <c:pt idx="4906">
                  <c:v>25.554768664418248</c:v>
                </c:pt>
                <c:pt idx="4907">
                  <c:v>25.570745622557624</c:v>
                </c:pt>
                <c:pt idx="4908">
                  <c:v>25.574741351256662</c:v>
                </c:pt>
                <c:pt idx="4909">
                  <c:v>25.562755952440895</c:v>
                </c:pt>
                <c:pt idx="4910">
                  <c:v>25.570745622557624</c:v>
                </c:pt>
                <c:pt idx="4911">
                  <c:v>25.578737675905714</c:v>
                </c:pt>
                <c:pt idx="4912">
                  <c:v>25.566750489666447</c:v>
                </c:pt>
                <c:pt idx="4913">
                  <c:v>25.578737675905714</c:v>
                </c:pt>
                <c:pt idx="4914">
                  <c:v>25.574741351256662</c:v>
                </c:pt>
                <c:pt idx="4915">
                  <c:v>25.562755952440895</c:v>
                </c:pt>
                <c:pt idx="4916">
                  <c:v>25.590730226975012</c:v>
                </c:pt>
                <c:pt idx="4917">
                  <c:v>25.578737675905714</c:v>
                </c:pt>
                <c:pt idx="4918">
                  <c:v>25.58273459664693</c:v>
                </c:pt>
                <c:pt idx="4919">
                  <c:v>25.58273459664693</c:v>
                </c:pt>
                <c:pt idx="4920">
                  <c:v>25.58273459664693</c:v>
                </c:pt>
                <c:pt idx="4921">
                  <c:v>25.590730226975012</c:v>
                </c:pt>
                <c:pt idx="4922">
                  <c:v>25.590730226975012</c:v>
                </c:pt>
                <c:pt idx="4923">
                  <c:v>25.594728936846323</c:v>
                </c:pt>
                <c:pt idx="4924">
                  <c:v>25.594728936846323</c:v>
                </c:pt>
                <c:pt idx="4925">
                  <c:v>25.64676651317248</c:v>
                </c:pt>
                <c:pt idx="4926">
                  <c:v>25.682851761547241</c:v>
                </c:pt>
                <c:pt idx="4927">
                  <c:v>25.698905238257623</c:v>
                </c:pt>
                <c:pt idx="4928">
                  <c:v>25.714968320865481</c:v>
                </c:pt>
                <c:pt idx="4929">
                  <c:v>25.723003467239081</c:v>
                </c:pt>
                <c:pt idx="4930">
                  <c:v>25.727021942193673</c:v>
                </c:pt>
                <c:pt idx="4931">
                  <c:v>25.735060696353528</c:v>
                </c:pt>
                <c:pt idx="4932">
                  <c:v>25.747123340365832</c:v>
                </c:pt>
                <c:pt idx="4933">
                  <c:v>25.747123340365832</c:v>
                </c:pt>
                <c:pt idx="4934">
                  <c:v>25.747123340365832</c:v>
                </c:pt>
                <c:pt idx="4935">
                  <c:v>25.763215295568514</c:v>
                </c:pt>
                <c:pt idx="4936">
                  <c:v>25.755168113225309</c:v>
                </c:pt>
                <c:pt idx="4937">
                  <c:v>25.743101857134619</c:v>
                </c:pt>
                <c:pt idx="4938">
                  <c:v>25.743101857134619</c:v>
                </c:pt>
                <c:pt idx="4939">
                  <c:v>25.739080975844871</c:v>
                </c:pt>
                <c:pt idx="4940">
                  <c:v>25.735060696353528</c:v>
                </c:pt>
                <c:pt idx="4941">
                  <c:v>25.743101857134619</c:v>
                </c:pt>
                <c:pt idx="4942">
                  <c:v>25.731041018517473</c:v>
                </c:pt>
                <c:pt idx="4943">
                  <c:v>25.723003467239081</c:v>
                </c:pt>
                <c:pt idx="4944">
                  <c:v>25.723003467239081</c:v>
                </c:pt>
                <c:pt idx="4945">
                  <c:v>25.723003467239081</c:v>
                </c:pt>
                <c:pt idx="4946">
                  <c:v>25.718985593510681</c:v>
                </c:pt>
                <c:pt idx="4947">
                  <c:v>25.718985593510681</c:v>
                </c:pt>
                <c:pt idx="4948">
                  <c:v>25.714968320865481</c:v>
                </c:pt>
                <c:pt idx="4949">
                  <c:v>25.714968320865481</c:v>
                </c:pt>
                <c:pt idx="4950">
                  <c:v>25.714968320865481</c:v>
                </c:pt>
                <c:pt idx="4951">
                  <c:v>25.706935578252839</c:v>
                </c:pt>
                <c:pt idx="4952">
                  <c:v>25.690877299736712</c:v>
                </c:pt>
                <c:pt idx="4953">
                  <c:v>25.694890968884309</c:v>
                </c:pt>
                <c:pt idx="4954">
                  <c:v>25.706935578252839</c:v>
                </c:pt>
                <c:pt idx="4955">
                  <c:v>25.702920107999518</c:v>
                </c:pt>
                <c:pt idx="4956">
                  <c:v>25.702920107999518</c:v>
                </c:pt>
                <c:pt idx="4957">
                  <c:v>25.694890968884309</c:v>
                </c:pt>
                <c:pt idx="4958">
                  <c:v>25.662798410027193</c:v>
                </c:pt>
                <c:pt idx="4959">
                  <c:v>25.630744192527189</c:v>
                </c:pt>
                <c:pt idx="4960">
                  <c:v>25.606728646997126</c:v>
                </c:pt>
                <c:pt idx="4961">
                  <c:v>25.578737675905714</c:v>
                </c:pt>
                <c:pt idx="4962">
                  <c:v>25.554768664418248</c:v>
                </c:pt>
                <c:pt idx="4963">
                  <c:v>25.558762010738874</c:v>
                </c:pt>
                <c:pt idx="4964">
                  <c:v>25.546783757352827</c:v>
                </c:pt>
                <c:pt idx="4965">
                  <c:v>25.554768664418248</c:v>
                </c:pt>
                <c:pt idx="4966">
                  <c:v>25.542792196323902</c:v>
                </c:pt>
                <c:pt idx="4967">
                  <c:v>25.550775913336906</c:v>
                </c:pt>
                <c:pt idx="4968">
                  <c:v>25.566750489666447</c:v>
                </c:pt>
                <c:pt idx="4969">
                  <c:v>25.550775913336906</c:v>
                </c:pt>
                <c:pt idx="4970">
                  <c:v>25.554768664418248</c:v>
                </c:pt>
                <c:pt idx="4971">
                  <c:v>25.566750489666447</c:v>
                </c:pt>
                <c:pt idx="4972">
                  <c:v>25.554768664418248</c:v>
                </c:pt>
                <c:pt idx="4973">
                  <c:v>25.566750489666447</c:v>
                </c:pt>
                <c:pt idx="4974">
                  <c:v>25.562755952440895</c:v>
                </c:pt>
                <c:pt idx="4975">
                  <c:v>25.574741351256662</c:v>
                </c:pt>
                <c:pt idx="4976">
                  <c:v>25.570745622557624</c:v>
                </c:pt>
                <c:pt idx="4977">
                  <c:v>25.574741351256662</c:v>
                </c:pt>
                <c:pt idx="4978">
                  <c:v>25.594728936846323</c:v>
                </c:pt>
                <c:pt idx="4979">
                  <c:v>25.594728936846323</c:v>
                </c:pt>
                <c:pt idx="4980">
                  <c:v>25.598728243378915</c:v>
                </c:pt>
                <c:pt idx="4981">
                  <c:v>25.590730226975012</c:v>
                </c:pt>
                <c:pt idx="4982">
                  <c:v>25.610729744367475</c:v>
                </c:pt>
                <c:pt idx="4983">
                  <c:v>25.654781264003233</c:v>
                </c:pt>
                <c:pt idx="4984">
                  <c:v>25.674828622546755</c:v>
                </c:pt>
                <c:pt idx="4985">
                  <c:v>25.698905238257623</c:v>
                </c:pt>
                <c:pt idx="4986">
                  <c:v>25.706935578252839</c:v>
                </c:pt>
                <c:pt idx="4987">
                  <c:v>25.718985593510681</c:v>
                </c:pt>
                <c:pt idx="4988">
                  <c:v>25.739080975844871</c:v>
                </c:pt>
                <c:pt idx="4989">
                  <c:v>25.718985593510681</c:v>
                </c:pt>
                <c:pt idx="4990">
                  <c:v>25.735060696353528</c:v>
                </c:pt>
                <c:pt idx="4991">
                  <c:v>25.714968320865481</c:v>
                </c:pt>
                <c:pt idx="4992">
                  <c:v>25.714968320865481</c:v>
                </c:pt>
                <c:pt idx="4993">
                  <c:v>25.727021942193673</c:v>
                </c:pt>
                <c:pt idx="4994">
                  <c:v>25.723003467239081</c:v>
                </c:pt>
                <c:pt idx="4995">
                  <c:v>25.710951649160535</c:v>
                </c:pt>
                <c:pt idx="4996">
                  <c:v>25.706935578252839</c:v>
                </c:pt>
                <c:pt idx="4997">
                  <c:v>25.702920107999518</c:v>
                </c:pt>
                <c:pt idx="4998">
                  <c:v>25.706935578252839</c:v>
                </c:pt>
                <c:pt idx="4999">
                  <c:v>25.706935578252839</c:v>
                </c:pt>
                <c:pt idx="5000">
                  <c:v>25.710951649160535</c:v>
                </c:pt>
                <c:pt idx="5001">
                  <c:v>25.686864230671944</c:v>
                </c:pt>
                <c:pt idx="5002">
                  <c:v>25.662798410027193</c:v>
                </c:pt>
                <c:pt idx="5003">
                  <c:v>25.630744192527189</c:v>
                </c:pt>
                <c:pt idx="5004">
                  <c:v>25.610729744367475</c:v>
                </c:pt>
                <c:pt idx="5005">
                  <c:v>25.594728936846323</c:v>
                </c:pt>
                <c:pt idx="5006">
                  <c:v>25.566750489666447</c:v>
                </c:pt>
                <c:pt idx="5007">
                  <c:v>25.562755952440895</c:v>
                </c:pt>
                <c:pt idx="5008">
                  <c:v>25.562755952440895</c:v>
                </c:pt>
                <c:pt idx="5009">
                  <c:v>25.562755952440895</c:v>
                </c:pt>
                <c:pt idx="5010">
                  <c:v>25.566750489666447</c:v>
                </c:pt>
                <c:pt idx="5011">
                  <c:v>25.574741351256662</c:v>
                </c:pt>
                <c:pt idx="5012">
                  <c:v>25.562755952440895</c:v>
                </c:pt>
                <c:pt idx="5013">
                  <c:v>25.574741351256662</c:v>
                </c:pt>
                <c:pt idx="5014">
                  <c:v>25.566750489666447</c:v>
                </c:pt>
                <c:pt idx="5015">
                  <c:v>25.578737675905714</c:v>
                </c:pt>
                <c:pt idx="5016">
                  <c:v>25.58273459664693</c:v>
                </c:pt>
                <c:pt idx="5017">
                  <c:v>25.58273459664693</c:v>
                </c:pt>
                <c:pt idx="5018">
                  <c:v>25.594728936846323</c:v>
                </c:pt>
                <c:pt idx="5019">
                  <c:v>25.578737675905714</c:v>
                </c:pt>
                <c:pt idx="5020">
                  <c:v>25.594728936846323</c:v>
                </c:pt>
                <c:pt idx="5021">
                  <c:v>25.594728936846323</c:v>
                </c:pt>
                <c:pt idx="5022">
                  <c:v>25.602728146715037</c:v>
                </c:pt>
                <c:pt idx="5023">
                  <c:v>25.63474887541787</c:v>
                </c:pt>
                <c:pt idx="5024">
                  <c:v>25.662798410027193</c:v>
                </c:pt>
                <c:pt idx="5025">
                  <c:v>25.682851761547241</c:v>
                </c:pt>
                <c:pt idx="5026">
                  <c:v>25.706935578252839</c:v>
                </c:pt>
                <c:pt idx="5027">
                  <c:v>25.727021942193673</c:v>
                </c:pt>
                <c:pt idx="5028">
                  <c:v>25.739080975844871</c:v>
                </c:pt>
                <c:pt idx="5029">
                  <c:v>25.739080975844871</c:v>
                </c:pt>
                <c:pt idx="5030">
                  <c:v>25.739080975844871</c:v>
                </c:pt>
                <c:pt idx="5031">
                  <c:v>25.747123340365832</c:v>
                </c:pt>
                <c:pt idx="5032">
                  <c:v>25.739080975844871</c:v>
                </c:pt>
                <c:pt idx="5033">
                  <c:v>25.743101857134619</c:v>
                </c:pt>
                <c:pt idx="5034">
                  <c:v>25.735060696353528</c:v>
                </c:pt>
                <c:pt idx="5035">
                  <c:v>25.751145425681699</c:v>
                </c:pt>
                <c:pt idx="5036">
                  <c:v>25.743101857134619</c:v>
                </c:pt>
                <c:pt idx="5037">
                  <c:v>25.731041018517473</c:v>
                </c:pt>
                <c:pt idx="5038">
                  <c:v>25.735060696353528</c:v>
                </c:pt>
                <c:pt idx="5039">
                  <c:v>25.731041018517473</c:v>
                </c:pt>
                <c:pt idx="5040">
                  <c:v>25.727021942193673</c:v>
                </c:pt>
                <c:pt idx="5041">
                  <c:v>25.731041018517473</c:v>
                </c:pt>
                <c:pt idx="5042">
                  <c:v>25.735060696353528</c:v>
                </c:pt>
                <c:pt idx="5043">
                  <c:v>25.723003467239081</c:v>
                </c:pt>
                <c:pt idx="5044">
                  <c:v>25.723003467239081</c:v>
                </c:pt>
                <c:pt idx="5045">
                  <c:v>25.706935578252839</c:v>
                </c:pt>
                <c:pt idx="5046">
                  <c:v>25.710951649160535</c:v>
                </c:pt>
                <c:pt idx="5047">
                  <c:v>25.698905238257623</c:v>
                </c:pt>
                <c:pt idx="5048">
                  <c:v>25.670817952385491</c:v>
                </c:pt>
                <c:pt idx="5049">
                  <c:v>25.642760035597959</c:v>
                </c:pt>
                <c:pt idx="5050">
                  <c:v>25.602728146715037</c:v>
                </c:pt>
                <c:pt idx="5051">
                  <c:v>25.58273459664693</c:v>
                </c:pt>
                <c:pt idx="5052">
                  <c:v>25.562755952440895</c:v>
                </c:pt>
                <c:pt idx="5053">
                  <c:v>25.562755952440895</c:v>
                </c:pt>
                <c:pt idx="5054">
                  <c:v>25.558762010738874</c:v>
                </c:pt>
                <c:pt idx="5055">
                  <c:v>25.550775913336906</c:v>
                </c:pt>
                <c:pt idx="5056">
                  <c:v>25.546783757352827</c:v>
                </c:pt>
                <c:pt idx="5057">
                  <c:v>25.558762010738874</c:v>
                </c:pt>
                <c:pt idx="5058">
                  <c:v>25.550775913336906</c:v>
                </c:pt>
                <c:pt idx="5059">
                  <c:v>25.554768664418248</c:v>
                </c:pt>
                <c:pt idx="5060">
                  <c:v>25.558762010738874</c:v>
                </c:pt>
                <c:pt idx="5061">
                  <c:v>25.570745622557624</c:v>
                </c:pt>
                <c:pt idx="5062">
                  <c:v>25.574741351256662</c:v>
                </c:pt>
                <c:pt idx="5063">
                  <c:v>25.570745622557624</c:v>
                </c:pt>
                <c:pt idx="5064">
                  <c:v>25.570745622557624</c:v>
                </c:pt>
                <c:pt idx="5065">
                  <c:v>25.574741351256662</c:v>
                </c:pt>
                <c:pt idx="5066">
                  <c:v>25.574741351256662</c:v>
                </c:pt>
                <c:pt idx="5067">
                  <c:v>25.574741351256662</c:v>
                </c:pt>
                <c:pt idx="5068">
                  <c:v>25.58273459664693</c:v>
                </c:pt>
                <c:pt idx="5069">
                  <c:v>25.590730226975012</c:v>
                </c:pt>
                <c:pt idx="5070">
                  <c:v>25.58273459664693</c:v>
                </c:pt>
                <c:pt idx="5071">
                  <c:v>25.586732113622617</c:v>
                </c:pt>
                <c:pt idx="5072">
                  <c:v>25.590730226975012</c:v>
                </c:pt>
                <c:pt idx="5073">
                  <c:v>25.58273459664693</c:v>
                </c:pt>
                <c:pt idx="5074">
                  <c:v>25.58273459664693</c:v>
                </c:pt>
                <c:pt idx="5075">
                  <c:v>25.594728936846323</c:v>
                </c:pt>
                <c:pt idx="5076">
                  <c:v>25.594728936846323</c:v>
                </c:pt>
                <c:pt idx="5077">
                  <c:v>25.610729744367475</c:v>
                </c:pt>
                <c:pt idx="5078">
                  <c:v>25.63474887541787</c:v>
                </c:pt>
                <c:pt idx="5079">
                  <c:v>25.670817952385491</c:v>
                </c:pt>
                <c:pt idx="5080">
                  <c:v>25.714968320865481</c:v>
                </c:pt>
                <c:pt idx="5081">
                  <c:v>25.718985593510681</c:v>
                </c:pt>
                <c:pt idx="5082">
                  <c:v>25.727021942193673</c:v>
                </c:pt>
                <c:pt idx="5083">
                  <c:v>25.739080975844871</c:v>
                </c:pt>
                <c:pt idx="5084">
                  <c:v>25.763215295568514</c:v>
                </c:pt>
                <c:pt idx="5085">
                  <c:v>25.739080975844871</c:v>
                </c:pt>
                <c:pt idx="5086">
                  <c:v>25.739080975844871</c:v>
                </c:pt>
                <c:pt idx="5087">
                  <c:v>25.743101857134619</c:v>
                </c:pt>
                <c:pt idx="5088">
                  <c:v>25.751145425681699</c:v>
                </c:pt>
                <c:pt idx="5089">
                  <c:v>25.747123340365832</c:v>
                </c:pt>
                <c:pt idx="5090">
                  <c:v>25.743101857134619</c:v>
                </c:pt>
                <c:pt idx="5091">
                  <c:v>25.743101857134619</c:v>
                </c:pt>
                <c:pt idx="5092">
                  <c:v>25.735060696353528</c:v>
                </c:pt>
                <c:pt idx="5093">
                  <c:v>25.743101857134619</c:v>
                </c:pt>
                <c:pt idx="5094">
                  <c:v>25.731041018517473</c:v>
                </c:pt>
                <c:pt idx="5095">
                  <c:v>25.731041018517473</c:v>
                </c:pt>
                <c:pt idx="5096">
                  <c:v>25.723003467239081</c:v>
                </c:pt>
                <c:pt idx="5097">
                  <c:v>25.731041018517473</c:v>
                </c:pt>
                <c:pt idx="5098">
                  <c:v>25.723003467239081</c:v>
                </c:pt>
                <c:pt idx="5099">
                  <c:v>25.718985593510681</c:v>
                </c:pt>
                <c:pt idx="5100">
                  <c:v>25.727021942193673</c:v>
                </c:pt>
                <c:pt idx="5101">
                  <c:v>25.718985593510681</c:v>
                </c:pt>
                <c:pt idx="5102">
                  <c:v>25.718985593510681</c:v>
                </c:pt>
                <c:pt idx="5103">
                  <c:v>25.723003467239081</c:v>
                </c:pt>
                <c:pt idx="5104">
                  <c:v>25.718985593510681</c:v>
                </c:pt>
                <c:pt idx="5105">
                  <c:v>25.723003467239081</c:v>
                </c:pt>
                <c:pt idx="5106">
                  <c:v>25.723003467239081</c:v>
                </c:pt>
                <c:pt idx="5107">
                  <c:v>25.714968320865481</c:v>
                </c:pt>
                <c:pt idx="5108">
                  <c:v>25.731041018517473</c:v>
                </c:pt>
                <c:pt idx="5109">
                  <c:v>25.727021942193673</c:v>
                </c:pt>
                <c:pt idx="5110">
                  <c:v>25.718985593510681</c:v>
                </c:pt>
                <c:pt idx="5111">
                  <c:v>25.706935578252839</c:v>
                </c:pt>
                <c:pt idx="5112">
                  <c:v>25.702920107999518</c:v>
                </c:pt>
                <c:pt idx="5113">
                  <c:v>25.706935578252839</c:v>
                </c:pt>
                <c:pt idx="5114">
                  <c:v>25.710951649160535</c:v>
                </c:pt>
                <c:pt idx="5115">
                  <c:v>25.710951649160535</c:v>
                </c:pt>
                <c:pt idx="5116">
                  <c:v>25.710951649160535</c:v>
                </c:pt>
                <c:pt idx="5117">
                  <c:v>25.702920107999518</c:v>
                </c:pt>
                <c:pt idx="5118">
                  <c:v>25.698905238257623</c:v>
                </c:pt>
                <c:pt idx="5119">
                  <c:v>25.714968320865481</c:v>
                </c:pt>
                <c:pt idx="5120">
                  <c:v>25.702920107999518</c:v>
                </c:pt>
                <c:pt idx="5121">
                  <c:v>25.710951649160535</c:v>
                </c:pt>
                <c:pt idx="5122">
                  <c:v>25.686864230671944</c:v>
                </c:pt>
                <c:pt idx="5123">
                  <c:v>25.694890968884309</c:v>
                </c:pt>
                <c:pt idx="5124">
                  <c:v>25.686864230671944</c:v>
                </c:pt>
                <c:pt idx="5125">
                  <c:v>25.690877299736712</c:v>
                </c:pt>
                <c:pt idx="5126">
                  <c:v>25.682851761547241</c:v>
                </c:pt>
                <c:pt idx="5127">
                  <c:v>25.670817952385491</c:v>
                </c:pt>
                <c:pt idx="5128">
                  <c:v>25.638754156393972</c:v>
                </c:pt>
                <c:pt idx="5129">
                  <c:v>25.598728243378915</c:v>
                </c:pt>
                <c:pt idx="5130">
                  <c:v>25.594728936846323</c:v>
                </c:pt>
                <c:pt idx="5131">
                  <c:v>25.570745622557624</c:v>
                </c:pt>
                <c:pt idx="5132">
                  <c:v>25.562755952440895</c:v>
                </c:pt>
                <c:pt idx="5133">
                  <c:v>25.570745622557624</c:v>
                </c:pt>
                <c:pt idx="5134">
                  <c:v>25.550775913336906</c:v>
                </c:pt>
                <c:pt idx="5135">
                  <c:v>25.554768664418248</c:v>
                </c:pt>
                <c:pt idx="5136">
                  <c:v>25.550775913336906</c:v>
                </c:pt>
                <c:pt idx="5137">
                  <c:v>25.554768664418248</c:v>
                </c:pt>
                <c:pt idx="5138">
                  <c:v>25.562755952440895</c:v>
                </c:pt>
                <c:pt idx="5139">
                  <c:v>25.554768664418248</c:v>
                </c:pt>
                <c:pt idx="5140">
                  <c:v>25.550775913336906</c:v>
                </c:pt>
                <c:pt idx="5141">
                  <c:v>25.554768664418248</c:v>
                </c:pt>
                <c:pt idx="5142">
                  <c:v>25.574741351256662</c:v>
                </c:pt>
                <c:pt idx="5143">
                  <c:v>25.566750489666447</c:v>
                </c:pt>
                <c:pt idx="5144">
                  <c:v>25.562755952440895</c:v>
                </c:pt>
                <c:pt idx="5145">
                  <c:v>25.554768664418248</c:v>
                </c:pt>
                <c:pt idx="5146">
                  <c:v>25.554768664418248</c:v>
                </c:pt>
                <c:pt idx="5147">
                  <c:v>25.566750489666447</c:v>
                </c:pt>
                <c:pt idx="5148">
                  <c:v>25.570745622557624</c:v>
                </c:pt>
                <c:pt idx="5149">
                  <c:v>25.586732113622617</c:v>
                </c:pt>
                <c:pt idx="5150">
                  <c:v>25.578737675905714</c:v>
                </c:pt>
                <c:pt idx="5151">
                  <c:v>25.578737675905714</c:v>
                </c:pt>
                <c:pt idx="5152">
                  <c:v>25.602728146715037</c:v>
                </c:pt>
                <c:pt idx="5153">
                  <c:v>25.630744192527189</c:v>
                </c:pt>
                <c:pt idx="5154">
                  <c:v>25.674828622546755</c:v>
                </c:pt>
                <c:pt idx="5155">
                  <c:v>25.698905238257623</c:v>
                </c:pt>
                <c:pt idx="5156">
                  <c:v>25.710951649160535</c:v>
                </c:pt>
                <c:pt idx="5157">
                  <c:v>25.718985593510681</c:v>
                </c:pt>
                <c:pt idx="5158">
                  <c:v>25.718985593510681</c:v>
                </c:pt>
                <c:pt idx="5159">
                  <c:v>25.731041018517473</c:v>
                </c:pt>
                <c:pt idx="5160">
                  <c:v>25.731041018517473</c:v>
                </c:pt>
                <c:pt idx="5161">
                  <c:v>25.739080975844871</c:v>
                </c:pt>
                <c:pt idx="5162">
                  <c:v>25.755168113225309</c:v>
                </c:pt>
                <c:pt idx="5163">
                  <c:v>25.731041018517473</c:v>
                </c:pt>
                <c:pt idx="5164">
                  <c:v>25.718985593510681</c:v>
                </c:pt>
                <c:pt idx="5165">
                  <c:v>25.727021942193673</c:v>
                </c:pt>
                <c:pt idx="5166">
                  <c:v>25.714968320865481</c:v>
                </c:pt>
                <c:pt idx="5167">
                  <c:v>25.735060696353528</c:v>
                </c:pt>
                <c:pt idx="5168">
                  <c:v>25.718985593510681</c:v>
                </c:pt>
                <c:pt idx="5169">
                  <c:v>25.714968320865481</c:v>
                </c:pt>
                <c:pt idx="5170">
                  <c:v>25.706935578252839</c:v>
                </c:pt>
                <c:pt idx="5171">
                  <c:v>25.698905238257623</c:v>
                </c:pt>
                <c:pt idx="5172">
                  <c:v>25.678839892219756</c:v>
                </c:pt>
                <c:pt idx="5173">
                  <c:v>25.674828622546755</c:v>
                </c:pt>
                <c:pt idx="5174">
                  <c:v>25.638754156393972</c:v>
                </c:pt>
                <c:pt idx="5175">
                  <c:v>25.622736620431951</c:v>
                </c:pt>
                <c:pt idx="5176">
                  <c:v>25.598728243378915</c:v>
                </c:pt>
                <c:pt idx="5177">
                  <c:v>25.570745622557624</c:v>
                </c:pt>
                <c:pt idx="5178">
                  <c:v>25.570745622557624</c:v>
                </c:pt>
                <c:pt idx="5179">
                  <c:v>25.570745622557624</c:v>
                </c:pt>
                <c:pt idx="5180">
                  <c:v>25.562755952440895</c:v>
                </c:pt>
                <c:pt idx="5181">
                  <c:v>25.558762010738874</c:v>
                </c:pt>
                <c:pt idx="5182">
                  <c:v>25.570745622557624</c:v>
                </c:pt>
                <c:pt idx="5183">
                  <c:v>25.586732113622617</c:v>
                </c:pt>
                <c:pt idx="5184">
                  <c:v>25.566750489666447</c:v>
                </c:pt>
                <c:pt idx="5185">
                  <c:v>25.558762010738874</c:v>
                </c:pt>
                <c:pt idx="5186">
                  <c:v>25.574741351256662</c:v>
                </c:pt>
                <c:pt idx="5187">
                  <c:v>25.578737675905714</c:v>
                </c:pt>
                <c:pt idx="5188">
                  <c:v>25.578737675905714</c:v>
                </c:pt>
                <c:pt idx="5189">
                  <c:v>25.578737675905714</c:v>
                </c:pt>
                <c:pt idx="5190">
                  <c:v>25.58273459664693</c:v>
                </c:pt>
                <c:pt idx="5191">
                  <c:v>25.594728936846323</c:v>
                </c:pt>
                <c:pt idx="5192">
                  <c:v>25.586732113622617</c:v>
                </c:pt>
                <c:pt idx="5193">
                  <c:v>25.590730226975012</c:v>
                </c:pt>
                <c:pt idx="5194">
                  <c:v>25.594728936846323</c:v>
                </c:pt>
                <c:pt idx="5195">
                  <c:v>25.610729744367475</c:v>
                </c:pt>
                <c:pt idx="5196">
                  <c:v>25.606728646997126</c:v>
                </c:pt>
                <c:pt idx="5197">
                  <c:v>25.666807881593186</c:v>
                </c:pt>
                <c:pt idx="5198">
                  <c:v>25.686864230671944</c:v>
                </c:pt>
                <c:pt idx="5199">
                  <c:v>25.714968320865481</c:v>
                </c:pt>
                <c:pt idx="5200">
                  <c:v>25.727021942193673</c:v>
                </c:pt>
                <c:pt idx="5201">
                  <c:v>25.731041018517473</c:v>
                </c:pt>
                <c:pt idx="5202">
                  <c:v>25.735060696353528</c:v>
                </c:pt>
                <c:pt idx="5203">
                  <c:v>25.735060696353528</c:v>
                </c:pt>
                <c:pt idx="5204">
                  <c:v>25.743101857134619</c:v>
                </c:pt>
                <c:pt idx="5205">
                  <c:v>25.739080975844871</c:v>
                </c:pt>
                <c:pt idx="5206">
                  <c:v>25.727021942193673</c:v>
                </c:pt>
                <c:pt idx="5207">
                  <c:v>25.743101857134619</c:v>
                </c:pt>
                <c:pt idx="5208">
                  <c:v>25.727021942193673</c:v>
                </c:pt>
                <c:pt idx="5209">
                  <c:v>25.731041018517473</c:v>
                </c:pt>
                <c:pt idx="5210">
                  <c:v>25.727021942193673</c:v>
                </c:pt>
                <c:pt idx="5211">
                  <c:v>25.735060696353528</c:v>
                </c:pt>
                <c:pt idx="5212">
                  <c:v>25.735060696353528</c:v>
                </c:pt>
                <c:pt idx="5213">
                  <c:v>25.727021942193673</c:v>
                </c:pt>
                <c:pt idx="5214">
                  <c:v>25.727021942193673</c:v>
                </c:pt>
                <c:pt idx="5215">
                  <c:v>25.714968320865481</c:v>
                </c:pt>
                <c:pt idx="5216">
                  <c:v>25.718985593510681</c:v>
                </c:pt>
                <c:pt idx="5217">
                  <c:v>25.714968320865481</c:v>
                </c:pt>
                <c:pt idx="5218">
                  <c:v>25.714968320865481</c:v>
                </c:pt>
                <c:pt idx="5219">
                  <c:v>25.702920107999518</c:v>
                </c:pt>
                <c:pt idx="5220">
                  <c:v>25.686864230671944</c:v>
                </c:pt>
                <c:pt idx="5221">
                  <c:v>25.662798410027193</c:v>
                </c:pt>
                <c:pt idx="5222">
                  <c:v>25.62674010757938</c:v>
                </c:pt>
                <c:pt idx="5223">
                  <c:v>25.614731438968434</c:v>
                </c:pt>
                <c:pt idx="5224">
                  <c:v>25.574741351256662</c:v>
                </c:pt>
                <c:pt idx="5225">
                  <c:v>25.574741351256662</c:v>
                </c:pt>
                <c:pt idx="5226">
                  <c:v>25.562755952440895</c:v>
                </c:pt>
                <c:pt idx="5227">
                  <c:v>25.574741351256662</c:v>
                </c:pt>
                <c:pt idx="5228">
                  <c:v>25.554768664418248</c:v>
                </c:pt>
                <c:pt idx="5229">
                  <c:v>25.554768664418248</c:v>
                </c:pt>
                <c:pt idx="5230">
                  <c:v>25.546783757352827</c:v>
                </c:pt>
                <c:pt idx="5231">
                  <c:v>25.562755952440895</c:v>
                </c:pt>
                <c:pt idx="5232">
                  <c:v>25.566750489666447</c:v>
                </c:pt>
                <c:pt idx="5233">
                  <c:v>25.550775913336906</c:v>
                </c:pt>
                <c:pt idx="5234">
                  <c:v>25.566750489666447</c:v>
                </c:pt>
                <c:pt idx="5235">
                  <c:v>25.566750489666447</c:v>
                </c:pt>
                <c:pt idx="5236">
                  <c:v>25.562755952440895</c:v>
                </c:pt>
                <c:pt idx="5237">
                  <c:v>25.574741351256662</c:v>
                </c:pt>
                <c:pt idx="5238">
                  <c:v>25.558762010738874</c:v>
                </c:pt>
                <c:pt idx="5239">
                  <c:v>25.558762010738874</c:v>
                </c:pt>
                <c:pt idx="5240">
                  <c:v>25.566750489666447</c:v>
                </c:pt>
                <c:pt idx="5241">
                  <c:v>25.578737675905714</c:v>
                </c:pt>
                <c:pt idx="5242">
                  <c:v>25.570745622557624</c:v>
                </c:pt>
                <c:pt idx="5243">
                  <c:v>25.562755952440895</c:v>
                </c:pt>
                <c:pt idx="5244">
                  <c:v>25.558762010738874</c:v>
                </c:pt>
                <c:pt idx="5245">
                  <c:v>25.570745622557624</c:v>
                </c:pt>
                <c:pt idx="5246">
                  <c:v>25.578737675905714</c:v>
                </c:pt>
                <c:pt idx="5247">
                  <c:v>25.58273459664693</c:v>
                </c:pt>
                <c:pt idx="5248">
                  <c:v>25.58273459664693</c:v>
                </c:pt>
                <c:pt idx="5249">
                  <c:v>25.586732113622617</c:v>
                </c:pt>
                <c:pt idx="5250">
                  <c:v>25.58273459664693</c:v>
                </c:pt>
                <c:pt idx="5251">
                  <c:v>25.598728243378915</c:v>
                </c:pt>
                <c:pt idx="5252">
                  <c:v>25.630744192527189</c:v>
                </c:pt>
                <c:pt idx="5253">
                  <c:v>25.666807881593186</c:v>
                </c:pt>
                <c:pt idx="5254">
                  <c:v>25.694890968884309</c:v>
                </c:pt>
                <c:pt idx="5255">
                  <c:v>25.718985593510681</c:v>
                </c:pt>
                <c:pt idx="5256">
                  <c:v>25.727021942193673</c:v>
                </c:pt>
                <c:pt idx="5257">
                  <c:v>25.735060696353528</c:v>
                </c:pt>
                <c:pt idx="5258">
                  <c:v>25.739080975844871</c:v>
                </c:pt>
                <c:pt idx="5259">
                  <c:v>25.743101857134619</c:v>
                </c:pt>
                <c:pt idx="5260">
                  <c:v>25.735060696353528</c:v>
                </c:pt>
                <c:pt idx="5261">
                  <c:v>25.763215295568514</c:v>
                </c:pt>
                <c:pt idx="5262">
                  <c:v>25.743101857134619</c:v>
                </c:pt>
                <c:pt idx="5263">
                  <c:v>25.735060696353528</c:v>
                </c:pt>
                <c:pt idx="5264">
                  <c:v>25.755168113225309</c:v>
                </c:pt>
                <c:pt idx="5265">
                  <c:v>25.751145425681699</c:v>
                </c:pt>
                <c:pt idx="5266">
                  <c:v>25.747123340365832</c:v>
                </c:pt>
                <c:pt idx="5267">
                  <c:v>25.743101857134619</c:v>
                </c:pt>
                <c:pt idx="5268">
                  <c:v>25.739080975844871</c:v>
                </c:pt>
                <c:pt idx="5269">
                  <c:v>25.731041018517473</c:v>
                </c:pt>
                <c:pt idx="5270">
                  <c:v>25.731041018517473</c:v>
                </c:pt>
                <c:pt idx="5271">
                  <c:v>25.735060696353528</c:v>
                </c:pt>
                <c:pt idx="5272">
                  <c:v>25.743101857134619</c:v>
                </c:pt>
                <c:pt idx="5273">
                  <c:v>25.723003467239081</c:v>
                </c:pt>
                <c:pt idx="5274">
                  <c:v>25.714968320865481</c:v>
                </c:pt>
                <c:pt idx="5275">
                  <c:v>25.723003467239081</c:v>
                </c:pt>
                <c:pt idx="5276">
                  <c:v>25.731041018517473</c:v>
                </c:pt>
                <c:pt idx="5277">
                  <c:v>25.718985593510681</c:v>
                </c:pt>
                <c:pt idx="5278">
                  <c:v>25.727021942193673</c:v>
                </c:pt>
                <c:pt idx="5279">
                  <c:v>25.731041018517473</c:v>
                </c:pt>
                <c:pt idx="5280">
                  <c:v>25.714968320865481</c:v>
                </c:pt>
                <c:pt idx="5281">
                  <c:v>25.739080975844871</c:v>
                </c:pt>
                <c:pt idx="5282">
                  <c:v>25.723003467239081</c:v>
                </c:pt>
                <c:pt idx="5283">
                  <c:v>25.723003467239081</c:v>
                </c:pt>
                <c:pt idx="5284">
                  <c:v>25.723003467239081</c:v>
                </c:pt>
                <c:pt idx="5285">
                  <c:v>25.723003467239081</c:v>
                </c:pt>
                <c:pt idx="5286">
                  <c:v>25.718985593510681</c:v>
                </c:pt>
                <c:pt idx="5287">
                  <c:v>25.723003467239081</c:v>
                </c:pt>
                <c:pt idx="5288">
                  <c:v>25.718985593510681</c:v>
                </c:pt>
                <c:pt idx="5289">
                  <c:v>25.710951649160535</c:v>
                </c:pt>
                <c:pt idx="5290">
                  <c:v>25.706935578252839</c:v>
                </c:pt>
                <c:pt idx="5291">
                  <c:v>25.714968320865481</c:v>
                </c:pt>
                <c:pt idx="5292">
                  <c:v>25.690877299736712</c:v>
                </c:pt>
                <c:pt idx="5293">
                  <c:v>25.702920107999518</c:v>
                </c:pt>
                <c:pt idx="5294">
                  <c:v>25.706935578252839</c:v>
                </c:pt>
                <c:pt idx="5295">
                  <c:v>25.686864230671944</c:v>
                </c:pt>
                <c:pt idx="5296">
                  <c:v>25.690877299736712</c:v>
                </c:pt>
                <c:pt idx="5297">
                  <c:v>25.686864230671944</c:v>
                </c:pt>
                <c:pt idx="5298">
                  <c:v>25.706935578252839</c:v>
                </c:pt>
                <c:pt idx="5299">
                  <c:v>25.694890968884309</c:v>
                </c:pt>
                <c:pt idx="5300">
                  <c:v>25.702920107999518</c:v>
                </c:pt>
                <c:pt idx="5301">
                  <c:v>25.690877299736712</c:v>
                </c:pt>
                <c:pt idx="5302">
                  <c:v>25.698905238257623</c:v>
                </c:pt>
                <c:pt idx="5303">
                  <c:v>25.702920107999518</c:v>
                </c:pt>
                <c:pt idx="5304">
                  <c:v>25.718985593510681</c:v>
                </c:pt>
                <c:pt idx="5305">
                  <c:v>25.706935578252839</c:v>
                </c:pt>
                <c:pt idx="5306">
                  <c:v>25.718985593510681</c:v>
                </c:pt>
                <c:pt idx="5307">
                  <c:v>25.718985593510681</c:v>
                </c:pt>
                <c:pt idx="5308">
                  <c:v>25.723003467239081</c:v>
                </c:pt>
                <c:pt idx="5309">
                  <c:v>25.735060696353528</c:v>
                </c:pt>
                <c:pt idx="5310">
                  <c:v>25.727021942193673</c:v>
                </c:pt>
                <c:pt idx="5311">
                  <c:v>25.727021942193673</c:v>
                </c:pt>
                <c:pt idx="5312">
                  <c:v>25.727021942193673</c:v>
                </c:pt>
                <c:pt idx="5313">
                  <c:v>25.739080975844871</c:v>
                </c:pt>
                <c:pt idx="5314">
                  <c:v>25.731041018517473</c:v>
                </c:pt>
                <c:pt idx="5315">
                  <c:v>25.718985593510681</c:v>
                </c:pt>
                <c:pt idx="5316">
                  <c:v>25.735060696353528</c:v>
                </c:pt>
                <c:pt idx="5317">
                  <c:v>25.718985593510681</c:v>
                </c:pt>
                <c:pt idx="5318">
                  <c:v>25.735060696353528</c:v>
                </c:pt>
                <c:pt idx="5319">
                  <c:v>25.723003467239081</c:v>
                </c:pt>
                <c:pt idx="5320">
                  <c:v>25.710951649160535</c:v>
                </c:pt>
                <c:pt idx="5321">
                  <c:v>25.714968320865481</c:v>
                </c:pt>
                <c:pt idx="5322">
                  <c:v>25.714968320865481</c:v>
                </c:pt>
                <c:pt idx="5323">
                  <c:v>25.710951649160535</c:v>
                </c:pt>
                <c:pt idx="5324">
                  <c:v>25.710951649160535</c:v>
                </c:pt>
                <c:pt idx="5325">
                  <c:v>25.723003467239081</c:v>
                </c:pt>
                <c:pt idx="5326">
                  <c:v>25.710951649160535</c:v>
                </c:pt>
                <c:pt idx="5327">
                  <c:v>25.702920107999518</c:v>
                </c:pt>
                <c:pt idx="5328">
                  <c:v>25.710951649160535</c:v>
                </c:pt>
                <c:pt idx="5329">
                  <c:v>25.702920107999518</c:v>
                </c:pt>
                <c:pt idx="5330">
                  <c:v>25.698905238257623</c:v>
                </c:pt>
                <c:pt idx="5331">
                  <c:v>25.714968320865481</c:v>
                </c:pt>
                <c:pt idx="5332">
                  <c:v>25.702920107999518</c:v>
                </c:pt>
                <c:pt idx="5333">
                  <c:v>25.690877299736712</c:v>
                </c:pt>
                <c:pt idx="5334">
                  <c:v>25.702920107999518</c:v>
                </c:pt>
                <c:pt idx="5335">
                  <c:v>25.690877299736712</c:v>
                </c:pt>
                <c:pt idx="5336">
                  <c:v>25.686864230671944</c:v>
                </c:pt>
                <c:pt idx="5337">
                  <c:v>25.690877299736712</c:v>
                </c:pt>
                <c:pt idx="5338">
                  <c:v>25.674828622546755</c:v>
                </c:pt>
                <c:pt idx="5339">
                  <c:v>25.654781264003233</c:v>
                </c:pt>
                <c:pt idx="5340">
                  <c:v>25.618733730942452</c:v>
                </c:pt>
                <c:pt idx="5341">
                  <c:v>25.602728146715037</c:v>
                </c:pt>
                <c:pt idx="5342">
                  <c:v>25.578737675905714</c:v>
                </c:pt>
                <c:pt idx="5343">
                  <c:v>25.562755952440895</c:v>
                </c:pt>
                <c:pt idx="5344">
                  <c:v>25.550775913336906</c:v>
                </c:pt>
                <c:pt idx="5345">
                  <c:v>25.542792196323902</c:v>
                </c:pt>
                <c:pt idx="5346">
                  <c:v>25.550775913336906</c:v>
                </c:pt>
                <c:pt idx="5347">
                  <c:v>25.542792196323902</c:v>
                </c:pt>
                <c:pt idx="5348">
                  <c:v>25.546783757352827</c:v>
                </c:pt>
                <c:pt idx="5349">
                  <c:v>25.546783757352827</c:v>
                </c:pt>
                <c:pt idx="5350">
                  <c:v>25.558762010738874</c:v>
                </c:pt>
                <c:pt idx="5351">
                  <c:v>25.570745622557624</c:v>
                </c:pt>
                <c:pt idx="5352">
                  <c:v>25.562755952440895</c:v>
                </c:pt>
                <c:pt idx="5353">
                  <c:v>25.566750489666447</c:v>
                </c:pt>
                <c:pt idx="5354">
                  <c:v>25.574741351256662</c:v>
                </c:pt>
                <c:pt idx="5355">
                  <c:v>25.574741351256662</c:v>
                </c:pt>
                <c:pt idx="5356">
                  <c:v>25.586732113622617</c:v>
                </c:pt>
                <c:pt idx="5357">
                  <c:v>25.570745622557624</c:v>
                </c:pt>
                <c:pt idx="5358">
                  <c:v>25.586732113622617</c:v>
                </c:pt>
                <c:pt idx="5359">
                  <c:v>25.586732113622617</c:v>
                </c:pt>
                <c:pt idx="5360">
                  <c:v>25.586732113622617</c:v>
                </c:pt>
                <c:pt idx="5361">
                  <c:v>25.590730226975012</c:v>
                </c:pt>
                <c:pt idx="5362">
                  <c:v>25.58273459664693</c:v>
                </c:pt>
                <c:pt idx="5363">
                  <c:v>25.590730226975012</c:v>
                </c:pt>
                <c:pt idx="5364">
                  <c:v>25.578737675905714</c:v>
                </c:pt>
                <c:pt idx="5365">
                  <c:v>25.594728936846323</c:v>
                </c:pt>
                <c:pt idx="5366">
                  <c:v>25.586732113622617</c:v>
                </c:pt>
                <c:pt idx="5367">
                  <c:v>25.586732113622617</c:v>
                </c:pt>
                <c:pt idx="5368">
                  <c:v>25.598728243378915</c:v>
                </c:pt>
                <c:pt idx="5369">
                  <c:v>25.578737675905714</c:v>
                </c:pt>
                <c:pt idx="5370">
                  <c:v>25.58273459664693</c:v>
                </c:pt>
                <c:pt idx="5371">
                  <c:v>25.574741351256662</c:v>
                </c:pt>
                <c:pt idx="5372">
                  <c:v>25.590730226975012</c:v>
                </c:pt>
                <c:pt idx="5373">
                  <c:v>25.58273459664693</c:v>
                </c:pt>
                <c:pt idx="5374">
                  <c:v>25.590730226975012</c:v>
                </c:pt>
                <c:pt idx="5375">
                  <c:v>25.58273459664693</c:v>
                </c:pt>
                <c:pt idx="5376">
                  <c:v>25.590730226975012</c:v>
                </c:pt>
                <c:pt idx="5377">
                  <c:v>25.586732113622617</c:v>
                </c:pt>
                <c:pt idx="5378">
                  <c:v>25.586732113622617</c:v>
                </c:pt>
                <c:pt idx="5379">
                  <c:v>25.570745622557624</c:v>
                </c:pt>
                <c:pt idx="5380">
                  <c:v>25.602728146715037</c:v>
                </c:pt>
                <c:pt idx="5381">
                  <c:v>25.606728646997126</c:v>
                </c:pt>
                <c:pt idx="5382">
                  <c:v>25.638754156393972</c:v>
                </c:pt>
                <c:pt idx="5383">
                  <c:v>25.666807881593186</c:v>
                </c:pt>
                <c:pt idx="5384">
                  <c:v>25.686864230671944</c:v>
                </c:pt>
                <c:pt idx="5385">
                  <c:v>25.702920107999518</c:v>
                </c:pt>
                <c:pt idx="5386">
                  <c:v>25.718985593510681</c:v>
                </c:pt>
                <c:pt idx="5387">
                  <c:v>25.727021942193673</c:v>
                </c:pt>
                <c:pt idx="5388">
                  <c:v>25.723003467239081</c:v>
                </c:pt>
                <c:pt idx="5389">
                  <c:v>25.743101857134619</c:v>
                </c:pt>
                <c:pt idx="5390">
                  <c:v>25.739080975844871</c:v>
                </c:pt>
                <c:pt idx="5391">
                  <c:v>25.735060696353528</c:v>
                </c:pt>
                <c:pt idx="5392">
                  <c:v>25.718985593510681</c:v>
                </c:pt>
                <c:pt idx="5393">
                  <c:v>25.735060696353528</c:v>
                </c:pt>
                <c:pt idx="5394">
                  <c:v>25.735060696353528</c:v>
                </c:pt>
                <c:pt idx="5395">
                  <c:v>25.727021942193673</c:v>
                </c:pt>
                <c:pt idx="5396">
                  <c:v>25.727021942193673</c:v>
                </c:pt>
                <c:pt idx="5397">
                  <c:v>25.735060696353528</c:v>
                </c:pt>
                <c:pt idx="5398">
                  <c:v>25.735060696353528</c:v>
                </c:pt>
                <c:pt idx="5399">
                  <c:v>25.731041018517473</c:v>
                </c:pt>
                <c:pt idx="5400">
                  <c:v>25.731041018517473</c:v>
                </c:pt>
                <c:pt idx="5401">
                  <c:v>25.731041018517473</c:v>
                </c:pt>
                <c:pt idx="5402">
                  <c:v>25.743101857134619</c:v>
                </c:pt>
                <c:pt idx="5403">
                  <c:v>25.735060696353528</c:v>
                </c:pt>
                <c:pt idx="5404">
                  <c:v>25.747123340365832</c:v>
                </c:pt>
                <c:pt idx="5405">
                  <c:v>25.739080975844871</c:v>
                </c:pt>
                <c:pt idx="5406">
                  <c:v>25.739080975844871</c:v>
                </c:pt>
                <c:pt idx="5407">
                  <c:v>25.731041018517473</c:v>
                </c:pt>
                <c:pt idx="5408">
                  <c:v>25.747123340365832</c:v>
                </c:pt>
                <c:pt idx="5409">
                  <c:v>25.743101857134619</c:v>
                </c:pt>
                <c:pt idx="5410">
                  <c:v>25.735060696353528</c:v>
                </c:pt>
                <c:pt idx="5411">
                  <c:v>25.743101857134619</c:v>
                </c:pt>
                <c:pt idx="5412">
                  <c:v>25.743101857134619</c:v>
                </c:pt>
                <c:pt idx="5413">
                  <c:v>25.731041018517473</c:v>
                </c:pt>
                <c:pt idx="5414">
                  <c:v>25.727021942193673</c:v>
                </c:pt>
                <c:pt idx="5415">
                  <c:v>25.735060696353528</c:v>
                </c:pt>
                <c:pt idx="5416">
                  <c:v>25.731041018517473</c:v>
                </c:pt>
                <c:pt idx="5417">
                  <c:v>25.723003467239081</c:v>
                </c:pt>
                <c:pt idx="5418">
                  <c:v>25.731041018517473</c:v>
                </c:pt>
                <c:pt idx="5419">
                  <c:v>25.718985593510681</c:v>
                </c:pt>
                <c:pt idx="5420">
                  <c:v>25.714968320865481</c:v>
                </c:pt>
                <c:pt idx="5421">
                  <c:v>25.735060696353528</c:v>
                </c:pt>
                <c:pt idx="5422">
                  <c:v>25.718985593510681</c:v>
                </c:pt>
                <c:pt idx="5423">
                  <c:v>25.731041018517473</c:v>
                </c:pt>
                <c:pt idx="5424">
                  <c:v>25.735060696353528</c:v>
                </c:pt>
                <c:pt idx="5425">
                  <c:v>25.723003467239081</c:v>
                </c:pt>
                <c:pt idx="5426">
                  <c:v>25.723003467239081</c:v>
                </c:pt>
                <c:pt idx="5427">
                  <c:v>25.731041018517473</c:v>
                </c:pt>
                <c:pt idx="5428">
                  <c:v>25.727021942193673</c:v>
                </c:pt>
                <c:pt idx="5429">
                  <c:v>25.743101857134619</c:v>
                </c:pt>
                <c:pt idx="5430">
                  <c:v>25.743101857134619</c:v>
                </c:pt>
                <c:pt idx="5431">
                  <c:v>25.739080975844871</c:v>
                </c:pt>
                <c:pt idx="5432">
                  <c:v>25.751145425681699</c:v>
                </c:pt>
                <c:pt idx="5433">
                  <c:v>25.735060696353528</c:v>
                </c:pt>
                <c:pt idx="5434">
                  <c:v>25.743101857134619</c:v>
                </c:pt>
                <c:pt idx="5435">
                  <c:v>25.739080975844871</c:v>
                </c:pt>
                <c:pt idx="5436">
                  <c:v>25.739080975844871</c:v>
                </c:pt>
                <c:pt idx="5437">
                  <c:v>25.731041018517473</c:v>
                </c:pt>
                <c:pt idx="5438">
                  <c:v>25.743101857134619</c:v>
                </c:pt>
                <c:pt idx="5439">
                  <c:v>25.739080975844871</c:v>
                </c:pt>
                <c:pt idx="5440">
                  <c:v>25.727021942193673</c:v>
                </c:pt>
                <c:pt idx="5441">
                  <c:v>25.735060696353528</c:v>
                </c:pt>
                <c:pt idx="5442">
                  <c:v>25.735060696353528</c:v>
                </c:pt>
                <c:pt idx="5443">
                  <c:v>25.751145425681699</c:v>
                </c:pt>
                <c:pt idx="5444">
                  <c:v>25.727021942193673</c:v>
                </c:pt>
                <c:pt idx="5445">
                  <c:v>25.731041018517473</c:v>
                </c:pt>
                <c:pt idx="5446">
                  <c:v>25.735060696353528</c:v>
                </c:pt>
                <c:pt idx="5447">
                  <c:v>25.727021942193673</c:v>
                </c:pt>
                <c:pt idx="5448">
                  <c:v>25.747123340365832</c:v>
                </c:pt>
                <c:pt idx="5449">
                  <c:v>25.735060696353528</c:v>
                </c:pt>
                <c:pt idx="5450">
                  <c:v>25.743101857134619</c:v>
                </c:pt>
                <c:pt idx="5451">
                  <c:v>25.747123340365832</c:v>
                </c:pt>
                <c:pt idx="5452">
                  <c:v>25.751145425681699</c:v>
                </c:pt>
                <c:pt idx="5453">
                  <c:v>25.751145425681699</c:v>
                </c:pt>
                <c:pt idx="5454">
                  <c:v>25.759191403139837</c:v>
                </c:pt>
                <c:pt idx="5455">
                  <c:v>25.747123340365832</c:v>
                </c:pt>
                <c:pt idx="5456">
                  <c:v>25.763215295568514</c:v>
                </c:pt>
                <c:pt idx="5457">
                  <c:v>25.759191403139837</c:v>
                </c:pt>
                <c:pt idx="5458">
                  <c:v>25.767239790654486</c:v>
                </c:pt>
                <c:pt idx="5459">
                  <c:v>25.759191403139837</c:v>
                </c:pt>
                <c:pt idx="5460">
                  <c:v>25.763215295568514</c:v>
                </c:pt>
                <c:pt idx="5461">
                  <c:v>25.755168113225309</c:v>
                </c:pt>
                <c:pt idx="5462">
                  <c:v>25.743101857134619</c:v>
                </c:pt>
                <c:pt idx="5463">
                  <c:v>25.747123340365832</c:v>
                </c:pt>
                <c:pt idx="5464">
                  <c:v>25.751145425681699</c:v>
                </c:pt>
                <c:pt idx="5465">
                  <c:v>25.743101857134619</c:v>
                </c:pt>
                <c:pt idx="5466">
                  <c:v>25.739080975844871</c:v>
                </c:pt>
                <c:pt idx="5467">
                  <c:v>25.739080975844871</c:v>
                </c:pt>
                <c:pt idx="5468">
                  <c:v>25.739080975844871</c:v>
                </c:pt>
                <c:pt idx="5469">
                  <c:v>25.751145425681699</c:v>
                </c:pt>
                <c:pt idx="5470">
                  <c:v>25.739080975844871</c:v>
                </c:pt>
                <c:pt idx="5471">
                  <c:v>25.739080975844871</c:v>
                </c:pt>
                <c:pt idx="5472">
                  <c:v>25.727021942193673</c:v>
                </c:pt>
                <c:pt idx="5473">
                  <c:v>25.739080975844871</c:v>
                </c:pt>
                <c:pt idx="5474">
                  <c:v>25.739080975844871</c:v>
                </c:pt>
                <c:pt idx="5475">
                  <c:v>25.731041018517473</c:v>
                </c:pt>
                <c:pt idx="5476">
                  <c:v>25.739080975844871</c:v>
                </c:pt>
                <c:pt idx="5477">
                  <c:v>25.739080975844871</c:v>
                </c:pt>
                <c:pt idx="5478">
                  <c:v>25.735060696353528</c:v>
                </c:pt>
                <c:pt idx="5479">
                  <c:v>25.747123340365832</c:v>
                </c:pt>
                <c:pt idx="5480">
                  <c:v>25.731041018517473</c:v>
                </c:pt>
                <c:pt idx="5481">
                  <c:v>25.735060696353528</c:v>
                </c:pt>
                <c:pt idx="5482">
                  <c:v>25.735060696353528</c:v>
                </c:pt>
                <c:pt idx="5483">
                  <c:v>25.743101857134619</c:v>
                </c:pt>
                <c:pt idx="5484">
                  <c:v>25.718985593510681</c:v>
                </c:pt>
                <c:pt idx="5485">
                  <c:v>25.727021942193673</c:v>
                </c:pt>
                <c:pt idx="5486">
                  <c:v>25.710951649160535</c:v>
                </c:pt>
                <c:pt idx="5487">
                  <c:v>25.698905238257623</c:v>
                </c:pt>
                <c:pt idx="5488">
                  <c:v>25.682851761547241</c:v>
                </c:pt>
                <c:pt idx="5489">
                  <c:v>25.662798410027193</c:v>
                </c:pt>
                <c:pt idx="5490">
                  <c:v>25.62674010757938</c:v>
                </c:pt>
                <c:pt idx="5491">
                  <c:v>25.602728146715037</c:v>
                </c:pt>
                <c:pt idx="5492">
                  <c:v>25.586732113622617</c:v>
                </c:pt>
                <c:pt idx="5493">
                  <c:v>25.566750489666447</c:v>
                </c:pt>
                <c:pt idx="5494">
                  <c:v>25.566750489666447</c:v>
                </c:pt>
                <c:pt idx="5495">
                  <c:v>25.566750489666447</c:v>
                </c:pt>
                <c:pt idx="5496">
                  <c:v>25.558762010738874</c:v>
                </c:pt>
                <c:pt idx="5497">
                  <c:v>25.566750489666447</c:v>
                </c:pt>
                <c:pt idx="5498">
                  <c:v>25.570745622557624</c:v>
                </c:pt>
                <c:pt idx="5499">
                  <c:v>25.566750489666447</c:v>
                </c:pt>
                <c:pt idx="5500">
                  <c:v>25.578737675905714</c:v>
                </c:pt>
                <c:pt idx="5501">
                  <c:v>25.574741351256662</c:v>
                </c:pt>
                <c:pt idx="5502">
                  <c:v>25.566750489666447</c:v>
                </c:pt>
                <c:pt idx="5503">
                  <c:v>25.578737675905714</c:v>
                </c:pt>
                <c:pt idx="5504">
                  <c:v>25.586732113622617</c:v>
                </c:pt>
                <c:pt idx="5505">
                  <c:v>25.594728936846323</c:v>
                </c:pt>
                <c:pt idx="5506">
                  <c:v>25.578737675905714</c:v>
                </c:pt>
                <c:pt idx="5507">
                  <c:v>25.586732113622617</c:v>
                </c:pt>
                <c:pt idx="5508">
                  <c:v>25.594728936846323</c:v>
                </c:pt>
                <c:pt idx="5509">
                  <c:v>25.594728936846323</c:v>
                </c:pt>
                <c:pt idx="5510">
                  <c:v>25.590730226975012</c:v>
                </c:pt>
                <c:pt idx="5511">
                  <c:v>25.590730226975012</c:v>
                </c:pt>
                <c:pt idx="5512">
                  <c:v>25.58273459664693</c:v>
                </c:pt>
                <c:pt idx="5513">
                  <c:v>25.586732113622617</c:v>
                </c:pt>
                <c:pt idx="5514">
                  <c:v>25.590730226975012</c:v>
                </c:pt>
                <c:pt idx="5515">
                  <c:v>25.590730226975012</c:v>
                </c:pt>
                <c:pt idx="5516">
                  <c:v>25.598728243378915</c:v>
                </c:pt>
                <c:pt idx="5517">
                  <c:v>25.594728936846323</c:v>
                </c:pt>
                <c:pt idx="5518">
                  <c:v>25.610729744367475</c:v>
                </c:pt>
                <c:pt idx="5519">
                  <c:v>25.62674010757938</c:v>
                </c:pt>
                <c:pt idx="5520">
                  <c:v>25.650773589260041</c:v>
                </c:pt>
                <c:pt idx="5521">
                  <c:v>25.690877299736712</c:v>
                </c:pt>
                <c:pt idx="5522">
                  <c:v>25.702920107999518</c:v>
                </c:pt>
                <c:pt idx="5523">
                  <c:v>25.714968320865481</c:v>
                </c:pt>
                <c:pt idx="5524">
                  <c:v>25.731041018517473</c:v>
                </c:pt>
                <c:pt idx="5525">
                  <c:v>25.735060696353528</c:v>
                </c:pt>
                <c:pt idx="5526">
                  <c:v>25.735060696353528</c:v>
                </c:pt>
                <c:pt idx="5527">
                  <c:v>25.755168113225309</c:v>
                </c:pt>
                <c:pt idx="5528">
                  <c:v>25.755168113225309</c:v>
                </c:pt>
                <c:pt idx="5529">
                  <c:v>25.735060696353528</c:v>
                </c:pt>
                <c:pt idx="5530">
                  <c:v>25.739080975844871</c:v>
                </c:pt>
                <c:pt idx="5531">
                  <c:v>25.739080975844871</c:v>
                </c:pt>
                <c:pt idx="5532">
                  <c:v>25.755168113225309</c:v>
                </c:pt>
                <c:pt idx="5533">
                  <c:v>25.739080975844871</c:v>
                </c:pt>
                <c:pt idx="5534">
                  <c:v>25.743101857134619</c:v>
                </c:pt>
                <c:pt idx="5535">
                  <c:v>25.731041018517473</c:v>
                </c:pt>
                <c:pt idx="5536">
                  <c:v>25.739080975844871</c:v>
                </c:pt>
                <c:pt idx="5537">
                  <c:v>25.739080975844871</c:v>
                </c:pt>
                <c:pt idx="5538">
                  <c:v>25.718985593510681</c:v>
                </c:pt>
                <c:pt idx="5539">
                  <c:v>25.731041018517473</c:v>
                </c:pt>
                <c:pt idx="5540">
                  <c:v>25.718985593510681</c:v>
                </c:pt>
                <c:pt idx="5541">
                  <c:v>25.723003467239081</c:v>
                </c:pt>
                <c:pt idx="5542">
                  <c:v>25.718985593510681</c:v>
                </c:pt>
                <c:pt idx="5543">
                  <c:v>25.718985593510681</c:v>
                </c:pt>
                <c:pt idx="5544">
                  <c:v>25.727021942193673</c:v>
                </c:pt>
                <c:pt idx="5545">
                  <c:v>25.714968320865481</c:v>
                </c:pt>
                <c:pt idx="5546">
                  <c:v>25.698905238257623</c:v>
                </c:pt>
                <c:pt idx="5547">
                  <c:v>25.706935578252839</c:v>
                </c:pt>
                <c:pt idx="5548">
                  <c:v>25.702920107999518</c:v>
                </c:pt>
                <c:pt idx="5549">
                  <c:v>25.698905238257623</c:v>
                </c:pt>
                <c:pt idx="5550">
                  <c:v>25.694890968884309</c:v>
                </c:pt>
                <c:pt idx="5551">
                  <c:v>25.706935578252839</c:v>
                </c:pt>
                <c:pt idx="5552">
                  <c:v>25.706935578252839</c:v>
                </c:pt>
                <c:pt idx="5553">
                  <c:v>25.698905238257623</c:v>
                </c:pt>
                <c:pt idx="5554">
                  <c:v>25.710951649160535</c:v>
                </c:pt>
                <c:pt idx="5555">
                  <c:v>25.694890968884309</c:v>
                </c:pt>
                <c:pt idx="5556">
                  <c:v>25.686864230671944</c:v>
                </c:pt>
                <c:pt idx="5557">
                  <c:v>25.690877299736712</c:v>
                </c:pt>
                <c:pt idx="5558">
                  <c:v>25.674828622546755</c:v>
                </c:pt>
                <c:pt idx="5559">
                  <c:v>25.658789537544763</c:v>
                </c:pt>
                <c:pt idx="5560">
                  <c:v>25.622736620431951</c:v>
                </c:pt>
                <c:pt idx="5561">
                  <c:v>25.598728243378915</c:v>
                </c:pt>
                <c:pt idx="5562">
                  <c:v>25.574741351256662</c:v>
                </c:pt>
                <c:pt idx="5563">
                  <c:v>25.574741351256662</c:v>
                </c:pt>
                <c:pt idx="5564">
                  <c:v>25.554768664418248</c:v>
                </c:pt>
                <c:pt idx="5565">
                  <c:v>25.554768664418248</c:v>
                </c:pt>
                <c:pt idx="5566">
                  <c:v>25.554768664418248</c:v>
                </c:pt>
                <c:pt idx="5567">
                  <c:v>25.550775913336906</c:v>
                </c:pt>
                <c:pt idx="5568">
                  <c:v>25.554768664418248</c:v>
                </c:pt>
                <c:pt idx="5569">
                  <c:v>25.542792196323902</c:v>
                </c:pt>
                <c:pt idx="5570">
                  <c:v>25.562755952440895</c:v>
                </c:pt>
                <c:pt idx="5571">
                  <c:v>25.562755952440895</c:v>
                </c:pt>
                <c:pt idx="5572">
                  <c:v>25.554768664418248</c:v>
                </c:pt>
                <c:pt idx="5573">
                  <c:v>25.554768664418248</c:v>
                </c:pt>
                <c:pt idx="5574">
                  <c:v>25.550775913336906</c:v>
                </c:pt>
                <c:pt idx="5575">
                  <c:v>25.558762010738874</c:v>
                </c:pt>
                <c:pt idx="5576">
                  <c:v>25.558762010738874</c:v>
                </c:pt>
                <c:pt idx="5577">
                  <c:v>25.558762010738874</c:v>
                </c:pt>
                <c:pt idx="5578">
                  <c:v>25.558762010738874</c:v>
                </c:pt>
                <c:pt idx="5579">
                  <c:v>25.570745622557624</c:v>
                </c:pt>
                <c:pt idx="5580">
                  <c:v>25.574741351256662</c:v>
                </c:pt>
                <c:pt idx="5581">
                  <c:v>25.570745622557624</c:v>
                </c:pt>
                <c:pt idx="5582">
                  <c:v>25.574741351256662</c:v>
                </c:pt>
                <c:pt idx="5583">
                  <c:v>25.570745622557624</c:v>
                </c:pt>
                <c:pt idx="5584">
                  <c:v>25.570745622557624</c:v>
                </c:pt>
                <c:pt idx="5585">
                  <c:v>25.566750489666447</c:v>
                </c:pt>
                <c:pt idx="5586">
                  <c:v>25.566750489666447</c:v>
                </c:pt>
                <c:pt idx="5587">
                  <c:v>25.566750489666447</c:v>
                </c:pt>
                <c:pt idx="5588">
                  <c:v>25.574741351256662</c:v>
                </c:pt>
                <c:pt idx="5589">
                  <c:v>25.566750489666447</c:v>
                </c:pt>
                <c:pt idx="5590">
                  <c:v>25.570745622557624</c:v>
                </c:pt>
                <c:pt idx="5591">
                  <c:v>25.570745622557624</c:v>
                </c:pt>
                <c:pt idx="5592">
                  <c:v>25.574741351256662</c:v>
                </c:pt>
                <c:pt idx="5593">
                  <c:v>25.558762010738874</c:v>
                </c:pt>
                <c:pt idx="5594">
                  <c:v>25.574741351256662</c:v>
                </c:pt>
                <c:pt idx="5595">
                  <c:v>25.578737675905714</c:v>
                </c:pt>
                <c:pt idx="5596">
                  <c:v>25.58273459664693</c:v>
                </c:pt>
                <c:pt idx="5597">
                  <c:v>25.58273459664693</c:v>
                </c:pt>
                <c:pt idx="5598">
                  <c:v>25.586732113622617</c:v>
                </c:pt>
                <c:pt idx="5599">
                  <c:v>25.578737675905714</c:v>
                </c:pt>
                <c:pt idx="5600">
                  <c:v>25.578737675905714</c:v>
                </c:pt>
                <c:pt idx="5601">
                  <c:v>25.58273459664693</c:v>
                </c:pt>
                <c:pt idx="5602">
                  <c:v>25.570745622557624</c:v>
                </c:pt>
                <c:pt idx="5603">
                  <c:v>25.578737675905714</c:v>
                </c:pt>
                <c:pt idx="5604">
                  <c:v>25.586732113622617</c:v>
                </c:pt>
                <c:pt idx="5605">
                  <c:v>25.570745622557624</c:v>
                </c:pt>
                <c:pt idx="5606">
                  <c:v>25.58273459664693</c:v>
                </c:pt>
                <c:pt idx="5607">
                  <c:v>25.58273459664693</c:v>
                </c:pt>
                <c:pt idx="5608">
                  <c:v>25.574741351256662</c:v>
                </c:pt>
                <c:pt idx="5609">
                  <c:v>25.562755952440895</c:v>
                </c:pt>
                <c:pt idx="5610">
                  <c:v>25.566750489666447</c:v>
                </c:pt>
                <c:pt idx="5611">
                  <c:v>25.570745622557624</c:v>
                </c:pt>
                <c:pt idx="5612">
                  <c:v>25.562755952440895</c:v>
                </c:pt>
                <c:pt idx="5613">
                  <c:v>25.574741351256662</c:v>
                </c:pt>
                <c:pt idx="5614">
                  <c:v>25.570745622557624</c:v>
                </c:pt>
                <c:pt idx="5615">
                  <c:v>25.570745622557624</c:v>
                </c:pt>
                <c:pt idx="5616">
                  <c:v>25.562755952440895</c:v>
                </c:pt>
                <c:pt idx="5617">
                  <c:v>25.562755952440895</c:v>
                </c:pt>
                <c:pt idx="5618">
                  <c:v>25.558762010738874</c:v>
                </c:pt>
                <c:pt idx="5619">
                  <c:v>25.554768664418248</c:v>
                </c:pt>
                <c:pt idx="5620">
                  <c:v>25.554768664418248</c:v>
                </c:pt>
                <c:pt idx="5621">
                  <c:v>25.562755952440895</c:v>
                </c:pt>
                <c:pt idx="5622">
                  <c:v>25.562755952440895</c:v>
                </c:pt>
                <c:pt idx="5623">
                  <c:v>25.566750489666447</c:v>
                </c:pt>
                <c:pt idx="5624">
                  <c:v>25.558762010738874</c:v>
                </c:pt>
                <c:pt idx="5625">
                  <c:v>25.558762010738874</c:v>
                </c:pt>
                <c:pt idx="5626">
                  <c:v>25.550775913336906</c:v>
                </c:pt>
                <c:pt idx="5627">
                  <c:v>25.546783757352827</c:v>
                </c:pt>
                <c:pt idx="5628">
                  <c:v>25.570745622557624</c:v>
                </c:pt>
                <c:pt idx="5629">
                  <c:v>25.558762010738874</c:v>
                </c:pt>
                <c:pt idx="5630">
                  <c:v>25.554768664418248</c:v>
                </c:pt>
                <c:pt idx="5631">
                  <c:v>25.566750489666447</c:v>
                </c:pt>
                <c:pt idx="5632">
                  <c:v>25.558762010738874</c:v>
                </c:pt>
                <c:pt idx="5633">
                  <c:v>25.566750489666447</c:v>
                </c:pt>
                <c:pt idx="5634">
                  <c:v>25.558762010738874</c:v>
                </c:pt>
                <c:pt idx="5635">
                  <c:v>25.546783757352827</c:v>
                </c:pt>
                <c:pt idx="5636">
                  <c:v>25.546783757352827</c:v>
                </c:pt>
                <c:pt idx="5637">
                  <c:v>25.558762010738874</c:v>
                </c:pt>
                <c:pt idx="5638">
                  <c:v>25.546783757352827</c:v>
                </c:pt>
                <c:pt idx="5639">
                  <c:v>25.538801230108135</c:v>
                </c:pt>
                <c:pt idx="5640">
                  <c:v>25.542792196323902</c:v>
                </c:pt>
                <c:pt idx="5641">
                  <c:v>25.554768664418248</c:v>
                </c:pt>
                <c:pt idx="5642">
                  <c:v>25.558762010738874</c:v>
                </c:pt>
                <c:pt idx="5643">
                  <c:v>25.550775913336906</c:v>
                </c:pt>
                <c:pt idx="5644">
                  <c:v>25.550775913336906</c:v>
                </c:pt>
                <c:pt idx="5645">
                  <c:v>25.562755952440895</c:v>
                </c:pt>
                <c:pt idx="5646">
                  <c:v>25.550775913336906</c:v>
                </c:pt>
                <c:pt idx="5647">
                  <c:v>25.554768664418248</c:v>
                </c:pt>
                <c:pt idx="5648">
                  <c:v>25.550775913336906</c:v>
                </c:pt>
                <c:pt idx="5649">
                  <c:v>25.554768664418248</c:v>
                </c:pt>
                <c:pt idx="5650">
                  <c:v>25.554768664418248</c:v>
                </c:pt>
                <c:pt idx="5651">
                  <c:v>25.566750489666447</c:v>
                </c:pt>
                <c:pt idx="5652">
                  <c:v>25.558762010738874</c:v>
                </c:pt>
                <c:pt idx="5653">
                  <c:v>25.562755952440895</c:v>
                </c:pt>
                <c:pt idx="5654">
                  <c:v>25.566750489666447</c:v>
                </c:pt>
                <c:pt idx="5655">
                  <c:v>25.566750489666447</c:v>
                </c:pt>
                <c:pt idx="5656">
                  <c:v>25.578737675905714</c:v>
                </c:pt>
                <c:pt idx="5657">
                  <c:v>25.570745622557624</c:v>
                </c:pt>
                <c:pt idx="5658">
                  <c:v>25.562755952440895</c:v>
                </c:pt>
                <c:pt idx="5659">
                  <c:v>25.566750489666447</c:v>
                </c:pt>
                <c:pt idx="5660">
                  <c:v>25.566750489666447</c:v>
                </c:pt>
                <c:pt idx="5661">
                  <c:v>25.566750489666447</c:v>
                </c:pt>
                <c:pt idx="5662">
                  <c:v>25.550775913336906</c:v>
                </c:pt>
                <c:pt idx="5663">
                  <c:v>25.566750489666447</c:v>
                </c:pt>
                <c:pt idx="5664">
                  <c:v>25.574741351256662</c:v>
                </c:pt>
                <c:pt idx="5665">
                  <c:v>25.562755952440895</c:v>
                </c:pt>
                <c:pt idx="5666">
                  <c:v>25.562755952440895</c:v>
                </c:pt>
                <c:pt idx="5667">
                  <c:v>25.566750489666447</c:v>
                </c:pt>
                <c:pt idx="5668">
                  <c:v>25.570745622557624</c:v>
                </c:pt>
                <c:pt idx="5669">
                  <c:v>25.570745622557624</c:v>
                </c:pt>
                <c:pt idx="5670">
                  <c:v>25.566750489666447</c:v>
                </c:pt>
                <c:pt idx="5671">
                  <c:v>25.574741351256662</c:v>
                </c:pt>
                <c:pt idx="5672">
                  <c:v>25.570745622557624</c:v>
                </c:pt>
                <c:pt idx="5673">
                  <c:v>25.570745622557624</c:v>
                </c:pt>
                <c:pt idx="5674">
                  <c:v>25.58273459664693</c:v>
                </c:pt>
                <c:pt idx="5675">
                  <c:v>25.562755952440895</c:v>
                </c:pt>
                <c:pt idx="5676">
                  <c:v>25.590730226975012</c:v>
                </c:pt>
                <c:pt idx="5677">
                  <c:v>25.570745622557624</c:v>
                </c:pt>
                <c:pt idx="5678">
                  <c:v>25.570745622557624</c:v>
                </c:pt>
                <c:pt idx="5679">
                  <c:v>25.566750489666447</c:v>
                </c:pt>
                <c:pt idx="5680">
                  <c:v>25.578737675905714</c:v>
                </c:pt>
                <c:pt idx="5681">
                  <c:v>25.590730226975012</c:v>
                </c:pt>
                <c:pt idx="5682">
                  <c:v>25.590730226975012</c:v>
                </c:pt>
                <c:pt idx="5683">
                  <c:v>25.598728243378915</c:v>
                </c:pt>
                <c:pt idx="5684">
                  <c:v>25.614731438968434</c:v>
                </c:pt>
                <c:pt idx="5685">
                  <c:v>25.642760035597959</c:v>
                </c:pt>
                <c:pt idx="5686">
                  <c:v>25.674828622546755</c:v>
                </c:pt>
                <c:pt idx="5687">
                  <c:v>25.686864230671944</c:v>
                </c:pt>
                <c:pt idx="5688">
                  <c:v>25.702920107999518</c:v>
                </c:pt>
                <c:pt idx="5689">
                  <c:v>25.718985593510681</c:v>
                </c:pt>
                <c:pt idx="5690">
                  <c:v>25.718985593510681</c:v>
                </c:pt>
                <c:pt idx="5691">
                  <c:v>25.739080975844871</c:v>
                </c:pt>
                <c:pt idx="5692">
                  <c:v>25.723003467239081</c:v>
                </c:pt>
                <c:pt idx="5693">
                  <c:v>25.731041018517473</c:v>
                </c:pt>
                <c:pt idx="5694">
                  <c:v>25.723003467239081</c:v>
                </c:pt>
                <c:pt idx="5695">
                  <c:v>25.735060696353528</c:v>
                </c:pt>
                <c:pt idx="5696">
                  <c:v>25.718985593510681</c:v>
                </c:pt>
                <c:pt idx="5697">
                  <c:v>25.739080975844871</c:v>
                </c:pt>
                <c:pt idx="5698">
                  <c:v>25.727021942193673</c:v>
                </c:pt>
                <c:pt idx="5699">
                  <c:v>25.731041018517473</c:v>
                </c:pt>
                <c:pt idx="5700">
                  <c:v>25.739080975844871</c:v>
                </c:pt>
                <c:pt idx="5701">
                  <c:v>25.739080975844871</c:v>
                </c:pt>
                <c:pt idx="5702">
                  <c:v>25.735060696353528</c:v>
                </c:pt>
                <c:pt idx="5703">
                  <c:v>25.731041018517473</c:v>
                </c:pt>
                <c:pt idx="5704">
                  <c:v>25.735060696353528</c:v>
                </c:pt>
                <c:pt idx="5705">
                  <c:v>25.735060696353528</c:v>
                </c:pt>
                <c:pt idx="5706">
                  <c:v>25.727021942193673</c:v>
                </c:pt>
                <c:pt idx="5707">
                  <c:v>25.714968320865481</c:v>
                </c:pt>
                <c:pt idx="5708">
                  <c:v>25.723003467239081</c:v>
                </c:pt>
                <c:pt idx="5709">
                  <c:v>25.723003467239081</c:v>
                </c:pt>
                <c:pt idx="5710">
                  <c:v>25.723003467239081</c:v>
                </c:pt>
                <c:pt idx="5711">
                  <c:v>25.710951649160535</c:v>
                </c:pt>
                <c:pt idx="5712">
                  <c:v>25.710951649160535</c:v>
                </c:pt>
                <c:pt idx="5713">
                  <c:v>25.702920107999518</c:v>
                </c:pt>
                <c:pt idx="5714">
                  <c:v>25.702920107999518</c:v>
                </c:pt>
                <c:pt idx="5715">
                  <c:v>25.702920107999518</c:v>
                </c:pt>
                <c:pt idx="5716">
                  <c:v>25.706935578252839</c:v>
                </c:pt>
                <c:pt idx="5717">
                  <c:v>25.710951649160535</c:v>
                </c:pt>
                <c:pt idx="5718">
                  <c:v>25.706935578252839</c:v>
                </c:pt>
                <c:pt idx="5719">
                  <c:v>25.706935578252839</c:v>
                </c:pt>
                <c:pt idx="5720">
                  <c:v>25.706935578252839</c:v>
                </c:pt>
                <c:pt idx="5721">
                  <c:v>25.694890968884309</c:v>
                </c:pt>
                <c:pt idx="5722">
                  <c:v>25.694890968884309</c:v>
                </c:pt>
                <c:pt idx="5723">
                  <c:v>25.694890968884309</c:v>
                </c:pt>
                <c:pt idx="5724">
                  <c:v>25.702920107999518</c:v>
                </c:pt>
                <c:pt idx="5725">
                  <c:v>25.702920107999518</c:v>
                </c:pt>
                <c:pt idx="5726">
                  <c:v>25.714968320865481</c:v>
                </c:pt>
                <c:pt idx="5727">
                  <c:v>25.710951649160535</c:v>
                </c:pt>
                <c:pt idx="5728">
                  <c:v>25.710951649160535</c:v>
                </c:pt>
                <c:pt idx="5729">
                  <c:v>25.714968320865481</c:v>
                </c:pt>
                <c:pt idx="5730">
                  <c:v>25.718985593510681</c:v>
                </c:pt>
                <c:pt idx="5731">
                  <c:v>25.718985593510681</c:v>
                </c:pt>
                <c:pt idx="5732">
                  <c:v>25.727021942193673</c:v>
                </c:pt>
                <c:pt idx="5733">
                  <c:v>25.710951649160535</c:v>
                </c:pt>
                <c:pt idx="5734">
                  <c:v>25.735060696353528</c:v>
                </c:pt>
                <c:pt idx="5735">
                  <c:v>25.714968320865481</c:v>
                </c:pt>
                <c:pt idx="5736">
                  <c:v>25.731041018517473</c:v>
                </c:pt>
                <c:pt idx="5737">
                  <c:v>25.723003467239081</c:v>
                </c:pt>
                <c:pt idx="5738">
                  <c:v>25.723003467239081</c:v>
                </c:pt>
                <c:pt idx="5739">
                  <c:v>25.723003467239081</c:v>
                </c:pt>
                <c:pt idx="5740">
                  <c:v>25.723003467239081</c:v>
                </c:pt>
                <c:pt idx="5741">
                  <c:v>25.714968320865481</c:v>
                </c:pt>
                <c:pt idx="5742">
                  <c:v>25.735060696353528</c:v>
                </c:pt>
                <c:pt idx="5743">
                  <c:v>25.723003467239081</c:v>
                </c:pt>
                <c:pt idx="5744">
                  <c:v>25.731041018517473</c:v>
                </c:pt>
                <c:pt idx="5745">
                  <c:v>25.731041018517473</c:v>
                </c:pt>
                <c:pt idx="5746">
                  <c:v>25.714968320865481</c:v>
                </c:pt>
                <c:pt idx="5747">
                  <c:v>25.743101857134619</c:v>
                </c:pt>
                <c:pt idx="5748">
                  <c:v>25.723003467239081</c:v>
                </c:pt>
                <c:pt idx="5749">
                  <c:v>25.731041018517473</c:v>
                </c:pt>
                <c:pt idx="5750">
                  <c:v>25.731041018517473</c:v>
                </c:pt>
                <c:pt idx="5751">
                  <c:v>25.735060696353528</c:v>
                </c:pt>
                <c:pt idx="5752">
                  <c:v>25.747123340365832</c:v>
                </c:pt>
                <c:pt idx="5753">
                  <c:v>25.743101857134619</c:v>
                </c:pt>
                <c:pt idx="5754">
                  <c:v>25.743101857134619</c:v>
                </c:pt>
                <c:pt idx="5755">
                  <c:v>25.747123340365832</c:v>
                </c:pt>
                <c:pt idx="5756">
                  <c:v>25.747123340365832</c:v>
                </c:pt>
                <c:pt idx="5757">
                  <c:v>25.731041018517473</c:v>
                </c:pt>
                <c:pt idx="5758">
                  <c:v>25.747123340365832</c:v>
                </c:pt>
                <c:pt idx="5759">
                  <c:v>25.739080975844871</c:v>
                </c:pt>
                <c:pt idx="5760">
                  <c:v>25.739080975844871</c:v>
                </c:pt>
                <c:pt idx="5761">
                  <c:v>25.743101857134619</c:v>
                </c:pt>
                <c:pt idx="5762">
                  <c:v>25.743101857134619</c:v>
                </c:pt>
                <c:pt idx="5763">
                  <c:v>25.743101857134619</c:v>
                </c:pt>
                <c:pt idx="5764">
                  <c:v>25.739080975844871</c:v>
                </c:pt>
                <c:pt idx="5765">
                  <c:v>25.739080975844871</c:v>
                </c:pt>
                <c:pt idx="5766">
                  <c:v>25.735060696353528</c:v>
                </c:pt>
                <c:pt idx="5767">
                  <c:v>25.743101857134619</c:v>
                </c:pt>
                <c:pt idx="5768">
                  <c:v>25.755168113225309</c:v>
                </c:pt>
                <c:pt idx="5769">
                  <c:v>25.731041018517473</c:v>
                </c:pt>
                <c:pt idx="5770">
                  <c:v>25.735060696353528</c:v>
                </c:pt>
                <c:pt idx="5771">
                  <c:v>25.735060696353528</c:v>
                </c:pt>
                <c:pt idx="5772">
                  <c:v>25.747123340365832</c:v>
                </c:pt>
                <c:pt idx="5773">
                  <c:v>25.739080975844871</c:v>
                </c:pt>
                <c:pt idx="5774">
                  <c:v>25.735060696353528</c:v>
                </c:pt>
                <c:pt idx="5775">
                  <c:v>25.751145425681699</c:v>
                </c:pt>
                <c:pt idx="5776">
                  <c:v>25.747123340365832</c:v>
                </c:pt>
                <c:pt idx="5777">
                  <c:v>25.743101857134619</c:v>
                </c:pt>
                <c:pt idx="5778">
                  <c:v>25.755168113225309</c:v>
                </c:pt>
                <c:pt idx="5779">
                  <c:v>25.755168113225309</c:v>
                </c:pt>
                <c:pt idx="5780">
                  <c:v>25.759191403139837</c:v>
                </c:pt>
                <c:pt idx="5781">
                  <c:v>25.751145425681699</c:v>
                </c:pt>
                <c:pt idx="5782">
                  <c:v>25.751145425681699</c:v>
                </c:pt>
                <c:pt idx="5783">
                  <c:v>25.759191403139837</c:v>
                </c:pt>
                <c:pt idx="5784">
                  <c:v>25.751145425681699</c:v>
                </c:pt>
                <c:pt idx="5785">
                  <c:v>25.747123340365832</c:v>
                </c:pt>
                <c:pt idx="5786">
                  <c:v>25.743101857134619</c:v>
                </c:pt>
                <c:pt idx="5787">
                  <c:v>25.727021942193673</c:v>
                </c:pt>
                <c:pt idx="5788">
                  <c:v>25.743101857134619</c:v>
                </c:pt>
                <c:pt idx="5789">
                  <c:v>25.743101857134619</c:v>
                </c:pt>
                <c:pt idx="5790">
                  <c:v>25.747123340365832</c:v>
                </c:pt>
                <c:pt idx="5791">
                  <c:v>25.743101857134619</c:v>
                </c:pt>
                <c:pt idx="5792">
                  <c:v>25.743101857134619</c:v>
                </c:pt>
                <c:pt idx="5793">
                  <c:v>25.739080975844871</c:v>
                </c:pt>
                <c:pt idx="5794">
                  <c:v>25.739080975844871</c:v>
                </c:pt>
                <c:pt idx="5795">
                  <c:v>25.739080975844871</c:v>
                </c:pt>
                <c:pt idx="5796">
                  <c:v>25.747123340365832</c:v>
                </c:pt>
                <c:pt idx="5797">
                  <c:v>25.743101857134619</c:v>
                </c:pt>
                <c:pt idx="5798">
                  <c:v>25.743101857134619</c:v>
                </c:pt>
                <c:pt idx="5799">
                  <c:v>25.735060696353528</c:v>
                </c:pt>
                <c:pt idx="5800">
                  <c:v>25.735060696353528</c:v>
                </c:pt>
                <c:pt idx="5801">
                  <c:v>25.751145425681699</c:v>
                </c:pt>
                <c:pt idx="5802">
                  <c:v>25.731041018517473</c:v>
                </c:pt>
                <c:pt idx="5803">
                  <c:v>25.727021942193673</c:v>
                </c:pt>
                <c:pt idx="5804">
                  <c:v>25.739080975844871</c:v>
                </c:pt>
                <c:pt idx="5805">
                  <c:v>25.739080975844871</c:v>
                </c:pt>
                <c:pt idx="5806">
                  <c:v>25.735060696353528</c:v>
                </c:pt>
                <c:pt idx="5807">
                  <c:v>25.727021942193673</c:v>
                </c:pt>
                <c:pt idx="5808">
                  <c:v>25.731041018517473</c:v>
                </c:pt>
                <c:pt idx="5809">
                  <c:v>25.731041018517473</c:v>
                </c:pt>
                <c:pt idx="5810">
                  <c:v>25.739080975844871</c:v>
                </c:pt>
                <c:pt idx="5811">
                  <c:v>25.739080975844871</c:v>
                </c:pt>
                <c:pt idx="5812">
                  <c:v>25.731041018517473</c:v>
                </c:pt>
                <c:pt idx="5813">
                  <c:v>25.735060696353528</c:v>
                </c:pt>
                <c:pt idx="5814">
                  <c:v>25.714968320865481</c:v>
                </c:pt>
                <c:pt idx="5815">
                  <c:v>25.706935578252839</c:v>
                </c:pt>
                <c:pt idx="5816">
                  <c:v>25.714968320865481</c:v>
                </c:pt>
                <c:pt idx="5817">
                  <c:v>25.710951649160535</c:v>
                </c:pt>
                <c:pt idx="5818">
                  <c:v>25.723003467239081</c:v>
                </c:pt>
                <c:pt idx="5819">
                  <c:v>25.710951649160535</c:v>
                </c:pt>
                <c:pt idx="5820">
                  <c:v>25.714968320865481</c:v>
                </c:pt>
                <c:pt idx="5821">
                  <c:v>25.727021942193673</c:v>
                </c:pt>
                <c:pt idx="5822">
                  <c:v>25.731041018517473</c:v>
                </c:pt>
                <c:pt idx="5823">
                  <c:v>25.718985593510681</c:v>
                </c:pt>
                <c:pt idx="5824">
                  <c:v>25.723003467239081</c:v>
                </c:pt>
                <c:pt idx="5825">
                  <c:v>25.731041018517473</c:v>
                </c:pt>
                <c:pt idx="5826">
                  <c:v>25.706935578252839</c:v>
                </c:pt>
                <c:pt idx="5827">
                  <c:v>25.731041018517473</c:v>
                </c:pt>
                <c:pt idx="5828">
                  <c:v>25.731041018517473</c:v>
                </c:pt>
                <c:pt idx="5829">
                  <c:v>25.727021942193673</c:v>
                </c:pt>
                <c:pt idx="5830">
                  <c:v>25.751145425681699</c:v>
                </c:pt>
                <c:pt idx="5831">
                  <c:v>25.735060696353528</c:v>
                </c:pt>
                <c:pt idx="5832">
                  <c:v>25.747123340365832</c:v>
                </c:pt>
                <c:pt idx="5833">
                  <c:v>25.751145425681699</c:v>
                </c:pt>
                <c:pt idx="5834">
                  <c:v>25.739080975844871</c:v>
                </c:pt>
                <c:pt idx="5835">
                  <c:v>25.743101857134619</c:v>
                </c:pt>
                <c:pt idx="5836">
                  <c:v>25.739080975844871</c:v>
                </c:pt>
                <c:pt idx="5837">
                  <c:v>25.743101857134619</c:v>
                </c:pt>
                <c:pt idx="5838">
                  <c:v>25.763215295568514</c:v>
                </c:pt>
                <c:pt idx="5839">
                  <c:v>25.743101857134619</c:v>
                </c:pt>
                <c:pt idx="5840">
                  <c:v>25.739080975844871</c:v>
                </c:pt>
                <c:pt idx="5841">
                  <c:v>25.747123340365832</c:v>
                </c:pt>
                <c:pt idx="5842">
                  <c:v>25.755168113225309</c:v>
                </c:pt>
                <c:pt idx="5843">
                  <c:v>25.755168113225309</c:v>
                </c:pt>
                <c:pt idx="5844">
                  <c:v>25.735060696353528</c:v>
                </c:pt>
                <c:pt idx="5845">
                  <c:v>25.755168113225309</c:v>
                </c:pt>
                <c:pt idx="5846">
                  <c:v>25.751145425681699</c:v>
                </c:pt>
                <c:pt idx="5847">
                  <c:v>25.751145425681699</c:v>
                </c:pt>
                <c:pt idx="5848">
                  <c:v>25.751145425681699</c:v>
                </c:pt>
                <c:pt idx="5849">
                  <c:v>25.739080975844871</c:v>
                </c:pt>
                <c:pt idx="5850">
                  <c:v>25.759191403139837</c:v>
                </c:pt>
                <c:pt idx="5851">
                  <c:v>25.755168113225309</c:v>
                </c:pt>
                <c:pt idx="5852">
                  <c:v>25.743101857134619</c:v>
                </c:pt>
                <c:pt idx="5853">
                  <c:v>25.747123340365832</c:v>
                </c:pt>
                <c:pt idx="5854">
                  <c:v>25.743101857134619</c:v>
                </c:pt>
                <c:pt idx="5855">
                  <c:v>25.767239790654486</c:v>
                </c:pt>
                <c:pt idx="5856">
                  <c:v>25.751145425681699</c:v>
                </c:pt>
                <c:pt idx="5857">
                  <c:v>25.751145425681699</c:v>
                </c:pt>
                <c:pt idx="5858">
                  <c:v>25.759191403139837</c:v>
                </c:pt>
                <c:pt idx="5859">
                  <c:v>25.759191403139837</c:v>
                </c:pt>
                <c:pt idx="5860">
                  <c:v>25.763215295568514</c:v>
                </c:pt>
                <c:pt idx="5861">
                  <c:v>25.759191403139837</c:v>
                </c:pt>
                <c:pt idx="5862">
                  <c:v>25.759191403139837</c:v>
                </c:pt>
                <c:pt idx="5863">
                  <c:v>25.759191403139837</c:v>
                </c:pt>
                <c:pt idx="5864">
                  <c:v>25.755168113225309</c:v>
                </c:pt>
                <c:pt idx="5865">
                  <c:v>25.747123340365832</c:v>
                </c:pt>
                <c:pt idx="5866">
                  <c:v>25.751145425681699</c:v>
                </c:pt>
                <c:pt idx="5867">
                  <c:v>25.759191403139837</c:v>
                </c:pt>
                <c:pt idx="5868">
                  <c:v>25.751145425681699</c:v>
                </c:pt>
                <c:pt idx="5869">
                  <c:v>25.739080975844871</c:v>
                </c:pt>
                <c:pt idx="5870">
                  <c:v>25.739080975844871</c:v>
                </c:pt>
                <c:pt idx="5871">
                  <c:v>25.743101857134619</c:v>
                </c:pt>
                <c:pt idx="5872">
                  <c:v>25.759191403139837</c:v>
                </c:pt>
                <c:pt idx="5873">
                  <c:v>25.751145425681699</c:v>
                </c:pt>
                <c:pt idx="5874">
                  <c:v>25.751145425681699</c:v>
                </c:pt>
                <c:pt idx="5875">
                  <c:v>25.759191403139837</c:v>
                </c:pt>
                <c:pt idx="5876">
                  <c:v>25.755168113225309</c:v>
                </c:pt>
                <c:pt idx="5877">
                  <c:v>25.751145425681699</c:v>
                </c:pt>
                <c:pt idx="5878">
                  <c:v>25.763215295568514</c:v>
                </c:pt>
                <c:pt idx="5879">
                  <c:v>25.755168113225309</c:v>
                </c:pt>
                <c:pt idx="5880">
                  <c:v>25.751145425681699</c:v>
                </c:pt>
                <c:pt idx="5881">
                  <c:v>25.751145425681699</c:v>
                </c:pt>
                <c:pt idx="5882">
                  <c:v>25.755168113225309</c:v>
                </c:pt>
                <c:pt idx="5883">
                  <c:v>25.759191403139837</c:v>
                </c:pt>
                <c:pt idx="5884">
                  <c:v>25.771264888541069</c:v>
                </c:pt>
                <c:pt idx="5885">
                  <c:v>25.751145425681699</c:v>
                </c:pt>
                <c:pt idx="5886">
                  <c:v>25.763215295568514</c:v>
                </c:pt>
                <c:pt idx="5887">
                  <c:v>25.759191403139837</c:v>
                </c:pt>
                <c:pt idx="5888">
                  <c:v>25.755168113225309</c:v>
                </c:pt>
                <c:pt idx="5889">
                  <c:v>25.751145425681699</c:v>
                </c:pt>
                <c:pt idx="5890">
                  <c:v>25.747123340365832</c:v>
                </c:pt>
                <c:pt idx="5891">
                  <c:v>25.755168113225309</c:v>
                </c:pt>
                <c:pt idx="5892">
                  <c:v>25.759191403139837</c:v>
                </c:pt>
                <c:pt idx="5893">
                  <c:v>25.755168113225309</c:v>
                </c:pt>
                <c:pt idx="5894">
                  <c:v>25.751145425681699</c:v>
                </c:pt>
                <c:pt idx="5895">
                  <c:v>25.755168113225309</c:v>
                </c:pt>
                <c:pt idx="5896">
                  <c:v>25.755168113225309</c:v>
                </c:pt>
                <c:pt idx="5897">
                  <c:v>25.759191403139837</c:v>
                </c:pt>
                <c:pt idx="5898">
                  <c:v>25.767239790654486</c:v>
                </c:pt>
                <c:pt idx="5899">
                  <c:v>25.759191403139837</c:v>
                </c:pt>
                <c:pt idx="5900">
                  <c:v>25.767239790654486</c:v>
                </c:pt>
                <c:pt idx="5901">
                  <c:v>25.759191403139837</c:v>
                </c:pt>
                <c:pt idx="5902">
                  <c:v>25.767239790654486</c:v>
                </c:pt>
                <c:pt idx="5903">
                  <c:v>25.759191403139837</c:v>
                </c:pt>
                <c:pt idx="5904">
                  <c:v>25.759191403139837</c:v>
                </c:pt>
                <c:pt idx="5905">
                  <c:v>25.755168113225309</c:v>
                </c:pt>
                <c:pt idx="5906">
                  <c:v>25.751145425681699</c:v>
                </c:pt>
                <c:pt idx="5907">
                  <c:v>25.759191403139837</c:v>
                </c:pt>
                <c:pt idx="5908">
                  <c:v>25.739080975844871</c:v>
                </c:pt>
                <c:pt idx="5909">
                  <c:v>25.759191403139837</c:v>
                </c:pt>
                <c:pt idx="5910">
                  <c:v>25.751145425681699</c:v>
                </c:pt>
                <c:pt idx="5911">
                  <c:v>25.755168113225309</c:v>
                </c:pt>
                <c:pt idx="5912">
                  <c:v>25.735060696353528</c:v>
                </c:pt>
                <c:pt idx="5913">
                  <c:v>25.739080975844871</c:v>
                </c:pt>
                <c:pt idx="5914">
                  <c:v>25.731041018517473</c:v>
                </c:pt>
                <c:pt idx="5915">
                  <c:v>25.739080975844871</c:v>
                </c:pt>
                <c:pt idx="5916">
                  <c:v>25.731041018517473</c:v>
                </c:pt>
                <c:pt idx="5917">
                  <c:v>25.743101857134619</c:v>
                </c:pt>
                <c:pt idx="5918">
                  <c:v>25.739080975844871</c:v>
                </c:pt>
                <c:pt idx="5919">
                  <c:v>25.743101857134619</c:v>
                </c:pt>
                <c:pt idx="5920">
                  <c:v>25.739080975844871</c:v>
                </c:pt>
                <c:pt idx="5921">
                  <c:v>25.747123340365832</c:v>
                </c:pt>
                <c:pt idx="5922">
                  <c:v>25.743101857134619</c:v>
                </c:pt>
                <c:pt idx="5923">
                  <c:v>25.751145425681699</c:v>
                </c:pt>
                <c:pt idx="5924">
                  <c:v>25.739080975844871</c:v>
                </c:pt>
                <c:pt idx="5925">
                  <c:v>25.751145425681699</c:v>
                </c:pt>
                <c:pt idx="5926">
                  <c:v>25.759191403139837</c:v>
                </c:pt>
                <c:pt idx="5927">
                  <c:v>25.743101857134619</c:v>
                </c:pt>
                <c:pt idx="5928">
                  <c:v>25.767239790654486</c:v>
                </c:pt>
                <c:pt idx="5929">
                  <c:v>25.763215295568514</c:v>
                </c:pt>
                <c:pt idx="5930">
                  <c:v>25.767239790654486</c:v>
                </c:pt>
                <c:pt idx="5931">
                  <c:v>25.755168113225309</c:v>
                </c:pt>
                <c:pt idx="5932">
                  <c:v>25.767239790654486</c:v>
                </c:pt>
                <c:pt idx="5933">
                  <c:v>25.763215295568514</c:v>
                </c:pt>
                <c:pt idx="5934">
                  <c:v>25.751145425681699</c:v>
                </c:pt>
                <c:pt idx="5935">
                  <c:v>25.747123340365832</c:v>
                </c:pt>
                <c:pt idx="5936">
                  <c:v>25.763215295568514</c:v>
                </c:pt>
                <c:pt idx="5937">
                  <c:v>25.783343800436796</c:v>
                </c:pt>
                <c:pt idx="5938">
                  <c:v>25.767239790654486</c:v>
                </c:pt>
                <c:pt idx="5939">
                  <c:v>25.763215295568514</c:v>
                </c:pt>
                <c:pt idx="5940">
                  <c:v>25.767239790654486</c:v>
                </c:pt>
                <c:pt idx="5941">
                  <c:v>25.763215295568514</c:v>
                </c:pt>
                <c:pt idx="5942">
                  <c:v>25.763215295568514</c:v>
                </c:pt>
                <c:pt idx="5943">
                  <c:v>25.771264888541069</c:v>
                </c:pt>
                <c:pt idx="5944">
                  <c:v>25.767239790654486</c:v>
                </c:pt>
                <c:pt idx="5945">
                  <c:v>25.775290589371451</c:v>
                </c:pt>
                <c:pt idx="5946">
                  <c:v>25.771264888541069</c:v>
                </c:pt>
                <c:pt idx="5947">
                  <c:v>25.775290589371451</c:v>
                </c:pt>
                <c:pt idx="5948">
                  <c:v>25.775290589371451</c:v>
                </c:pt>
                <c:pt idx="5949">
                  <c:v>25.779316893288907</c:v>
                </c:pt>
                <c:pt idx="5950">
                  <c:v>25.779316893288907</c:v>
                </c:pt>
                <c:pt idx="5951">
                  <c:v>25.779316893288907</c:v>
                </c:pt>
                <c:pt idx="5952">
                  <c:v>25.791399424997053</c:v>
                </c:pt>
                <c:pt idx="5953">
                  <c:v>25.775290589371451</c:v>
                </c:pt>
                <c:pt idx="5954">
                  <c:v>25.787371310958378</c:v>
                </c:pt>
                <c:pt idx="5955">
                  <c:v>25.783343800436796</c:v>
                </c:pt>
                <c:pt idx="5956">
                  <c:v>25.787371310958378</c:v>
                </c:pt>
                <c:pt idx="5957">
                  <c:v>25.775290589371451</c:v>
                </c:pt>
                <c:pt idx="5958">
                  <c:v>25.779316893288907</c:v>
                </c:pt>
                <c:pt idx="5959">
                  <c:v>25.771264888541069</c:v>
                </c:pt>
                <c:pt idx="5960">
                  <c:v>25.787371310958378</c:v>
                </c:pt>
                <c:pt idx="5961">
                  <c:v>25.787371310958378</c:v>
                </c:pt>
                <c:pt idx="5962">
                  <c:v>25.783343800436796</c:v>
                </c:pt>
                <c:pt idx="5963">
                  <c:v>25.779316893288907</c:v>
                </c:pt>
                <c:pt idx="5964">
                  <c:v>25.779316893288907</c:v>
                </c:pt>
                <c:pt idx="5965">
                  <c:v>25.779316893288907</c:v>
                </c:pt>
                <c:pt idx="5966">
                  <c:v>25.779316893288907</c:v>
                </c:pt>
                <c:pt idx="5967">
                  <c:v>25.767239790654486</c:v>
                </c:pt>
                <c:pt idx="5968">
                  <c:v>25.775290589371451</c:v>
                </c:pt>
                <c:pt idx="5969">
                  <c:v>25.771264888541069</c:v>
                </c:pt>
                <c:pt idx="5970">
                  <c:v>25.767239790654486</c:v>
                </c:pt>
                <c:pt idx="5971">
                  <c:v>25.767239790654486</c:v>
                </c:pt>
                <c:pt idx="5972">
                  <c:v>25.775290589371451</c:v>
                </c:pt>
                <c:pt idx="5973">
                  <c:v>25.767239790654486</c:v>
                </c:pt>
                <c:pt idx="5974">
                  <c:v>25.775290589371451</c:v>
                </c:pt>
                <c:pt idx="5975">
                  <c:v>25.771264888541069</c:v>
                </c:pt>
                <c:pt idx="5976">
                  <c:v>25.779316893288907</c:v>
                </c:pt>
                <c:pt idx="5977">
                  <c:v>25.787371310958378</c:v>
                </c:pt>
                <c:pt idx="5978">
                  <c:v>25.775290589371451</c:v>
                </c:pt>
                <c:pt idx="5979">
                  <c:v>25.791399424997053</c:v>
                </c:pt>
                <c:pt idx="5980">
                  <c:v>25.787371310958378</c:v>
                </c:pt>
                <c:pt idx="5981">
                  <c:v>25.787371310958378</c:v>
                </c:pt>
                <c:pt idx="5982">
                  <c:v>25.779316893288907</c:v>
                </c:pt>
                <c:pt idx="5983">
                  <c:v>25.783343800436796</c:v>
                </c:pt>
                <c:pt idx="5984">
                  <c:v>25.783343800436796</c:v>
                </c:pt>
                <c:pt idx="5985">
                  <c:v>25.787371310958378</c:v>
                </c:pt>
                <c:pt idx="5986">
                  <c:v>25.783343800436796</c:v>
                </c:pt>
                <c:pt idx="5987">
                  <c:v>25.779316893288907</c:v>
                </c:pt>
                <c:pt idx="5988">
                  <c:v>25.759191403139837</c:v>
                </c:pt>
                <c:pt idx="5989">
                  <c:v>25.763215295568514</c:v>
                </c:pt>
                <c:pt idx="5990">
                  <c:v>25.771264888541069</c:v>
                </c:pt>
                <c:pt idx="5991">
                  <c:v>25.779316893288907</c:v>
                </c:pt>
                <c:pt idx="5992">
                  <c:v>25.787371310958378</c:v>
                </c:pt>
                <c:pt idx="5993">
                  <c:v>25.767239790654486</c:v>
                </c:pt>
                <c:pt idx="5994">
                  <c:v>25.783343800436796</c:v>
                </c:pt>
                <c:pt idx="5995">
                  <c:v>25.771264888541069</c:v>
                </c:pt>
                <c:pt idx="5996">
                  <c:v>25.771264888541069</c:v>
                </c:pt>
                <c:pt idx="5997">
                  <c:v>25.771264888541069</c:v>
                </c:pt>
                <c:pt idx="5998">
                  <c:v>25.779316893288907</c:v>
                </c:pt>
                <c:pt idx="5999">
                  <c:v>25.771264888541069</c:v>
                </c:pt>
                <c:pt idx="6000">
                  <c:v>25.767239790654486</c:v>
                </c:pt>
                <c:pt idx="6001">
                  <c:v>25.779316893288907</c:v>
                </c:pt>
                <c:pt idx="6002">
                  <c:v>25.779316893288907</c:v>
                </c:pt>
                <c:pt idx="6003">
                  <c:v>25.775290589371451</c:v>
                </c:pt>
                <c:pt idx="6004">
                  <c:v>25.775290589371451</c:v>
                </c:pt>
                <c:pt idx="6005">
                  <c:v>25.775290589371451</c:v>
                </c:pt>
                <c:pt idx="6006">
                  <c:v>25.775290589371451</c:v>
                </c:pt>
                <c:pt idx="6007">
                  <c:v>25.759191403139837</c:v>
                </c:pt>
                <c:pt idx="6008">
                  <c:v>25.771264888541069</c:v>
                </c:pt>
                <c:pt idx="6009">
                  <c:v>25.767239790654486</c:v>
                </c:pt>
                <c:pt idx="6010">
                  <c:v>25.771264888541069</c:v>
                </c:pt>
                <c:pt idx="6011">
                  <c:v>25.767239790654486</c:v>
                </c:pt>
                <c:pt idx="6012">
                  <c:v>25.759191403139837</c:v>
                </c:pt>
                <c:pt idx="6013">
                  <c:v>25.763215295568514</c:v>
                </c:pt>
                <c:pt idx="6014">
                  <c:v>25.763215295568514</c:v>
                </c:pt>
                <c:pt idx="6015">
                  <c:v>25.755168113225309</c:v>
                </c:pt>
                <c:pt idx="6016">
                  <c:v>25.759191403139837</c:v>
                </c:pt>
                <c:pt idx="6017">
                  <c:v>25.755168113225309</c:v>
                </c:pt>
                <c:pt idx="6018">
                  <c:v>25.755168113225309</c:v>
                </c:pt>
                <c:pt idx="6019">
                  <c:v>25.751145425681699</c:v>
                </c:pt>
                <c:pt idx="6020">
                  <c:v>25.767239790654486</c:v>
                </c:pt>
                <c:pt idx="6021">
                  <c:v>25.759191403139837</c:v>
                </c:pt>
                <c:pt idx="6022">
                  <c:v>25.759191403139837</c:v>
                </c:pt>
                <c:pt idx="6023">
                  <c:v>25.763215295568514</c:v>
                </c:pt>
                <c:pt idx="6024">
                  <c:v>25.763215295568514</c:v>
                </c:pt>
                <c:pt idx="6025">
                  <c:v>25.763215295568514</c:v>
                </c:pt>
                <c:pt idx="6026">
                  <c:v>25.771264888541069</c:v>
                </c:pt>
                <c:pt idx="6027">
                  <c:v>25.759191403139837</c:v>
                </c:pt>
                <c:pt idx="6028">
                  <c:v>25.759191403139837</c:v>
                </c:pt>
                <c:pt idx="6029">
                  <c:v>25.763215295568514</c:v>
                </c:pt>
                <c:pt idx="6030">
                  <c:v>25.755168113225309</c:v>
                </c:pt>
                <c:pt idx="6031">
                  <c:v>25.763215295568514</c:v>
                </c:pt>
                <c:pt idx="6032">
                  <c:v>25.763215295568514</c:v>
                </c:pt>
                <c:pt idx="6033">
                  <c:v>25.755168113225309</c:v>
                </c:pt>
                <c:pt idx="6034">
                  <c:v>25.743101857134619</c:v>
                </c:pt>
                <c:pt idx="6035">
                  <c:v>25.751145425681699</c:v>
                </c:pt>
                <c:pt idx="6036">
                  <c:v>25.739080975844871</c:v>
                </c:pt>
                <c:pt idx="6037">
                  <c:v>25.747123340365832</c:v>
                </c:pt>
                <c:pt idx="6038">
                  <c:v>25.735060696353528</c:v>
                </c:pt>
                <c:pt idx="6039">
                  <c:v>25.743101857134619</c:v>
                </c:pt>
                <c:pt idx="6040">
                  <c:v>25.739080975844871</c:v>
                </c:pt>
                <c:pt idx="6041">
                  <c:v>25.743101857134619</c:v>
                </c:pt>
                <c:pt idx="6042">
                  <c:v>25.735060696353528</c:v>
                </c:pt>
                <c:pt idx="6043">
                  <c:v>25.751145425681699</c:v>
                </c:pt>
                <c:pt idx="6044">
                  <c:v>25.731041018517473</c:v>
                </c:pt>
                <c:pt idx="6045">
                  <c:v>25.731041018517473</c:v>
                </c:pt>
                <c:pt idx="6046">
                  <c:v>25.739080975844871</c:v>
                </c:pt>
                <c:pt idx="6047">
                  <c:v>25.743101857134619</c:v>
                </c:pt>
                <c:pt idx="6048">
                  <c:v>25.735060696353528</c:v>
                </c:pt>
                <c:pt idx="6049">
                  <c:v>25.751145425681699</c:v>
                </c:pt>
                <c:pt idx="6050">
                  <c:v>25.743101857134619</c:v>
                </c:pt>
                <c:pt idx="6051">
                  <c:v>25.755168113225309</c:v>
                </c:pt>
                <c:pt idx="6052">
                  <c:v>25.755168113225309</c:v>
                </c:pt>
                <c:pt idx="6053">
                  <c:v>25.739080975844871</c:v>
                </c:pt>
                <c:pt idx="6054">
                  <c:v>25.739080975844871</c:v>
                </c:pt>
                <c:pt idx="6055">
                  <c:v>25.755168113225309</c:v>
                </c:pt>
                <c:pt idx="6056">
                  <c:v>25.743101857134619</c:v>
                </c:pt>
                <c:pt idx="6057">
                  <c:v>25.743101857134619</c:v>
                </c:pt>
                <c:pt idx="6058">
                  <c:v>25.743101857134619</c:v>
                </c:pt>
                <c:pt idx="6059">
                  <c:v>25.755168113225309</c:v>
                </c:pt>
                <c:pt idx="6060">
                  <c:v>25.731041018517473</c:v>
                </c:pt>
                <c:pt idx="6061">
                  <c:v>25.739080975844871</c:v>
                </c:pt>
                <c:pt idx="6062">
                  <c:v>25.731041018517473</c:v>
                </c:pt>
                <c:pt idx="6063">
                  <c:v>25.735060696353528</c:v>
                </c:pt>
                <c:pt idx="6064">
                  <c:v>25.739080975844871</c:v>
                </c:pt>
                <c:pt idx="6065">
                  <c:v>25.735060696353528</c:v>
                </c:pt>
                <c:pt idx="6066">
                  <c:v>25.735060696353528</c:v>
                </c:pt>
                <c:pt idx="6067">
                  <c:v>25.747123340365832</c:v>
                </c:pt>
                <c:pt idx="6068">
                  <c:v>25.759191403139837</c:v>
                </c:pt>
                <c:pt idx="6069">
                  <c:v>25.727021942193673</c:v>
                </c:pt>
                <c:pt idx="6070">
                  <c:v>25.751145425681699</c:v>
                </c:pt>
                <c:pt idx="6071">
                  <c:v>25.739080975844871</c:v>
                </c:pt>
                <c:pt idx="6072">
                  <c:v>25.743101857134619</c:v>
                </c:pt>
                <c:pt idx="6073">
                  <c:v>25.739080975844871</c:v>
                </c:pt>
                <c:pt idx="6074">
                  <c:v>25.751145425681699</c:v>
                </c:pt>
                <c:pt idx="6075">
                  <c:v>25.739080975844871</c:v>
                </c:pt>
                <c:pt idx="6076">
                  <c:v>25.759191403139837</c:v>
                </c:pt>
                <c:pt idx="6077">
                  <c:v>25.763215295568514</c:v>
                </c:pt>
                <c:pt idx="6078">
                  <c:v>25.755168113225309</c:v>
                </c:pt>
                <c:pt idx="6079">
                  <c:v>25.763215295568514</c:v>
                </c:pt>
                <c:pt idx="6080">
                  <c:v>25.763215295568514</c:v>
                </c:pt>
                <c:pt idx="6081">
                  <c:v>25.755168113225309</c:v>
                </c:pt>
                <c:pt idx="6082">
                  <c:v>25.751145425681699</c:v>
                </c:pt>
                <c:pt idx="6083">
                  <c:v>25.763215295568514</c:v>
                </c:pt>
                <c:pt idx="6084">
                  <c:v>25.759191403139837</c:v>
                </c:pt>
                <c:pt idx="6085">
                  <c:v>25.755168113225309</c:v>
                </c:pt>
                <c:pt idx="6086">
                  <c:v>25.767239790654486</c:v>
                </c:pt>
                <c:pt idx="6087">
                  <c:v>25.743101857134619</c:v>
                </c:pt>
                <c:pt idx="6088">
                  <c:v>25.759191403139837</c:v>
                </c:pt>
                <c:pt idx="6089">
                  <c:v>25.755168113225309</c:v>
                </c:pt>
                <c:pt idx="6090">
                  <c:v>25.751145425681699</c:v>
                </c:pt>
                <c:pt idx="6091">
                  <c:v>25.755168113225309</c:v>
                </c:pt>
                <c:pt idx="6092">
                  <c:v>25.759191403139837</c:v>
                </c:pt>
                <c:pt idx="6093">
                  <c:v>25.767239790654486</c:v>
                </c:pt>
                <c:pt idx="6094">
                  <c:v>25.759191403139837</c:v>
                </c:pt>
                <c:pt idx="6095">
                  <c:v>25.759191403139837</c:v>
                </c:pt>
                <c:pt idx="6096">
                  <c:v>25.767239790654486</c:v>
                </c:pt>
                <c:pt idx="6097">
                  <c:v>25.759191403139837</c:v>
                </c:pt>
                <c:pt idx="6098">
                  <c:v>25.759191403139837</c:v>
                </c:pt>
                <c:pt idx="6099">
                  <c:v>25.755168113225309</c:v>
                </c:pt>
                <c:pt idx="6100">
                  <c:v>25.767239790654486</c:v>
                </c:pt>
                <c:pt idx="6101">
                  <c:v>25.755168113225309</c:v>
                </c:pt>
                <c:pt idx="6102">
                  <c:v>25.751145425681699</c:v>
                </c:pt>
                <c:pt idx="6103">
                  <c:v>25.747123340365832</c:v>
                </c:pt>
                <c:pt idx="6104">
                  <c:v>25.771264888541069</c:v>
                </c:pt>
                <c:pt idx="6105">
                  <c:v>25.759191403139837</c:v>
                </c:pt>
                <c:pt idx="6106">
                  <c:v>25.767239790654486</c:v>
                </c:pt>
                <c:pt idx="6107">
                  <c:v>25.759191403139837</c:v>
                </c:pt>
                <c:pt idx="6108">
                  <c:v>25.767239790654486</c:v>
                </c:pt>
                <c:pt idx="6109">
                  <c:v>25.751145425681699</c:v>
                </c:pt>
                <c:pt idx="6110">
                  <c:v>25.759191403139837</c:v>
                </c:pt>
                <c:pt idx="6111">
                  <c:v>25.755168113225309</c:v>
                </c:pt>
                <c:pt idx="6112">
                  <c:v>25.751145425681699</c:v>
                </c:pt>
                <c:pt idx="6113">
                  <c:v>25.755168113225309</c:v>
                </c:pt>
                <c:pt idx="6114">
                  <c:v>25.747123340365832</c:v>
                </c:pt>
                <c:pt idx="6115">
                  <c:v>25.743101857134619</c:v>
                </c:pt>
                <c:pt idx="6116">
                  <c:v>25.751145425681699</c:v>
                </c:pt>
                <c:pt idx="6117">
                  <c:v>25.743101857134619</c:v>
                </c:pt>
                <c:pt idx="6118">
                  <c:v>25.723003467239081</c:v>
                </c:pt>
                <c:pt idx="6119">
                  <c:v>25.735060696353528</c:v>
                </c:pt>
                <c:pt idx="6120">
                  <c:v>25.751145425681699</c:v>
                </c:pt>
                <c:pt idx="6121">
                  <c:v>25.751145425681699</c:v>
                </c:pt>
                <c:pt idx="6122">
                  <c:v>25.751145425681699</c:v>
                </c:pt>
                <c:pt idx="6123">
                  <c:v>25.759191403139837</c:v>
                </c:pt>
                <c:pt idx="6124">
                  <c:v>25.755168113225309</c:v>
                </c:pt>
                <c:pt idx="6125">
                  <c:v>25.751145425681699</c:v>
                </c:pt>
                <c:pt idx="6126">
                  <c:v>25.755168113225309</c:v>
                </c:pt>
                <c:pt idx="6127">
                  <c:v>25.759191403139837</c:v>
                </c:pt>
                <c:pt idx="6128">
                  <c:v>25.751145425681699</c:v>
                </c:pt>
                <c:pt idx="6129">
                  <c:v>25.755168113225309</c:v>
                </c:pt>
                <c:pt idx="6130">
                  <c:v>25.759191403139837</c:v>
                </c:pt>
                <c:pt idx="6131">
                  <c:v>25.751145425681699</c:v>
                </c:pt>
                <c:pt idx="6132">
                  <c:v>25.747123340365832</c:v>
                </c:pt>
                <c:pt idx="6133">
                  <c:v>25.751145425681699</c:v>
                </c:pt>
                <c:pt idx="6134">
                  <c:v>25.751145425681699</c:v>
                </c:pt>
                <c:pt idx="6135">
                  <c:v>25.751145425681699</c:v>
                </c:pt>
                <c:pt idx="6136">
                  <c:v>25.739080975844871</c:v>
                </c:pt>
                <c:pt idx="6137">
                  <c:v>25.755168113225309</c:v>
                </c:pt>
                <c:pt idx="6138">
                  <c:v>25.739080975844871</c:v>
                </c:pt>
                <c:pt idx="6139">
                  <c:v>25.739080975844871</c:v>
                </c:pt>
                <c:pt idx="6140">
                  <c:v>25.743101857134619</c:v>
                </c:pt>
                <c:pt idx="6141">
                  <c:v>25.747123340365832</c:v>
                </c:pt>
                <c:pt idx="6142">
                  <c:v>25.739080975844871</c:v>
                </c:pt>
                <c:pt idx="6143">
                  <c:v>25.755168113225309</c:v>
                </c:pt>
                <c:pt idx="6144">
                  <c:v>25.739080975844871</c:v>
                </c:pt>
                <c:pt idx="6145">
                  <c:v>25.751145425681699</c:v>
                </c:pt>
                <c:pt idx="6146">
                  <c:v>25.751145425681699</c:v>
                </c:pt>
                <c:pt idx="6147">
                  <c:v>25.755168113225309</c:v>
                </c:pt>
                <c:pt idx="6148">
                  <c:v>25.767239790654486</c:v>
                </c:pt>
                <c:pt idx="6149">
                  <c:v>25.759191403139837</c:v>
                </c:pt>
                <c:pt idx="6150">
                  <c:v>25.751145425681699</c:v>
                </c:pt>
                <c:pt idx="6151">
                  <c:v>25.751145425681699</c:v>
                </c:pt>
                <c:pt idx="6152">
                  <c:v>25.759191403139837</c:v>
                </c:pt>
                <c:pt idx="6153">
                  <c:v>25.759191403139837</c:v>
                </c:pt>
                <c:pt idx="6154">
                  <c:v>25.759191403139837</c:v>
                </c:pt>
                <c:pt idx="6155">
                  <c:v>25.759191403139837</c:v>
                </c:pt>
                <c:pt idx="6156">
                  <c:v>25.755168113225309</c:v>
                </c:pt>
                <c:pt idx="6157">
                  <c:v>25.759191403139837</c:v>
                </c:pt>
                <c:pt idx="6158">
                  <c:v>25.755168113225309</c:v>
                </c:pt>
                <c:pt idx="6159">
                  <c:v>25.755168113225309</c:v>
                </c:pt>
                <c:pt idx="6160">
                  <c:v>25.759191403139837</c:v>
                </c:pt>
                <c:pt idx="6161">
                  <c:v>25.759191403139837</c:v>
                </c:pt>
                <c:pt idx="6162">
                  <c:v>25.751145425681699</c:v>
                </c:pt>
                <c:pt idx="6163">
                  <c:v>25.759191403139837</c:v>
                </c:pt>
                <c:pt idx="6164">
                  <c:v>25.759191403139837</c:v>
                </c:pt>
                <c:pt idx="6165">
                  <c:v>25.759191403139837</c:v>
                </c:pt>
                <c:pt idx="6166">
                  <c:v>25.751145425681699</c:v>
                </c:pt>
                <c:pt idx="6167">
                  <c:v>25.763215295568514</c:v>
                </c:pt>
                <c:pt idx="6168">
                  <c:v>25.759191403139837</c:v>
                </c:pt>
                <c:pt idx="6169">
                  <c:v>25.771264888541069</c:v>
                </c:pt>
                <c:pt idx="6170">
                  <c:v>25.763215295568514</c:v>
                </c:pt>
                <c:pt idx="6171">
                  <c:v>25.775290589371451</c:v>
                </c:pt>
                <c:pt idx="6172">
                  <c:v>25.767239790654486</c:v>
                </c:pt>
                <c:pt idx="6173">
                  <c:v>25.771264888541069</c:v>
                </c:pt>
                <c:pt idx="6174">
                  <c:v>25.775290589371451</c:v>
                </c:pt>
                <c:pt idx="6175">
                  <c:v>25.775290589371451</c:v>
                </c:pt>
                <c:pt idx="6176">
                  <c:v>25.775290589371451</c:v>
                </c:pt>
                <c:pt idx="6177">
                  <c:v>25.787371310958378</c:v>
                </c:pt>
                <c:pt idx="6178">
                  <c:v>25.783343800436796</c:v>
                </c:pt>
                <c:pt idx="6179">
                  <c:v>25.779316893288907</c:v>
                </c:pt>
                <c:pt idx="6180">
                  <c:v>25.779316893288907</c:v>
                </c:pt>
                <c:pt idx="6181">
                  <c:v>25.779316893288907</c:v>
                </c:pt>
                <c:pt idx="6182">
                  <c:v>25.767239790654486</c:v>
                </c:pt>
                <c:pt idx="6183">
                  <c:v>25.775290589371451</c:v>
                </c:pt>
                <c:pt idx="6184">
                  <c:v>25.763215295568514</c:v>
                </c:pt>
                <c:pt idx="6185">
                  <c:v>25.767239790654486</c:v>
                </c:pt>
                <c:pt idx="6186">
                  <c:v>25.767239790654486</c:v>
                </c:pt>
                <c:pt idx="6187">
                  <c:v>25.763215295568514</c:v>
                </c:pt>
                <c:pt idx="6188">
                  <c:v>25.759191403139837</c:v>
                </c:pt>
                <c:pt idx="6189">
                  <c:v>25.767239790654486</c:v>
                </c:pt>
                <c:pt idx="6190">
                  <c:v>25.763215295568514</c:v>
                </c:pt>
                <c:pt idx="6191">
                  <c:v>25.779316893288907</c:v>
                </c:pt>
                <c:pt idx="6192">
                  <c:v>25.771264888541069</c:v>
                </c:pt>
                <c:pt idx="6193">
                  <c:v>25.783343800436796</c:v>
                </c:pt>
                <c:pt idx="6194">
                  <c:v>25.771264888541069</c:v>
                </c:pt>
                <c:pt idx="6195">
                  <c:v>25.775290589371451</c:v>
                </c:pt>
                <c:pt idx="6196">
                  <c:v>25.775290589371451</c:v>
                </c:pt>
                <c:pt idx="6197">
                  <c:v>25.783343800436796</c:v>
                </c:pt>
                <c:pt idx="6198">
                  <c:v>25.779316893288907</c:v>
                </c:pt>
                <c:pt idx="6199">
                  <c:v>25.787371310958378</c:v>
                </c:pt>
                <c:pt idx="6200">
                  <c:v>25.771264888541069</c:v>
                </c:pt>
                <c:pt idx="6201">
                  <c:v>25.775290589371451</c:v>
                </c:pt>
                <c:pt idx="6202">
                  <c:v>25.787371310958378</c:v>
                </c:pt>
                <c:pt idx="6203">
                  <c:v>25.775290589371451</c:v>
                </c:pt>
                <c:pt idx="6204">
                  <c:v>25.771264888541069</c:v>
                </c:pt>
                <c:pt idx="6205">
                  <c:v>25.771264888541069</c:v>
                </c:pt>
                <c:pt idx="6206">
                  <c:v>25.763215295568514</c:v>
                </c:pt>
                <c:pt idx="6207">
                  <c:v>25.763215295568514</c:v>
                </c:pt>
                <c:pt idx="6208">
                  <c:v>25.767239790654486</c:v>
                </c:pt>
                <c:pt idx="6209">
                  <c:v>25.759191403139837</c:v>
                </c:pt>
                <c:pt idx="6210">
                  <c:v>25.779316893288907</c:v>
                </c:pt>
                <c:pt idx="6211">
                  <c:v>25.767239790654486</c:v>
                </c:pt>
                <c:pt idx="6212">
                  <c:v>25.755168113225309</c:v>
                </c:pt>
                <c:pt idx="6213">
                  <c:v>25.775290589371451</c:v>
                </c:pt>
                <c:pt idx="6214">
                  <c:v>25.763215295568514</c:v>
                </c:pt>
                <c:pt idx="6215">
                  <c:v>25.763215295568514</c:v>
                </c:pt>
                <c:pt idx="6216">
                  <c:v>25.759191403139837</c:v>
                </c:pt>
                <c:pt idx="6217">
                  <c:v>25.771264888541069</c:v>
                </c:pt>
                <c:pt idx="6218">
                  <c:v>25.771264888541069</c:v>
                </c:pt>
                <c:pt idx="6219">
                  <c:v>25.771264888541069</c:v>
                </c:pt>
                <c:pt idx="6220">
                  <c:v>25.763215295568514</c:v>
                </c:pt>
                <c:pt idx="6221">
                  <c:v>25.767239790654486</c:v>
                </c:pt>
                <c:pt idx="6222">
                  <c:v>25.775290589371451</c:v>
                </c:pt>
                <c:pt idx="6223">
                  <c:v>25.767239790654486</c:v>
                </c:pt>
                <c:pt idx="6224">
                  <c:v>25.767239790654486</c:v>
                </c:pt>
                <c:pt idx="6225">
                  <c:v>25.771264888541069</c:v>
                </c:pt>
                <c:pt idx="6226">
                  <c:v>25.767239790654486</c:v>
                </c:pt>
                <c:pt idx="6227">
                  <c:v>25.775290589371451</c:v>
                </c:pt>
                <c:pt idx="6228">
                  <c:v>25.763215295568514</c:v>
                </c:pt>
                <c:pt idx="6229">
                  <c:v>25.763215295568514</c:v>
                </c:pt>
                <c:pt idx="6230">
                  <c:v>25.763215295568514</c:v>
                </c:pt>
                <c:pt idx="6231">
                  <c:v>25.755168113225309</c:v>
                </c:pt>
                <c:pt idx="6232">
                  <c:v>25.751145425681699</c:v>
                </c:pt>
                <c:pt idx="6233">
                  <c:v>25.735060696353528</c:v>
                </c:pt>
                <c:pt idx="6234">
                  <c:v>25.735060696353528</c:v>
                </c:pt>
                <c:pt idx="6235">
                  <c:v>25.743101857134619</c:v>
                </c:pt>
                <c:pt idx="6236">
                  <c:v>25.735060696353528</c:v>
                </c:pt>
                <c:pt idx="6237">
                  <c:v>25.731041018517473</c:v>
                </c:pt>
                <c:pt idx="6238">
                  <c:v>25.735060696353528</c:v>
                </c:pt>
                <c:pt idx="6239">
                  <c:v>25.723003467239081</c:v>
                </c:pt>
                <c:pt idx="6240">
                  <c:v>25.735060696353528</c:v>
                </c:pt>
                <c:pt idx="6241">
                  <c:v>25.731041018517473</c:v>
                </c:pt>
                <c:pt idx="6242">
                  <c:v>25.731041018517473</c:v>
                </c:pt>
                <c:pt idx="6243">
                  <c:v>25.727021942193673</c:v>
                </c:pt>
                <c:pt idx="6244">
                  <c:v>25.727021942193673</c:v>
                </c:pt>
                <c:pt idx="6245">
                  <c:v>25.718985593510681</c:v>
                </c:pt>
                <c:pt idx="6246">
                  <c:v>25.718985593510681</c:v>
                </c:pt>
                <c:pt idx="6247">
                  <c:v>25.727021942193673</c:v>
                </c:pt>
                <c:pt idx="6248">
                  <c:v>25.718985593510681</c:v>
                </c:pt>
                <c:pt idx="6249">
                  <c:v>25.714968320865481</c:v>
                </c:pt>
                <c:pt idx="6250">
                  <c:v>25.710951649160535</c:v>
                </c:pt>
                <c:pt idx="6251">
                  <c:v>25.718985593510681</c:v>
                </c:pt>
                <c:pt idx="6252">
                  <c:v>25.706935578252839</c:v>
                </c:pt>
                <c:pt idx="6253">
                  <c:v>25.714968320865481</c:v>
                </c:pt>
                <c:pt idx="6254">
                  <c:v>25.706935578252839</c:v>
                </c:pt>
                <c:pt idx="6255">
                  <c:v>25.698905238257623</c:v>
                </c:pt>
                <c:pt idx="6256">
                  <c:v>25.674828622546755</c:v>
                </c:pt>
                <c:pt idx="6257">
                  <c:v>25.650773589260041</c:v>
                </c:pt>
                <c:pt idx="6258">
                  <c:v>25.614731438968434</c:v>
                </c:pt>
                <c:pt idx="6259">
                  <c:v>25.578737675905714</c:v>
                </c:pt>
                <c:pt idx="6260">
                  <c:v>25.578737675905714</c:v>
                </c:pt>
                <c:pt idx="6261">
                  <c:v>25.574741351256662</c:v>
                </c:pt>
                <c:pt idx="6262">
                  <c:v>25.574741351256662</c:v>
                </c:pt>
                <c:pt idx="6263">
                  <c:v>25.566750489666447</c:v>
                </c:pt>
                <c:pt idx="6264">
                  <c:v>25.554768664418248</c:v>
                </c:pt>
                <c:pt idx="6265">
                  <c:v>25.570745622557624</c:v>
                </c:pt>
                <c:pt idx="6266">
                  <c:v>25.574741351256662</c:v>
                </c:pt>
                <c:pt idx="6267">
                  <c:v>25.554768664418248</c:v>
                </c:pt>
                <c:pt idx="6268">
                  <c:v>25.574741351256662</c:v>
                </c:pt>
                <c:pt idx="6269">
                  <c:v>25.574741351256662</c:v>
                </c:pt>
                <c:pt idx="6270">
                  <c:v>25.570745622557624</c:v>
                </c:pt>
                <c:pt idx="6271">
                  <c:v>25.586732113622617</c:v>
                </c:pt>
                <c:pt idx="6272">
                  <c:v>25.586732113622617</c:v>
                </c:pt>
                <c:pt idx="6273">
                  <c:v>25.58273459664693</c:v>
                </c:pt>
                <c:pt idx="6274">
                  <c:v>25.578737675905714</c:v>
                </c:pt>
                <c:pt idx="6275">
                  <c:v>25.58273459664693</c:v>
                </c:pt>
                <c:pt idx="6276">
                  <c:v>25.586732113622617</c:v>
                </c:pt>
                <c:pt idx="6277">
                  <c:v>25.590730226975012</c:v>
                </c:pt>
                <c:pt idx="6278">
                  <c:v>25.594728936846323</c:v>
                </c:pt>
                <c:pt idx="6279">
                  <c:v>25.570745622557624</c:v>
                </c:pt>
                <c:pt idx="6280">
                  <c:v>25.586732113622617</c:v>
                </c:pt>
                <c:pt idx="6281">
                  <c:v>25.586732113622617</c:v>
                </c:pt>
                <c:pt idx="6282">
                  <c:v>25.586732113622617</c:v>
                </c:pt>
                <c:pt idx="6283">
                  <c:v>25.590730226975012</c:v>
                </c:pt>
                <c:pt idx="6284">
                  <c:v>25.574741351256662</c:v>
                </c:pt>
                <c:pt idx="6285">
                  <c:v>25.574741351256662</c:v>
                </c:pt>
                <c:pt idx="6286">
                  <c:v>25.570745622557624</c:v>
                </c:pt>
                <c:pt idx="6287">
                  <c:v>25.578737675905714</c:v>
                </c:pt>
                <c:pt idx="6288">
                  <c:v>25.570745622557624</c:v>
                </c:pt>
                <c:pt idx="6289">
                  <c:v>25.574741351256662</c:v>
                </c:pt>
                <c:pt idx="6290">
                  <c:v>25.578737675905714</c:v>
                </c:pt>
                <c:pt idx="6291">
                  <c:v>25.578737675905714</c:v>
                </c:pt>
                <c:pt idx="6292">
                  <c:v>25.586732113622617</c:v>
                </c:pt>
                <c:pt idx="6293">
                  <c:v>25.58273459664693</c:v>
                </c:pt>
                <c:pt idx="6294">
                  <c:v>25.578737675905714</c:v>
                </c:pt>
                <c:pt idx="6295">
                  <c:v>25.602728146715037</c:v>
                </c:pt>
                <c:pt idx="6296">
                  <c:v>25.586732113622617</c:v>
                </c:pt>
                <c:pt idx="6297">
                  <c:v>25.590730226975012</c:v>
                </c:pt>
                <c:pt idx="6298">
                  <c:v>25.578737675905714</c:v>
                </c:pt>
                <c:pt idx="6299">
                  <c:v>25.594728936846323</c:v>
                </c:pt>
                <c:pt idx="6300">
                  <c:v>25.58273459664693</c:v>
                </c:pt>
                <c:pt idx="6301">
                  <c:v>25.58273459664693</c:v>
                </c:pt>
                <c:pt idx="6302">
                  <c:v>25.590730226975012</c:v>
                </c:pt>
                <c:pt idx="6303">
                  <c:v>25.594728936846323</c:v>
                </c:pt>
                <c:pt idx="6304">
                  <c:v>25.586732113622617</c:v>
                </c:pt>
                <c:pt idx="6305">
                  <c:v>25.58273459664693</c:v>
                </c:pt>
                <c:pt idx="6306">
                  <c:v>25.58273459664693</c:v>
                </c:pt>
                <c:pt idx="6307">
                  <c:v>25.578737675905714</c:v>
                </c:pt>
                <c:pt idx="6308">
                  <c:v>25.578737675905714</c:v>
                </c:pt>
                <c:pt idx="6309">
                  <c:v>25.562755952440895</c:v>
                </c:pt>
                <c:pt idx="6310">
                  <c:v>25.570745622557624</c:v>
                </c:pt>
                <c:pt idx="6311">
                  <c:v>25.574741351256662</c:v>
                </c:pt>
                <c:pt idx="6312">
                  <c:v>25.570745622557624</c:v>
                </c:pt>
                <c:pt idx="6313">
                  <c:v>25.562755952440895</c:v>
                </c:pt>
                <c:pt idx="6314">
                  <c:v>25.574741351256662</c:v>
                </c:pt>
                <c:pt idx="6315">
                  <c:v>25.566750489666447</c:v>
                </c:pt>
                <c:pt idx="6316">
                  <c:v>25.562755952440895</c:v>
                </c:pt>
                <c:pt idx="6317">
                  <c:v>25.574741351256662</c:v>
                </c:pt>
                <c:pt idx="6318">
                  <c:v>25.574741351256662</c:v>
                </c:pt>
                <c:pt idx="6319">
                  <c:v>25.570745622557624</c:v>
                </c:pt>
                <c:pt idx="6320">
                  <c:v>25.566750489666447</c:v>
                </c:pt>
                <c:pt idx="6321">
                  <c:v>25.566750489666447</c:v>
                </c:pt>
                <c:pt idx="6322">
                  <c:v>25.562755952440895</c:v>
                </c:pt>
                <c:pt idx="6323">
                  <c:v>25.578737675905714</c:v>
                </c:pt>
                <c:pt idx="6324">
                  <c:v>25.574741351256662</c:v>
                </c:pt>
                <c:pt idx="6325">
                  <c:v>25.574741351256662</c:v>
                </c:pt>
                <c:pt idx="6326">
                  <c:v>25.570745622557624</c:v>
                </c:pt>
                <c:pt idx="6327">
                  <c:v>25.562755952440895</c:v>
                </c:pt>
                <c:pt idx="6328">
                  <c:v>25.570745622557624</c:v>
                </c:pt>
                <c:pt idx="6329">
                  <c:v>25.558762010738874</c:v>
                </c:pt>
                <c:pt idx="6330">
                  <c:v>25.566750489666447</c:v>
                </c:pt>
                <c:pt idx="6331">
                  <c:v>25.554768664418248</c:v>
                </c:pt>
                <c:pt idx="6332">
                  <c:v>25.558762010738874</c:v>
                </c:pt>
                <c:pt idx="6333">
                  <c:v>25.554768664418248</c:v>
                </c:pt>
                <c:pt idx="6334">
                  <c:v>25.566750489666447</c:v>
                </c:pt>
                <c:pt idx="6335">
                  <c:v>25.566750489666447</c:v>
                </c:pt>
                <c:pt idx="6336">
                  <c:v>25.558762010738874</c:v>
                </c:pt>
                <c:pt idx="6337">
                  <c:v>25.554768664418248</c:v>
                </c:pt>
                <c:pt idx="6338">
                  <c:v>25.562755952440895</c:v>
                </c:pt>
                <c:pt idx="6339">
                  <c:v>25.558762010738874</c:v>
                </c:pt>
                <c:pt idx="6340">
                  <c:v>25.550775913336906</c:v>
                </c:pt>
                <c:pt idx="6341">
                  <c:v>25.570745622557624</c:v>
                </c:pt>
                <c:pt idx="6342">
                  <c:v>25.574741351256662</c:v>
                </c:pt>
                <c:pt idx="6343">
                  <c:v>25.570745622557624</c:v>
                </c:pt>
                <c:pt idx="6344">
                  <c:v>25.550775913336906</c:v>
                </c:pt>
                <c:pt idx="6345">
                  <c:v>25.562755952440895</c:v>
                </c:pt>
                <c:pt idx="6346">
                  <c:v>25.558762010738874</c:v>
                </c:pt>
                <c:pt idx="6347">
                  <c:v>25.562755952440895</c:v>
                </c:pt>
                <c:pt idx="6348">
                  <c:v>25.574741351256662</c:v>
                </c:pt>
                <c:pt idx="6349">
                  <c:v>25.570745622557624</c:v>
                </c:pt>
                <c:pt idx="6350">
                  <c:v>25.566750489666447</c:v>
                </c:pt>
                <c:pt idx="6351">
                  <c:v>25.562755952440895</c:v>
                </c:pt>
                <c:pt idx="6352">
                  <c:v>25.570745622557624</c:v>
                </c:pt>
                <c:pt idx="6353">
                  <c:v>25.570745622557624</c:v>
                </c:pt>
                <c:pt idx="6354">
                  <c:v>25.550775913336906</c:v>
                </c:pt>
                <c:pt idx="6355">
                  <c:v>25.566750489666447</c:v>
                </c:pt>
                <c:pt idx="6356">
                  <c:v>25.562755952440895</c:v>
                </c:pt>
                <c:pt idx="6357">
                  <c:v>25.562755952440895</c:v>
                </c:pt>
                <c:pt idx="6358">
                  <c:v>25.550775913336906</c:v>
                </c:pt>
                <c:pt idx="6359">
                  <c:v>25.554768664418248</c:v>
                </c:pt>
                <c:pt idx="6360">
                  <c:v>25.558762010738874</c:v>
                </c:pt>
                <c:pt idx="6361">
                  <c:v>25.510881109439723</c:v>
                </c:pt>
                <c:pt idx="6362">
                  <c:v>25.48299007898207</c:v>
                </c:pt>
                <c:pt idx="6363">
                  <c:v>25.486972732714847</c:v>
                </c:pt>
                <c:pt idx="6364">
                  <c:v>25.494939818803132</c:v>
                </c:pt>
                <c:pt idx="6365">
                  <c:v>25.514867915938538</c:v>
                </c:pt>
                <c:pt idx="6366">
                  <c:v>25.522843310536615</c:v>
                </c:pt>
                <c:pt idx="6367">
                  <c:v>25.522843310536615</c:v>
                </c:pt>
                <c:pt idx="6368">
                  <c:v>25.534810858563489</c:v>
                </c:pt>
                <c:pt idx="6369">
                  <c:v>25.542792196323902</c:v>
                </c:pt>
                <c:pt idx="6370">
                  <c:v>25.542792196323902</c:v>
                </c:pt>
                <c:pt idx="6371">
                  <c:v>25.546783757352827</c:v>
                </c:pt>
                <c:pt idx="6372">
                  <c:v>25.546783757352827</c:v>
                </c:pt>
                <c:pt idx="6373">
                  <c:v>25.558762010738874</c:v>
                </c:pt>
                <c:pt idx="6374">
                  <c:v>25.566750489666447</c:v>
                </c:pt>
                <c:pt idx="6375">
                  <c:v>25.574741351256662</c:v>
                </c:pt>
                <c:pt idx="6376">
                  <c:v>25.574741351256662</c:v>
                </c:pt>
                <c:pt idx="6377">
                  <c:v>25.574741351256662</c:v>
                </c:pt>
                <c:pt idx="6378">
                  <c:v>25.574741351256662</c:v>
                </c:pt>
                <c:pt idx="6379">
                  <c:v>25.574741351256662</c:v>
                </c:pt>
                <c:pt idx="6380">
                  <c:v>25.58273459664693</c:v>
                </c:pt>
                <c:pt idx="6381">
                  <c:v>25.570745622557624</c:v>
                </c:pt>
                <c:pt idx="6382">
                  <c:v>25.578737675905714</c:v>
                </c:pt>
                <c:pt idx="6383">
                  <c:v>25.574741351256662</c:v>
                </c:pt>
                <c:pt idx="6384">
                  <c:v>25.586732113622617</c:v>
                </c:pt>
                <c:pt idx="6385">
                  <c:v>25.570745622557624</c:v>
                </c:pt>
                <c:pt idx="6386">
                  <c:v>25.586732113622617</c:v>
                </c:pt>
                <c:pt idx="6387">
                  <c:v>25.586732113622617</c:v>
                </c:pt>
                <c:pt idx="6388">
                  <c:v>25.594728936846323</c:v>
                </c:pt>
                <c:pt idx="6389">
                  <c:v>25.594728936846323</c:v>
                </c:pt>
                <c:pt idx="6390">
                  <c:v>25.598728243378915</c:v>
                </c:pt>
                <c:pt idx="6391">
                  <c:v>25.594728936846323</c:v>
                </c:pt>
                <c:pt idx="6392">
                  <c:v>25.590730226975012</c:v>
                </c:pt>
                <c:pt idx="6393">
                  <c:v>25.606728646997126</c:v>
                </c:pt>
                <c:pt idx="6394">
                  <c:v>25.618733730942452</c:v>
                </c:pt>
                <c:pt idx="6395">
                  <c:v>25.622736620431951</c:v>
                </c:pt>
                <c:pt idx="6396">
                  <c:v>25.606728646997126</c:v>
                </c:pt>
                <c:pt idx="6397">
                  <c:v>25.606728646997126</c:v>
                </c:pt>
                <c:pt idx="6398">
                  <c:v>25.610729744367475</c:v>
                </c:pt>
                <c:pt idx="6399">
                  <c:v>25.618733730942452</c:v>
                </c:pt>
                <c:pt idx="6400">
                  <c:v>25.62674010757938</c:v>
                </c:pt>
                <c:pt idx="6401">
                  <c:v>25.62674010757938</c:v>
                </c:pt>
                <c:pt idx="6402">
                  <c:v>25.630744192527189</c:v>
                </c:pt>
                <c:pt idx="6403">
                  <c:v>25.63474887541787</c:v>
                </c:pt>
                <c:pt idx="6404">
                  <c:v>25.638754156393972</c:v>
                </c:pt>
                <c:pt idx="6405">
                  <c:v>25.618733730942452</c:v>
                </c:pt>
                <c:pt idx="6406">
                  <c:v>25.638754156393972</c:v>
                </c:pt>
                <c:pt idx="6407">
                  <c:v>25.630744192527189</c:v>
                </c:pt>
                <c:pt idx="6408">
                  <c:v>25.63474887541787</c:v>
                </c:pt>
                <c:pt idx="6409">
                  <c:v>25.63474887541787</c:v>
                </c:pt>
                <c:pt idx="6410">
                  <c:v>25.594728936846323</c:v>
                </c:pt>
                <c:pt idx="6411">
                  <c:v>25.63474887541787</c:v>
                </c:pt>
                <c:pt idx="6412">
                  <c:v>25.630744192527189</c:v>
                </c:pt>
                <c:pt idx="6413">
                  <c:v>25.642760035597959</c:v>
                </c:pt>
                <c:pt idx="6414">
                  <c:v>25.64676651317248</c:v>
                </c:pt>
                <c:pt idx="6415">
                  <c:v>25.642760035597959</c:v>
                </c:pt>
                <c:pt idx="6416">
                  <c:v>25.650773589260041</c:v>
                </c:pt>
                <c:pt idx="6417">
                  <c:v>25.64676651317248</c:v>
                </c:pt>
                <c:pt idx="6418">
                  <c:v>25.662798410027193</c:v>
                </c:pt>
                <c:pt idx="6419">
                  <c:v>25.63474887541787</c:v>
                </c:pt>
                <c:pt idx="6420">
                  <c:v>25.654781264003233</c:v>
                </c:pt>
                <c:pt idx="6421">
                  <c:v>25.654781264003233</c:v>
                </c:pt>
                <c:pt idx="6422">
                  <c:v>25.64676651317248</c:v>
                </c:pt>
                <c:pt idx="6423">
                  <c:v>25.650773589260041</c:v>
                </c:pt>
                <c:pt idx="6424">
                  <c:v>25.638754156393972</c:v>
                </c:pt>
                <c:pt idx="6425">
                  <c:v>25.654781264003233</c:v>
                </c:pt>
                <c:pt idx="6426">
                  <c:v>25.650773589260041</c:v>
                </c:pt>
                <c:pt idx="6427">
                  <c:v>25.654781264003233</c:v>
                </c:pt>
                <c:pt idx="6428">
                  <c:v>25.64676651317248</c:v>
                </c:pt>
                <c:pt idx="6429">
                  <c:v>25.642760035597959</c:v>
                </c:pt>
                <c:pt idx="6430">
                  <c:v>25.63474887541787</c:v>
                </c:pt>
                <c:pt idx="6431">
                  <c:v>25.64676651317248</c:v>
                </c:pt>
                <c:pt idx="6432">
                  <c:v>25.654781264003233</c:v>
                </c:pt>
                <c:pt idx="6433">
                  <c:v>25.650773589260041</c:v>
                </c:pt>
                <c:pt idx="6434">
                  <c:v>25.658789537544763</c:v>
                </c:pt>
                <c:pt idx="6435">
                  <c:v>25.654781264003233</c:v>
                </c:pt>
                <c:pt idx="6436">
                  <c:v>25.658789537544763</c:v>
                </c:pt>
                <c:pt idx="6437">
                  <c:v>25.662798410027193</c:v>
                </c:pt>
                <c:pt idx="6438">
                  <c:v>25.658789537544763</c:v>
                </c:pt>
                <c:pt idx="6439">
                  <c:v>25.662798410027193</c:v>
                </c:pt>
                <c:pt idx="6440">
                  <c:v>25.662798410027193</c:v>
                </c:pt>
                <c:pt idx="6441">
                  <c:v>25.642760035597959</c:v>
                </c:pt>
                <c:pt idx="6442">
                  <c:v>25.654781264003233</c:v>
                </c:pt>
                <c:pt idx="6443">
                  <c:v>25.658789537544763</c:v>
                </c:pt>
                <c:pt idx="6444">
                  <c:v>25.666807881593186</c:v>
                </c:pt>
                <c:pt idx="6445">
                  <c:v>25.666807881593186</c:v>
                </c:pt>
                <c:pt idx="6446">
                  <c:v>25.662798410027193</c:v>
                </c:pt>
                <c:pt idx="6447">
                  <c:v>25.670817952385491</c:v>
                </c:pt>
                <c:pt idx="6448">
                  <c:v>25.662798410027193</c:v>
                </c:pt>
                <c:pt idx="6449">
                  <c:v>25.662798410027193</c:v>
                </c:pt>
                <c:pt idx="6450">
                  <c:v>25.662798410027193</c:v>
                </c:pt>
                <c:pt idx="6451">
                  <c:v>25.658789537544763</c:v>
                </c:pt>
                <c:pt idx="6452">
                  <c:v>25.662798410027193</c:v>
                </c:pt>
                <c:pt idx="6453">
                  <c:v>25.662798410027193</c:v>
                </c:pt>
                <c:pt idx="6454">
                  <c:v>25.658789537544763</c:v>
                </c:pt>
                <c:pt idx="6455">
                  <c:v>25.678839892219756</c:v>
                </c:pt>
                <c:pt idx="6456">
                  <c:v>25.662798410027193</c:v>
                </c:pt>
                <c:pt idx="6457">
                  <c:v>25.666807881593186</c:v>
                </c:pt>
                <c:pt idx="6458">
                  <c:v>25.666807881593186</c:v>
                </c:pt>
                <c:pt idx="6459">
                  <c:v>25.666807881593186</c:v>
                </c:pt>
                <c:pt idx="6460">
                  <c:v>25.674828622546755</c:v>
                </c:pt>
                <c:pt idx="6461">
                  <c:v>25.662798410027193</c:v>
                </c:pt>
                <c:pt idx="6462">
                  <c:v>25.666807881593186</c:v>
                </c:pt>
                <c:pt idx="6463">
                  <c:v>25.670817952385491</c:v>
                </c:pt>
                <c:pt idx="6464">
                  <c:v>25.662798410027193</c:v>
                </c:pt>
                <c:pt idx="6465">
                  <c:v>25.666807881593186</c:v>
                </c:pt>
                <c:pt idx="6466">
                  <c:v>25.670817952385491</c:v>
                </c:pt>
                <c:pt idx="6467">
                  <c:v>25.682851761547241</c:v>
                </c:pt>
                <c:pt idx="6468">
                  <c:v>25.674828622546755</c:v>
                </c:pt>
                <c:pt idx="6469">
                  <c:v>25.674828622546755</c:v>
                </c:pt>
                <c:pt idx="6470">
                  <c:v>25.666807881593186</c:v>
                </c:pt>
                <c:pt idx="6471">
                  <c:v>25.666807881593186</c:v>
                </c:pt>
                <c:pt idx="6472">
                  <c:v>25.670817952385491</c:v>
                </c:pt>
                <c:pt idx="6473">
                  <c:v>25.670817952385491</c:v>
                </c:pt>
                <c:pt idx="6474">
                  <c:v>25.674828622546755</c:v>
                </c:pt>
                <c:pt idx="6475">
                  <c:v>25.666807881593186</c:v>
                </c:pt>
                <c:pt idx="6476">
                  <c:v>25.670817952385491</c:v>
                </c:pt>
                <c:pt idx="6477">
                  <c:v>25.678839892219756</c:v>
                </c:pt>
                <c:pt idx="6478">
                  <c:v>25.670817952385491</c:v>
                </c:pt>
                <c:pt idx="6479">
                  <c:v>25.670817952385491</c:v>
                </c:pt>
                <c:pt idx="6480">
                  <c:v>25.682851761547241</c:v>
                </c:pt>
                <c:pt idx="6481">
                  <c:v>25.670817952385491</c:v>
                </c:pt>
                <c:pt idx="6482">
                  <c:v>25.666807881593186</c:v>
                </c:pt>
                <c:pt idx="6483">
                  <c:v>25.674828622546755</c:v>
                </c:pt>
                <c:pt idx="6484">
                  <c:v>25.674828622546755</c:v>
                </c:pt>
                <c:pt idx="6485">
                  <c:v>25.666807881593186</c:v>
                </c:pt>
                <c:pt idx="6486">
                  <c:v>25.666807881593186</c:v>
                </c:pt>
                <c:pt idx="6487">
                  <c:v>25.670817952385491</c:v>
                </c:pt>
                <c:pt idx="6488">
                  <c:v>25.674828622546755</c:v>
                </c:pt>
                <c:pt idx="6489">
                  <c:v>25.670817952385491</c:v>
                </c:pt>
                <c:pt idx="6490">
                  <c:v>25.662798410027193</c:v>
                </c:pt>
                <c:pt idx="6491">
                  <c:v>25.678839892219756</c:v>
                </c:pt>
                <c:pt idx="6492">
                  <c:v>25.666807881593186</c:v>
                </c:pt>
                <c:pt idx="6493">
                  <c:v>25.674828622546755</c:v>
                </c:pt>
                <c:pt idx="6494">
                  <c:v>25.682851761547241</c:v>
                </c:pt>
                <c:pt idx="6495">
                  <c:v>25.682851761547241</c:v>
                </c:pt>
                <c:pt idx="6496">
                  <c:v>25.674828622546755</c:v>
                </c:pt>
                <c:pt idx="6497">
                  <c:v>25.670817952385491</c:v>
                </c:pt>
                <c:pt idx="6498">
                  <c:v>25.674828622546755</c:v>
                </c:pt>
                <c:pt idx="6499">
                  <c:v>25.674828622546755</c:v>
                </c:pt>
                <c:pt idx="6500">
                  <c:v>25.678839892219756</c:v>
                </c:pt>
                <c:pt idx="6501">
                  <c:v>25.670817952385491</c:v>
                </c:pt>
                <c:pt idx="6502">
                  <c:v>25.678839892219756</c:v>
                </c:pt>
                <c:pt idx="6503">
                  <c:v>25.690877299736712</c:v>
                </c:pt>
                <c:pt idx="6504">
                  <c:v>25.678839892219756</c:v>
                </c:pt>
                <c:pt idx="6505">
                  <c:v>25.682851761547241</c:v>
                </c:pt>
                <c:pt idx="6506">
                  <c:v>25.678839892219756</c:v>
                </c:pt>
                <c:pt idx="6507">
                  <c:v>25.690877299736712</c:v>
                </c:pt>
                <c:pt idx="6508">
                  <c:v>25.682851761547241</c:v>
                </c:pt>
                <c:pt idx="6509">
                  <c:v>25.674828622546755</c:v>
                </c:pt>
                <c:pt idx="6510">
                  <c:v>25.678839892219756</c:v>
                </c:pt>
                <c:pt idx="6511">
                  <c:v>25.678839892219756</c:v>
                </c:pt>
                <c:pt idx="6512">
                  <c:v>25.682851761547241</c:v>
                </c:pt>
                <c:pt idx="6513">
                  <c:v>25.686864230671944</c:v>
                </c:pt>
                <c:pt idx="6514">
                  <c:v>25.678839892219756</c:v>
                </c:pt>
                <c:pt idx="6515">
                  <c:v>25.674828622546755</c:v>
                </c:pt>
                <c:pt idx="6516">
                  <c:v>25.682851761547241</c:v>
                </c:pt>
                <c:pt idx="6517">
                  <c:v>25.670817952385491</c:v>
                </c:pt>
                <c:pt idx="6518">
                  <c:v>25.682851761547241</c:v>
                </c:pt>
                <c:pt idx="6519">
                  <c:v>25.682851761547241</c:v>
                </c:pt>
                <c:pt idx="6520">
                  <c:v>25.690877299736712</c:v>
                </c:pt>
                <c:pt idx="6521">
                  <c:v>25.682851761547241</c:v>
                </c:pt>
                <c:pt idx="6522">
                  <c:v>25.686864230671944</c:v>
                </c:pt>
                <c:pt idx="6523">
                  <c:v>25.686864230671944</c:v>
                </c:pt>
                <c:pt idx="6524">
                  <c:v>25.682851761547241</c:v>
                </c:pt>
                <c:pt idx="6525">
                  <c:v>25.678839892219756</c:v>
                </c:pt>
                <c:pt idx="6526">
                  <c:v>25.686864230671944</c:v>
                </c:pt>
                <c:pt idx="6527">
                  <c:v>25.678839892219756</c:v>
                </c:pt>
                <c:pt idx="6528">
                  <c:v>25.686864230671944</c:v>
                </c:pt>
                <c:pt idx="6529">
                  <c:v>25.682851761547241</c:v>
                </c:pt>
                <c:pt idx="6530">
                  <c:v>25.686864230671944</c:v>
                </c:pt>
                <c:pt idx="6531">
                  <c:v>25.678839892219756</c:v>
                </c:pt>
                <c:pt idx="6532">
                  <c:v>25.682851761547241</c:v>
                </c:pt>
                <c:pt idx="6533">
                  <c:v>25.674828622546755</c:v>
                </c:pt>
                <c:pt idx="6534">
                  <c:v>25.678839892219756</c:v>
                </c:pt>
                <c:pt idx="6535">
                  <c:v>25.678839892219756</c:v>
                </c:pt>
                <c:pt idx="6536">
                  <c:v>25.674828622546755</c:v>
                </c:pt>
                <c:pt idx="6537">
                  <c:v>25.678839892219756</c:v>
                </c:pt>
                <c:pt idx="6538">
                  <c:v>25.666807881593186</c:v>
                </c:pt>
                <c:pt idx="6539">
                  <c:v>25.654781264003233</c:v>
                </c:pt>
                <c:pt idx="6540">
                  <c:v>25.666807881593186</c:v>
                </c:pt>
                <c:pt idx="6541">
                  <c:v>25.662798410027193</c:v>
                </c:pt>
                <c:pt idx="6542">
                  <c:v>25.682851761547241</c:v>
                </c:pt>
                <c:pt idx="6543">
                  <c:v>25.678839892219756</c:v>
                </c:pt>
                <c:pt idx="6544">
                  <c:v>25.674828622546755</c:v>
                </c:pt>
                <c:pt idx="6545">
                  <c:v>25.674828622546755</c:v>
                </c:pt>
                <c:pt idx="6546">
                  <c:v>25.670817952385491</c:v>
                </c:pt>
                <c:pt idx="6547">
                  <c:v>25.678839892219756</c:v>
                </c:pt>
                <c:pt idx="6548">
                  <c:v>25.682851761547241</c:v>
                </c:pt>
                <c:pt idx="6549">
                  <c:v>25.686864230671944</c:v>
                </c:pt>
                <c:pt idx="6550">
                  <c:v>25.682851761547241</c:v>
                </c:pt>
                <c:pt idx="6551">
                  <c:v>25.678839892219756</c:v>
                </c:pt>
                <c:pt idx="6552">
                  <c:v>25.682851761547241</c:v>
                </c:pt>
                <c:pt idx="6553">
                  <c:v>25.682851761547241</c:v>
                </c:pt>
                <c:pt idx="6554">
                  <c:v>25.674828622546755</c:v>
                </c:pt>
                <c:pt idx="6555">
                  <c:v>25.674828622546755</c:v>
                </c:pt>
                <c:pt idx="6556">
                  <c:v>25.678839892219756</c:v>
                </c:pt>
                <c:pt idx="6557">
                  <c:v>25.674828622546755</c:v>
                </c:pt>
                <c:pt idx="6558">
                  <c:v>25.686864230671944</c:v>
                </c:pt>
                <c:pt idx="6559">
                  <c:v>25.690877299736712</c:v>
                </c:pt>
                <c:pt idx="6560">
                  <c:v>25.686864230671944</c:v>
                </c:pt>
                <c:pt idx="6561">
                  <c:v>25.686864230671944</c:v>
                </c:pt>
                <c:pt idx="6562">
                  <c:v>25.686864230671944</c:v>
                </c:pt>
                <c:pt idx="6563">
                  <c:v>25.682851761547241</c:v>
                </c:pt>
                <c:pt idx="6564">
                  <c:v>25.690877299736712</c:v>
                </c:pt>
                <c:pt idx="6565">
                  <c:v>25.686864230671944</c:v>
                </c:pt>
                <c:pt idx="6566">
                  <c:v>25.682851761547241</c:v>
                </c:pt>
                <c:pt idx="6567">
                  <c:v>25.690877299736712</c:v>
                </c:pt>
                <c:pt idx="6568">
                  <c:v>25.690877299736712</c:v>
                </c:pt>
                <c:pt idx="6569">
                  <c:v>25.682851761547241</c:v>
                </c:pt>
                <c:pt idx="6570">
                  <c:v>25.682851761547241</c:v>
                </c:pt>
                <c:pt idx="6571">
                  <c:v>25.682851761547241</c:v>
                </c:pt>
                <c:pt idx="6572">
                  <c:v>25.690877299736712</c:v>
                </c:pt>
                <c:pt idx="6573">
                  <c:v>25.682851761547241</c:v>
                </c:pt>
                <c:pt idx="6574">
                  <c:v>25.694890968884309</c:v>
                </c:pt>
                <c:pt idx="6575">
                  <c:v>25.686864230671944</c:v>
                </c:pt>
                <c:pt idx="6576">
                  <c:v>25.686864230671944</c:v>
                </c:pt>
                <c:pt idx="6577">
                  <c:v>25.682851761547241</c:v>
                </c:pt>
                <c:pt idx="6578">
                  <c:v>25.690877299736712</c:v>
                </c:pt>
                <c:pt idx="6579">
                  <c:v>25.690877299736712</c:v>
                </c:pt>
                <c:pt idx="6580">
                  <c:v>25.686864230671944</c:v>
                </c:pt>
                <c:pt idx="6581">
                  <c:v>25.682851761547241</c:v>
                </c:pt>
                <c:pt idx="6582">
                  <c:v>25.686864230671944</c:v>
                </c:pt>
                <c:pt idx="6583">
                  <c:v>25.686864230671944</c:v>
                </c:pt>
                <c:pt idx="6584">
                  <c:v>25.686864230671944</c:v>
                </c:pt>
                <c:pt idx="6585">
                  <c:v>25.678839892219756</c:v>
                </c:pt>
                <c:pt idx="6586">
                  <c:v>25.682851761547241</c:v>
                </c:pt>
                <c:pt idx="6587">
                  <c:v>25.682851761547241</c:v>
                </c:pt>
                <c:pt idx="6588">
                  <c:v>25.686864230671944</c:v>
                </c:pt>
                <c:pt idx="6589">
                  <c:v>25.686864230671944</c:v>
                </c:pt>
                <c:pt idx="6590">
                  <c:v>25.690877299736712</c:v>
                </c:pt>
                <c:pt idx="6591">
                  <c:v>25.690877299736712</c:v>
                </c:pt>
                <c:pt idx="6592">
                  <c:v>25.694890968884309</c:v>
                </c:pt>
                <c:pt idx="6593">
                  <c:v>25.690877299736712</c:v>
                </c:pt>
                <c:pt idx="6594">
                  <c:v>25.682851761547241</c:v>
                </c:pt>
                <c:pt idx="6595">
                  <c:v>25.682851761547241</c:v>
                </c:pt>
                <c:pt idx="6596">
                  <c:v>25.690877299736712</c:v>
                </c:pt>
                <c:pt idx="6597">
                  <c:v>25.690877299736712</c:v>
                </c:pt>
                <c:pt idx="6598">
                  <c:v>25.698905238257623</c:v>
                </c:pt>
                <c:pt idx="6599">
                  <c:v>25.682851761547241</c:v>
                </c:pt>
                <c:pt idx="6600">
                  <c:v>25.682851761547241</c:v>
                </c:pt>
                <c:pt idx="6601">
                  <c:v>25.690877299736712</c:v>
                </c:pt>
                <c:pt idx="6602">
                  <c:v>25.698905238257623</c:v>
                </c:pt>
                <c:pt idx="6603">
                  <c:v>25.706935578252839</c:v>
                </c:pt>
                <c:pt idx="6604">
                  <c:v>25.698905238257623</c:v>
                </c:pt>
                <c:pt idx="6605">
                  <c:v>25.686864230671944</c:v>
                </c:pt>
                <c:pt idx="6606">
                  <c:v>25.690877299736712</c:v>
                </c:pt>
                <c:pt idx="6607">
                  <c:v>25.698905238257623</c:v>
                </c:pt>
                <c:pt idx="6608">
                  <c:v>25.690877299736712</c:v>
                </c:pt>
                <c:pt idx="6609">
                  <c:v>25.690877299736712</c:v>
                </c:pt>
                <c:pt idx="6610">
                  <c:v>25.698905238257623</c:v>
                </c:pt>
                <c:pt idx="6611">
                  <c:v>25.690877299736712</c:v>
                </c:pt>
                <c:pt idx="6612">
                  <c:v>25.690877299736712</c:v>
                </c:pt>
                <c:pt idx="6613">
                  <c:v>25.686864230671944</c:v>
                </c:pt>
                <c:pt idx="6614">
                  <c:v>25.686864230671944</c:v>
                </c:pt>
                <c:pt idx="6615">
                  <c:v>25.690877299736712</c:v>
                </c:pt>
                <c:pt idx="6616">
                  <c:v>25.698905238257623</c:v>
                </c:pt>
                <c:pt idx="6617">
                  <c:v>25.690877299736712</c:v>
                </c:pt>
                <c:pt idx="6618">
                  <c:v>25.702920107999518</c:v>
                </c:pt>
                <c:pt idx="6619">
                  <c:v>25.698905238257623</c:v>
                </c:pt>
                <c:pt idx="6620">
                  <c:v>25.686864230671944</c:v>
                </c:pt>
                <c:pt idx="6621">
                  <c:v>25.686864230671944</c:v>
                </c:pt>
                <c:pt idx="6622">
                  <c:v>25.694890968884309</c:v>
                </c:pt>
                <c:pt idx="6623">
                  <c:v>25.710951649160535</c:v>
                </c:pt>
                <c:pt idx="6624">
                  <c:v>25.694890968884309</c:v>
                </c:pt>
                <c:pt idx="6625">
                  <c:v>25.706935578252839</c:v>
                </c:pt>
                <c:pt idx="6626">
                  <c:v>25.698905238257623</c:v>
                </c:pt>
                <c:pt idx="6627">
                  <c:v>25.690877299736712</c:v>
                </c:pt>
                <c:pt idx="6628">
                  <c:v>25.698905238257623</c:v>
                </c:pt>
                <c:pt idx="6629">
                  <c:v>25.686864230671944</c:v>
                </c:pt>
                <c:pt idx="6630">
                  <c:v>25.698905238257623</c:v>
                </c:pt>
                <c:pt idx="6631">
                  <c:v>25.698905238257623</c:v>
                </c:pt>
                <c:pt idx="6632">
                  <c:v>25.690877299736712</c:v>
                </c:pt>
                <c:pt idx="6633">
                  <c:v>25.686864230671944</c:v>
                </c:pt>
                <c:pt idx="6634">
                  <c:v>25.698905238257623</c:v>
                </c:pt>
                <c:pt idx="6635">
                  <c:v>25.698905238257623</c:v>
                </c:pt>
                <c:pt idx="6636">
                  <c:v>25.698905238257623</c:v>
                </c:pt>
                <c:pt idx="6637">
                  <c:v>25.694890968884309</c:v>
                </c:pt>
                <c:pt idx="6638">
                  <c:v>25.686864230671944</c:v>
                </c:pt>
                <c:pt idx="6639">
                  <c:v>25.690877299736712</c:v>
                </c:pt>
                <c:pt idx="6640">
                  <c:v>25.698905238257623</c:v>
                </c:pt>
                <c:pt idx="6641">
                  <c:v>25.694890968884309</c:v>
                </c:pt>
                <c:pt idx="6642">
                  <c:v>25.690877299736712</c:v>
                </c:pt>
                <c:pt idx="6643">
                  <c:v>25.702920107999518</c:v>
                </c:pt>
                <c:pt idx="6644">
                  <c:v>25.710951649160535</c:v>
                </c:pt>
                <c:pt idx="6645">
                  <c:v>25.690877299736712</c:v>
                </c:pt>
                <c:pt idx="6646">
                  <c:v>25.702920107999518</c:v>
                </c:pt>
                <c:pt idx="6647">
                  <c:v>25.694890968884309</c:v>
                </c:pt>
                <c:pt idx="6648">
                  <c:v>25.702920107999518</c:v>
                </c:pt>
                <c:pt idx="6649">
                  <c:v>25.702920107999518</c:v>
                </c:pt>
                <c:pt idx="6650">
                  <c:v>25.694890968884309</c:v>
                </c:pt>
                <c:pt idx="6651">
                  <c:v>25.702920107999518</c:v>
                </c:pt>
                <c:pt idx="6652">
                  <c:v>25.694890968884309</c:v>
                </c:pt>
                <c:pt idx="6653">
                  <c:v>25.690877299736712</c:v>
                </c:pt>
                <c:pt idx="6654">
                  <c:v>25.706935578252839</c:v>
                </c:pt>
                <c:pt idx="6655">
                  <c:v>25.702920107999518</c:v>
                </c:pt>
                <c:pt idx="6656">
                  <c:v>25.702920107999518</c:v>
                </c:pt>
                <c:pt idx="6657">
                  <c:v>25.706935578252839</c:v>
                </c:pt>
                <c:pt idx="6658">
                  <c:v>25.698905238257623</c:v>
                </c:pt>
                <c:pt idx="6659">
                  <c:v>25.698905238257623</c:v>
                </c:pt>
                <c:pt idx="6660">
                  <c:v>25.714968320865481</c:v>
                </c:pt>
                <c:pt idx="6661">
                  <c:v>25.702920107999518</c:v>
                </c:pt>
                <c:pt idx="6662">
                  <c:v>25.694890968884309</c:v>
                </c:pt>
                <c:pt idx="6663">
                  <c:v>25.706935578252839</c:v>
                </c:pt>
                <c:pt idx="6664">
                  <c:v>25.698905238257623</c:v>
                </c:pt>
                <c:pt idx="6665">
                  <c:v>25.702920107999518</c:v>
                </c:pt>
                <c:pt idx="6666">
                  <c:v>25.694890968884309</c:v>
                </c:pt>
                <c:pt idx="6667">
                  <c:v>25.698905238257623</c:v>
                </c:pt>
                <c:pt idx="6668">
                  <c:v>25.710951649160535</c:v>
                </c:pt>
                <c:pt idx="6669">
                  <c:v>25.710951649160535</c:v>
                </c:pt>
                <c:pt idx="6670">
                  <c:v>25.706935578252839</c:v>
                </c:pt>
                <c:pt idx="6671">
                  <c:v>25.706935578252839</c:v>
                </c:pt>
                <c:pt idx="6672">
                  <c:v>25.710951649160535</c:v>
                </c:pt>
                <c:pt idx="6673">
                  <c:v>25.710951649160535</c:v>
                </c:pt>
                <c:pt idx="6674">
                  <c:v>25.698905238257623</c:v>
                </c:pt>
                <c:pt idx="6675">
                  <c:v>25.706935578252839</c:v>
                </c:pt>
                <c:pt idx="6676">
                  <c:v>25.698905238257623</c:v>
                </c:pt>
                <c:pt idx="6677">
                  <c:v>25.710951649160535</c:v>
                </c:pt>
                <c:pt idx="6678">
                  <c:v>25.698905238257623</c:v>
                </c:pt>
                <c:pt idx="6679">
                  <c:v>25.714968320865481</c:v>
                </c:pt>
                <c:pt idx="6680">
                  <c:v>25.698905238257623</c:v>
                </c:pt>
                <c:pt idx="6681">
                  <c:v>25.698905238257623</c:v>
                </c:pt>
                <c:pt idx="6682">
                  <c:v>25.698905238257623</c:v>
                </c:pt>
                <c:pt idx="6683">
                  <c:v>25.702920107999518</c:v>
                </c:pt>
                <c:pt idx="6684">
                  <c:v>25.706935578252839</c:v>
                </c:pt>
                <c:pt idx="6685">
                  <c:v>25.710951649160535</c:v>
                </c:pt>
                <c:pt idx="6686">
                  <c:v>25.694890968884309</c:v>
                </c:pt>
                <c:pt idx="6687">
                  <c:v>25.694890968884309</c:v>
                </c:pt>
                <c:pt idx="6688">
                  <c:v>25.698905238257623</c:v>
                </c:pt>
                <c:pt idx="6689">
                  <c:v>25.698905238257623</c:v>
                </c:pt>
                <c:pt idx="6690">
                  <c:v>25.698905238257623</c:v>
                </c:pt>
                <c:pt idx="6691">
                  <c:v>25.706935578252839</c:v>
                </c:pt>
                <c:pt idx="6692">
                  <c:v>25.702920107999518</c:v>
                </c:pt>
                <c:pt idx="6693">
                  <c:v>25.702920107999518</c:v>
                </c:pt>
                <c:pt idx="6694">
                  <c:v>25.686864230671944</c:v>
                </c:pt>
                <c:pt idx="6695">
                  <c:v>25.698905238257623</c:v>
                </c:pt>
                <c:pt idx="6696">
                  <c:v>25.690877299736712</c:v>
                </c:pt>
                <c:pt idx="6697">
                  <c:v>25.710951649160535</c:v>
                </c:pt>
                <c:pt idx="6698">
                  <c:v>25.702920107999518</c:v>
                </c:pt>
                <c:pt idx="6699">
                  <c:v>25.698905238257623</c:v>
                </c:pt>
                <c:pt idx="6700">
                  <c:v>25.698905238257623</c:v>
                </c:pt>
                <c:pt idx="6701">
                  <c:v>25.694890968884309</c:v>
                </c:pt>
                <c:pt idx="6702">
                  <c:v>25.690877299736712</c:v>
                </c:pt>
                <c:pt idx="6703">
                  <c:v>25.682851761547241</c:v>
                </c:pt>
                <c:pt idx="6704">
                  <c:v>25.694890968884309</c:v>
                </c:pt>
                <c:pt idx="6705">
                  <c:v>25.706935578252839</c:v>
                </c:pt>
                <c:pt idx="6706">
                  <c:v>25.694890968884309</c:v>
                </c:pt>
                <c:pt idx="6707">
                  <c:v>25.682851761547241</c:v>
                </c:pt>
                <c:pt idx="6708">
                  <c:v>25.698905238257623</c:v>
                </c:pt>
                <c:pt idx="6709">
                  <c:v>25.698905238257623</c:v>
                </c:pt>
                <c:pt idx="6710">
                  <c:v>25.698905238257623</c:v>
                </c:pt>
                <c:pt idx="6711">
                  <c:v>25.686864230671944</c:v>
                </c:pt>
                <c:pt idx="6712">
                  <c:v>25.698905238257623</c:v>
                </c:pt>
                <c:pt idx="6713">
                  <c:v>25.694890968884309</c:v>
                </c:pt>
                <c:pt idx="6714">
                  <c:v>25.694890968884309</c:v>
                </c:pt>
                <c:pt idx="6715">
                  <c:v>25.710951649160535</c:v>
                </c:pt>
                <c:pt idx="6716">
                  <c:v>25.702920107999518</c:v>
                </c:pt>
                <c:pt idx="6717">
                  <c:v>25.706935578252839</c:v>
                </c:pt>
                <c:pt idx="6718">
                  <c:v>25.698905238257623</c:v>
                </c:pt>
                <c:pt idx="6719">
                  <c:v>25.694890968884309</c:v>
                </c:pt>
                <c:pt idx="6720">
                  <c:v>25.706935578252839</c:v>
                </c:pt>
                <c:pt idx="6721">
                  <c:v>25.702920107999518</c:v>
                </c:pt>
                <c:pt idx="6722">
                  <c:v>25.702920107999518</c:v>
                </c:pt>
                <c:pt idx="6723">
                  <c:v>25.706935578252839</c:v>
                </c:pt>
                <c:pt idx="6724">
                  <c:v>25.698905238257623</c:v>
                </c:pt>
                <c:pt idx="6725">
                  <c:v>25.706935578252839</c:v>
                </c:pt>
                <c:pt idx="6726">
                  <c:v>25.706935578252839</c:v>
                </c:pt>
                <c:pt idx="6727">
                  <c:v>25.706935578252839</c:v>
                </c:pt>
                <c:pt idx="6728">
                  <c:v>25.718985593510681</c:v>
                </c:pt>
                <c:pt idx="6729">
                  <c:v>25.706935578252839</c:v>
                </c:pt>
                <c:pt idx="6730">
                  <c:v>25.706935578252839</c:v>
                </c:pt>
                <c:pt idx="6731">
                  <c:v>25.698905238257623</c:v>
                </c:pt>
                <c:pt idx="6732">
                  <c:v>25.702920107999518</c:v>
                </c:pt>
                <c:pt idx="6733">
                  <c:v>25.694890968884309</c:v>
                </c:pt>
                <c:pt idx="6734">
                  <c:v>25.714968320865481</c:v>
                </c:pt>
                <c:pt idx="6735">
                  <c:v>25.706935578252839</c:v>
                </c:pt>
                <c:pt idx="6736">
                  <c:v>25.710951649160535</c:v>
                </c:pt>
                <c:pt idx="6737">
                  <c:v>25.710951649160535</c:v>
                </c:pt>
                <c:pt idx="6738">
                  <c:v>25.698905238257623</c:v>
                </c:pt>
                <c:pt idx="6739">
                  <c:v>25.706935578252839</c:v>
                </c:pt>
                <c:pt idx="6740">
                  <c:v>25.702920107999518</c:v>
                </c:pt>
                <c:pt idx="6741">
                  <c:v>25.702920107999518</c:v>
                </c:pt>
                <c:pt idx="6742">
                  <c:v>25.702920107999518</c:v>
                </c:pt>
                <c:pt idx="6743">
                  <c:v>25.698905238257623</c:v>
                </c:pt>
                <c:pt idx="6744">
                  <c:v>25.702920107999518</c:v>
                </c:pt>
                <c:pt idx="6745">
                  <c:v>25.702920107999518</c:v>
                </c:pt>
                <c:pt idx="6746">
                  <c:v>25.706935578252839</c:v>
                </c:pt>
                <c:pt idx="6747">
                  <c:v>25.718985593510681</c:v>
                </c:pt>
                <c:pt idx="6748">
                  <c:v>25.710951649160535</c:v>
                </c:pt>
                <c:pt idx="6749">
                  <c:v>25.723003467239081</c:v>
                </c:pt>
                <c:pt idx="6750">
                  <c:v>25.706935578252839</c:v>
                </c:pt>
                <c:pt idx="6751">
                  <c:v>25.714968320865481</c:v>
                </c:pt>
                <c:pt idx="6752">
                  <c:v>25.710951649160535</c:v>
                </c:pt>
                <c:pt idx="6753">
                  <c:v>25.710951649160535</c:v>
                </c:pt>
                <c:pt idx="6754">
                  <c:v>25.718985593510681</c:v>
                </c:pt>
                <c:pt idx="6755">
                  <c:v>25.710951649160535</c:v>
                </c:pt>
                <c:pt idx="6756">
                  <c:v>25.710951649160535</c:v>
                </c:pt>
                <c:pt idx="6757">
                  <c:v>25.714968320865481</c:v>
                </c:pt>
                <c:pt idx="6758">
                  <c:v>25.714968320865481</c:v>
                </c:pt>
                <c:pt idx="6759">
                  <c:v>25.706935578252839</c:v>
                </c:pt>
                <c:pt idx="6760">
                  <c:v>25.706935578252839</c:v>
                </c:pt>
                <c:pt idx="6761">
                  <c:v>25.698905238257623</c:v>
                </c:pt>
                <c:pt idx="6762">
                  <c:v>25.702920107999518</c:v>
                </c:pt>
                <c:pt idx="6763">
                  <c:v>25.702920107999518</c:v>
                </c:pt>
                <c:pt idx="6764">
                  <c:v>25.702920107999518</c:v>
                </c:pt>
                <c:pt idx="6765">
                  <c:v>25.706935578252839</c:v>
                </c:pt>
                <c:pt idx="6766">
                  <c:v>25.710951649160535</c:v>
                </c:pt>
                <c:pt idx="6767">
                  <c:v>25.702920107999518</c:v>
                </c:pt>
                <c:pt idx="6768">
                  <c:v>25.702920107999518</c:v>
                </c:pt>
                <c:pt idx="6769">
                  <c:v>25.710951649160535</c:v>
                </c:pt>
                <c:pt idx="6770">
                  <c:v>25.714968320865481</c:v>
                </c:pt>
                <c:pt idx="6771">
                  <c:v>25.706935578252839</c:v>
                </c:pt>
                <c:pt idx="6772">
                  <c:v>25.714968320865481</c:v>
                </c:pt>
                <c:pt idx="6773">
                  <c:v>25.714968320865481</c:v>
                </c:pt>
                <c:pt idx="6774">
                  <c:v>25.718985593510681</c:v>
                </c:pt>
                <c:pt idx="6775">
                  <c:v>25.718985593510681</c:v>
                </c:pt>
                <c:pt idx="6776">
                  <c:v>25.714968320865481</c:v>
                </c:pt>
                <c:pt idx="6777">
                  <c:v>25.727021942193673</c:v>
                </c:pt>
                <c:pt idx="6778">
                  <c:v>25.723003467239081</c:v>
                </c:pt>
                <c:pt idx="6779">
                  <c:v>25.714968320865481</c:v>
                </c:pt>
                <c:pt idx="6780">
                  <c:v>25.710951649160535</c:v>
                </c:pt>
                <c:pt idx="6781">
                  <c:v>25.706935578252839</c:v>
                </c:pt>
                <c:pt idx="6782">
                  <c:v>25.714968320865481</c:v>
                </c:pt>
                <c:pt idx="6783">
                  <c:v>25.702920107999518</c:v>
                </c:pt>
                <c:pt idx="6784">
                  <c:v>25.706935578252839</c:v>
                </c:pt>
                <c:pt idx="6785">
                  <c:v>25.702920107999518</c:v>
                </c:pt>
                <c:pt idx="6786">
                  <c:v>25.706935578252839</c:v>
                </c:pt>
                <c:pt idx="6787">
                  <c:v>25.710951649160535</c:v>
                </c:pt>
                <c:pt idx="6788">
                  <c:v>25.702920107999518</c:v>
                </c:pt>
                <c:pt idx="6789">
                  <c:v>25.710951649160535</c:v>
                </c:pt>
                <c:pt idx="6790">
                  <c:v>25.702920107999518</c:v>
                </c:pt>
                <c:pt idx="6791">
                  <c:v>25.714968320865481</c:v>
                </c:pt>
                <c:pt idx="6792">
                  <c:v>25.714968320865481</c:v>
                </c:pt>
                <c:pt idx="6793">
                  <c:v>25.702920107999518</c:v>
                </c:pt>
                <c:pt idx="6794">
                  <c:v>25.706935578252839</c:v>
                </c:pt>
                <c:pt idx="6795">
                  <c:v>25.714968320865481</c:v>
                </c:pt>
                <c:pt idx="6796">
                  <c:v>25.710951649160535</c:v>
                </c:pt>
                <c:pt idx="6797">
                  <c:v>25.710951649160535</c:v>
                </c:pt>
                <c:pt idx="6798">
                  <c:v>25.714968320865481</c:v>
                </c:pt>
                <c:pt idx="6799">
                  <c:v>25.714968320865481</c:v>
                </c:pt>
                <c:pt idx="6800">
                  <c:v>25.723003467239081</c:v>
                </c:pt>
                <c:pt idx="6801">
                  <c:v>25.698905238257623</c:v>
                </c:pt>
                <c:pt idx="6802">
                  <c:v>25.718985593510681</c:v>
                </c:pt>
                <c:pt idx="6803">
                  <c:v>25.723003467239081</c:v>
                </c:pt>
                <c:pt idx="6804">
                  <c:v>25.718985593510681</c:v>
                </c:pt>
                <c:pt idx="6805">
                  <c:v>25.710951649160535</c:v>
                </c:pt>
                <c:pt idx="6806">
                  <c:v>25.714968320865481</c:v>
                </c:pt>
                <c:pt idx="6807">
                  <c:v>25.702920107999518</c:v>
                </c:pt>
                <c:pt idx="6808">
                  <c:v>25.714968320865481</c:v>
                </c:pt>
                <c:pt idx="6809">
                  <c:v>25.710951649160535</c:v>
                </c:pt>
                <c:pt idx="6810">
                  <c:v>25.714968320865481</c:v>
                </c:pt>
                <c:pt idx="6811">
                  <c:v>25.698905238257623</c:v>
                </c:pt>
                <c:pt idx="6812">
                  <c:v>25.710951649160535</c:v>
                </c:pt>
                <c:pt idx="6813">
                  <c:v>25.710951649160535</c:v>
                </c:pt>
                <c:pt idx="6814">
                  <c:v>25.723003467239081</c:v>
                </c:pt>
                <c:pt idx="6815">
                  <c:v>25.714968320865481</c:v>
                </c:pt>
                <c:pt idx="6816">
                  <c:v>25.714968320865481</c:v>
                </c:pt>
                <c:pt idx="6817">
                  <c:v>25.714968320865481</c:v>
                </c:pt>
                <c:pt idx="6818">
                  <c:v>25.710951649160535</c:v>
                </c:pt>
                <c:pt idx="6819">
                  <c:v>25.714968320865481</c:v>
                </c:pt>
                <c:pt idx="6820">
                  <c:v>25.710951649160535</c:v>
                </c:pt>
                <c:pt idx="6821">
                  <c:v>25.723003467239081</c:v>
                </c:pt>
                <c:pt idx="6822">
                  <c:v>25.710951649160535</c:v>
                </c:pt>
                <c:pt idx="6823">
                  <c:v>25.731041018517473</c:v>
                </c:pt>
                <c:pt idx="6824">
                  <c:v>25.727021942193673</c:v>
                </c:pt>
                <c:pt idx="6825">
                  <c:v>25.710951649160535</c:v>
                </c:pt>
                <c:pt idx="6826">
                  <c:v>25.718985593510681</c:v>
                </c:pt>
                <c:pt idx="6827">
                  <c:v>25.727021942193673</c:v>
                </c:pt>
                <c:pt idx="6828">
                  <c:v>25.718985593510681</c:v>
                </c:pt>
                <c:pt idx="6829">
                  <c:v>25.710951649160535</c:v>
                </c:pt>
                <c:pt idx="6830">
                  <c:v>25.714968320865481</c:v>
                </c:pt>
                <c:pt idx="6831">
                  <c:v>25.710951649160535</c:v>
                </c:pt>
                <c:pt idx="6832">
                  <c:v>25.710951649160535</c:v>
                </c:pt>
                <c:pt idx="6833">
                  <c:v>25.714968320865481</c:v>
                </c:pt>
                <c:pt idx="6834">
                  <c:v>25.718985593510681</c:v>
                </c:pt>
                <c:pt idx="6835">
                  <c:v>25.702920107999518</c:v>
                </c:pt>
                <c:pt idx="6836">
                  <c:v>25.718985593510681</c:v>
                </c:pt>
                <c:pt idx="6837">
                  <c:v>25.706935578252839</c:v>
                </c:pt>
                <c:pt idx="6838">
                  <c:v>25.727021942193673</c:v>
                </c:pt>
                <c:pt idx="6839">
                  <c:v>25.706935578252839</c:v>
                </c:pt>
                <c:pt idx="6840">
                  <c:v>25.718985593510681</c:v>
                </c:pt>
                <c:pt idx="6841">
                  <c:v>25.706935578252839</c:v>
                </c:pt>
                <c:pt idx="6842">
                  <c:v>25.706935578252839</c:v>
                </c:pt>
                <c:pt idx="6843">
                  <c:v>25.710951649160535</c:v>
                </c:pt>
                <c:pt idx="6844">
                  <c:v>25.718985593510681</c:v>
                </c:pt>
                <c:pt idx="6845">
                  <c:v>25.710951649160535</c:v>
                </c:pt>
                <c:pt idx="6846">
                  <c:v>25.718985593510681</c:v>
                </c:pt>
                <c:pt idx="6847">
                  <c:v>25.723003467239081</c:v>
                </c:pt>
                <c:pt idx="6848">
                  <c:v>25.718985593510681</c:v>
                </c:pt>
                <c:pt idx="6849">
                  <c:v>25.714968320865481</c:v>
                </c:pt>
                <c:pt idx="6850">
                  <c:v>25.718985593510681</c:v>
                </c:pt>
                <c:pt idx="6851">
                  <c:v>25.710951649160535</c:v>
                </c:pt>
                <c:pt idx="6852">
                  <c:v>25.706935578252839</c:v>
                </c:pt>
                <c:pt idx="6853">
                  <c:v>25.710951649160535</c:v>
                </c:pt>
                <c:pt idx="6854">
                  <c:v>25.702920107999518</c:v>
                </c:pt>
                <c:pt idx="6855">
                  <c:v>25.706935578252839</c:v>
                </c:pt>
                <c:pt idx="6856">
                  <c:v>25.698905238257623</c:v>
                </c:pt>
                <c:pt idx="6857">
                  <c:v>25.698905238257623</c:v>
                </c:pt>
                <c:pt idx="6858">
                  <c:v>25.702920107999518</c:v>
                </c:pt>
                <c:pt idx="6859">
                  <c:v>25.714968320865481</c:v>
                </c:pt>
                <c:pt idx="6860">
                  <c:v>25.714968320865481</c:v>
                </c:pt>
                <c:pt idx="6861">
                  <c:v>25.706935578252839</c:v>
                </c:pt>
                <c:pt idx="6862">
                  <c:v>25.706935578252839</c:v>
                </c:pt>
                <c:pt idx="6863">
                  <c:v>25.706935578252839</c:v>
                </c:pt>
                <c:pt idx="6864">
                  <c:v>25.702920107999518</c:v>
                </c:pt>
                <c:pt idx="6865">
                  <c:v>25.714968320865481</c:v>
                </c:pt>
                <c:pt idx="6866">
                  <c:v>25.710951649160535</c:v>
                </c:pt>
                <c:pt idx="6867">
                  <c:v>25.698905238257623</c:v>
                </c:pt>
                <c:pt idx="6868">
                  <c:v>25.714968320865481</c:v>
                </c:pt>
                <c:pt idx="6869">
                  <c:v>25.710951649160535</c:v>
                </c:pt>
                <c:pt idx="6870">
                  <c:v>25.706935578252839</c:v>
                </c:pt>
                <c:pt idx="6871">
                  <c:v>25.706935578252839</c:v>
                </c:pt>
                <c:pt idx="6872">
                  <c:v>25.718985593510681</c:v>
                </c:pt>
                <c:pt idx="6873">
                  <c:v>25.718985593510681</c:v>
                </c:pt>
                <c:pt idx="6874">
                  <c:v>25.718985593510681</c:v>
                </c:pt>
                <c:pt idx="6875">
                  <c:v>25.718985593510681</c:v>
                </c:pt>
                <c:pt idx="6876">
                  <c:v>25.714968320865481</c:v>
                </c:pt>
                <c:pt idx="6877">
                  <c:v>25.710951649160535</c:v>
                </c:pt>
                <c:pt idx="6878">
                  <c:v>25.710951649160535</c:v>
                </c:pt>
                <c:pt idx="6879">
                  <c:v>25.706935578252839</c:v>
                </c:pt>
                <c:pt idx="6880">
                  <c:v>25.710951649160535</c:v>
                </c:pt>
                <c:pt idx="6881">
                  <c:v>25.723003467239081</c:v>
                </c:pt>
                <c:pt idx="6882">
                  <c:v>25.723003467239081</c:v>
                </c:pt>
                <c:pt idx="6883">
                  <c:v>25.698905238257623</c:v>
                </c:pt>
                <c:pt idx="6884">
                  <c:v>25.706935578252839</c:v>
                </c:pt>
                <c:pt idx="6885">
                  <c:v>25.710951649160535</c:v>
                </c:pt>
                <c:pt idx="6886">
                  <c:v>25.710951649160535</c:v>
                </c:pt>
                <c:pt idx="6887">
                  <c:v>25.706935578252839</c:v>
                </c:pt>
                <c:pt idx="6888">
                  <c:v>25.698905238257623</c:v>
                </c:pt>
                <c:pt idx="6889">
                  <c:v>25.702920107999518</c:v>
                </c:pt>
                <c:pt idx="6890">
                  <c:v>25.718985593510681</c:v>
                </c:pt>
                <c:pt idx="6891">
                  <c:v>25.714968320865481</c:v>
                </c:pt>
                <c:pt idx="6892">
                  <c:v>25.710951649160535</c:v>
                </c:pt>
                <c:pt idx="6893">
                  <c:v>25.710951649160535</c:v>
                </c:pt>
                <c:pt idx="6894">
                  <c:v>25.718985593510681</c:v>
                </c:pt>
                <c:pt idx="6895">
                  <c:v>25.714968320865481</c:v>
                </c:pt>
                <c:pt idx="6896">
                  <c:v>25.718985593510681</c:v>
                </c:pt>
                <c:pt idx="6897">
                  <c:v>25.718985593510681</c:v>
                </c:pt>
                <c:pt idx="6898">
                  <c:v>25.723003467239081</c:v>
                </c:pt>
                <c:pt idx="6899">
                  <c:v>25.706935578252839</c:v>
                </c:pt>
                <c:pt idx="6900">
                  <c:v>25.706935578252839</c:v>
                </c:pt>
                <c:pt idx="6901">
                  <c:v>25.714968320865481</c:v>
                </c:pt>
                <c:pt idx="6902">
                  <c:v>25.718985593510681</c:v>
                </c:pt>
                <c:pt idx="6903">
                  <c:v>25.706935578252839</c:v>
                </c:pt>
                <c:pt idx="6904">
                  <c:v>25.710951649160535</c:v>
                </c:pt>
                <c:pt idx="6905">
                  <c:v>25.702920107999518</c:v>
                </c:pt>
                <c:pt idx="6906">
                  <c:v>25.706935578252839</c:v>
                </c:pt>
                <c:pt idx="6907">
                  <c:v>25.714968320865481</c:v>
                </c:pt>
                <c:pt idx="6908">
                  <c:v>25.706935578252839</c:v>
                </c:pt>
                <c:pt idx="6909">
                  <c:v>25.714968320865481</c:v>
                </c:pt>
                <c:pt idx="6910">
                  <c:v>25.727021942193673</c:v>
                </c:pt>
                <c:pt idx="6911">
                  <c:v>25.710951649160535</c:v>
                </c:pt>
                <c:pt idx="6912">
                  <c:v>25.714968320865481</c:v>
                </c:pt>
                <c:pt idx="6913">
                  <c:v>25.706935578252839</c:v>
                </c:pt>
                <c:pt idx="6914">
                  <c:v>25.714968320865481</c:v>
                </c:pt>
                <c:pt idx="6915">
                  <c:v>25.718985593510681</c:v>
                </c:pt>
                <c:pt idx="6916">
                  <c:v>25.718985593510681</c:v>
                </c:pt>
                <c:pt idx="6917">
                  <c:v>25.714968320865481</c:v>
                </c:pt>
                <c:pt idx="6918">
                  <c:v>25.714968320865481</c:v>
                </c:pt>
                <c:pt idx="6919">
                  <c:v>25.714968320865481</c:v>
                </c:pt>
                <c:pt idx="6920">
                  <c:v>25.714968320865481</c:v>
                </c:pt>
                <c:pt idx="6921">
                  <c:v>25.714968320865481</c:v>
                </c:pt>
                <c:pt idx="6922">
                  <c:v>25.710951649160535</c:v>
                </c:pt>
                <c:pt idx="6923">
                  <c:v>25.723003467239081</c:v>
                </c:pt>
                <c:pt idx="6924">
                  <c:v>25.718985593510681</c:v>
                </c:pt>
                <c:pt idx="6925">
                  <c:v>25.714968320865481</c:v>
                </c:pt>
                <c:pt idx="6926">
                  <c:v>25.714968320865481</c:v>
                </c:pt>
                <c:pt idx="6927">
                  <c:v>25.714968320865481</c:v>
                </c:pt>
                <c:pt idx="6928">
                  <c:v>25.723003467239081</c:v>
                </c:pt>
                <c:pt idx="6929">
                  <c:v>25.718985593510681</c:v>
                </c:pt>
                <c:pt idx="6930">
                  <c:v>25.727021942193673</c:v>
                </c:pt>
                <c:pt idx="6931">
                  <c:v>25.718985593510681</c:v>
                </c:pt>
                <c:pt idx="6932">
                  <c:v>25.714968320865481</c:v>
                </c:pt>
                <c:pt idx="6933">
                  <c:v>25.714968320865481</c:v>
                </c:pt>
                <c:pt idx="6934">
                  <c:v>25.718985593510681</c:v>
                </c:pt>
                <c:pt idx="6935">
                  <c:v>25.718985593510681</c:v>
                </c:pt>
                <c:pt idx="6936">
                  <c:v>25.735060696353528</c:v>
                </c:pt>
                <c:pt idx="6937">
                  <c:v>25.723003467239081</c:v>
                </c:pt>
                <c:pt idx="6938">
                  <c:v>25.718985593510681</c:v>
                </c:pt>
                <c:pt idx="6939">
                  <c:v>25.723003467239081</c:v>
                </c:pt>
                <c:pt idx="6940">
                  <c:v>25.714968320865481</c:v>
                </c:pt>
                <c:pt idx="6941">
                  <c:v>25.714968320865481</c:v>
                </c:pt>
                <c:pt idx="6942">
                  <c:v>25.723003467239081</c:v>
                </c:pt>
                <c:pt idx="6943">
                  <c:v>25.727021942193673</c:v>
                </c:pt>
                <c:pt idx="6944">
                  <c:v>25.727021942193673</c:v>
                </c:pt>
                <c:pt idx="6945">
                  <c:v>25.710951649160535</c:v>
                </c:pt>
                <c:pt idx="6946">
                  <c:v>25.714968320865481</c:v>
                </c:pt>
                <c:pt idx="6947">
                  <c:v>25.718985593510681</c:v>
                </c:pt>
                <c:pt idx="6948">
                  <c:v>25.710951649160535</c:v>
                </c:pt>
                <c:pt idx="6949">
                  <c:v>25.718985593510681</c:v>
                </c:pt>
                <c:pt idx="6950">
                  <c:v>25.727021942193673</c:v>
                </c:pt>
                <c:pt idx="6951">
                  <c:v>25.714968320865481</c:v>
                </c:pt>
                <c:pt idx="6952">
                  <c:v>25.706935578252839</c:v>
                </c:pt>
                <c:pt idx="6953">
                  <c:v>25.727021942193673</c:v>
                </c:pt>
                <c:pt idx="6954">
                  <c:v>25.710951649160535</c:v>
                </c:pt>
                <c:pt idx="6955">
                  <c:v>25.710951649160535</c:v>
                </c:pt>
                <c:pt idx="6956">
                  <c:v>25.718985593510681</c:v>
                </c:pt>
                <c:pt idx="6957">
                  <c:v>25.723003467239081</c:v>
                </c:pt>
                <c:pt idx="6958">
                  <c:v>25.718985593510681</c:v>
                </c:pt>
                <c:pt idx="6959">
                  <c:v>25.710951649160535</c:v>
                </c:pt>
                <c:pt idx="6960">
                  <c:v>25.710951649160535</c:v>
                </c:pt>
                <c:pt idx="6961">
                  <c:v>25.714968320865481</c:v>
                </c:pt>
                <c:pt idx="6962">
                  <c:v>25.723003467239081</c:v>
                </c:pt>
                <c:pt idx="6963">
                  <c:v>25.718985593510681</c:v>
                </c:pt>
                <c:pt idx="6964">
                  <c:v>25.723003467239081</c:v>
                </c:pt>
                <c:pt idx="6965">
                  <c:v>25.710951649160535</c:v>
                </c:pt>
                <c:pt idx="6966">
                  <c:v>25.727021942193673</c:v>
                </c:pt>
                <c:pt idx="6967">
                  <c:v>25.714968320865481</c:v>
                </c:pt>
                <c:pt idx="6968">
                  <c:v>25.731041018517473</c:v>
                </c:pt>
                <c:pt idx="6969">
                  <c:v>25.718985593510681</c:v>
                </c:pt>
                <c:pt idx="6970">
                  <c:v>25.723003467239081</c:v>
                </c:pt>
                <c:pt idx="6971">
                  <c:v>25.723003467239081</c:v>
                </c:pt>
                <c:pt idx="6972">
                  <c:v>25.710951649160535</c:v>
                </c:pt>
                <c:pt idx="6973">
                  <c:v>25.727021942193673</c:v>
                </c:pt>
                <c:pt idx="6974">
                  <c:v>25.727021942193673</c:v>
                </c:pt>
                <c:pt idx="6975">
                  <c:v>25.731041018517473</c:v>
                </c:pt>
                <c:pt idx="6976">
                  <c:v>25.731041018517473</c:v>
                </c:pt>
                <c:pt idx="6977">
                  <c:v>25.723003467239081</c:v>
                </c:pt>
                <c:pt idx="6978">
                  <c:v>25.718985593510681</c:v>
                </c:pt>
                <c:pt idx="6979">
                  <c:v>25.723003467239081</c:v>
                </c:pt>
                <c:pt idx="6980">
                  <c:v>25.714968320865481</c:v>
                </c:pt>
                <c:pt idx="6981">
                  <c:v>25.710951649160535</c:v>
                </c:pt>
                <c:pt idx="6982">
                  <c:v>25.710951649160535</c:v>
                </c:pt>
                <c:pt idx="6983">
                  <c:v>25.718985593510681</c:v>
                </c:pt>
                <c:pt idx="6984">
                  <c:v>25.723003467239081</c:v>
                </c:pt>
                <c:pt idx="6985">
                  <c:v>25.727021942193673</c:v>
                </c:pt>
                <c:pt idx="6986">
                  <c:v>25.727021942193673</c:v>
                </c:pt>
                <c:pt idx="6987">
                  <c:v>25.718985593510681</c:v>
                </c:pt>
                <c:pt idx="6988">
                  <c:v>25.718985593510681</c:v>
                </c:pt>
                <c:pt idx="6989">
                  <c:v>25.718985593510681</c:v>
                </c:pt>
                <c:pt idx="6990">
                  <c:v>25.727021942193673</c:v>
                </c:pt>
                <c:pt idx="6991">
                  <c:v>25.727021942193673</c:v>
                </c:pt>
                <c:pt idx="6992">
                  <c:v>25.718985593510681</c:v>
                </c:pt>
                <c:pt idx="6993">
                  <c:v>25.718985593510681</c:v>
                </c:pt>
                <c:pt idx="6994">
                  <c:v>25.723003467239081</c:v>
                </c:pt>
                <c:pt idx="6995">
                  <c:v>25.718985593510681</c:v>
                </c:pt>
                <c:pt idx="6996">
                  <c:v>25.718985593510681</c:v>
                </c:pt>
                <c:pt idx="6997">
                  <c:v>25.723003467239081</c:v>
                </c:pt>
                <c:pt idx="6998">
                  <c:v>25.727021942193673</c:v>
                </c:pt>
                <c:pt idx="6999">
                  <c:v>25.710951649160535</c:v>
                </c:pt>
                <c:pt idx="7000">
                  <c:v>25.706935578252839</c:v>
                </c:pt>
                <c:pt idx="7001">
                  <c:v>25.698905238257623</c:v>
                </c:pt>
                <c:pt idx="7002">
                  <c:v>25.710951649160535</c:v>
                </c:pt>
                <c:pt idx="7003">
                  <c:v>25.714968320865481</c:v>
                </c:pt>
                <c:pt idx="7004">
                  <c:v>25.714968320865481</c:v>
                </c:pt>
                <c:pt idx="7005">
                  <c:v>25.710951649160535</c:v>
                </c:pt>
                <c:pt idx="7006">
                  <c:v>25.710951649160535</c:v>
                </c:pt>
                <c:pt idx="7007">
                  <c:v>25.702920107999518</c:v>
                </c:pt>
                <c:pt idx="7008">
                  <c:v>25.718985593510681</c:v>
                </c:pt>
                <c:pt idx="7009">
                  <c:v>25.718985593510681</c:v>
                </c:pt>
                <c:pt idx="7010">
                  <c:v>25.710951649160535</c:v>
                </c:pt>
                <c:pt idx="7011">
                  <c:v>25.706935578252839</c:v>
                </c:pt>
                <c:pt idx="7012">
                  <c:v>25.718985593510681</c:v>
                </c:pt>
                <c:pt idx="7013">
                  <c:v>25.714968320865481</c:v>
                </c:pt>
                <c:pt idx="7014">
                  <c:v>25.710951649160535</c:v>
                </c:pt>
                <c:pt idx="7015">
                  <c:v>25.706935578252839</c:v>
                </c:pt>
                <c:pt idx="7016">
                  <c:v>25.710951649160535</c:v>
                </c:pt>
                <c:pt idx="7017">
                  <c:v>25.727021942193673</c:v>
                </c:pt>
                <c:pt idx="7018">
                  <c:v>25.723003467239081</c:v>
                </c:pt>
                <c:pt idx="7019">
                  <c:v>25.718985593510681</c:v>
                </c:pt>
                <c:pt idx="7020">
                  <c:v>25.723003467239081</c:v>
                </c:pt>
                <c:pt idx="7021">
                  <c:v>25.723003467239081</c:v>
                </c:pt>
                <c:pt idx="7022">
                  <c:v>25.723003467239081</c:v>
                </c:pt>
                <c:pt idx="7023">
                  <c:v>25.710951649160535</c:v>
                </c:pt>
                <c:pt idx="7024">
                  <c:v>25.723003467239081</c:v>
                </c:pt>
                <c:pt idx="7025">
                  <c:v>25.710951649160535</c:v>
                </c:pt>
                <c:pt idx="7026">
                  <c:v>25.727021942193673</c:v>
                </c:pt>
                <c:pt idx="7027">
                  <c:v>25.710951649160535</c:v>
                </c:pt>
                <c:pt idx="7028">
                  <c:v>25.710951649160535</c:v>
                </c:pt>
                <c:pt idx="7029">
                  <c:v>25.710951649160535</c:v>
                </c:pt>
                <c:pt idx="7030">
                  <c:v>25.718985593510681</c:v>
                </c:pt>
                <c:pt idx="7031">
                  <c:v>25.718985593510681</c:v>
                </c:pt>
                <c:pt idx="7032">
                  <c:v>25.714968320865481</c:v>
                </c:pt>
                <c:pt idx="7033">
                  <c:v>25.723003467239081</c:v>
                </c:pt>
                <c:pt idx="7034">
                  <c:v>25.718985593510681</c:v>
                </c:pt>
                <c:pt idx="7035">
                  <c:v>25.718985593510681</c:v>
                </c:pt>
                <c:pt idx="7036">
                  <c:v>25.723003467239081</c:v>
                </c:pt>
                <c:pt idx="7037">
                  <c:v>25.714968320865481</c:v>
                </c:pt>
                <c:pt idx="7038">
                  <c:v>25.718985593510681</c:v>
                </c:pt>
                <c:pt idx="7039">
                  <c:v>25.718985593510681</c:v>
                </c:pt>
                <c:pt idx="7040">
                  <c:v>25.718985593510681</c:v>
                </c:pt>
                <c:pt idx="7041">
                  <c:v>25.731041018517473</c:v>
                </c:pt>
                <c:pt idx="7042">
                  <c:v>25.731041018517473</c:v>
                </c:pt>
                <c:pt idx="7043">
                  <c:v>25.727021942193673</c:v>
                </c:pt>
                <c:pt idx="7044">
                  <c:v>25.727021942193673</c:v>
                </c:pt>
                <c:pt idx="7045">
                  <c:v>25.727021942193673</c:v>
                </c:pt>
                <c:pt idx="7046">
                  <c:v>25.718985593510681</c:v>
                </c:pt>
                <c:pt idx="7047">
                  <c:v>25.727021942193673</c:v>
                </c:pt>
                <c:pt idx="7048">
                  <c:v>25.714968320865481</c:v>
                </c:pt>
                <c:pt idx="7049">
                  <c:v>25.710951649160535</c:v>
                </c:pt>
                <c:pt idx="7050">
                  <c:v>25.710951649160535</c:v>
                </c:pt>
                <c:pt idx="7051">
                  <c:v>25.706935578252839</c:v>
                </c:pt>
                <c:pt idx="7052">
                  <c:v>25.723003467239081</c:v>
                </c:pt>
                <c:pt idx="7053">
                  <c:v>25.723003467239081</c:v>
                </c:pt>
                <c:pt idx="7054">
                  <c:v>25.718985593510681</c:v>
                </c:pt>
                <c:pt idx="7055">
                  <c:v>25.718985593510681</c:v>
                </c:pt>
                <c:pt idx="7056">
                  <c:v>25.723003467239081</c:v>
                </c:pt>
                <c:pt idx="7057">
                  <c:v>25.739080975844871</c:v>
                </c:pt>
                <c:pt idx="7058">
                  <c:v>25.739080975844871</c:v>
                </c:pt>
                <c:pt idx="7059">
                  <c:v>25.735060696353528</c:v>
                </c:pt>
                <c:pt idx="7060">
                  <c:v>25.751145425681699</c:v>
                </c:pt>
                <c:pt idx="7061">
                  <c:v>25.743101857134619</c:v>
                </c:pt>
                <c:pt idx="7062">
                  <c:v>25.751145425681699</c:v>
                </c:pt>
                <c:pt idx="7063">
                  <c:v>25.755168113225309</c:v>
                </c:pt>
                <c:pt idx="7064">
                  <c:v>25.735060696353528</c:v>
                </c:pt>
                <c:pt idx="7065">
                  <c:v>25.751145425681699</c:v>
                </c:pt>
                <c:pt idx="7066">
                  <c:v>25.751145425681699</c:v>
                </c:pt>
                <c:pt idx="7067">
                  <c:v>25.751145425681699</c:v>
                </c:pt>
                <c:pt idx="7068">
                  <c:v>25.747123340365832</c:v>
                </c:pt>
                <c:pt idx="7069">
                  <c:v>25.759191403139837</c:v>
                </c:pt>
                <c:pt idx="7070">
                  <c:v>25.759191403139837</c:v>
                </c:pt>
                <c:pt idx="7071">
                  <c:v>25.755168113225309</c:v>
                </c:pt>
                <c:pt idx="7072">
                  <c:v>25.755168113225309</c:v>
                </c:pt>
                <c:pt idx="7073">
                  <c:v>25.763215295568514</c:v>
                </c:pt>
                <c:pt idx="7074">
                  <c:v>25.755168113225309</c:v>
                </c:pt>
                <c:pt idx="7075">
                  <c:v>25.755168113225309</c:v>
                </c:pt>
                <c:pt idx="7076">
                  <c:v>25.755168113225309</c:v>
                </c:pt>
                <c:pt idx="7077">
                  <c:v>25.763215295568514</c:v>
                </c:pt>
                <c:pt idx="7078">
                  <c:v>25.767239790654486</c:v>
                </c:pt>
                <c:pt idx="7079">
                  <c:v>25.759191403139837</c:v>
                </c:pt>
                <c:pt idx="7080">
                  <c:v>25.763215295568514</c:v>
                </c:pt>
                <c:pt idx="7081">
                  <c:v>25.771264888541069</c:v>
                </c:pt>
                <c:pt idx="7082">
                  <c:v>25.763215295568514</c:v>
                </c:pt>
                <c:pt idx="7083">
                  <c:v>25.767239790654486</c:v>
                </c:pt>
                <c:pt idx="7084">
                  <c:v>25.767239790654486</c:v>
                </c:pt>
                <c:pt idx="7085">
                  <c:v>25.779316893288907</c:v>
                </c:pt>
                <c:pt idx="7086">
                  <c:v>25.763215295568514</c:v>
                </c:pt>
                <c:pt idx="7087">
                  <c:v>25.763215295568514</c:v>
                </c:pt>
                <c:pt idx="7088">
                  <c:v>25.763215295568514</c:v>
                </c:pt>
                <c:pt idx="7089">
                  <c:v>25.771264888541069</c:v>
                </c:pt>
                <c:pt idx="7090">
                  <c:v>25.767239790654486</c:v>
                </c:pt>
                <c:pt idx="7091">
                  <c:v>25.767239790654486</c:v>
                </c:pt>
                <c:pt idx="7092">
                  <c:v>25.767239790654486</c:v>
                </c:pt>
                <c:pt idx="7093">
                  <c:v>25.759191403139837</c:v>
                </c:pt>
                <c:pt idx="7094">
                  <c:v>25.779316893288907</c:v>
                </c:pt>
                <c:pt idx="7095">
                  <c:v>25.763215295568514</c:v>
                </c:pt>
                <c:pt idx="7096">
                  <c:v>25.763215295568514</c:v>
                </c:pt>
                <c:pt idx="7097">
                  <c:v>25.767239790654486</c:v>
                </c:pt>
                <c:pt idx="7098">
                  <c:v>25.767239790654486</c:v>
                </c:pt>
                <c:pt idx="7099">
                  <c:v>25.779316893288907</c:v>
                </c:pt>
                <c:pt idx="7100">
                  <c:v>25.779316893288907</c:v>
                </c:pt>
                <c:pt idx="7101">
                  <c:v>25.779316893288907</c:v>
                </c:pt>
                <c:pt idx="7102">
                  <c:v>25.763215295568514</c:v>
                </c:pt>
                <c:pt idx="7103">
                  <c:v>25.763215295568514</c:v>
                </c:pt>
                <c:pt idx="7104">
                  <c:v>25.763215295568514</c:v>
                </c:pt>
                <c:pt idx="7105">
                  <c:v>25.767239790654486</c:v>
                </c:pt>
                <c:pt idx="7106">
                  <c:v>25.767239790654486</c:v>
                </c:pt>
                <c:pt idx="7107">
                  <c:v>25.771264888541069</c:v>
                </c:pt>
                <c:pt idx="7108">
                  <c:v>25.767239790654486</c:v>
                </c:pt>
                <c:pt idx="7109">
                  <c:v>25.771264888541069</c:v>
                </c:pt>
                <c:pt idx="7110">
                  <c:v>25.775290589371451</c:v>
                </c:pt>
                <c:pt idx="7111">
                  <c:v>25.779316893288907</c:v>
                </c:pt>
                <c:pt idx="7112">
                  <c:v>25.771264888541069</c:v>
                </c:pt>
                <c:pt idx="7113">
                  <c:v>25.759191403139837</c:v>
                </c:pt>
                <c:pt idx="7114">
                  <c:v>25.759191403139837</c:v>
                </c:pt>
                <c:pt idx="7115">
                  <c:v>25.767239790654486</c:v>
                </c:pt>
                <c:pt idx="7116">
                  <c:v>25.767239790654486</c:v>
                </c:pt>
                <c:pt idx="7117">
                  <c:v>25.771264888541069</c:v>
                </c:pt>
                <c:pt idx="7118">
                  <c:v>25.775290589371451</c:v>
                </c:pt>
                <c:pt idx="7119">
                  <c:v>25.779316893288907</c:v>
                </c:pt>
                <c:pt idx="7120">
                  <c:v>25.775290589371451</c:v>
                </c:pt>
                <c:pt idx="7121">
                  <c:v>25.783343800436796</c:v>
                </c:pt>
                <c:pt idx="7122">
                  <c:v>25.775290589371451</c:v>
                </c:pt>
                <c:pt idx="7123">
                  <c:v>25.775290589371451</c:v>
                </c:pt>
                <c:pt idx="7124">
                  <c:v>25.771264888541069</c:v>
                </c:pt>
                <c:pt idx="7125">
                  <c:v>25.767239790654486</c:v>
                </c:pt>
                <c:pt idx="7126">
                  <c:v>25.775290589371451</c:v>
                </c:pt>
                <c:pt idx="7127">
                  <c:v>25.767239790654486</c:v>
                </c:pt>
                <c:pt idx="7128">
                  <c:v>25.779316893288907</c:v>
                </c:pt>
                <c:pt idx="7129">
                  <c:v>25.775290589371451</c:v>
                </c:pt>
                <c:pt idx="7130">
                  <c:v>25.771264888541069</c:v>
                </c:pt>
                <c:pt idx="7131">
                  <c:v>25.775290589371451</c:v>
                </c:pt>
                <c:pt idx="7132">
                  <c:v>25.775290589371451</c:v>
                </c:pt>
                <c:pt idx="7133">
                  <c:v>25.779316893288907</c:v>
                </c:pt>
                <c:pt idx="7134">
                  <c:v>25.771264888541069</c:v>
                </c:pt>
                <c:pt idx="7135">
                  <c:v>25.779316893288907</c:v>
                </c:pt>
                <c:pt idx="7136">
                  <c:v>25.783343800436796</c:v>
                </c:pt>
                <c:pt idx="7137">
                  <c:v>25.775290589371451</c:v>
                </c:pt>
                <c:pt idx="7138">
                  <c:v>25.783343800436796</c:v>
                </c:pt>
                <c:pt idx="7139">
                  <c:v>25.779316893288907</c:v>
                </c:pt>
                <c:pt idx="7140">
                  <c:v>25.775290589371451</c:v>
                </c:pt>
                <c:pt idx="7141">
                  <c:v>25.779316893288907</c:v>
                </c:pt>
                <c:pt idx="7142">
                  <c:v>25.787371310958378</c:v>
                </c:pt>
                <c:pt idx="7143">
                  <c:v>25.779316893288907</c:v>
                </c:pt>
                <c:pt idx="7144">
                  <c:v>25.771264888541069</c:v>
                </c:pt>
                <c:pt idx="7145">
                  <c:v>25.791399424997053</c:v>
                </c:pt>
                <c:pt idx="7146">
                  <c:v>25.779316893288907</c:v>
                </c:pt>
                <c:pt idx="7147">
                  <c:v>25.783343800436796</c:v>
                </c:pt>
                <c:pt idx="7148">
                  <c:v>25.771264888541069</c:v>
                </c:pt>
                <c:pt idx="7149">
                  <c:v>25.779316893288907</c:v>
                </c:pt>
                <c:pt idx="7150">
                  <c:v>25.767239790654486</c:v>
                </c:pt>
                <c:pt idx="7151">
                  <c:v>25.771264888541069</c:v>
                </c:pt>
                <c:pt idx="7152">
                  <c:v>25.771264888541069</c:v>
                </c:pt>
                <c:pt idx="7153">
                  <c:v>25.775290589371451</c:v>
                </c:pt>
                <c:pt idx="7154">
                  <c:v>25.767239790654486</c:v>
                </c:pt>
                <c:pt idx="7155">
                  <c:v>25.783343800436796</c:v>
                </c:pt>
                <c:pt idx="7156">
                  <c:v>25.775290589371451</c:v>
                </c:pt>
                <c:pt idx="7157">
                  <c:v>25.767239790654486</c:v>
                </c:pt>
                <c:pt idx="7158">
                  <c:v>25.771264888541069</c:v>
                </c:pt>
                <c:pt idx="7159">
                  <c:v>25.771264888541069</c:v>
                </c:pt>
                <c:pt idx="7160">
                  <c:v>25.771264888541069</c:v>
                </c:pt>
                <c:pt idx="7161">
                  <c:v>25.779316893288907</c:v>
                </c:pt>
                <c:pt idx="7162">
                  <c:v>25.767239790654486</c:v>
                </c:pt>
                <c:pt idx="7163">
                  <c:v>25.763215295568514</c:v>
                </c:pt>
                <c:pt idx="7164">
                  <c:v>25.775290589371451</c:v>
                </c:pt>
                <c:pt idx="7165">
                  <c:v>25.767239790654486</c:v>
                </c:pt>
                <c:pt idx="7166">
                  <c:v>25.771264888541069</c:v>
                </c:pt>
                <c:pt idx="7167">
                  <c:v>25.771264888541069</c:v>
                </c:pt>
                <c:pt idx="7168">
                  <c:v>25.771264888541069</c:v>
                </c:pt>
                <c:pt idx="7169">
                  <c:v>25.779316893288907</c:v>
                </c:pt>
                <c:pt idx="7170">
                  <c:v>25.779316893288907</c:v>
                </c:pt>
                <c:pt idx="7171">
                  <c:v>25.779316893288907</c:v>
                </c:pt>
                <c:pt idx="7172">
                  <c:v>25.767239790654486</c:v>
                </c:pt>
                <c:pt idx="7173">
                  <c:v>25.767239790654486</c:v>
                </c:pt>
                <c:pt idx="7174">
                  <c:v>25.783343800436796</c:v>
                </c:pt>
                <c:pt idx="7175">
                  <c:v>25.779316893288907</c:v>
                </c:pt>
                <c:pt idx="7176">
                  <c:v>25.779316893288907</c:v>
                </c:pt>
                <c:pt idx="7177">
                  <c:v>25.767239790654486</c:v>
                </c:pt>
                <c:pt idx="7178">
                  <c:v>25.783343800436796</c:v>
                </c:pt>
                <c:pt idx="7179">
                  <c:v>25.771264888541069</c:v>
                </c:pt>
                <c:pt idx="7180">
                  <c:v>25.775290589371451</c:v>
                </c:pt>
                <c:pt idx="7181">
                  <c:v>25.783343800436796</c:v>
                </c:pt>
                <c:pt idx="7182">
                  <c:v>25.775290589371451</c:v>
                </c:pt>
                <c:pt idx="7183">
                  <c:v>25.783343800436796</c:v>
                </c:pt>
                <c:pt idx="7184">
                  <c:v>25.787371310958378</c:v>
                </c:pt>
                <c:pt idx="7185">
                  <c:v>25.775290589371451</c:v>
                </c:pt>
                <c:pt idx="7186">
                  <c:v>25.775290589371451</c:v>
                </c:pt>
                <c:pt idx="7187">
                  <c:v>25.767239790654486</c:v>
                </c:pt>
                <c:pt idx="7188">
                  <c:v>25.775290589371451</c:v>
                </c:pt>
                <c:pt idx="7189">
                  <c:v>25.795428142696153</c:v>
                </c:pt>
                <c:pt idx="7190">
                  <c:v>25.787371310958378</c:v>
                </c:pt>
                <c:pt idx="7191">
                  <c:v>25.779316893288907</c:v>
                </c:pt>
                <c:pt idx="7192">
                  <c:v>25.783343800436796</c:v>
                </c:pt>
                <c:pt idx="7193">
                  <c:v>25.787371310958378</c:v>
                </c:pt>
                <c:pt idx="7194">
                  <c:v>25.771264888541069</c:v>
                </c:pt>
                <c:pt idx="7195">
                  <c:v>25.783343800436796</c:v>
                </c:pt>
                <c:pt idx="7196">
                  <c:v>25.787371310958378</c:v>
                </c:pt>
                <c:pt idx="7197">
                  <c:v>25.775290589371451</c:v>
                </c:pt>
                <c:pt idx="7198">
                  <c:v>25.775290589371451</c:v>
                </c:pt>
                <c:pt idx="7199">
                  <c:v>25.779316893288907</c:v>
                </c:pt>
                <c:pt idx="7200">
                  <c:v>25.779316893288907</c:v>
                </c:pt>
                <c:pt idx="7201">
                  <c:v>25.779316893288907</c:v>
                </c:pt>
                <c:pt idx="7202">
                  <c:v>25.779316893288907</c:v>
                </c:pt>
                <c:pt idx="7203">
                  <c:v>25.775290589371451</c:v>
                </c:pt>
                <c:pt idx="7204">
                  <c:v>25.775290589371451</c:v>
                </c:pt>
                <c:pt idx="7205">
                  <c:v>25.779316893288907</c:v>
                </c:pt>
                <c:pt idx="7206">
                  <c:v>25.787371310958378</c:v>
                </c:pt>
                <c:pt idx="7207">
                  <c:v>25.787371310958378</c:v>
                </c:pt>
                <c:pt idx="7208">
                  <c:v>25.783343800436796</c:v>
                </c:pt>
                <c:pt idx="7209">
                  <c:v>25.783343800436796</c:v>
                </c:pt>
                <c:pt idx="7210">
                  <c:v>25.783343800436796</c:v>
                </c:pt>
                <c:pt idx="7211">
                  <c:v>25.795428142696153</c:v>
                </c:pt>
                <c:pt idx="7212">
                  <c:v>25.783343800436796</c:v>
                </c:pt>
                <c:pt idx="7213">
                  <c:v>25.791399424997053</c:v>
                </c:pt>
                <c:pt idx="7214">
                  <c:v>25.779316893288907</c:v>
                </c:pt>
                <c:pt idx="7215">
                  <c:v>25.783343800436796</c:v>
                </c:pt>
                <c:pt idx="7216">
                  <c:v>25.791399424997053</c:v>
                </c:pt>
                <c:pt idx="7217">
                  <c:v>25.791399424997053</c:v>
                </c:pt>
                <c:pt idx="7218">
                  <c:v>25.775290589371451</c:v>
                </c:pt>
                <c:pt idx="7219">
                  <c:v>25.779316893288907</c:v>
                </c:pt>
                <c:pt idx="7220">
                  <c:v>25.783343800436796</c:v>
                </c:pt>
                <c:pt idx="7221">
                  <c:v>25.787371310958378</c:v>
                </c:pt>
                <c:pt idx="7222">
                  <c:v>25.779316893288907</c:v>
                </c:pt>
                <c:pt idx="7223">
                  <c:v>25.787371310958378</c:v>
                </c:pt>
                <c:pt idx="7224">
                  <c:v>25.787371310958378</c:v>
                </c:pt>
                <c:pt idx="7225">
                  <c:v>25.787371310958378</c:v>
                </c:pt>
                <c:pt idx="7226">
                  <c:v>25.787371310958378</c:v>
                </c:pt>
                <c:pt idx="7227">
                  <c:v>25.787371310958378</c:v>
                </c:pt>
                <c:pt idx="7228">
                  <c:v>25.791399424997053</c:v>
                </c:pt>
                <c:pt idx="7229">
                  <c:v>25.795428142696153</c:v>
                </c:pt>
                <c:pt idx="7230">
                  <c:v>25.779316893288907</c:v>
                </c:pt>
                <c:pt idx="7231">
                  <c:v>25.783343800436796</c:v>
                </c:pt>
                <c:pt idx="7232">
                  <c:v>25.783343800436796</c:v>
                </c:pt>
                <c:pt idx="7233">
                  <c:v>25.779316893288907</c:v>
                </c:pt>
                <c:pt idx="7234">
                  <c:v>25.783343800436796</c:v>
                </c:pt>
                <c:pt idx="7235">
                  <c:v>25.783343800436796</c:v>
                </c:pt>
                <c:pt idx="7236">
                  <c:v>25.783343800436796</c:v>
                </c:pt>
                <c:pt idx="7237">
                  <c:v>25.775290589371451</c:v>
                </c:pt>
                <c:pt idx="7238">
                  <c:v>25.783343800436796</c:v>
                </c:pt>
                <c:pt idx="7239">
                  <c:v>25.783343800436796</c:v>
                </c:pt>
                <c:pt idx="7240">
                  <c:v>25.779316893288907</c:v>
                </c:pt>
                <c:pt idx="7241">
                  <c:v>25.779316893288907</c:v>
                </c:pt>
                <c:pt idx="7242">
                  <c:v>25.779316893288907</c:v>
                </c:pt>
                <c:pt idx="7243">
                  <c:v>25.791399424997053</c:v>
                </c:pt>
                <c:pt idx="7244">
                  <c:v>25.783343800436796</c:v>
                </c:pt>
                <c:pt idx="7245">
                  <c:v>25.779316893288907</c:v>
                </c:pt>
                <c:pt idx="7246">
                  <c:v>25.779316893288907</c:v>
                </c:pt>
                <c:pt idx="7247">
                  <c:v>25.783343800436796</c:v>
                </c:pt>
                <c:pt idx="7248">
                  <c:v>25.779316893288907</c:v>
                </c:pt>
                <c:pt idx="7249">
                  <c:v>25.787371310958378</c:v>
                </c:pt>
                <c:pt idx="7250">
                  <c:v>25.787371310958378</c:v>
                </c:pt>
                <c:pt idx="7251">
                  <c:v>25.787371310958378</c:v>
                </c:pt>
                <c:pt idx="7252">
                  <c:v>25.779316893288907</c:v>
                </c:pt>
                <c:pt idx="7253">
                  <c:v>25.775290589371451</c:v>
                </c:pt>
                <c:pt idx="7254">
                  <c:v>25.795428142696153</c:v>
                </c:pt>
                <c:pt idx="7255">
                  <c:v>25.795428142696153</c:v>
                </c:pt>
                <c:pt idx="7256">
                  <c:v>25.787371310958378</c:v>
                </c:pt>
                <c:pt idx="7257">
                  <c:v>25.779316893288907</c:v>
                </c:pt>
                <c:pt idx="7258">
                  <c:v>25.767239790654486</c:v>
                </c:pt>
                <c:pt idx="7259">
                  <c:v>25.775290589371451</c:v>
                </c:pt>
                <c:pt idx="7260">
                  <c:v>25.783343800436796</c:v>
                </c:pt>
                <c:pt idx="7261">
                  <c:v>25.779316893288907</c:v>
                </c:pt>
                <c:pt idx="7262">
                  <c:v>25.783343800436796</c:v>
                </c:pt>
                <c:pt idx="7263">
                  <c:v>25.779316893288907</c:v>
                </c:pt>
                <c:pt idx="7264">
                  <c:v>25.779316893288907</c:v>
                </c:pt>
                <c:pt idx="7265">
                  <c:v>25.783343800436796</c:v>
                </c:pt>
                <c:pt idx="7266">
                  <c:v>25.775290589371451</c:v>
                </c:pt>
                <c:pt idx="7267">
                  <c:v>25.779316893288907</c:v>
                </c:pt>
                <c:pt idx="7268">
                  <c:v>25.783343800436796</c:v>
                </c:pt>
                <c:pt idx="7269">
                  <c:v>25.787371310958378</c:v>
                </c:pt>
                <c:pt idx="7270">
                  <c:v>25.787371310958378</c:v>
                </c:pt>
                <c:pt idx="7271">
                  <c:v>25.783343800436796</c:v>
                </c:pt>
                <c:pt idx="7272">
                  <c:v>25.779316893288907</c:v>
                </c:pt>
                <c:pt idx="7273">
                  <c:v>25.787371310958378</c:v>
                </c:pt>
                <c:pt idx="7274">
                  <c:v>25.787371310958378</c:v>
                </c:pt>
                <c:pt idx="7275">
                  <c:v>25.791399424997053</c:v>
                </c:pt>
                <c:pt idx="7276">
                  <c:v>25.779316893288907</c:v>
                </c:pt>
                <c:pt idx="7277">
                  <c:v>25.791399424997053</c:v>
                </c:pt>
                <c:pt idx="7278">
                  <c:v>25.783343800436796</c:v>
                </c:pt>
                <c:pt idx="7279">
                  <c:v>25.787371310958378</c:v>
                </c:pt>
                <c:pt idx="7280">
                  <c:v>25.783343800436796</c:v>
                </c:pt>
                <c:pt idx="7281">
                  <c:v>25.799457464199051</c:v>
                </c:pt>
                <c:pt idx="7282">
                  <c:v>25.779316893288907</c:v>
                </c:pt>
                <c:pt idx="7283">
                  <c:v>25.787371310958378</c:v>
                </c:pt>
                <c:pt idx="7284">
                  <c:v>25.787371310958378</c:v>
                </c:pt>
                <c:pt idx="7285">
                  <c:v>25.787371310958378</c:v>
                </c:pt>
                <c:pt idx="7286">
                  <c:v>25.783343800436796</c:v>
                </c:pt>
                <c:pt idx="7287">
                  <c:v>25.791399424997053</c:v>
                </c:pt>
                <c:pt idx="7288">
                  <c:v>25.787371310958378</c:v>
                </c:pt>
                <c:pt idx="7289">
                  <c:v>25.775290589371451</c:v>
                </c:pt>
                <c:pt idx="7290">
                  <c:v>25.779316893288907</c:v>
                </c:pt>
                <c:pt idx="7291">
                  <c:v>25.787371310958378</c:v>
                </c:pt>
                <c:pt idx="7292">
                  <c:v>25.771264888541069</c:v>
                </c:pt>
                <c:pt idx="7293">
                  <c:v>25.775290589371451</c:v>
                </c:pt>
                <c:pt idx="7294">
                  <c:v>25.783343800436796</c:v>
                </c:pt>
                <c:pt idx="7295">
                  <c:v>25.783343800436796</c:v>
                </c:pt>
                <c:pt idx="7296">
                  <c:v>25.787371310958378</c:v>
                </c:pt>
                <c:pt idx="7297">
                  <c:v>25.783343800436796</c:v>
                </c:pt>
                <c:pt idx="7298">
                  <c:v>25.775290589371451</c:v>
                </c:pt>
                <c:pt idx="7299">
                  <c:v>25.787371310958378</c:v>
                </c:pt>
                <c:pt idx="7300">
                  <c:v>25.783343800436796</c:v>
                </c:pt>
                <c:pt idx="7301">
                  <c:v>25.787371310958378</c:v>
                </c:pt>
                <c:pt idx="7302">
                  <c:v>25.779316893288907</c:v>
                </c:pt>
                <c:pt idx="7303">
                  <c:v>25.779316893288907</c:v>
                </c:pt>
                <c:pt idx="7304">
                  <c:v>25.779316893288907</c:v>
                </c:pt>
                <c:pt idx="7305">
                  <c:v>25.787371310958378</c:v>
                </c:pt>
                <c:pt idx="7306">
                  <c:v>25.771264888541069</c:v>
                </c:pt>
                <c:pt idx="7307">
                  <c:v>25.787371310958378</c:v>
                </c:pt>
                <c:pt idx="7308">
                  <c:v>25.783343800436796</c:v>
                </c:pt>
                <c:pt idx="7309">
                  <c:v>25.779316893288907</c:v>
                </c:pt>
                <c:pt idx="7310">
                  <c:v>25.787371310958378</c:v>
                </c:pt>
                <c:pt idx="7311">
                  <c:v>25.771264888541069</c:v>
                </c:pt>
                <c:pt idx="7312">
                  <c:v>25.783343800436796</c:v>
                </c:pt>
                <c:pt idx="7313">
                  <c:v>25.771264888541069</c:v>
                </c:pt>
                <c:pt idx="7314">
                  <c:v>25.783343800436796</c:v>
                </c:pt>
                <c:pt idx="7315">
                  <c:v>25.783343800436796</c:v>
                </c:pt>
                <c:pt idx="7316">
                  <c:v>25.771264888541069</c:v>
                </c:pt>
                <c:pt idx="7317">
                  <c:v>25.783343800436796</c:v>
                </c:pt>
                <c:pt idx="7318">
                  <c:v>25.775290589371451</c:v>
                </c:pt>
                <c:pt idx="7319">
                  <c:v>25.775290589371451</c:v>
                </c:pt>
                <c:pt idx="7320">
                  <c:v>25.771264888541069</c:v>
                </c:pt>
                <c:pt idx="7321">
                  <c:v>25.779316893288907</c:v>
                </c:pt>
                <c:pt idx="7322">
                  <c:v>25.779316893288907</c:v>
                </c:pt>
                <c:pt idx="7323">
                  <c:v>25.763215295568514</c:v>
                </c:pt>
                <c:pt idx="7324">
                  <c:v>25.787371310958378</c:v>
                </c:pt>
                <c:pt idx="7325">
                  <c:v>25.779316893288907</c:v>
                </c:pt>
                <c:pt idx="7326">
                  <c:v>25.787371310958378</c:v>
                </c:pt>
                <c:pt idx="7327">
                  <c:v>25.779316893288907</c:v>
                </c:pt>
                <c:pt idx="7328">
                  <c:v>25.771264888541069</c:v>
                </c:pt>
                <c:pt idx="7329">
                  <c:v>25.775290589371451</c:v>
                </c:pt>
                <c:pt idx="7330">
                  <c:v>25.783343800436796</c:v>
                </c:pt>
                <c:pt idx="7331">
                  <c:v>25.779316893288907</c:v>
                </c:pt>
                <c:pt idx="7332">
                  <c:v>25.775290589371451</c:v>
                </c:pt>
                <c:pt idx="7333">
                  <c:v>25.779316893288907</c:v>
                </c:pt>
                <c:pt idx="7334">
                  <c:v>25.775290589371451</c:v>
                </c:pt>
                <c:pt idx="7335">
                  <c:v>25.771264888541069</c:v>
                </c:pt>
                <c:pt idx="7336">
                  <c:v>25.783343800436796</c:v>
                </c:pt>
                <c:pt idx="7337">
                  <c:v>25.791399424997053</c:v>
                </c:pt>
                <c:pt idx="7338">
                  <c:v>25.779316893288907</c:v>
                </c:pt>
                <c:pt idx="7339">
                  <c:v>25.791399424997053</c:v>
                </c:pt>
                <c:pt idx="7340">
                  <c:v>25.779316893288907</c:v>
                </c:pt>
                <c:pt idx="7341">
                  <c:v>25.779316893288907</c:v>
                </c:pt>
                <c:pt idx="7342">
                  <c:v>25.775290589371451</c:v>
                </c:pt>
                <c:pt idx="7343">
                  <c:v>25.783343800436796</c:v>
                </c:pt>
                <c:pt idx="7344">
                  <c:v>25.775290589371451</c:v>
                </c:pt>
                <c:pt idx="7345">
                  <c:v>25.767239790654486</c:v>
                </c:pt>
                <c:pt idx="7346">
                  <c:v>25.775290589371451</c:v>
                </c:pt>
                <c:pt idx="7347">
                  <c:v>25.779316893288907</c:v>
                </c:pt>
                <c:pt idx="7348">
                  <c:v>25.783343800436796</c:v>
                </c:pt>
                <c:pt idx="7349">
                  <c:v>25.775290589371451</c:v>
                </c:pt>
                <c:pt idx="7350">
                  <c:v>25.787371310958378</c:v>
                </c:pt>
                <c:pt idx="7351">
                  <c:v>25.775290589371451</c:v>
                </c:pt>
                <c:pt idx="7352">
                  <c:v>25.787371310958378</c:v>
                </c:pt>
                <c:pt idx="7353">
                  <c:v>25.775290589371451</c:v>
                </c:pt>
                <c:pt idx="7354">
                  <c:v>25.779316893288907</c:v>
                </c:pt>
                <c:pt idx="7355">
                  <c:v>25.791399424997053</c:v>
                </c:pt>
                <c:pt idx="7356">
                  <c:v>25.771264888541069</c:v>
                </c:pt>
                <c:pt idx="7357">
                  <c:v>25.771264888541069</c:v>
                </c:pt>
                <c:pt idx="7358">
                  <c:v>25.775290589371451</c:v>
                </c:pt>
                <c:pt idx="7359">
                  <c:v>25.779316893288907</c:v>
                </c:pt>
                <c:pt idx="7360">
                  <c:v>25.775290589371451</c:v>
                </c:pt>
                <c:pt idx="7361">
                  <c:v>25.779316893288907</c:v>
                </c:pt>
                <c:pt idx="7362">
                  <c:v>25.783343800436796</c:v>
                </c:pt>
                <c:pt idx="7363">
                  <c:v>25.767239790654486</c:v>
                </c:pt>
                <c:pt idx="7364">
                  <c:v>25.779316893288907</c:v>
                </c:pt>
                <c:pt idx="7365">
                  <c:v>25.779316893288907</c:v>
                </c:pt>
                <c:pt idx="7366">
                  <c:v>25.775290589371451</c:v>
                </c:pt>
                <c:pt idx="7367">
                  <c:v>25.787371310958378</c:v>
                </c:pt>
                <c:pt idx="7368">
                  <c:v>25.775290589371451</c:v>
                </c:pt>
                <c:pt idx="7369">
                  <c:v>25.783343800436796</c:v>
                </c:pt>
                <c:pt idx="7370">
                  <c:v>25.779316893288907</c:v>
                </c:pt>
                <c:pt idx="7371">
                  <c:v>25.779316893288907</c:v>
                </c:pt>
                <c:pt idx="7372">
                  <c:v>25.799457464199051</c:v>
                </c:pt>
                <c:pt idx="7373">
                  <c:v>25.787371310958378</c:v>
                </c:pt>
                <c:pt idx="7374">
                  <c:v>25.791399424997053</c:v>
                </c:pt>
                <c:pt idx="7375">
                  <c:v>25.779316893288907</c:v>
                </c:pt>
                <c:pt idx="7376">
                  <c:v>25.783343800436796</c:v>
                </c:pt>
                <c:pt idx="7377">
                  <c:v>25.783343800436796</c:v>
                </c:pt>
                <c:pt idx="7378">
                  <c:v>25.787371310958378</c:v>
                </c:pt>
                <c:pt idx="7379">
                  <c:v>25.783343800436796</c:v>
                </c:pt>
                <c:pt idx="7380">
                  <c:v>25.779316893288907</c:v>
                </c:pt>
                <c:pt idx="7381">
                  <c:v>25.783343800436796</c:v>
                </c:pt>
                <c:pt idx="7382">
                  <c:v>25.775290589371451</c:v>
                </c:pt>
                <c:pt idx="7383">
                  <c:v>25.779316893288907</c:v>
                </c:pt>
                <c:pt idx="7384">
                  <c:v>25.779316893288907</c:v>
                </c:pt>
                <c:pt idx="7385">
                  <c:v>25.783343800436796</c:v>
                </c:pt>
                <c:pt idx="7386">
                  <c:v>25.783343800436796</c:v>
                </c:pt>
                <c:pt idx="7387">
                  <c:v>25.791399424997053</c:v>
                </c:pt>
                <c:pt idx="7388">
                  <c:v>25.783343800436796</c:v>
                </c:pt>
                <c:pt idx="7389">
                  <c:v>25.787371310958378</c:v>
                </c:pt>
                <c:pt idx="7390">
                  <c:v>25.771264888541069</c:v>
                </c:pt>
                <c:pt idx="7391">
                  <c:v>25.783343800436796</c:v>
                </c:pt>
                <c:pt idx="7392">
                  <c:v>25.783343800436796</c:v>
                </c:pt>
                <c:pt idx="7393">
                  <c:v>25.795428142696153</c:v>
                </c:pt>
                <c:pt idx="7394">
                  <c:v>25.787371310958378</c:v>
                </c:pt>
                <c:pt idx="7395">
                  <c:v>25.787371310958378</c:v>
                </c:pt>
                <c:pt idx="7396">
                  <c:v>25.787371310958378</c:v>
                </c:pt>
                <c:pt idx="7397">
                  <c:v>25.779316893288907</c:v>
                </c:pt>
                <c:pt idx="7398">
                  <c:v>25.791399424997053</c:v>
                </c:pt>
                <c:pt idx="7399">
                  <c:v>25.791399424997053</c:v>
                </c:pt>
                <c:pt idx="7400">
                  <c:v>25.771264888541069</c:v>
                </c:pt>
                <c:pt idx="7401">
                  <c:v>25.787371310958378</c:v>
                </c:pt>
                <c:pt idx="7402">
                  <c:v>25.783343800436796</c:v>
                </c:pt>
                <c:pt idx="7403">
                  <c:v>25.787371310958378</c:v>
                </c:pt>
                <c:pt idx="7404">
                  <c:v>25.787371310958378</c:v>
                </c:pt>
                <c:pt idx="7405">
                  <c:v>25.783343800436796</c:v>
                </c:pt>
                <c:pt idx="7406">
                  <c:v>25.783343800436796</c:v>
                </c:pt>
                <c:pt idx="7407">
                  <c:v>25.779316893288907</c:v>
                </c:pt>
                <c:pt idx="7408">
                  <c:v>25.791399424997053</c:v>
                </c:pt>
                <c:pt idx="7409">
                  <c:v>25.779316893288907</c:v>
                </c:pt>
                <c:pt idx="7410">
                  <c:v>25.783343800436796</c:v>
                </c:pt>
                <c:pt idx="7411">
                  <c:v>25.775290589371451</c:v>
                </c:pt>
                <c:pt idx="7412">
                  <c:v>25.787371310958378</c:v>
                </c:pt>
                <c:pt idx="7413">
                  <c:v>25.775290589371451</c:v>
                </c:pt>
                <c:pt idx="7414">
                  <c:v>25.779316893288907</c:v>
                </c:pt>
                <c:pt idx="7415">
                  <c:v>25.775290589371451</c:v>
                </c:pt>
                <c:pt idx="7416">
                  <c:v>25.787371310958378</c:v>
                </c:pt>
                <c:pt idx="7417">
                  <c:v>25.787371310958378</c:v>
                </c:pt>
                <c:pt idx="7418">
                  <c:v>25.791399424997053</c:v>
                </c:pt>
                <c:pt idx="7419">
                  <c:v>25.783343800436796</c:v>
                </c:pt>
                <c:pt idx="7420">
                  <c:v>25.783343800436796</c:v>
                </c:pt>
                <c:pt idx="7421">
                  <c:v>25.783343800436796</c:v>
                </c:pt>
                <c:pt idx="7422">
                  <c:v>25.787371310958378</c:v>
                </c:pt>
                <c:pt idx="7423">
                  <c:v>25.779316893288907</c:v>
                </c:pt>
                <c:pt idx="7424">
                  <c:v>25.787371310958378</c:v>
                </c:pt>
                <c:pt idx="7425">
                  <c:v>25.795428142696153</c:v>
                </c:pt>
                <c:pt idx="7426">
                  <c:v>25.783343800436796</c:v>
                </c:pt>
                <c:pt idx="7427">
                  <c:v>25.791399424997053</c:v>
                </c:pt>
                <c:pt idx="7428">
                  <c:v>25.795428142696153</c:v>
                </c:pt>
                <c:pt idx="7429">
                  <c:v>25.787371310958378</c:v>
                </c:pt>
                <c:pt idx="7430">
                  <c:v>25.771264888541069</c:v>
                </c:pt>
                <c:pt idx="7431">
                  <c:v>25.783343800436796</c:v>
                </c:pt>
                <c:pt idx="7432">
                  <c:v>25.787371310958378</c:v>
                </c:pt>
                <c:pt idx="7433">
                  <c:v>25.787371310958378</c:v>
                </c:pt>
                <c:pt idx="7434">
                  <c:v>25.779316893288907</c:v>
                </c:pt>
                <c:pt idx="7435">
                  <c:v>25.783343800436796</c:v>
                </c:pt>
                <c:pt idx="7436">
                  <c:v>25.787371310958378</c:v>
                </c:pt>
                <c:pt idx="7437">
                  <c:v>25.783343800436796</c:v>
                </c:pt>
                <c:pt idx="7438">
                  <c:v>25.795428142696153</c:v>
                </c:pt>
                <c:pt idx="7439">
                  <c:v>25.783343800436796</c:v>
                </c:pt>
                <c:pt idx="7440">
                  <c:v>25.791399424997053</c:v>
                </c:pt>
                <c:pt idx="7441">
                  <c:v>25.783343800436796</c:v>
                </c:pt>
                <c:pt idx="7442">
                  <c:v>25.787371310958378</c:v>
                </c:pt>
                <c:pt idx="7443">
                  <c:v>25.791399424997053</c:v>
                </c:pt>
                <c:pt idx="7444">
                  <c:v>25.775290589371451</c:v>
                </c:pt>
                <c:pt idx="7445">
                  <c:v>25.783343800436796</c:v>
                </c:pt>
                <c:pt idx="7446">
                  <c:v>25.795428142696153</c:v>
                </c:pt>
                <c:pt idx="7447">
                  <c:v>25.787371310958378</c:v>
                </c:pt>
                <c:pt idx="7448">
                  <c:v>25.783343800436796</c:v>
                </c:pt>
                <c:pt idx="7449">
                  <c:v>25.787371310958378</c:v>
                </c:pt>
                <c:pt idx="7450">
                  <c:v>25.791399424997053</c:v>
                </c:pt>
                <c:pt idx="7451">
                  <c:v>25.783343800436796</c:v>
                </c:pt>
                <c:pt idx="7452">
                  <c:v>25.791399424997053</c:v>
                </c:pt>
                <c:pt idx="7453">
                  <c:v>25.775290589371451</c:v>
                </c:pt>
                <c:pt idx="7454">
                  <c:v>25.791399424997053</c:v>
                </c:pt>
                <c:pt idx="7455">
                  <c:v>25.787371310958378</c:v>
                </c:pt>
                <c:pt idx="7456">
                  <c:v>25.783343800436796</c:v>
                </c:pt>
                <c:pt idx="7457">
                  <c:v>25.787371310958378</c:v>
                </c:pt>
                <c:pt idx="7458">
                  <c:v>25.779316893288907</c:v>
                </c:pt>
                <c:pt idx="7459">
                  <c:v>25.791399424997053</c:v>
                </c:pt>
                <c:pt idx="7460">
                  <c:v>25.783343800436796</c:v>
                </c:pt>
                <c:pt idx="7461">
                  <c:v>25.775290589371451</c:v>
                </c:pt>
                <c:pt idx="7462">
                  <c:v>25.791399424997053</c:v>
                </c:pt>
                <c:pt idx="7463">
                  <c:v>25.779316893288907</c:v>
                </c:pt>
                <c:pt idx="7464">
                  <c:v>25.783343800436796</c:v>
                </c:pt>
                <c:pt idx="7465">
                  <c:v>25.787371310958378</c:v>
                </c:pt>
                <c:pt idx="7466">
                  <c:v>25.775290589371451</c:v>
                </c:pt>
                <c:pt idx="7467">
                  <c:v>25.779316893288907</c:v>
                </c:pt>
                <c:pt idx="7468">
                  <c:v>25.787371310958378</c:v>
                </c:pt>
                <c:pt idx="7469">
                  <c:v>25.775290589371451</c:v>
                </c:pt>
                <c:pt idx="7470">
                  <c:v>25.783343800436796</c:v>
                </c:pt>
                <c:pt idx="7471">
                  <c:v>25.783343800436796</c:v>
                </c:pt>
                <c:pt idx="7472">
                  <c:v>25.783343800436796</c:v>
                </c:pt>
                <c:pt idx="7473">
                  <c:v>25.791399424997053</c:v>
                </c:pt>
                <c:pt idx="7474">
                  <c:v>25.787371310958378</c:v>
                </c:pt>
                <c:pt idx="7475">
                  <c:v>25.775290589371451</c:v>
                </c:pt>
                <c:pt idx="7476">
                  <c:v>25.767239790654486</c:v>
                </c:pt>
                <c:pt idx="7477">
                  <c:v>25.779316893288907</c:v>
                </c:pt>
                <c:pt idx="7478">
                  <c:v>25.779316893288907</c:v>
                </c:pt>
                <c:pt idx="7479">
                  <c:v>25.779316893288907</c:v>
                </c:pt>
                <c:pt idx="7480">
                  <c:v>25.775290589371451</c:v>
                </c:pt>
                <c:pt idx="7481">
                  <c:v>25.779316893288907</c:v>
                </c:pt>
                <c:pt idx="7482">
                  <c:v>25.779316893288907</c:v>
                </c:pt>
                <c:pt idx="7483">
                  <c:v>25.779316893288907</c:v>
                </c:pt>
                <c:pt idx="7484">
                  <c:v>25.775290589371451</c:v>
                </c:pt>
                <c:pt idx="7485">
                  <c:v>25.771264888541069</c:v>
                </c:pt>
                <c:pt idx="7486">
                  <c:v>25.771264888541069</c:v>
                </c:pt>
                <c:pt idx="7487">
                  <c:v>25.775290589371451</c:v>
                </c:pt>
                <c:pt idx="7488">
                  <c:v>25.779316893288907</c:v>
                </c:pt>
                <c:pt idx="7489">
                  <c:v>25.783343800436796</c:v>
                </c:pt>
                <c:pt idx="7490">
                  <c:v>25.783343800436796</c:v>
                </c:pt>
                <c:pt idx="7491">
                  <c:v>25.779316893288907</c:v>
                </c:pt>
                <c:pt idx="7492">
                  <c:v>25.787371310958378</c:v>
                </c:pt>
                <c:pt idx="7493">
                  <c:v>25.791399424997053</c:v>
                </c:pt>
                <c:pt idx="7494">
                  <c:v>25.787371310958378</c:v>
                </c:pt>
                <c:pt idx="7495">
                  <c:v>25.787371310958378</c:v>
                </c:pt>
                <c:pt idx="7496">
                  <c:v>25.779316893288907</c:v>
                </c:pt>
                <c:pt idx="7497">
                  <c:v>25.783343800436796</c:v>
                </c:pt>
                <c:pt idx="7498">
                  <c:v>25.783343800436796</c:v>
                </c:pt>
                <c:pt idx="7499">
                  <c:v>25.779316893288907</c:v>
                </c:pt>
                <c:pt idx="7500">
                  <c:v>25.787371310958378</c:v>
                </c:pt>
                <c:pt idx="7501">
                  <c:v>25.779316893288907</c:v>
                </c:pt>
                <c:pt idx="7502">
                  <c:v>25.783343800436796</c:v>
                </c:pt>
                <c:pt idx="7503">
                  <c:v>25.787371310958378</c:v>
                </c:pt>
                <c:pt idx="7504">
                  <c:v>25.771264888541069</c:v>
                </c:pt>
                <c:pt idx="7505">
                  <c:v>25.783343800436796</c:v>
                </c:pt>
                <c:pt idx="7506">
                  <c:v>25.775290589371451</c:v>
                </c:pt>
                <c:pt idx="7507">
                  <c:v>25.787371310958378</c:v>
                </c:pt>
                <c:pt idx="7508">
                  <c:v>25.779316893288907</c:v>
                </c:pt>
                <c:pt idx="7509">
                  <c:v>25.783343800436796</c:v>
                </c:pt>
                <c:pt idx="7510">
                  <c:v>25.775290589371451</c:v>
                </c:pt>
                <c:pt idx="7511">
                  <c:v>25.779316893288907</c:v>
                </c:pt>
                <c:pt idx="7512">
                  <c:v>25.779316893288907</c:v>
                </c:pt>
                <c:pt idx="7513">
                  <c:v>25.787371310958378</c:v>
                </c:pt>
                <c:pt idx="7514">
                  <c:v>25.779316893288907</c:v>
                </c:pt>
                <c:pt idx="7515">
                  <c:v>25.795428142696153</c:v>
                </c:pt>
                <c:pt idx="7516">
                  <c:v>25.791399424997053</c:v>
                </c:pt>
                <c:pt idx="7517">
                  <c:v>25.783343800436796</c:v>
                </c:pt>
                <c:pt idx="7518">
                  <c:v>25.787371310958378</c:v>
                </c:pt>
                <c:pt idx="7519">
                  <c:v>25.783343800436796</c:v>
                </c:pt>
                <c:pt idx="7520">
                  <c:v>25.783343800436796</c:v>
                </c:pt>
                <c:pt idx="7521">
                  <c:v>25.783343800436796</c:v>
                </c:pt>
                <c:pt idx="7522">
                  <c:v>25.787371310958378</c:v>
                </c:pt>
                <c:pt idx="7523">
                  <c:v>25.783343800436796</c:v>
                </c:pt>
                <c:pt idx="7524">
                  <c:v>25.791399424997053</c:v>
                </c:pt>
                <c:pt idx="7525">
                  <c:v>25.779316893288907</c:v>
                </c:pt>
                <c:pt idx="7526">
                  <c:v>25.787371310958378</c:v>
                </c:pt>
                <c:pt idx="7527">
                  <c:v>25.791399424997053</c:v>
                </c:pt>
                <c:pt idx="7528">
                  <c:v>25.783343800436796</c:v>
                </c:pt>
                <c:pt idx="7529">
                  <c:v>25.779316893288907</c:v>
                </c:pt>
                <c:pt idx="7530">
                  <c:v>25.783343800436796</c:v>
                </c:pt>
                <c:pt idx="7531">
                  <c:v>25.795428142696153</c:v>
                </c:pt>
                <c:pt idx="7532">
                  <c:v>25.771264888541069</c:v>
                </c:pt>
                <c:pt idx="7533">
                  <c:v>25.775290589371451</c:v>
                </c:pt>
                <c:pt idx="7534">
                  <c:v>25.783343800436796</c:v>
                </c:pt>
                <c:pt idx="7535">
                  <c:v>25.779316893288907</c:v>
                </c:pt>
                <c:pt idx="7536">
                  <c:v>25.799457464199051</c:v>
                </c:pt>
                <c:pt idx="7537">
                  <c:v>25.791399424997053</c:v>
                </c:pt>
                <c:pt idx="7538">
                  <c:v>25.775290589371451</c:v>
                </c:pt>
                <c:pt idx="7539">
                  <c:v>25.791399424997053</c:v>
                </c:pt>
                <c:pt idx="7540">
                  <c:v>25.779316893288907</c:v>
                </c:pt>
                <c:pt idx="7541">
                  <c:v>25.779316893288907</c:v>
                </c:pt>
                <c:pt idx="7542">
                  <c:v>25.783343800436796</c:v>
                </c:pt>
                <c:pt idx="7543">
                  <c:v>25.795428142696153</c:v>
                </c:pt>
                <c:pt idx="7544">
                  <c:v>25.787371310958378</c:v>
                </c:pt>
                <c:pt idx="7545">
                  <c:v>25.791399424997053</c:v>
                </c:pt>
                <c:pt idx="7546">
                  <c:v>25.783343800436796</c:v>
                </c:pt>
                <c:pt idx="7547">
                  <c:v>25.787371310958378</c:v>
                </c:pt>
                <c:pt idx="7548">
                  <c:v>25.779316893288907</c:v>
                </c:pt>
                <c:pt idx="7549">
                  <c:v>25.799457464199051</c:v>
                </c:pt>
                <c:pt idx="7550">
                  <c:v>25.779316893288907</c:v>
                </c:pt>
                <c:pt idx="7551">
                  <c:v>25.787371310958378</c:v>
                </c:pt>
                <c:pt idx="7552">
                  <c:v>25.791399424997053</c:v>
                </c:pt>
                <c:pt idx="7553">
                  <c:v>25.795428142696153</c:v>
                </c:pt>
                <c:pt idx="7554">
                  <c:v>25.783343800436796</c:v>
                </c:pt>
                <c:pt idx="7555">
                  <c:v>25.787371310958378</c:v>
                </c:pt>
                <c:pt idx="7556">
                  <c:v>25.791399424997053</c:v>
                </c:pt>
                <c:pt idx="7557">
                  <c:v>25.799457464199051</c:v>
                </c:pt>
                <c:pt idx="7558">
                  <c:v>25.795428142696153</c:v>
                </c:pt>
                <c:pt idx="7559">
                  <c:v>25.783343800436796</c:v>
                </c:pt>
                <c:pt idx="7560">
                  <c:v>25.779316893288907</c:v>
                </c:pt>
                <c:pt idx="7561">
                  <c:v>25.791399424997053</c:v>
                </c:pt>
                <c:pt idx="7562">
                  <c:v>25.783343800436796</c:v>
                </c:pt>
                <c:pt idx="7563">
                  <c:v>25.779316893288907</c:v>
                </c:pt>
                <c:pt idx="7564">
                  <c:v>25.787371310958378</c:v>
                </c:pt>
                <c:pt idx="7565">
                  <c:v>25.791399424997053</c:v>
                </c:pt>
                <c:pt idx="7566">
                  <c:v>25.791399424997053</c:v>
                </c:pt>
                <c:pt idx="7567">
                  <c:v>25.791399424997053</c:v>
                </c:pt>
                <c:pt idx="7568">
                  <c:v>25.775290589371451</c:v>
                </c:pt>
                <c:pt idx="7569">
                  <c:v>25.795428142696153</c:v>
                </c:pt>
                <c:pt idx="7570">
                  <c:v>25.787371310958378</c:v>
                </c:pt>
                <c:pt idx="7571">
                  <c:v>25.799457464199051</c:v>
                </c:pt>
                <c:pt idx="7572">
                  <c:v>25.795428142696153</c:v>
                </c:pt>
                <c:pt idx="7573">
                  <c:v>25.779316893288907</c:v>
                </c:pt>
                <c:pt idx="7574">
                  <c:v>25.791399424997053</c:v>
                </c:pt>
                <c:pt idx="7575">
                  <c:v>25.787371310958378</c:v>
                </c:pt>
                <c:pt idx="7576">
                  <c:v>25.783343800436796</c:v>
                </c:pt>
                <c:pt idx="7577">
                  <c:v>25.799457464199051</c:v>
                </c:pt>
                <c:pt idx="7578">
                  <c:v>25.775290589371451</c:v>
                </c:pt>
                <c:pt idx="7579">
                  <c:v>25.787371310958378</c:v>
                </c:pt>
                <c:pt idx="7580">
                  <c:v>25.775290589371451</c:v>
                </c:pt>
                <c:pt idx="7581">
                  <c:v>25.795428142696153</c:v>
                </c:pt>
                <c:pt idx="7582">
                  <c:v>25.791399424997053</c:v>
                </c:pt>
                <c:pt idx="7583">
                  <c:v>25.791399424997053</c:v>
                </c:pt>
                <c:pt idx="7584">
                  <c:v>25.787371310958378</c:v>
                </c:pt>
                <c:pt idx="7585">
                  <c:v>25.787371310958378</c:v>
                </c:pt>
                <c:pt idx="7586">
                  <c:v>25.795428142696153</c:v>
                </c:pt>
                <c:pt idx="7587">
                  <c:v>25.799457464199051</c:v>
                </c:pt>
                <c:pt idx="7588">
                  <c:v>25.787371310958378</c:v>
                </c:pt>
                <c:pt idx="7589">
                  <c:v>25.795428142696153</c:v>
                </c:pt>
                <c:pt idx="7590">
                  <c:v>25.783343800436796</c:v>
                </c:pt>
                <c:pt idx="7591">
                  <c:v>25.783343800436796</c:v>
                </c:pt>
                <c:pt idx="7592">
                  <c:v>25.795428142696153</c:v>
                </c:pt>
                <c:pt idx="7593">
                  <c:v>25.787371310958378</c:v>
                </c:pt>
                <c:pt idx="7594">
                  <c:v>25.787371310958378</c:v>
                </c:pt>
                <c:pt idx="7595">
                  <c:v>25.787371310958378</c:v>
                </c:pt>
                <c:pt idx="7596">
                  <c:v>25.787371310958378</c:v>
                </c:pt>
                <c:pt idx="7597">
                  <c:v>25.791399424997053</c:v>
                </c:pt>
                <c:pt idx="7598">
                  <c:v>25.787371310958378</c:v>
                </c:pt>
                <c:pt idx="7599">
                  <c:v>25.783343800436796</c:v>
                </c:pt>
                <c:pt idx="7600">
                  <c:v>25.779316893288907</c:v>
                </c:pt>
                <c:pt idx="7601">
                  <c:v>25.787371310958378</c:v>
                </c:pt>
                <c:pt idx="7602">
                  <c:v>25.783343800436796</c:v>
                </c:pt>
                <c:pt idx="7603">
                  <c:v>25.779316893288907</c:v>
                </c:pt>
                <c:pt idx="7604">
                  <c:v>25.775290589371451</c:v>
                </c:pt>
                <c:pt idx="7605">
                  <c:v>25.791399424997053</c:v>
                </c:pt>
                <c:pt idx="7606">
                  <c:v>25.779316893288907</c:v>
                </c:pt>
                <c:pt idx="7607">
                  <c:v>25.783343800436796</c:v>
                </c:pt>
                <c:pt idx="7608">
                  <c:v>25.779316893288907</c:v>
                </c:pt>
                <c:pt idx="7609">
                  <c:v>25.783343800436796</c:v>
                </c:pt>
                <c:pt idx="7610">
                  <c:v>25.767239790654486</c:v>
                </c:pt>
                <c:pt idx="7611">
                  <c:v>25.779316893288907</c:v>
                </c:pt>
                <c:pt idx="7612">
                  <c:v>25.767239790654486</c:v>
                </c:pt>
                <c:pt idx="7613">
                  <c:v>25.783343800436796</c:v>
                </c:pt>
                <c:pt idx="7614">
                  <c:v>25.783343800436796</c:v>
                </c:pt>
                <c:pt idx="7615">
                  <c:v>25.783343800436796</c:v>
                </c:pt>
                <c:pt idx="7616">
                  <c:v>25.791399424997053</c:v>
                </c:pt>
                <c:pt idx="7617">
                  <c:v>25.791399424997053</c:v>
                </c:pt>
                <c:pt idx="7618">
                  <c:v>25.795428142696153</c:v>
                </c:pt>
                <c:pt idx="7619">
                  <c:v>25.775290589371451</c:v>
                </c:pt>
                <c:pt idx="7620">
                  <c:v>25.779316893288907</c:v>
                </c:pt>
                <c:pt idx="7621">
                  <c:v>25.783343800436796</c:v>
                </c:pt>
                <c:pt idx="7622">
                  <c:v>25.783343800436796</c:v>
                </c:pt>
                <c:pt idx="7623">
                  <c:v>25.783343800436796</c:v>
                </c:pt>
                <c:pt idx="7624">
                  <c:v>25.783343800436796</c:v>
                </c:pt>
                <c:pt idx="7625">
                  <c:v>25.771264888541069</c:v>
                </c:pt>
                <c:pt idx="7626">
                  <c:v>25.783343800436796</c:v>
                </c:pt>
                <c:pt idx="7627">
                  <c:v>25.787371310958378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Лист1!$X$7</c:f>
              <c:strCache>
                <c:ptCount val="1"/>
                <c:pt idx="0">
                  <c:v>241м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Лист1!$T$8:$T$7635</c:f>
              <c:numCache>
                <c:formatCode>m/d/yyyy\ h:mm</c:formatCode>
                <c:ptCount val="7628"/>
                <c:pt idx="0">
                  <c:v>41175.083333333336</c:v>
                </c:pt>
                <c:pt idx="1">
                  <c:v>41175.104166666664</c:v>
                </c:pt>
                <c:pt idx="2">
                  <c:v>41175.125</c:v>
                </c:pt>
                <c:pt idx="3">
                  <c:v>41175.145833333336</c:v>
                </c:pt>
                <c:pt idx="4">
                  <c:v>41175.166666666664</c:v>
                </c:pt>
                <c:pt idx="5">
                  <c:v>41175.1875</c:v>
                </c:pt>
                <c:pt idx="6">
                  <c:v>41175.208333333336</c:v>
                </c:pt>
                <c:pt idx="7">
                  <c:v>41175.229166666664</c:v>
                </c:pt>
                <c:pt idx="8">
                  <c:v>41175.25</c:v>
                </c:pt>
                <c:pt idx="9">
                  <c:v>41175.270833333336</c:v>
                </c:pt>
                <c:pt idx="10">
                  <c:v>41175.291666666664</c:v>
                </c:pt>
                <c:pt idx="11">
                  <c:v>41175.3125</c:v>
                </c:pt>
                <c:pt idx="12">
                  <c:v>41175.333333333336</c:v>
                </c:pt>
                <c:pt idx="13">
                  <c:v>41175.354166666664</c:v>
                </c:pt>
                <c:pt idx="14">
                  <c:v>41175.375</c:v>
                </c:pt>
                <c:pt idx="15">
                  <c:v>41175.395833333336</c:v>
                </c:pt>
                <c:pt idx="16">
                  <c:v>41175.416666666664</c:v>
                </c:pt>
                <c:pt idx="17">
                  <c:v>41175.4375</c:v>
                </c:pt>
                <c:pt idx="18">
                  <c:v>41175.458333333336</c:v>
                </c:pt>
                <c:pt idx="19">
                  <c:v>41175.479166666664</c:v>
                </c:pt>
                <c:pt idx="20">
                  <c:v>41175.5</c:v>
                </c:pt>
                <c:pt idx="21">
                  <c:v>41175.520833333336</c:v>
                </c:pt>
                <c:pt idx="22">
                  <c:v>41175.541666666664</c:v>
                </c:pt>
                <c:pt idx="23">
                  <c:v>41175.5625</c:v>
                </c:pt>
                <c:pt idx="24">
                  <c:v>41175.583333333336</c:v>
                </c:pt>
                <c:pt idx="25">
                  <c:v>41175.604166666664</c:v>
                </c:pt>
                <c:pt idx="26">
                  <c:v>41175.625</c:v>
                </c:pt>
                <c:pt idx="27">
                  <c:v>41175.645833333336</c:v>
                </c:pt>
                <c:pt idx="28">
                  <c:v>41175.666666666664</c:v>
                </c:pt>
                <c:pt idx="29">
                  <c:v>41175.6875</c:v>
                </c:pt>
                <c:pt idx="30">
                  <c:v>41175.708333333336</c:v>
                </c:pt>
                <c:pt idx="31">
                  <c:v>41175.729166666664</c:v>
                </c:pt>
                <c:pt idx="32">
                  <c:v>41175.75</c:v>
                </c:pt>
                <c:pt idx="33">
                  <c:v>41175.770833333336</c:v>
                </c:pt>
                <c:pt idx="34">
                  <c:v>41175.791666666664</c:v>
                </c:pt>
                <c:pt idx="35">
                  <c:v>41175.8125</c:v>
                </c:pt>
                <c:pt idx="36">
                  <c:v>41175.833333333336</c:v>
                </c:pt>
                <c:pt idx="37">
                  <c:v>41175.854166666664</c:v>
                </c:pt>
                <c:pt idx="38">
                  <c:v>41175.875</c:v>
                </c:pt>
                <c:pt idx="39">
                  <c:v>41175.895833333336</c:v>
                </c:pt>
                <c:pt idx="40">
                  <c:v>41175.916666666664</c:v>
                </c:pt>
                <c:pt idx="41">
                  <c:v>41175.9375</c:v>
                </c:pt>
                <c:pt idx="42">
                  <c:v>41175.958333333336</c:v>
                </c:pt>
                <c:pt idx="43">
                  <c:v>41175.979166666664</c:v>
                </c:pt>
                <c:pt idx="44">
                  <c:v>41176</c:v>
                </c:pt>
                <c:pt idx="45">
                  <c:v>41176.020833333336</c:v>
                </c:pt>
                <c:pt idx="46">
                  <c:v>41176.041666666664</c:v>
                </c:pt>
                <c:pt idx="47">
                  <c:v>41176.0625</c:v>
                </c:pt>
                <c:pt idx="48">
                  <c:v>41176.083333333336</c:v>
                </c:pt>
                <c:pt idx="49">
                  <c:v>41176.104166666664</c:v>
                </c:pt>
                <c:pt idx="50">
                  <c:v>41176.125</c:v>
                </c:pt>
                <c:pt idx="51">
                  <c:v>41176.145833333336</c:v>
                </c:pt>
                <c:pt idx="52">
                  <c:v>41176.166666666664</c:v>
                </c:pt>
                <c:pt idx="53">
                  <c:v>41176.1875</c:v>
                </c:pt>
                <c:pt idx="54">
                  <c:v>41176.208333333336</c:v>
                </c:pt>
                <c:pt idx="55">
                  <c:v>41176.229166666664</c:v>
                </c:pt>
                <c:pt idx="56">
                  <c:v>41176.25</c:v>
                </c:pt>
                <c:pt idx="57">
                  <c:v>41176.270833333336</c:v>
                </c:pt>
                <c:pt idx="58">
                  <c:v>41176.291666666664</c:v>
                </c:pt>
                <c:pt idx="59">
                  <c:v>41176.3125</c:v>
                </c:pt>
                <c:pt idx="60">
                  <c:v>41176.333333333336</c:v>
                </c:pt>
                <c:pt idx="61">
                  <c:v>41176.354166666664</c:v>
                </c:pt>
                <c:pt idx="62">
                  <c:v>41176.375</c:v>
                </c:pt>
                <c:pt idx="63">
                  <c:v>41176.395833333336</c:v>
                </c:pt>
                <c:pt idx="64">
                  <c:v>41176.416666666664</c:v>
                </c:pt>
                <c:pt idx="65">
                  <c:v>41176.4375</c:v>
                </c:pt>
                <c:pt idx="66">
                  <c:v>41176.458333333336</c:v>
                </c:pt>
                <c:pt idx="67">
                  <c:v>41176.479166666664</c:v>
                </c:pt>
                <c:pt idx="68">
                  <c:v>41176.5</c:v>
                </c:pt>
                <c:pt idx="69">
                  <c:v>41176.520833333336</c:v>
                </c:pt>
                <c:pt idx="70">
                  <c:v>41176.541666666664</c:v>
                </c:pt>
                <c:pt idx="71">
                  <c:v>41176.5625</c:v>
                </c:pt>
                <c:pt idx="72">
                  <c:v>41176.583333333336</c:v>
                </c:pt>
                <c:pt idx="73">
                  <c:v>41176.604166666664</c:v>
                </c:pt>
                <c:pt idx="74">
                  <c:v>41176.625</c:v>
                </c:pt>
                <c:pt idx="75">
                  <c:v>41176.645833333336</c:v>
                </c:pt>
                <c:pt idx="76">
                  <c:v>41176.666666666664</c:v>
                </c:pt>
                <c:pt idx="77">
                  <c:v>41176.6875</c:v>
                </c:pt>
                <c:pt idx="78">
                  <c:v>41176.708333333336</c:v>
                </c:pt>
                <c:pt idx="79">
                  <c:v>41176.729166666664</c:v>
                </c:pt>
                <c:pt idx="80">
                  <c:v>41176.75</c:v>
                </c:pt>
                <c:pt idx="81">
                  <c:v>41176.770833333336</c:v>
                </c:pt>
                <c:pt idx="82">
                  <c:v>41176.791666666664</c:v>
                </c:pt>
                <c:pt idx="83">
                  <c:v>41176.8125</c:v>
                </c:pt>
                <c:pt idx="84">
                  <c:v>41176.833333333336</c:v>
                </c:pt>
                <c:pt idx="85">
                  <c:v>41176.854166666664</c:v>
                </c:pt>
                <c:pt idx="86">
                  <c:v>41176.875</c:v>
                </c:pt>
                <c:pt idx="87">
                  <c:v>41176.895833333336</c:v>
                </c:pt>
                <c:pt idx="88">
                  <c:v>41176.916666666664</c:v>
                </c:pt>
                <c:pt idx="89">
                  <c:v>41176.9375</c:v>
                </c:pt>
                <c:pt idx="90">
                  <c:v>41176.958333333336</c:v>
                </c:pt>
                <c:pt idx="91">
                  <c:v>41176.979166666664</c:v>
                </c:pt>
                <c:pt idx="92">
                  <c:v>41177</c:v>
                </c:pt>
                <c:pt idx="93">
                  <c:v>41177.020833333336</c:v>
                </c:pt>
                <c:pt idx="94">
                  <c:v>41177.041666666664</c:v>
                </c:pt>
                <c:pt idx="95">
                  <c:v>41177.0625</c:v>
                </c:pt>
                <c:pt idx="96">
                  <c:v>41177.083333333336</c:v>
                </c:pt>
                <c:pt idx="97">
                  <c:v>41177.104166666664</c:v>
                </c:pt>
                <c:pt idx="98">
                  <c:v>41177.125</c:v>
                </c:pt>
                <c:pt idx="99">
                  <c:v>41177.145833333336</c:v>
                </c:pt>
                <c:pt idx="100">
                  <c:v>41177.166666666664</c:v>
                </c:pt>
                <c:pt idx="101">
                  <c:v>41177.1875</c:v>
                </c:pt>
                <c:pt idx="102">
                  <c:v>41177.208333333336</c:v>
                </c:pt>
                <c:pt idx="103">
                  <c:v>41177.229166666664</c:v>
                </c:pt>
                <c:pt idx="104">
                  <c:v>41177.25</c:v>
                </c:pt>
                <c:pt idx="105">
                  <c:v>41177.270833333336</c:v>
                </c:pt>
                <c:pt idx="106">
                  <c:v>41177.291666666664</c:v>
                </c:pt>
                <c:pt idx="107">
                  <c:v>41177.3125</c:v>
                </c:pt>
                <c:pt idx="108">
                  <c:v>41177.333333333336</c:v>
                </c:pt>
                <c:pt idx="109">
                  <c:v>41177.354166666664</c:v>
                </c:pt>
                <c:pt idx="110">
                  <c:v>41177.375</c:v>
                </c:pt>
                <c:pt idx="111">
                  <c:v>41177.395833333336</c:v>
                </c:pt>
                <c:pt idx="112">
                  <c:v>41177.416666666664</c:v>
                </c:pt>
                <c:pt idx="113">
                  <c:v>41177.4375</c:v>
                </c:pt>
                <c:pt idx="114">
                  <c:v>41177.458333333336</c:v>
                </c:pt>
                <c:pt idx="115">
                  <c:v>41177.479166666664</c:v>
                </c:pt>
                <c:pt idx="116">
                  <c:v>41177.5</c:v>
                </c:pt>
                <c:pt idx="117">
                  <c:v>41177.520833333336</c:v>
                </c:pt>
                <c:pt idx="118">
                  <c:v>41177.541666666664</c:v>
                </c:pt>
                <c:pt idx="119">
                  <c:v>41177.5625</c:v>
                </c:pt>
                <c:pt idx="120">
                  <c:v>41177.583333333336</c:v>
                </c:pt>
                <c:pt idx="121">
                  <c:v>41177.604166666664</c:v>
                </c:pt>
                <c:pt idx="122">
                  <c:v>41177.625</c:v>
                </c:pt>
                <c:pt idx="123">
                  <c:v>41177.645833333336</c:v>
                </c:pt>
                <c:pt idx="124">
                  <c:v>41177.666666666664</c:v>
                </c:pt>
                <c:pt idx="125">
                  <c:v>41177.6875</c:v>
                </c:pt>
                <c:pt idx="126">
                  <c:v>41177.708333333336</c:v>
                </c:pt>
                <c:pt idx="127">
                  <c:v>41177.729166666664</c:v>
                </c:pt>
                <c:pt idx="128">
                  <c:v>41177.75</c:v>
                </c:pt>
                <c:pt idx="129">
                  <c:v>41177.770833333336</c:v>
                </c:pt>
                <c:pt idx="130">
                  <c:v>41177.791666666664</c:v>
                </c:pt>
                <c:pt idx="131">
                  <c:v>41177.8125</c:v>
                </c:pt>
                <c:pt idx="132">
                  <c:v>41177.833333333336</c:v>
                </c:pt>
                <c:pt idx="133">
                  <c:v>41177.854166666664</c:v>
                </c:pt>
                <c:pt idx="134">
                  <c:v>41177.875</c:v>
                </c:pt>
                <c:pt idx="135">
                  <c:v>41177.895833333336</c:v>
                </c:pt>
                <c:pt idx="136">
                  <c:v>41177.916666666664</c:v>
                </c:pt>
                <c:pt idx="137">
                  <c:v>41177.9375</c:v>
                </c:pt>
                <c:pt idx="138">
                  <c:v>41177.958333333336</c:v>
                </c:pt>
                <c:pt idx="139">
                  <c:v>41177.979166666664</c:v>
                </c:pt>
                <c:pt idx="140">
                  <c:v>41178</c:v>
                </c:pt>
                <c:pt idx="141">
                  <c:v>41178.020833333336</c:v>
                </c:pt>
                <c:pt idx="142">
                  <c:v>41178.041666666664</c:v>
                </c:pt>
                <c:pt idx="143">
                  <c:v>41178.0625</c:v>
                </c:pt>
                <c:pt idx="144">
                  <c:v>41178.083333333336</c:v>
                </c:pt>
                <c:pt idx="145">
                  <c:v>41178.104166666664</c:v>
                </c:pt>
                <c:pt idx="146">
                  <c:v>41178.125</c:v>
                </c:pt>
                <c:pt idx="147">
                  <c:v>41178.145833333336</c:v>
                </c:pt>
                <c:pt idx="148">
                  <c:v>41178.166666666664</c:v>
                </c:pt>
                <c:pt idx="149">
                  <c:v>41178.1875</c:v>
                </c:pt>
                <c:pt idx="150">
                  <c:v>41178.208333333336</c:v>
                </c:pt>
                <c:pt idx="151">
                  <c:v>41178.229166666664</c:v>
                </c:pt>
                <c:pt idx="152">
                  <c:v>41178.25</c:v>
                </c:pt>
                <c:pt idx="153">
                  <c:v>41178.270833333336</c:v>
                </c:pt>
                <c:pt idx="154">
                  <c:v>41178.291666666664</c:v>
                </c:pt>
                <c:pt idx="155">
                  <c:v>41178.3125</c:v>
                </c:pt>
                <c:pt idx="156">
                  <c:v>41178.333333333336</c:v>
                </c:pt>
                <c:pt idx="157">
                  <c:v>41178.354166666664</c:v>
                </c:pt>
                <c:pt idx="158">
                  <c:v>41178.375</c:v>
                </c:pt>
                <c:pt idx="159">
                  <c:v>41178.395833333336</c:v>
                </c:pt>
                <c:pt idx="160">
                  <c:v>41178.416666666664</c:v>
                </c:pt>
                <c:pt idx="161">
                  <c:v>41178.4375</c:v>
                </c:pt>
                <c:pt idx="162">
                  <c:v>41178.458333333336</c:v>
                </c:pt>
                <c:pt idx="163">
                  <c:v>41178.479166666664</c:v>
                </c:pt>
                <c:pt idx="164">
                  <c:v>41178.5</c:v>
                </c:pt>
                <c:pt idx="165">
                  <c:v>41178.520833333336</c:v>
                </c:pt>
                <c:pt idx="166">
                  <c:v>41178.541666666664</c:v>
                </c:pt>
                <c:pt idx="167">
                  <c:v>41178.5625</c:v>
                </c:pt>
                <c:pt idx="168">
                  <c:v>41178.583333333336</c:v>
                </c:pt>
                <c:pt idx="169">
                  <c:v>41178.604166666664</c:v>
                </c:pt>
                <c:pt idx="170">
                  <c:v>41178.625</c:v>
                </c:pt>
                <c:pt idx="171">
                  <c:v>41178.645833333336</c:v>
                </c:pt>
                <c:pt idx="172">
                  <c:v>41178.666666666664</c:v>
                </c:pt>
                <c:pt idx="173">
                  <c:v>41178.6875</c:v>
                </c:pt>
                <c:pt idx="174">
                  <c:v>41178.708333333336</c:v>
                </c:pt>
                <c:pt idx="175">
                  <c:v>41178.729166666664</c:v>
                </c:pt>
                <c:pt idx="176">
                  <c:v>41178.75</c:v>
                </c:pt>
                <c:pt idx="177">
                  <c:v>41178.770833333336</c:v>
                </c:pt>
                <c:pt idx="178">
                  <c:v>41178.791666666664</c:v>
                </c:pt>
                <c:pt idx="179">
                  <c:v>41178.8125</c:v>
                </c:pt>
                <c:pt idx="180">
                  <c:v>41178.833333333336</c:v>
                </c:pt>
                <c:pt idx="181">
                  <c:v>41178.854166666664</c:v>
                </c:pt>
                <c:pt idx="182">
                  <c:v>41178.875</c:v>
                </c:pt>
                <c:pt idx="183">
                  <c:v>41178.895833333336</c:v>
                </c:pt>
                <c:pt idx="184">
                  <c:v>41178.916666666664</c:v>
                </c:pt>
                <c:pt idx="185">
                  <c:v>41178.9375</c:v>
                </c:pt>
                <c:pt idx="186">
                  <c:v>41178.958333333336</c:v>
                </c:pt>
                <c:pt idx="187">
                  <c:v>41178.979166666664</c:v>
                </c:pt>
                <c:pt idx="188">
                  <c:v>41179</c:v>
                </c:pt>
                <c:pt idx="189">
                  <c:v>41179.020833333336</c:v>
                </c:pt>
                <c:pt idx="190">
                  <c:v>41179.041666666664</c:v>
                </c:pt>
                <c:pt idx="191">
                  <c:v>41179.0625</c:v>
                </c:pt>
                <c:pt idx="192">
                  <c:v>41179.083333333336</c:v>
                </c:pt>
                <c:pt idx="193">
                  <c:v>41179.104166666664</c:v>
                </c:pt>
                <c:pt idx="194">
                  <c:v>41179.125</c:v>
                </c:pt>
                <c:pt idx="195">
                  <c:v>41179.145833333336</c:v>
                </c:pt>
                <c:pt idx="196">
                  <c:v>41179.166666666664</c:v>
                </c:pt>
                <c:pt idx="197">
                  <c:v>41179.1875</c:v>
                </c:pt>
                <c:pt idx="198">
                  <c:v>41179.208333333336</c:v>
                </c:pt>
                <c:pt idx="199">
                  <c:v>41179.229166666664</c:v>
                </c:pt>
                <c:pt idx="200">
                  <c:v>41179.25</c:v>
                </c:pt>
                <c:pt idx="201">
                  <c:v>41179.270833333336</c:v>
                </c:pt>
                <c:pt idx="202">
                  <c:v>41179.291666666664</c:v>
                </c:pt>
                <c:pt idx="203">
                  <c:v>41179.3125</c:v>
                </c:pt>
                <c:pt idx="204">
                  <c:v>41179.333333333336</c:v>
                </c:pt>
                <c:pt idx="205">
                  <c:v>41179.354166666664</c:v>
                </c:pt>
                <c:pt idx="206">
                  <c:v>41179.375</c:v>
                </c:pt>
                <c:pt idx="207">
                  <c:v>41179.395833333336</c:v>
                </c:pt>
                <c:pt idx="208">
                  <c:v>41179.416666666664</c:v>
                </c:pt>
                <c:pt idx="209">
                  <c:v>41179.4375</c:v>
                </c:pt>
                <c:pt idx="210">
                  <c:v>41179.458333333336</c:v>
                </c:pt>
                <c:pt idx="211">
                  <c:v>41179.479166666664</c:v>
                </c:pt>
                <c:pt idx="212">
                  <c:v>41179.5</c:v>
                </c:pt>
                <c:pt idx="213">
                  <c:v>41179.520833333336</c:v>
                </c:pt>
                <c:pt idx="214">
                  <c:v>41179.541666666664</c:v>
                </c:pt>
                <c:pt idx="215">
                  <c:v>41179.5625</c:v>
                </c:pt>
                <c:pt idx="216">
                  <c:v>41179.583333333336</c:v>
                </c:pt>
                <c:pt idx="217">
                  <c:v>41179.604166666664</c:v>
                </c:pt>
                <c:pt idx="218">
                  <c:v>41179.625</c:v>
                </c:pt>
                <c:pt idx="219">
                  <c:v>41179.645833333336</c:v>
                </c:pt>
                <c:pt idx="220">
                  <c:v>41179.666666666664</c:v>
                </c:pt>
                <c:pt idx="221">
                  <c:v>41179.6875</c:v>
                </c:pt>
                <c:pt idx="222">
                  <c:v>41179.708333333336</c:v>
                </c:pt>
                <c:pt idx="223">
                  <c:v>41179.729166666664</c:v>
                </c:pt>
                <c:pt idx="224">
                  <c:v>41179.75</c:v>
                </c:pt>
                <c:pt idx="225">
                  <c:v>41179.770833333336</c:v>
                </c:pt>
                <c:pt idx="226">
                  <c:v>41179.791666666664</c:v>
                </c:pt>
                <c:pt idx="227">
                  <c:v>41179.8125</c:v>
                </c:pt>
                <c:pt idx="228">
                  <c:v>41179.833333333336</c:v>
                </c:pt>
                <c:pt idx="229">
                  <c:v>41179.854166666664</c:v>
                </c:pt>
                <c:pt idx="230">
                  <c:v>41179.875</c:v>
                </c:pt>
                <c:pt idx="231">
                  <c:v>41179.895833333336</c:v>
                </c:pt>
                <c:pt idx="232">
                  <c:v>41179.916666666664</c:v>
                </c:pt>
                <c:pt idx="233">
                  <c:v>41179.9375</c:v>
                </c:pt>
                <c:pt idx="234">
                  <c:v>41179.958333333336</c:v>
                </c:pt>
                <c:pt idx="235">
                  <c:v>41179.979166666664</c:v>
                </c:pt>
                <c:pt idx="236">
                  <c:v>41180</c:v>
                </c:pt>
                <c:pt idx="237">
                  <c:v>41180.020833333336</c:v>
                </c:pt>
                <c:pt idx="238">
                  <c:v>41180.041666666664</c:v>
                </c:pt>
                <c:pt idx="239">
                  <c:v>41180.0625</c:v>
                </c:pt>
                <c:pt idx="240">
                  <c:v>41180.083333333336</c:v>
                </c:pt>
                <c:pt idx="241">
                  <c:v>41180.104166666664</c:v>
                </c:pt>
                <c:pt idx="242">
                  <c:v>41180.125</c:v>
                </c:pt>
                <c:pt idx="243">
                  <c:v>41180.145833333336</c:v>
                </c:pt>
                <c:pt idx="244">
                  <c:v>41180.166666666664</c:v>
                </c:pt>
                <c:pt idx="245">
                  <c:v>41180.1875</c:v>
                </c:pt>
                <c:pt idx="246">
                  <c:v>41180.208333333336</c:v>
                </c:pt>
                <c:pt idx="247">
                  <c:v>41180.229166666664</c:v>
                </c:pt>
                <c:pt idx="248">
                  <c:v>41180.25</c:v>
                </c:pt>
                <c:pt idx="249">
                  <c:v>41180.270833333336</c:v>
                </c:pt>
                <c:pt idx="250">
                  <c:v>41180.291666666664</c:v>
                </c:pt>
                <c:pt idx="251">
                  <c:v>41180.3125</c:v>
                </c:pt>
                <c:pt idx="252">
                  <c:v>41180.333333333336</c:v>
                </c:pt>
                <c:pt idx="253">
                  <c:v>41180.354166666664</c:v>
                </c:pt>
                <c:pt idx="254">
                  <c:v>41180.375</c:v>
                </c:pt>
                <c:pt idx="255">
                  <c:v>41180.395833333336</c:v>
                </c:pt>
                <c:pt idx="256">
                  <c:v>41180.416666666664</c:v>
                </c:pt>
                <c:pt idx="257">
                  <c:v>41180.4375</c:v>
                </c:pt>
                <c:pt idx="258">
                  <c:v>41180.458333333336</c:v>
                </c:pt>
                <c:pt idx="259">
                  <c:v>41180.479166666664</c:v>
                </c:pt>
                <c:pt idx="260">
                  <c:v>41180.5</c:v>
                </c:pt>
                <c:pt idx="261">
                  <c:v>41180.520833333336</c:v>
                </c:pt>
                <c:pt idx="262">
                  <c:v>41180.541666666664</c:v>
                </c:pt>
                <c:pt idx="263">
                  <c:v>41180.5625</c:v>
                </c:pt>
                <c:pt idx="264">
                  <c:v>41180.583333333336</c:v>
                </c:pt>
                <c:pt idx="265">
                  <c:v>41180.604166666664</c:v>
                </c:pt>
                <c:pt idx="266">
                  <c:v>41180.625</c:v>
                </c:pt>
                <c:pt idx="267">
                  <c:v>41180.645833333336</c:v>
                </c:pt>
                <c:pt idx="268">
                  <c:v>41180.666666666664</c:v>
                </c:pt>
                <c:pt idx="269">
                  <c:v>41180.6875</c:v>
                </c:pt>
                <c:pt idx="270">
                  <c:v>41180.708333333336</c:v>
                </c:pt>
                <c:pt idx="271">
                  <c:v>41180.729166666664</c:v>
                </c:pt>
                <c:pt idx="272">
                  <c:v>41180.75</c:v>
                </c:pt>
                <c:pt idx="273">
                  <c:v>41180.770833333336</c:v>
                </c:pt>
                <c:pt idx="274">
                  <c:v>41180.791666666664</c:v>
                </c:pt>
                <c:pt idx="275">
                  <c:v>41180.8125</c:v>
                </c:pt>
                <c:pt idx="276">
                  <c:v>41180.833333333336</c:v>
                </c:pt>
                <c:pt idx="277">
                  <c:v>41180.854166666664</c:v>
                </c:pt>
                <c:pt idx="278">
                  <c:v>41180.875</c:v>
                </c:pt>
                <c:pt idx="279">
                  <c:v>41180.895833333336</c:v>
                </c:pt>
                <c:pt idx="280">
                  <c:v>41180.916666666664</c:v>
                </c:pt>
                <c:pt idx="281">
                  <c:v>41180.9375</c:v>
                </c:pt>
                <c:pt idx="282">
                  <c:v>41180.958333333336</c:v>
                </c:pt>
                <c:pt idx="283">
                  <c:v>41180.979166666664</c:v>
                </c:pt>
                <c:pt idx="284">
                  <c:v>41181</c:v>
                </c:pt>
                <c:pt idx="285">
                  <c:v>41181.020833333336</c:v>
                </c:pt>
                <c:pt idx="286">
                  <c:v>41181.041666666664</c:v>
                </c:pt>
                <c:pt idx="287">
                  <c:v>41181.0625</c:v>
                </c:pt>
                <c:pt idx="288">
                  <c:v>41181.083333333336</c:v>
                </c:pt>
                <c:pt idx="289">
                  <c:v>41181.104166666664</c:v>
                </c:pt>
                <c:pt idx="290">
                  <c:v>41181.125</c:v>
                </c:pt>
                <c:pt idx="291">
                  <c:v>41181.145833333336</c:v>
                </c:pt>
                <c:pt idx="292">
                  <c:v>41181.166666666664</c:v>
                </c:pt>
                <c:pt idx="293">
                  <c:v>41181.1875</c:v>
                </c:pt>
                <c:pt idx="294">
                  <c:v>41181.208333333336</c:v>
                </c:pt>
                <c:pt idx="295">
                  <c:v>41181.229166666664</c:v>
                </c:pt>
                <c:pt idx="296">
                  <c:v>41181.25</c:v>
                </c:pt>
                <c:pt idx="297">
                  <c:v>41181.270833333336</c:v>
                </c:pt>
                <c:pt idx="298">
                  <c:v>41181.291666666664</c:v>
                </c:pt>
                <c:pt idx="299">
                  <c:v>41181.3125</c:v>
                </c:pt>
                <c:pt idx="300">
                  <c:v>41181.333333333336</c:v>
                </c:pt>
                <c:pt idx="301">
                  <c:v>41181.354166666664</c:v>
                </c:pt>
                <c:pt idx="302">
                  <c:v>41181.375</c:v>
                </c:pt>
                <c:pt idx="303">
                  <c:v>41181.395833333336</c:v>
                </c:pt>
                <c:pt idx="304">
                  <c:v>41181.416666666664</c:v>
                </c:pt>
                <c:pt idx="305">
                  <c:v>41181.4375</c:v>
                </c:pt>
                <c:pt idx="306">
                  <c:v>41181.458333333336</c:v>
                </c:pt>
                <c:pt idx="307">
                  <c:v>41181.479166666664</c:v>
                </c:pt>
                <c:pt idx="308">
                  <c:v>41181.5</c:v>
                </c:pt>
                <c:pt idx="309">
                  <c:v>41181.520833333336</c:v>
                </c:pt>
                <c:pt idx="310">
                  <c:v>41181.541666666664</c:v>
                </c:pt>
                <c:pt idx="311">
                  <c:v>41181.5625</c:v>
                </c:pt>
                <c:pt idx="312">
                  <c:v>41181.583333333336</c:v>
                </c:pt>
                <c:pt idx="313">
                  <c:v>41181.604166666664</c:v>
                </c:pt>
                <c:pt idx="314">
                  <c:v>41181.625</c:v>
                </c:pt>
                <c:pt idx="315">
                  <c:v>41181.645833333336</c:v>
                </c:pt>
                <c:pt idx="316">
                  <c:v>41181.666666666664</c:v>
                </c:pt>
                <c:pt idx="317">
                  <c:v>41181.6875</c:v>
                </c:pt>
                <c:pt idx="318">
                  <c:v>41181.708333333336</c:v>
                </c:pt>
                <c:pt idx="319">
                  <c:v>41181.729166666664</c:v>
                </c:pt>
                <c:pt idx="320">
                  <c:v>41181.75</c:v>
                </c:pt>
                <c:pt idx="321">
                  <c:v>41181.770833333336</c:v>
                </c:pt>
                <c:pt idx="322">
                  <c:v>41181.791666666664</c:v>
                </c:pt>
                <c:pt idx="323">
                  <c:v>41181.8125</c:v>
                </c:pt>
                <c:pt idx="324">
                  <c:v>41181.833333333336</c:v>
                </c:pt>
                <c:pt idx="325">
                  <c:v>41181.854166666664</c:v>
                </c:pt>
                <c:pt idx="326">
                  <c:v>41181.875</c:v>
                </c:pt>
                <c:pt idx="327">
                  <c:v>41181.895833333336</c:v>
                </c:pt>
                <c:pt idx="328">
                  <c:v>41181.916666666664</c:v>
                </c:pt>
                <c:pt idx="329">
                  <c:v>41181.9375</c:v>
                </c:pt>
                <c:pt idx="330">
                  <c:v>41181.958333333336</c:v>
                </c:pt>
                <c:pt idx="331">
                  <c:v>41181.979166666664</c:v>
                </c:pt>
                <c:pt idx="332">
                  <c:v>41182</c:v>
                </c:pt>
                <c:pt idx="333">
                  <c:v>41182.020833333336</c:v>
                </c:pt>
                <c:pt idx="334">
                  <c:v>41182.041666666664</c:v>
                </c:pt>
                <c:pt idx="335">
                  <c:v>41182.0625</c:v>
                </c:pt>
                <c:pt idx="336">
                  <c:v>41182.083333333336</c:v>
                </c:pt>
                <c:pt idx="337">
                  <c:v>41182.104166666664</c:v>
                </c:pt>
                <c:pt idx="338">
                  <c:v>41182.125</c:v>
                </c:pt>
                <c:pt idx="339">
                  <c:v>41182.145833333336</c:v>
                </c:pt>
                <c:pt idx="340">
                  <c:v>41182.166666666664</c:v>
                </c:pt>
                <c:pt idx="341">
                  <c:v>41182.1875</c:v>
                </c:pt>
                <c:pt idx="342">
                  <c:v>41182.208333333336</c:v>
                </c:pt>
                <c:pt idx="343">
                  <c:v>41182.229166666664</c:v>
                </c:pt>
                <c:pt idx="344">
                  <c:v>41182.25</c:v>
                </c:pt>
                <c:pt idx="345">
                  <c:v>41182.270833333336</c:v>
                </c:pt>
                <c:pt idx="346">
                  <c:v>41182.291666666664</c:v>
                </c:pt>
                <c:pt idx="347">
                  <c:v>41182.3125</c:v>
                </c:pt>
                <c:pt idx="348">
                  <c:v>41182.333333333336</c:v>
                </c:pt>
                <c:pt idx="349">
                  <c:v>41182.354166666664</c:v>
                </c:pt>
                <c:pt idx="350">
                  <c:v>41182.375</c:v>
                </c:pt>
                <c:pt idx="351">
                  <c:v>41182.395833333336</c:v>
                </c:pt>
                <c:pt idx="352">
                  <c:v>41182.416666666664</c:v>
                </c:pt>
                <c:pt idx="353">
                  <c:v>41182.4375</c:v>
                </c:pt>
                <c:pt idx="354">
                  <c:v>41182.458333333336</c:v>
                </c:pt>
                <c:pt idx="355">
                  <c:v>41182.479166666664</c:v>
                </c:pt>
                <c:pt idx="356">
                  <c:v>41182.5</c:v>
                </c:pt>
                <c:pt idx="357">
                  <c:v>41182.520833333336</c:v>
                </c:pt>
                <c:pt idx="358">
                  <c:v>41182.541666666664</c:v>
                </c:pt>
                <c:pt idx="359">
                  <c:v>41182.5625</c:v>
                </c:pt>
                <c:pt idx="360">
                  <c:v>41182.583333333336</c:v>
                </c:pt>
                <c:pt idx="361">
                  <c:v>41182.604166666664</c:v>
                </c:pt>
                <c:pt idx="362">
                  <c:v>41182.625</c:v>
                </c:pt>
                <c:pt idx="363">
                  <c:v>41182.645833333336</c:v>
                </c:pt>
                <c:pt idx="364">
                  <c:v>41182.666666666664</c:v>
                </c:pt>
                <c:pt idx="365">
                  <c:v>41182.6875</c:v>
                </c:pt>
                <c:pt idx="366">
                  <c:v>41182.708333333336</c:v>
                </c:pt>
                <c:pt idx="367">
                  <c:v>41182.729166666664</c:v>
                </c:pt>
                <c:pt idx="368">
                  <c:v>41182.75</c:v>
                </c:pt>
                <c:pt idx="369">
                  <c:v>41182.770833333336</c:v>
                </c:pt>
                <c:pt idx="370">
                  <c:v>41182.791666666664</c:v>
                </c:pt>
                <c:pt idx="371">
                  <c:v>41182.8125</c:v>
                </c:pt>
                <c:pt idx="372">
                  <c:v>41182.833333333336</c:v>
                </c:pt>
                <c:pt idx="373">
                  <c:v>41182.854166666664</c:v>
                </c:pt>
                <c:pt idx="374">
                  <c:v>41182.875</c:v>
                </c:pt>
                <c:pt idx="375">
                  <c:v>41182.895833333336</c:v>
                </c:pt>
                <c:pt idx="376">
                  <c:v>41182.916666666664</c:v>
                </c:pt>
                <c:pt idx="377">
                  <c:v>41182.9375</c:v>
                </c:pt>
                <c:pt idx="378">
                  <c:v>41182.958333333336</c:v>
                </c:pt>
                <c:pt idx="379">
                  <c:v>41182.979166666664</c:v>
                </c:pt>
                <c:pt idx="380">
                  <c:v>41183</c:v>
                </c:pt>
                <c:pt idx="381">
                  <c:v>41183.020833333336</c:v>
                </c:pt>
                <c:pt idx="382">
                  <c:v>41183.041666666664</c:v>
                </c:pt>
                <c:pt idx="383">
                  <c:v>41183.0625</c:v>
                </c:pt>
                <c:pt idx="384">
                  <c:v>41183.083333333336</c:v>
                </c:pt>
                <c:pt idx="385">
                  <c:v>41183.104166666664</c:v>
                </c:pt>
                <c:pt idx="386">
                  <c:v>41183.125</c:v>
                </c:pt>
                <c:pt idx="387">
                  <c:v>41183.145833333336</c:v>
                </c:pt>
                <c:pt idx="388">
                  <c:v>41183.166666666664</c:v>
                </c:pt>
                <c:pt idx="389">
                  <c:v>41183.1875</c:v>
                </c:pt>
                <c:pt idx="390">
                  <c:v>41183.208333333336</c:v>
                </c:pt>
                <c:pt idx="391">
                  <c:v>41183.229166666664</c:v>
                </c:pt>
                <c:pt idx="392">
                  <c:v>41183.25</c:v>
                </c:pt>
                <c:pt idx="393">
                  <c:v>41183.270833333336</c:v>
                </c:pt>
                <c:pt idx="394">
                  <c:v>41183.291666666664</c:v>
                </c:pt>
                <c:pt idx="395">
                  <c:v>41183.3125</c:v>
                </c:pt>
                <c:pt idx="396">
                  <c:v>41183.333333333336</c:v>
                </c:pt>
                <c:pt idx="397">
                  <c:v>41183.354166666664</c:v>
                </c:pt>
                <c:pt idx="398">
                  <c:v>41183.375</c:v>
                </c:pt>
                <c:pt idx="399">
                  <c:v>41183.395833333336</c:v>
                </c:pt>
                <c:pt idx="400">
                  <c:v>41183.416666666664</c:v>
                </c:pt>
                <c:pt idx="401">
                  <c:v>41183.4375</c:v>
                </c:pt>
                <c:pt idx="402">
                  <c:v>41183.458333333336</c:v>
                </c:pt>
                <c:pt idx="403">
                  <c:v>41183.479166666664</c:v>
                </c:pt>
                <c:pt idx="404">
                  <c:v>41183.5</c:v>
                </c:pt>
                <c:pt idx="405">
                  <c:v>41183.520833333336</c:v>
                </c:pt>
                <c:pt idx="406">
                  <c:v>41183.541666666664</c:v>
                </c:pt>
                <c:pt idx="407">
                  <c:v>41183.5625</c:v>
                </c:pt>
                <c:pt idx="408">
                  <c:v>41183.583333333336</c:v>
                </c:pt>
                <c:pt idx="409">
                  <c:v>41183.604166666664</c:v>
                </c:pt>
                <c:pt idx="410">
                  <c:v>41183.625</c:v>
                </c:pt>
                <c:pt idx="411">
                  <c:v>41183.645833333336</c:v>
                </c:pt>
                <c:pt idx="412">
                  <c:v>41183.666666666664</c:v>
                </c:pt>
                <c:pt idx="413">
                  <c:v>41183.6875</c:v>
                </c:pt>
                <c:pt idx="414">
                  <c:v>41183.708333333336</c:v>
                </c:pt>
                <c:pt idx="415">
                  <c:v>41183.729166666664</c:v>
                </c:pt>
                <c:pt idx="416">
                  <c:v>41183.75</c:v>
                </c:pt>
                <c:pt idx="417">
                  <c:v>41183.770833333336</c:v>
                </c:pt>
                <c:pt idx="418">
                  <c:v>41183.791666666664</c:v>
                </c:pt>
                <c:pt idx="419">
                  <c:v>41183.8125</c:v>
                </c:pt>
                <c:pt idx="420">
                  <c:v>41183.833333333336</c:v>
                </c:pt>
                <c:pt idx="421">
                  <c:v>41183.854166666664</c:v>
                </c:pt>
                <c:pt idx="422">
                  <c:v>41183.875</c:v>
                </c:pt>
                <c:pt idx="423">
                  <c:v>41183.895833333336</c:v>
                </c:pt>
                <c:pt idx="424">
                  <c:v>41183.916666666664</c:v>
                </c:pt>
                <c:pt idx="425">
                  <c:v>41183.9375</c:v>
                </c:pt>
                <c:pt idx="426">
                  <c:v>41183.958333333336</c:v>
                </c:pt>
                <c:pt idx="427">
                  <c:v>41183.979166666664</c:v>
                </c:pt>
                <c:pt idx="428">
                  <c:v>41184</c:v>
                </c:pt>
                <c:pt idx="429">
                  <c:v>41184.020833333336</c:v>
                </c:pt>
                <c:pt idx="430">
                  <c:v>41184.041666666664</c:v>
                </c:pt>
                <c:pt idx="431">
                  <c:v>41184.0625</c:v>
                </c:pt>
                <c:pt idx="432">
                  <c:v>41184.083333333336</c:v>
                </c:pt>
                <c:pt idx="433">
                  <c:v>41184.104166666664</c:v>
                </c:pt>
                <c:pt idx="434">
                  <c:v>41184.125</c:v>
                </c:pt>
                <c:pt idx="435">
                  <c:v>41184.145833333336</c:v>
                </c:pt>
                <c:pt idx="436">
                  <c:v>41184.166666666664</c:v>
                </c:pt>
                <c:pt idx="437">
                  <c:v>41184.1875</c:v>
                </c:pt>
                <c:pt idx="438">
                  <c:v>41184.208333333336</c:v>
                </c:pt>
                <c:pt idx="439">
                  <c:v>41184.229166666664</c:v>
                </c:pt>
                <c:pt idx="440">
                  <c:v>41184.25</c:v>
                </c:pt>
                <c:pt idx="441">
                  <c:v>41184.270833333336</c:v>
                </c:pt>
                <c:pt idx="442">
                  <c:v>41184.291666666664</c:v>
                </c:pt>
                <c:pt idx="443">
                  <c:v>41184.3125</c:v>
                </c:pt>
                <c:pt idx="444">
                  <c:v>41184.333333333336</c:v>
                </c:pt>
                <c:pt idx="445">
                  <c:v>41184.354166666664</c:v>
                </c:pt>
                <c:pt idx="446">
                  <c:v>41184.375</c:v>
                </c:pt>
                <c:pt idx="447">
                  <c:v>41184.395833333336</c:v>
                </c:pt>
                <c:pt idx="448">
                  <c:v>41184.416666666664</c:v>
                </c:pt>
                <c:pt idx="449">
                  <c:v>41184.4375</c:v>
                </c:pt>
                <c:pt idx="450">
                  <c:v>41184.458333333336</c:v>
                </c:pt>
                <c:pt idx="451">
                  <c:v>41184.479166666664</c:v>
                </c:pt>
                <c:pt idx="452">
                  <c:v>41184.5</c:v>
                </c:pt>
                <c:pt idx="453">
                  <c:v>41184.520833333336</c:v>
                </c:pt>
                <c:pt idx="454">
                  <c:v>41184.541666666664</c:v>
                </c:pt>
                <c:pt idx="455">
                  <c:v>41184.5625</c:v>
                </c:pt>
                <c:pt idx="456">
                  <c:v>41184.583333333336</c:v>
                </c:pt>
                <c:pt idx="457">
                  <c:v>41184.604166666664</c:v>
                </c:pt>
                <c:pt idx="458">
                  <c:v>41184.625</c:v>
                </c:pt>
                <c:pt idx="459">
                  <c:v>41184.645833333336</c:v>
                </c:pt>
                <c:pt idx="460">
                  <c:v>41184.666666666664</c:v>
                </c:pt>
                <c:pt idx="461">
                  <c:v>41184.6875</c:v>
                </c:pt>
                <c:pt idx="462">
                  <c:v>41184.708333333336</c:v>
                </c:pt>
                <c:pt idx="463">
                  <c:v>41184.729166666664</c:v>
                </c:pt>
                <c:pt idx="464">
                  <c:v>41184.75</c:v>
                </c:pt>
                <c:pt idx="465">
                  <c:v>41184.770833333336</c:v>
                </c:pt>
                <c:pt idx="466">
                  <c:v>41184.791666666664</c:v>
                </c:pt>
                <c:pt idx="467">
                  <c:v>41184.8125</c:v>
                </c:pt>
                <c:pt idx="468">
                  <c:v>41184.833333333336</c:v>
                </c:pt>
                <c:pt idx="469">
                  <c:v>41184.854166666664</c:v>
                </c:pt>
                <c:pt idx="470">
                  <c:v>41184.875</c:v>
                </c:pt>
                <c:pt idx="471">
                  <c:v>41184.895833333336</c:v>
                </c:pt>
                <c:pt idx="472">
                  <c:v>41184.916666666664</c:v>
                </c:pt>
                <c:pt idx="473">
                  <c:v>41184.9375</c:v>
                </c:pt>
                <c:pt idx="474">
                  <c:v>41184.958333333336</c:v>
                </c:pt>
                <c:pt idx="475">
                  <c:v>41184.979166666664</c:v>
                </c:pt>
                <c:pt idx="476">
                  <c:v>41185</c:v>
                </c:pt>
                <c:pt idx="477">
                  <c:v>41185.020833333336</c:v>
                </c:pt>
                <c:pt idx="478">
                  <c:v>41185.041666666664</c:v>
                </c:pt>
                <c:pt idx="479">
                  <c:v>41185.0625</c:v>
                </c:pt>
                <c:pt idx="480">
                  <c:v>41185.083333333336</c:v>
                </c:pt>
                <c:pt idx="481">
                  <c:v>41185.104166666664</c:v>
                </c:pt>
                <c:pt idx="482">
                  <c:v>41185.125</c:v>
                </c:pt>
                <c:pt idx="483">
                  <c:v>41185.145833333336</c:v>
                </c:pt>
                <c:pt idx="484">
                  <c:v>41185.166666666664</c:v>
                </c:pt>
                <c:pt idx="485">
                  <c:v>41185.1875</c:v>
                </c:pt>
                <c:pt idx="486">
                  <c:v>41185.208333333336</c:v>
                </c:pt>
                <c:pt idx="487">
                  <c:v>41185.229166666664</c:v>
                </c:pt>
                <c:pt idx="488">
                  <c:v>41185.25</c:v>
                </c:pt>
                <c:pt idx="489">
                  <c:v>41185.270833333336</c:v>
                </c:pt>
                <c:pt idx="490">
                  <c:v>41185.291666666664</c:v>
                </c:pt>
                <c:pt idx="491">
                  <c:v>41185.3125</c:v>
                </c:pt>
                <c:pt idx="492">
                  <c:v>41185.333333333336</c:v>
                </c:pt>
                <c:pt idx="493">
                  <c:v>41185.354166666664</c:v>
                </c:pt>
                <c:pt idx="494">
                  <c:v>41185.375</c:v>
                </c:pt>
                <c:pt idx="495">
                  <c:v>41185.395833333336</c:v>
                </c:pt>
                <c:pt idx="496">
                  <c:v>41185.416666666664</c:v>
                </c:pt>
                <c:pt idx="497">
                  <c:v>41185.4375</c:v>
                </c:pt>
                <c:pt idx="498">
                  <c:v>41185.458333333336</c:v>
                </c:pt>
                <c:pt idx="499">
                  <c:v>41185.479166666664</c:v>
                </c:pt>
                <c:pt idx="500">
                  <c:v>41185.5</c:v>
                </c:pt>
                <c:pt idx="501">
                  <c:v>41185.520833333336</c:v>
                </c:pt>
                <c:pt idx="502">
                  <c:v>41185.541666666664</c:v>
                </c:pt>
                <c:pt idx="503">
                  <c:v>41185.5625</c:v>
                </c:pt>
                <c:pt idx="504">
                  <c:v>41185.583333333336</c:v>
                </c:pt>
                <c:pt idx="505">
                  <c:v>41185.604166666664</c:v>
                </c:pt>
                <c:pt idx="506">
                  <c:v>41185.625</c:v>
                </c:pt>
                <c:pt idx="507">
                  <c:v>41185.645833333336</c:v>
                </c:pt>
                <c:pt idx="508">
                  <c:v>41185.666666666664</c:v>
                </c:pt>
                <c:pt idx="509">
                  <c:v>41185.6875</c:v>
                </c:pt>
                <c:pt idx="510">
                  <c:v>41185.708333333336</c:v>
                </c:pt>
                <c:pt idx="511">
                  <c:v>41185.729166666664</c:v>
                </c:pt>
                <c:pt idx="512">
                  <c:v>41185.75</c:v>
                </c:pt>
                <c:pt idx="513">
                  <c:v>41185.770833333336</c:v>
                </c:pt>
                <c:pt idx="514">
                  <c:v>41185.791666666664</c:v>
                </c:pt>
                <c:pt idx="515">
                  <c:v>41185.8125</c:v>
                </c:pt>
                <c:pt idx="516">
                  <c:v>41185.833333333336</c:v>
                </c:pt>
                <c:pt idx="517">
                  <c:v>41185.854166666664</c:v>
                </c:pt>
                <c:pt idx="518">
                  <c:v>41185.875</c:v>
                </c:pt>
                <c:pt idx="519">
                  <c:v>41185.895833333336</c:v>
                </c:pt>
                <c:pt idx="520">
                  <c:v>41185.916666666664</c:v>
                </c:pt>
                <c:pt idx="521">
                  <c:v>41185.9375</c:v>
                </c:pt>
                <c:pt idx="522">
                  <c:v>41185.958333333336</c:v>
                </c:pt>
                <c:pt idx="523">
                  <c:v>41185.979166666664</c:v>
                </c:pt>
                <c:pt idx="524">
                  <c:v>41186</c:v>
                </c:pt>
                <c:pt idx="525">
                  <c:v>41186.020833333336</c:v>
                </c:pt>
                <c:pt idx="526">
                  <c:v>41186.041666666664</c:v>
                </c:pt>
                <c:pt idx="527">
                  <c:v>41186.0625</c:v>
                </c:pt>
                <c:pt idx="528">
                  <c:v>41186.083333333336</c:v>
                </c:pt>
                <c:pt idx="529">
                  <c:v>41186.104166666664</c:v>
                </c:pt>
                <c:pt idx="530">
                  <c:v>41186.125</c:v>
                </c:pt>
                <c:pt idx="531">
                  <c:v>41186.145833333336</c:v>
                </c:pt>
                <c:pt idx="532">
                  <c:v>41186.166666666664</c:v>
                </c:pt>
                <c:pt idx="533">
                  <c:v>41186.1875</c:v>
                </c:pt>
                <c:pt idx="534">
                  <c:v>41186.208333333336</c:v>
                </c:pt>
                <c:pt idx="535">
                  <c:v>41186.229166666664</c:v>
                </c:pt>
                <c:pt idx="536">
                  <c:v>41186.25</c:v>
                </c:pt>
                <c:pt idx="537">
                  <c:v>41186.270833333336</c:v>
                </c:pt>
                <c:pt idx="538">
                  <c:v>41186.291666666664</c:v>
                </c:pt>
                <c:pt idx="539">
                  <c:v>41186.3125</c:v>
                </c:pt>
                <c:pt idx="540">
                  <c:v>41186.333333333336</c:v>
                </c:pt>
                <c:pt idx="541">
                  <c:v>41186.354166666664</c:v>
                </c:pt>
                <c:pt idx="542">
                  <c:v>41186.375</c:v>
                </c:pt>
                <c:pt idx="543">
                  <c:v>41186.395833333336</c:v>
                </c:pt>
                <c:pt idx="544">
                  <c:v>41186.416666666664</c:v>
                </c:pt>
                <c:pt idx="545">
                  <c:v>41186.4375</c:v>
                </c:pt>
                <c:pt idx="546">
                  <c:v>41186.458333333336</c:v>
                </c:pt>
                <c:pt idx="547">
                  <c:v>41186.479166666664</c:v>
                </c:pt>
                <c:pt idx="548">
                  <c:v>41186.5</c:v>
                </c:pt>
                <c:pt idx="549">
                  <c:v>41186.520833333336</c:v>
                </c:pt>
                <c:pt idx="550">
                  <c:v>41186.541666666664</c:v>
                </c:pt>
                <c:pt idx="551">
                  <c:v>41186.5625</c:v>
                </c:pt>
                <c:pt idx="552">
                  <c:v>41186.583333333336</c:v>
                </c:pt>
                <c:pt idx="553">
                  <c:v>41186.604166666664</c:v>
                </c:pt>
                <c:pt idx="554">
                  <c:v>41186.625</c:v>
                </c:pt>
                <c:pt idx="555">
                  <c:v>41186.645833333336</c:v>
                </c:pt>
                <c:pt idx="556">
                  <c:v>41186.666666666664</c:v>
                </c:pt>
                <c:pt idx="557">
                  <c:v>41186.6875</c:v>
                </c:pt>
                <c:pt idx="558">
                  <c:v>41186.708333333336</c:v>
                </c:pt>
                <c:pt idx="559">
                  <c:v>41186.729166666664</c:v>
                </c:pt>
                <c:pt idx="560">
                  <c:v>41186.75</c:v>
                </c:pt>
                <c:pt idx="561">
                  <c:v>41186.770833333336</c:v>
                </c:pt>
                <c:pt idx="562">
                  <c:v>41186.791666666664</c:v>
                </c:pt>
                <c:pt idx="563">
                  <c:v>41186.8125</c:v>
                </c:pt>
                <c:pt idx="564">
                  <c:v>41186.833333333336</c:v>
                </c:pt>
                <c:pt idx="565">
                  <c:v>41186.854166666664</c:v>
                </c:pt>
                <c:pt idx="566">
                  <c:v>41186.875</c:v>
                </c:pt>
                <c:pt idx="567">
                  <c:v>41186.895833333336</c:v>
                </c:pt>
                <c:pt idx="568">
                  <c:v>41186.916666666664</c:v>
                </c:pt>
                <c:pt idx="569">
                  <c:v>41186.9375</c:v>
                </c:pt>
                <c:pt idx="570">
                  <c:v>41186.958333333336</c:v>
                </c:pt>
                <c:pt idx="571">
                  <c:v>41186.979166666664</c:v>
                </c:pt>
                <c:pt idx="572">
                  <c:v>41187</c:v>
                </c:pt>
                <c:pt idx="573">
                  <c:v>41187.020833333336</c:v>
                </c:pt>
                <c:pt idx="574">
                  <c:v>41187.041666666664</c:v>
                </c:pt>
                <c:pt idx="575">
                  <c:v>41187.0625</c:v>
                </c:pt>
                <c:pt idx="576">
                  <c:v>41187.083333333336</c:v>
                </c:pt>
                <c:pt idx="577">
                  <c:v>41187.104166666664</c:v>
                </c:pt>
                <c:pt idx="578">
                  <c:v>41187.125</c:v>
                </c:pt>
                <c:pt idx="579">
                  <c:v>41187.145833333336</c:v>
                </c:pt>
                <c:pt idx="580">
                  <c:v>41187.166666666664</c:v>
                </c:pt>
                <c:pt idx="581">
                  <c:v>41187.1875</c:v>
                </c:pt>
                <c:pt idx="582">
                  <c:v>41187.208333333336</c:v>
                </c:pt>
                <c:pt idx="583">
                  <c:v>41187.229166666664</c:v>
                </c:pt>
                <c:pt idx="584">
                  <c:v>41187.25</c:v>
                </c:pt>
                <c:pt idx="585">
                  <c:v>41187.270833333336</c:v>
                </c:pt>
                <c:pt idx="586">
                  <c:v>41187.291666666664</c:v>
                </c:pt>
                <c:pt idx="587">
                  <c:v>41187.3125</c:v>
                </c:pt>
                <c:pt idx="588">
                  <c:v>41187.333333333336</c:v>
                </c:pt>
                <c:pt idx="589">
                  <c:v>41187.354166666664</c:v>
                </c:pt>
                <c:pt idx="590">
                  <c:v>41187.375</c:v>
                </c:pt>
                <c:pt idx="591">
                  <c:v>41187.395833333336</c:v>
                </c:pt>
                <c:pt idx="592">
                  <c:v>41187.416666666664</c:v>
                </c:pt>
                <c:pt idx="593">
                  <c:v>41187.4375</c:v>
                </c:pt>
                <c:pt idx="594">
                  <c:v>41187.458333333336</c:v>
                </c:pt>
                <c:pt idx="595">
                  <c:v>41187.479166666664</c:v>
                </c:pt>
                <c:pt idx="596">
                  <c:v>41187.5</c:v>
                </c:pt>
                <c:pt idx="597">
                  <c:v>41187.520833333336</c:v>
                </c:pt>
                <c:pt idx="598">
                  <c:v>41187.541666666664</c:v>
                </c:pt>
                <c:pt idx="599">
                  <c:v>41187.5625</c:v>
                </c:pt>
                <c:pt idx="600">
                  <c:v>41187.583333333336</c:v>
                </c:pt>
                <c:pt idx="601">
                  <c:v>41187.604166666664</c:v>
                </c:pt>
                <c:pt idx="602">
                  <c:v>41187.625</c:v>
                </c:pt>
                <c:pt idx="603">
                  <c:v>41187.645833333336</c:v>
                </c:pt>
                <c:pt idx="604">
                  <c:v>41187.666666666664</c:v>
                </c:pt>
                <c:pt idx="605">
                  <c:v>41187.6875</c:v>
                </c:pt>
                <c:pt idx="606">
                  <c:v>41187.708333333336</c:v>
                </c:pt>
                <c:pt idx="607">
                  <c:v>41187.729166666664</c:v>
                </c:pt>
                <c:pt idx="608">
                  <c:v>41187.75</c:v>
                </c:pt>
                <c:pt idx="609">
                  <c:v>41187.770833333336</c:v>
                </c:pt>
                <c:pt idx="610">
                  <c:v>41187.791666666664</c:v>
                </c:pt>
                <c:pt idx="611">
                  <c:v>41187.8125</c:v>
                </c:pt>
                <c:pt idx="612">
                  <c:v>41187.833333333336</c:v>
                </c:pt>
                <c:pt idx="613">
                  <c:v>41187.854166666664</c:v>
                </c:pt>
                <c:pt idx="614">
                  <c:v>41187.875</c:v>
                </c:pt>
                <c:pt idx="615">
                  <c:v>41187.895833333336</c:v>
                </c:pt>
                <c:pt idx="616">
                  <c:v>41187.916666666664</c:v>
                </c:pt>
                <c:pt idx="617">
                  <c:v>41187.9375</c:v>
                </c:pt>
                <c:pt idx="618">
                  <c:v>41187.958333333336</c:v>
                </c:pt>
                <c:pt idx="619">
                  <c:v>41187.979166666664</c:v>
                </c:pt>
                <c:pt idx="620">
                  <c:v>41188</c:v>
                </c:pt>
                <c:pt idx="621">
                  <c:v>41188.020833333336</c:v>
                </c:pt>
                <c:pt idx="622">
                  <c:v>41188.041666666664</c:v>
                </c:pt>
                <c:pt idx="623">
                  <c:v>41188.0625</c:v>
                </c:pt>
                <c:pt idx="624">
                  <c:v>41188.083333333336</c:v>
                </c:pt>
                <c:pt idx="625">
                  <c:v>41188.104166666664</c:v>
                </c:pt>
                <c:pt idx="626">
                  <c:v>41188.125</c:v>
                </c:pt>
                <c:pt idx="627">
                  <c:v>41188.145833333336</c:v>
                </c:pt>
                <c:pt idx="628">
                  <c:v>41188.166666666664</c:v>
                </c:pt>
                <c:pt idx="629">
                  <c:v>41188.1875</c:v>
                </c:pt>
                <c:pt idx="630">
                  <c:v>41188.208333333336</c:v>
                </c:pt>
                <c:pt idx="631">
                  <c:v>41188.229166666664</c:v>
                </c:pt>
                <c:pt idx="632">
                  <c:v>41188.25</c:v>
                </c:pt>
                <c:pt idx="633">
                  <c:v>41188.270833333336</c:v>
                </c:pt>
                <c:pt idx="634">
                  <c:v>41188.291666666664</c:v>
                </c:pt>
                <c:pt idx="635">
                  <c:v>41188.3125</c:v>
                </c:pt>
                <c:pt idx="636">
                  <c:v>41188.333333333336</c:v>
                </c:pt>
                <c:pt idx="637">
                  <c:v>41188.354166666664</c:v>
                </c:pt>
                <c:pt idx="638">
                  <c:v>41188.375</c:v>
                </c:pt>
                <c:pt idx="639">
                  <c:v>41188.395833333336</c:v>
                </c:pt>
                <c:pt idx="640">
                  <c:v>41188.416666666664</c:v>
                </c:pt>
                <c:pt idx="641">
                  <c:v>41188.4375</c:v>
                </c:pt>
                <c:pt idx="642">
                  <c:v>41188.458333333336</c:v>
                </c:pt>
                <c:pt idx="643">
                  <c:v>41188.479166666664</c:v>
                </c:pt>
                <c:pt idx="644">
                  <c:v>41188.5</c:v>
                </c:pt>
                <c:pt idx="645">
                  <c:v>41188.520833333336</c:v>
                </c:pt>
                <c:pt idx="646">
                  <c:v>41188.541666666664</c:v>
                </c:pt>
                <c:pt idx="647">
                  <c:v>41188.5625</c:v>
                </c:pt>
                <c:pt idx="648">
                  <c:v>41188.583333333336</c:v>
                </c:pt>
                <c:pt idx="649">
                  <c:v>41188.604166666664</c:v>
                </c:pt>
                <c:pt idx="650">
                  <c:v>41188.625</c:v>
                </c:pt>
                <c:pt idx="651">
                  <c:v>41188.645833333336</c:v>
                </c:pt>
                <c:pt idx="652">
                  <c:v>41188.666666666664</c:v>
                </c:pt>
                <c:pt idx="653">
                  <c:v>41188.6875</c:v>
                </c:pt>
                <c:pt idx="654">
                  <c:v>41188.708333333336</c:v>
                </c:pt>
                <c:pt idx="655">
                  <c:v>41188.729166666664</c:v>
                </c:pt>
                <c:pt idx="656">
                  <c:v>41188.75</c:v>
                </c:pt>
                <c:pt idx="657">
                  <c:v>41188.770833333336</c:v>
                </c:pt>
                <c:pt idx="658">
                  <c:v>41188.791666666664</c:v>
                </c:pt>
                <c:pt idx="659">
                  <c:v>41188.8125</c:v>
                </c:pt>
                <c:pt idx="660">
                  <c:v>41188.833333333336</c:v>
                </c:pt>
                <c:pt idx="661">
                  <c:v>41188.854166666664</c:v>
                </c:pt>
                <c:pt idx="662">
                  <c:v>41188.875</c:v>
                </c:pt>
                <c:pt idx="663">
                  <c:v>41188.895833333336</c:v>
                </c:pt>
                <c:pt idx="664">
                  <c:v>41188.916666666664</c:v>
                </c:pt>
                <c:pt idx="665">
                  <c:v>41188.9375</c:v>
                </c:pt>
                <c:pt idx="666">
                  <c:v>41188.958333333336</c:v>
                </c:pt>
                <c:pt idx="667">
                  <c:v>41188.979166666664</c:v>
                </c:pt>
                <c:pt idx="668">
                  <c:v>41189</c:v>
                </c:pt>
                <c:pt idx="669">
                  <c:v>41189.020833333336</c:v>
                </c:pt>
                <c:pt idx="670">
                  <c:v>41189.041666666664</c:v>
                </c:pt>
                <c:pt idx="671">
                  <c:v>41189.0625</c:v>
                </c:pt>
                <c:pt idx="672">
                  <c:v>41189.083333333336</c:v>
                </c:pt>
                <c:pt idx="673">
                  <c:v>41189.104166666664</c:v>
                </c:pt>
                <c:pt idx="674">
                  <c:v>41189.125</c:v>
                </c:pt>
                <c:pt idx="675">
                  <c:v>41189.145833333336</c:v>
                </c:pt>
                <c:pt idx="676">
                  <c:v>41189.166666666664</c:v>
                </c:pt>
                <c:pt idx="677">
                  <c:v>41189.1875</c:v>
                </c:pt>
                <c:pt idx="678">
                  <c:v>41189.208333333336</c:v>
                </c:pt>
                <c:pt idx="679">
                  <c:v>41189.229166666664</c:v>
                </c:pt>
                <c:pt idx="680">
                  <c:v>41189.25</c:v>
                </c:pt>
                <c:pt idx="681">
                  <c:v>41189.270833333336</c:v>
                </c:pt>
                <c:pt idx="682">
                  <c:v>41189.291666666664</c:v>
                </c:pt>
                <c:pt idx="683">
                  <c:v>41189.3125</c:v>
                </c:pt>
                <c:pt idx="684">
                  <c:v>41189.333333333336</c:v>
                </c:pt>
                <c:pt idx="685">
                  <c:v>41189.354166666664</c:v>
                </c:pt>
                <c:pt idx="686">
                  <c:v>41189.375</c:v>
                </c:pt>
                <c:pt idx="687">
                  <c:v>41189.395833333336</c:v>
                </c:pt>
                <c:pt idx="688">
                  <c:v>41189.416666666664</c:v>
                </c:pt>
                <c:pt idx="689">
                  <c:v>41189.4375</c:v>
                </c:pt>
                <c:pt idx="690">
                  <c:v>41189.458333333336</c:v>
                </c:pt>
                <c:pt idx="691">
                  <c:v>41189.479166666664</c:v>
                </c:pt>
                <c:pt idx="692">
                  <c:v>41189.5</c:v>
                </c:pt>
                <c:pt idx="693">
                  <c:v>41189.520833333336</c:v>
                </c:pt>
                <c:pt idx="694">
                  <c:v>41189.541666666664</c:v>
                </c:pt>
                <c:pt idx="695">
                  <c:v>41189.5625</c:v>
                </c:pt>
                <c:pt idx="696">
                  <c:v>41189.583333333336</c:v>
                </c:pt>
                <c:pt idx="697">
                  <c:v>41189.604166666664</c:v>
                </c:pt>
                <c:pt idx="698">
                  <c:v>41189.625</c:v>
                </c:pt>
                <c:pt idx="699">
                  <c:v>41189.645833333336</c:v>
                </c:pt>
                <c:pt idx="700">
                  <c:v>41189.666666666664</c:v>
                </c:pt>
                <c:pt idx="701">
                  <c:v>41189.6875</c:v>
                </c:pt>
                <c:pt idx="702">
                  <c:v>41189.708333333336</c:v>
                </c:pt>
                <c:pt idx="703">
                  <c:v>41189.729166666664</c:v>
                </c:pt>
                <c:pt idx="704">
                  <c:v>41189.75</c:v>
                </c:pt>
                <c:pt idx="705">
                  <c:v>41189.770833333336</c:v>
                </c:pt>
                <c:pt idx="706">
                  <c:v>41189.791666666664</c:v>
                </c:pt>
                <c:pt idx="707">
                  <c:v>41189.8125</c:v>
                </c:pt>
                <c:pt idx="708">
                  <c:v>41189.833333333336</c:v>
                </c:pt>
                <c:pt idx="709">
                  <c:v>41189.854166666664</c:v>
                </c:pt>
                <c:pt idx="710">
                  <c:v>41189.875</c:v>
                </c:pt>
                <c:pt idx="711">
                  <c:v>41189.895833333336</c:v>
                </c:pt>
                <c:pt idx="712">
                  <c:v>41189.916666666664</c:v>
                </c:pt>
                <c:pt idx="713">
                  <c:v>41189.9375</c:v>
                </c:pt>
                <c:pt idx="714">
                  <c:v>41189.958333333336</c:v>
                </c:pt>
                <c:pt idx="715">
                  <c:v>41189.979166666664</c:v>
                </c:pt>
                <c:pt idx="716">
                  <c:v>41190</c:v>
                </c:pt>
                <c:pt idx="717">
                  <c:v>41190.020833333336</c:v>
                </c:pt>
                <c:pt idx="718">
                  <c:v>41190.041666666664</c:v>
                </c:pt>
                <c:pt idx="719">
                  <c:v>41190.0625</c:v>
                </c:pt>
                <c:pt idx="720">
                  <c:v>41190.083333333336</c:v>
                </c:pt>
                <c:pt idx="721">
                  <c:v>41190.104166666664</c:v>
                </c:pt>
                <c:pt idx="722">
                  <c:v>41190.125</c:v>
                </c:pt>
                <c:pt idx="723">
                  <c:v>41190.145833333336</c:v>
                </c:pt>
                <c:pt idx="724">
                  <c:v>41190.166666666664</c:v>
                </c:pt>
                <c:pt idx="725">
                  <c:v>41190.1875</c:v>
                </c:pt>
                <c:pt idx="726">
                  <c:v>41190.208333333336</c:v>
                </c:pt>
                <c:pt idx="727">
                  <c:v>41190.229166666664</c:v>
                </c:pt>
                <c:pt idx="728">
                  <c:v>41190.25</c:v>
                </c:pt>
                <c:pt idx="729">
                  <c:v>41190.270833333336</c:v>
                </c:pt>
                <c:pt idx="730">
                  <c:v>41190.291666666664</c:v>
                </c:pt>
                <c:pt idx="731">
                  <c:v>41190.3125</c:v>
                </c:pt>
                <c:pt idx="732">
                  <c:v>41190.333333333336</c:v>
                </c:pt>
                <c:pt idx="733">
                  <c:v>41190.354166666664</c:v>
                </c:pt>
                <c:pt idx="734">
                  <c:v>41190.375</c:v>
                </c:pt>
                <c:pt idx="735">
                  <c:v>41190.395833333336</c:v>
                </c:pt>
                <c:pt idx="736">
                  <c:v>41190.416666666664</c:v>
                </c:pt>
                <c:pt idx="737">
                  <c:v>41190.4375</c:v>
                </c:pt>
                <c:pt idx="738">
                  <c:v>41190.458333333336</c:v>
                </c:pt>
                <c:pt idx="739">
                  <c:v>41190.479166666664</c:v>
                </c:pt>
                <c:pt idx="740">
                  <c:v>41190.5</c:v>
                </c:pt>
                <c:pt idx="741">
                  <c:v>41190.520833333336</c:v>
                </c:pt>
                <c:pt idx="742">
                  <c:v>41190.541666666664</c:v>
                </c:pt>
                <c:pt idx="743">
                  <c:v>41190.5625</c:v>
                </c:pt>
                <c:pt idx="744">
                  <c:v>41190.583333333336</c:v>
                </c:pt>
                <c:pt idx="745">
                  <c:v>41190.604166666664</c:v>
                </c:pt>
                <c:pt idx="746">
                  <c:v>41190.625</c:v>
                </c:pt>
                <c:pt idx="747">
                  <c:v>41190.645833333336</c:v>
                </c:pt>
                <c:pt idx="748">
                  <c:v>41190.666666666664</c:v>
                </c:pt>
                <c:pt idx="749">
                  <c:v>41190.6875</c:v>
                </c:pt>
                <c:pt idx="750">
                  <c:v>41190.708333333336</c:v>
                </c:pt>
                <c:pt idx="751">
                  <c:v>41190.729166666664</c:v>
                </c:pt>
                <c:pt idx="752">
                  <c:v>41190.75</c:v>
                </c:pt>
                <c:pt idx="753">
                  <c:v>41190.770833333336</c:v>
                </c:pt>
                <c:pt idx="754">
                  <c:v>41190.791666666664</c:v>
                </c:pt>
                <c:pt idx="755">
                  <c:v>41190.8125</c:v>
                </c:pt>
                <c:pt idx="756">
                  <c:v>41190.833333333336</c:v>
                </c:pt>
                <c:pt idx="757">
                  <c:v>41190.854166666664</c:v>
                </c:pt>
                <c:pt idx="758">
                  <c:v>41190.875</c:v>
                </c:pt>
                <c:pt idx="759">
                  <c:v>41190.895833333336</c:v>
                </c:pt>
                <c:pt idx="760">
                  <c:v>41190.916666666664</c:v>
                </c:pt>
                <c:pt idx="761">
                  <c:v>41190.9375</c:v>
                </c:pt>
                <c:pt idx="762">
                  <c:v>41190.958333333336</c:v>
                </c:pt>
                <c:pt idx="763">
                  <c:v>41190.979166666664</c:v>
                </c:pt>
                <c:pt idx="764">
                  <c:v>41191</c:v>
                </c:pt>
                <c:pt idx="765">
                  <c:v>41191.020833333336</c:v>
                </c:pt>
                <c:pt idx="766">
                  <c:v>41191.041666666664</c:v>
                </c:pt>
                <c:pt idx="767">
                  <c:v>41191.0625</c:v>
                </c:pt>
                <c:pt idx="768">
                  <c:v>41191.083333333336</c:v>
                </c:pt>
                <c:pt idx="769">
                  <c:v>41191.104166666664</c:v>
                </c:pt>
                <c:pt idx="770">
                  <c:v>41191.125</c:v>
                </c:pt>
                <c:pt idx="771">
                  <c:v>41191.145833333336</c:v>
                </c:pt>
                <c:pt idx="772">
                  <c:v>41191.166666666664</c:v>
                </c:pt>
                <c:pt idx="773">
                  <c:v>41191.1875</c:v>
                </c:pt>
                <c:pt idx="774">
                  <c:v>41191.208333333336</c:v>
                </c:pt>
                <c:pt idx="775">
                  <c:v>41191.229166666664</c:v>
                </c:pt>
                <c:pt idx="776">
                  <c:v>41191.25</c:v>
                </c:pt>
                <c:pt idx="777">
                  <c:v>41191.270833333336</c:v>
                </c:pt>
                <c:pt idx="778">
                  <c:v>41191.291666666664</c:v>
                </c:pt>
                <c:pt idx="779">
                  <c:v>41191.3125</c:v>
                </c:pt>
                <c:pt idx="780">
                  <c:v>41191.333333333336</c:v>
                </c:pt>
                <c:pt idx="781">
                  <c:v>41191.354166666664</c:v>
                </c:pt>
                <c:pt idx="782">
                  <c:v>41191.375</c:v>
                </c:pt>
                <c:pt idx="783">
                  <c:v>41191.395833333336</c:v>
                </c:pt>
                <c:pt idx="784">
                  <c:v>41191.416666666664</c:v>
                </c:pt>
                <c:pt idx="785">
                  <c:v>41191.4375</c:v>
                </c:pt>
                <c:pt idx="786">
                  <c:v>41191.458333333336</c:v>
                </c:pt>
                <c:pt idx="787">
                  <c:v>41191.479166666664</c:v>
                </c:pt>
                <c:pt idx="788">
                  <c:v>41191.5</c:v>
                </c:pt>
                <c:pt idx="789">
                  <c:v>41191.520833333336</c:v>
                </c:pt>
                <c:pt idx="790">
                  <c:v>41191.541666666664</c:v>
                </c:pt>
                <c:pt idx="791">
                  <c:v>41191.5625</c:v>
                </c:pt>
                <c:pt idx="792">
                  <c:v>41191.583333333336</c:v>
                </c:pt>
                <c:pt idx="793">
                  <c:v>41191.604166666664</c:v>
                </c:pt>
                <c:pt idx="794">
                  <c:v>41191.625</c:v>
                </c:pt>
                <c:pt idx="795">
                  <c:v>41191.645833333336</c:v>
                </c:pt>
                <c:pt idx="796">
                  <c:v>41191.666666666664</c:v>
                </c:pt>
                <c:pt idx="797">
                  <c:v>41191.6875</c:v>
                </c:pt>
                <c:pt idx="798">
                  <c:v>41191.708333333336</c:v>
                </c:pt>
                <c:pt idx="799">
                  <c:v>41191.729166666664</c:v>
                </c:pt>
                <c:pt idx="800">
                  <c:v>41191.75</c:v>
                </c:pt>
                <c:pt idx="801">
                  <c:v>41191.770833333336</c:v>
                </c:pt>
                <c:pt idx="802">
                  <c:v>41191.791666666664</c:v>
                </c:pt>
                <c:pt idx="803">
                  <c:v>41191.8125</c:v>
                </c:pt>
                <c:pt idx="804">
                  <c:v>41191.833333333336</c:v>
                </c:pt>
                <c:pt idx="805">
                  <c:v>41191.854166666664</c:v>
                </c:pt>
                <c:pt idx="806">
                  <c:v>41191.875</c:v>
                </c:pt>
                <c:pt idx="807">
                  <c:v>41191.895833333336</c:v>
                </c:pt>
                <c:pt idx="808">
                  <c:v>41191.916666666664</c:v>
                </c:pt>
                <c:pt idx="809">
                  <c:v>41191.9375</c:v>
                </c:pt>
                <c:pt idx="810">
                  <c:v>41191.958333333336</c:v>
                </c:pt>
                <c:pt idx="811">
                  <c:v>41191.979166666664</c:v>
                </c:pt>
                <c:pt idx="812">
                  <c:v>41192</c:v>
                </c:pt>
                <c:pt idx="813">
                  <c:v>41192.020833333336</c:v>
                </c:pt>
                <c:pt idx="814">
                  <c:v>41192.041666666664</c:v>
                </c:pt>
                <c:pt idx="815">
                  <c:v>41192.0625</c:v>
                </c:pt>
                <c:pt idx="816">
                  <c:v>41192.083333333336</c:v>
                </c:pt>
                <c:pt idx="817">
                  <c:v>41192.104166666664</c:v>
                </c:pt>
                <c:pt idx="818">
                  <c:v>41192.125</c:v>
                </c:pt>
                <c:pt idx="819">
                  <c:v>41192.145833333336</c:v>
                </c:pt>
                <c:pt idx="820">
                  <c:v>41192.166666666664</c:v>
                </c:pt>
                <c:pt idx="821">
                  <c:v>41192.1875</c:v>
                </c:pt>
                <c:pt idx="822">
                  <c:v>41192.208333333336</c:v>
                </c:pt>
                <c:pt idx="823">
                  <c:v>41192.229166666664</c:v>
                </c:pt>
                <c:pt idx="824">
                  <c:v>41192.25</c:v>
                </c:pt>
                <c:pt idx="825">
                  <c:v>41192.270833333336</c:v>
                </c:pt>
                <c:pt idx="826">
                  <c:v>41192.291666666664</c:v>
                </c:pt>
                <c:pt idx="827">
                  <c:v>41192.3125</c:v>
                </c:pt>
                <c:pt idx="828">
                  <c:v>41192.333333333336</c:v>
                </c:pt>
                <c:pt idx="829">
                  <c:v>41192.354166666664</c:v>
                </c:pt>
                <c:pt idx="830">
                  <c:v>41192.375</c:v>
                </c:pt>
                <c:pt idx="831">
                  <c:v>41192.395833333336</c:v>
                </c:pt>
                <c:pt idx="832">
                  <c:v>41192.416666666664</c:v>
                </c:pt>
                <c:pt idx="833">
                  <c:v>41192.4375</c:v>
                </c:pt>
                <c:pt idx="834">
                  <c:v>41192.458333333336</c:v>
                </c:pt>
                <c:pt idx="835">
                  <c:v>41192.479166666664</c:v>
                </c:pt>
                <c:pt idx="836">
                  <c:v>41192.5</c:v>
                </c:pt>
                <c:pt idx="837">
                  <c:v>41192.520833333336</c:v>
                </c:pt>
                <c:pt idx="838">
                  <c:v>41192.541666666664</c:v>
                </c:pt>
                <c:pt idx="839">
                  <c:v>41192.5625</c:v>
                </c:pt>
                <c:pt idx="840">
                  <c:v>41192.583333333336</c:v>
                </c:pt>
                <c:pt idx="841">
                  <c:v>41192.604166666664</c:v>
                </c:pt>
                <c:pt idx="842">
                  <c:v>41192.625</c:v>
                </c:pt>
                <c:pt idx="843">
                  <c:v>41192.645833333336</c:v>
                </c:pt>
                <c:pt idx="844">
                  <c:v>41192.666666666664</c:v>
                </c:pt>
                <c:pt idx="845">
                  <c:v>41192.6875</c:v>
                </c:pt>
                <c:pt idx="846">
                  <c:v>41192.708333333336</c:v>
                </c:pt>
                <c:pt idx="847">
                  <c:v>41192.729166666664</c:v>
                </c:pt>
                <c:pt idx="848">
                  <c:v>41192.75</c:v>
                </c:pt>
                <c:pt idx="849">
                  <c:v>41192.770833333336</c:v>
                </c:pt>
                <c:pt idx="850">
                  <c:v>41192.791666666664</c:v>
                </c:pt>
                <c:pt idx="851">
                  <c:v>41192.8125</c:v>
                </c:pt>
                <c:pt idx="852">
                  <c:v>41192.833333333336</c:v>
                </c:pt>
                <c:pt idx="853">
                  <c:v>41192.854166666664</c:v>
                </c:pt>
                <c:pt idx="854">
                  <c:v>41192.875</c:v>
                </c:pt>
                <c:pt idx="855">
                  <c:v>41192.895833333336</c:v>
                </c:pt>
                <c:pt idx="856">
                  <c:v>41192.916666666664</c:v>
                </c:pt>
                <c:pt idx="857">
                  <c:v>41192.9375</c:v>
                </c:pt>
                <c:pt idx="858">
                  <c:v>41192.958333333336</c:v>
                </c:pt>
                <c:pt idx="859">
                  <c:v>41192.979166666664</c:v>
                </c:pt>
                <c:pt idx="860">
                  <c:v>41193</c:v>
                </c:pt>
                <c:pt idx="861">
                  <c:v>41193.020833333336</c:v>
                </c:pt>
                <c:pt idx="862">
                  <c:v>41193.041666666664</c:v>
                </c:pt>
                <c:pt idx="863">
                  <c:v>41193.0625</c:v>
                </c:pt>
                <c:pt idx="864">
                  <c:v>41193.083333333336</c:v>
                </c:pt>
                <c:pt idx="865">
                  <c:v>41193.104166666664</c:v>
                </c:pt>
                <c:pt idx="866">
                  <c:v>41193.125</c:v>
                </c:pt>
                <c:pt idx="867">
                  <c:v>41193.145833333336</c:v>
                </c:pt>
                <c:pt idx="868">
                  <c:v>41193.166666666664</c:v>
                </c:pt>
                <c:pt idx="869">
                  <c:v>41193.1875</c:v>
                </c:pt>
                <c:pt idx="870">
                  <c:v>41193.208333333336</c:v>
                </c:pt>
                <c:pt idx="871">
                  <c:v>41193.229166666664</c:v>
                </c:pt>
                <c:pt idx="872">
                  <c:v>41193.25</c:v>
                </c:pt>
                <c:pt idx="873">
                  <c:v>41193.270833333336</c:v>
                </c:pt>
                <c:pt idx="874">
                  <c:v>41193.291666666664</c:v>
                </c:pt>
                <c:pt idx="875">
                  <c:v>41193.3125</c:v>
                </c:pt>
                <c:pt idx="876">
                  <c:v>41193.333333333336</c:v>
                </c:pt>
                <c:pt idx="877">
                  <c:v>41193.354166666664</c:v>
                </c:pt>
                <c:pt idx="878">
                  <c:v>41193.375</c:v>
                </c:pt>
                <c:pt idx="879">
                  <c:v>41193.395833333336</c:v>
                </c:pt>
                <c:pt idx="880">
                  <c:v>41193.416666666664</c:v>
                </c:pt>
                <c:pt idx="881">
                  <c:v>41193.4375</c:v>
                </c:pt>
                <c:pt idx="882">
                  <c:v>41193.458333333336</c:v>
                </c:pt>
                <c:pt idx="883">
                  <c:v>41193.479166666664</c:v>
                </c:pt>
                <c:pt idx="884">
                  <c:v>41193.5</c:v>
                </c:pt>
                <c:pt idx="885">
                  <c:v>41193.520833333336</c:v>
                </c:pt>
                <c:pt idx="886">
                  <c:v>41193.541666666664</c:v>
                </c:pt>
                <c:pt idx="887">
                  <c:v>41193.5625</c:v>
                </c:pt>
                <c:pt idx="888">
                  <c:v>41193.583333333336</c:v>
                </c:pt>
                <c:pt idx="889">
                  <c:v>41193.604166666664</c:v>
                </c:pt>
                <c:pt idx="890">
                  <c:v>41193.625</c:v>
                </c:pt>
                <c:pt idx="891">
                  <c:v>41193.645833333336</c:v>
                </c:pt>
                <c:pt idx="892">
                  <c:v>41193.666666666664</c:v>
                </c:pt>
                <c:pt idx="893">
                  <c:v>41193.6875</c:v>
                </c:pt>
                <c:pt idx="894">
                  <c:v>41193.708333333336</c:v>
                </c:pt>
                <c:pt idx="895">
                  <c:v>41193.729166666664</c:v>
                </c:pt>
                <c:pt idx="896">
                  <c:v>41193.75</c:v>
                </c:pt>
                <c:pt idx="897">
                  <c:v>41193.770833333336</c:v>
                </c:pt>
                <c:pt idx="898">
                  <c:v>41193.791666666664</c:v>
                </c:pt>
                <c:pt idx="899">
                  <c:v>41193.8125</c:v>
                </c:pt>
                <c:pt idx="900">
                  <c:v>41193.833333333336</c:v>
                </c:pt>
                <c:pt idx="901">
                  <c:v>41193.854166666664</c:v>
                </c:pt>
                <c:pt idx="902">
                  <c:v>41193.875</c:v>
                </c:pt>
                <c:pt idx="903">
                  <c:v>41193.895833333336</c:v>
                </c:pt>
                <c:pt idx="904">
                  <c:v>41193.916666666664</c:v>
                </c:pt>
                <c:pt idx="905">
                  <c:v>41193.9375</c:v>
                </c:pt>
                <c:pt idx="906">
                  <c:v>41193.958333333336</c:v>
                </c:pt>
                <c:pt idx="907">
                  <c:v>41193.979166666664</c:v>
                </c:pt>
                <c:pt idx="908">
                  <c:v>41194</c:v>
                </c:pt>
                <c:pt idx="909">
                  <c:v>41194.020833333336</c:v>
                </c:pt>
                <c:pt idx="910">
                  <c:v>41194.041666666664</c:v>
                </c:pt>
                <c:pt idx="911">
                  <c:v>41194.0625</c:v>
                </c:pt>
                <c:pt idx="912">
                  <c:v>41194.083333333336</c:v>
                </c:pt>
                <c:pt idx="913">
                  <c:v>41194.104166666664</c:v>
                </c:pt>
                <c:pt idx="914">
                  <c:v>41194.125</c:v>
                </c:pt>
                <c:pt idx="915">
                  <c:v>41194.145833333336</c:v>
                </c:pt>
                <c:pt idx="916">
                  <c:v>41194.166666666664</c:v>
                </c:pt>
                <c:pt idx="917">
                  <c:v>41194.1875</c:v>
                </c:pt>
                <c:pt idx="918">
                  <c:v>41194.208333333336</c:v>
                </c:pt>
                <c:pt idx="919">
                  <c:v>41194.229166666664</c:v>
                </c:pt>
                <c:pt idx="920">
                  <c:v>41194.25</c:v>
                </c:pt>
                <c:pt idx="921">
                  <c:v>41194.270833333336</c:v>
                </c:pt>
                <c:pt idx="922">
                  <c:v>41194.291666666664</c:v>
                </c:pt>
                <c:pt idx="923">
                  <c:v>41194.3125</c:v>
                </c:pt>
                <c:pt idx="924">
                  <c:v>41194.333333333336</c:v>
                </c:pt>
                <c:pt idx="925">
                  <c:v>41194.354166666664</c:v>
                </c:pt>
                <c:pt idx="926">
                  <c:v>41194.375</c:v>
                </c:pt>
                <c:pt idx="927">
                  <c:v>41194.395833333336</c:v>
                </c:pt>
                <c:pt idx="928">
                  <c:v>41194.416666666664</c:v>
                </c:pt>
                <c:pt idx="929">
                  <c:v>41194.4375</c:v>
                </c:pt>
                <c:pt idx="930">
                  <c:v>41194.458333333336</c:v>
                </c:pt>
                <c:pt idx="931">
                  <c:v>41194.479166666664</c:v>
                </c:pt>
                <c:pt idx="932">
                  <c:v>41194.5</c:v>
                </c:pt>
                <c:pt idx="933">
                  <c:v>41194.520833333336</c:v>
                </c:pt>
                <c:pt idx="934">
                  <c:v>41194.541666666664</c:v>
                </c:pt>
                <c:pt idx="935">
                  <c:v>41194.5625</c:v>
                </c:pt>
                <c:pt idx="936">
                  <c:v>41194.583333333336</c:v>
                </c:pt>
                <c:pt idx="937">
                  <c:v>41194.604166666664</c:v>
                </c:pt>
                <c:pt idx="938">
                  <c:v>41194.625</c:v>
                </c:pt>
                <c:pt idx="939">
                  <c:v>41194.645833333336</c:v>
                </c:pt>
                <c:pt idx="940">
                  <c:v>41194.666666666664</c:v>
                </c:pt>
                <c:pt idx="941">
                  <c:v>41194.6875</c:v>
                </c:pt>
                <c:pt idx="942">
                  <c:v>41194.708333333336</c:v>
                </c:pt>
                <c:pt idx="943">
                  <c:v>41194.729166666664</c:v>
                </c:pt>
                <c:pt idx="944">
                  <c:v>41194.75</c:v>
                </c:pt>
                <c:pt idx="945">
                  <c:v>41194.770833333336</c:v>
                </c:pt>
                <c:pt idx="946">
                  <c:v>41194.791666666664</c:v>
                </c:pt>
                <c:pt idx="947">
                  <c:v>41194.8125</c:v>
                </c:pt>
                <c:pt idx="948">
                  <c:v>41194.833333333336</c:v>
                </c:pt>
                <c:pt idx="949">
                  <c:v>41194.854166666664</c:v>
                </c:pt>
                <c:pt idx="950">
                  <c:v>41194.875</c:v>
                </c:pt>
                <c:pt idx="951">
                  <c:v>41194.895833333336</c:v>
                </c:pt>
                <c:pt idx="952">
                  <c:v>41194.916666666664</c:v>
                </c:pt>
                <c:pt idx="953">
                  <c:v>41194.9375</c:v>
                </c:pt>
                <c:pt idx="954">
                  <c:v>41194.958333333336</c:v>
                </c:pt>
                <c:pt idx="955">
                  <c:v>41194.979166666664</c:v>
                </c:pt>
                <c:pt idx="956">
                  <c:v>41195</c:v>
                </c:pt>
                <c:pt idx="957">
                  <c:v>41195.020833333336</c:v>
                </c:pt>
                <c:pt idx="958">
                  <c:v>41195.041666666664</c:v>
                </c:pt>
                <c:pt idx="959">
                  <c:v>41195.0625</c:v>
                </c:pt>
                <c:pt idx="960">
                  <c:v>41195.083333333336</c:v>
                </c:pt>
                <c:pt idx="961">
                  <c:v>41195.104166666664</c:v>
                </c:pt>
                <c:pt idx="962">
                  <c:v>41195.125</c:v>
                </c:pt>
                <c:pt idx="963">
                  <c:v>41195.145833333336</c:v>
                </c:pt>
                <c:pt idx="964">
                  <c:v>41195.166666666664</c:v>
                </c:pt>
                <c:pt idx="965">
                  <c:v>41195.1875</c:v>
                </c:pt>
                <c:pt idx="966">
                  <c:v>41195.208333333336</c:v>
                </c:pt>
                <c:pt idx="967">
                  <c:v>41195.229166666664</c:v>
                </c:pt>
                <c:pt idx="968">
                  <c:v>41195.25</c:v>
                </c:pt>
                <c:pt idx="969">
                  <c:v>41195.270833333336</c:v>
                </c:pt>
                <c:pt idx="970">
                  <c:v>41195.291666666664</c:v>
                </c:pt>
                <c:pt idx="971">
                  <c:v>41195.3125</c:v>
                </c:pt>
                <c:pt idx="972">
                  <c:v>41195.333333333336</c:v>
                </c:pt>
                <c:pt idx="973">
                  <c:v>41195.354166666664</c:v>
                </c:pt>
                <c:pt idx="974">
                  <c:v>41195.375</c:v>
                </c:pt>
                <c:pt idx="975">
                  <c:v>41195.395833333336</c:v>
                </c:pt>
                <c:pt idx="976">
                  <c:v>41195.416666666664</c:v>
                </c:pt>
                <c:pt idx="977">
                  <c:v>41195.4375</c:v>
                </c:pt>
                <c:pt idx="978">
                  <c:v>41195.458333333336</c:v>
                </c:pt>
                <c:pt idx="979">
                  <c:v>41195.479166666664</c:v>
                </c:pt>
                <c:pt idx="980">
                  <c:v>41195.5</c:v>
                </c:pt>
                <c:pt idx="981">
                  <c:v>41195.520833333336</c:v>
                </c:pt>
                <c:pt idx="982">
                  <c:v>41195.541666666664</c:v>
                </c:pt>
                <c:pt idx="983">
                  <c:v>41195.5625</c:v>
                </c:pt>
                <c:pt idx="984">
                  <c:v>41195.583333333336</c:v>
                </c:pt>
                <c:pt idx="985">
                  <c:v>41195.604166666664</c:v>
                </c:pt>
                <c:pt idx="986">
                  <c:v>41195.625</c:v>
                </c:pt>
                <c:pt idx="987">
                  <c:v>41195.645833333336</c:v>
                </c:pt>
                <c:pt idx="988">
                  <c:v>41195.666666666664</c:v>
                </c:pt>
                <c:pt idx="989">
                  <c:v>41195.6875</c:v>
                </c:pt>
                <c:pt idx="990">
                  <c:v>41195.708333333336</c:v>
                </c:pt>
                <c:pt idx="991">
                  <c:v>41195.729166666664</c:v>
                </c:pt>
                <c:pt idx="992">
                  <c:v>41195.75</c:v>
                </c:pt>
                <c:pt idx="993">
                  <c:v>41195.770833333336</c:v>
                </c:pt>
                <c:pt idx="994">
                  <c:v>41195.791666666664</c:v>
                </c:pt>
                <c:pt idx="995">
                  <c:v>41195.8125</c:v>
                </c:pt>
                <c:pt idx="996">
                  <c:v>41195.833333333336</c:v>
                </c:pt>
                <c:pt idx="997">
                  <c:v>41195.854166666664</c:v>
                </c:pt>
                <c:pt idx="998">
                  <c:v>41195.875</c:v>
                </c:pt>
                <c:pt idx="999">
                  <c:v>41195.895833333336</c:v>
                </c:pt>
                <c:pt idx="1000">
                  <c:v>41195.916666666664</c:v>
                </c:pt>
                <c:pt idx="1001">
                  <c:v>41195.9375</c:v>
                </c:pt>
                <c:pt idx="1002">
                  <c:v>41195.958333333336</c:v>
                </c:pt>
                <c:pt idx="1003">
                  <c:v>41195.979166666664</c:v>
                </c:pt>
                <c:pt idx="1004">
                  <c:v>41196</c:v>
                </c:pt>
                <c:pt idx="1005">
                  <c:v>41196.020833333336</c:v>
                </c:pt>
                <c:pt idx="1006">
                  <c:v>41196.041666666664</c:v>
                </c:pt>
                <c:pt idx="1007">
                  <c:v>41196.0625</c:v>
                </c:pt>
                <c:pt idx="1008">
                  <c:v>41196.083333333336</c:v>
                </c:pt>
                <c:pt idx="1009">
                  <c:v>41196.104166666664</c:v>
                </c:pt>
                <c:pt idx="1010">
                  <c:v>41196.125</c:v>
                </c:pt>
                <c:pt idx="1011">
                  <c:v>41196.145833333336</c:v>
                </c:pt>
                <c:pt idx="1012">
                  <c:v>41196.166666666664</c:v>
                </c:pt>
                <c:pt idx="1013">
                  <c:v>41196.1875</c:v>
                </c:pt>
                <c:pt idx="1014">
                  <c:v>41196.208333333336</c:v>
                </c:pt>
                <c:pt idx="1015">
                  <c:v>41196.229166666664</c:v>
                </c:pt>
                <c:pt idx="1016">
                  <c:v>41196.25</c:v>
                </c:pt>
                <c:pt idx="1017">
                  <c:v>41196.270833333336</c:v>
                </c:pt>
                <c:pt idx="1018">
                  <c:v>41196.291666666664</c:v>
                </c:pt>
                <c:pt idx="1019">
                  <c:v>41196.3125</c:v>
                </c:pt>
                <c:pt idx="1020">
                  <c:v>41196.333333333336</c:v>
                </c:pt>
                <c:pt idx="1021">
                  <c:v>41196.354166666664</c:v>
                </c:pt>
                <c:pt idx="1022">
                  <c:v>41196.375</c:v>
                </c:pt>
                <c:pt idx="1023">
                  <c:v>41196.395833333336</c:v>
                </c:pt>
                <c:pt idx="1024">
                  <c:v>41196.416666666664</c:v>
                </c:pt>
                <c:pt idx="1025">
                  <c:v>41196.4375</c:v>
                </c:pt>
                <c:pt idx="1026">
                  <c:v>41196.458333333336</c:v>
                </c:pt>
                <c:pt idx="1027">
                  <c:v>41196.479166666664</c:v>
                </c:pt>
                <c:pt idx="1028">
                  <c:v>41196.5</c:v>
                </c:pt>
                <c:pt idx="1029">
                  <c:v>41196.520833333336</c:v>
                </c:pt>
                <c:pt idx="1030">
                  <c:v>41196.541666666664</c:v>
                </c:pt>
                <c:pt idx="1031">
                  <c:v>41196.5625</c:v>
                </c:pt>
                <c:pt idx="1032">
                  <c:v>41196.583333333336</c:v>
                </c:pt>
                <c:pt idx="1033">
                  <c:v>41196.604166666664</c:v>
                </c:pt>
                <c:pt idx="1034">
                  <c:v>41196.625</c:v>
                </c:pt>
                <c:pt idx="1035">
                  <c:v>41196.645833333336</c:v>
                </c:pt>
                <c:pt idx="1036">
                  <c:v>41196.666666666664</c:v>
                </c:pt>
                <c:pt idx="1037">
                  <c:v>41196.6875</c:v>
                </c:pt>
                <c:pt idx="1038">
                  <c:v>41196.708333333336</c:v>
                </c:pt>
                <c:pt idx="1039">
                  <c:v>41196.729166666664</c:v>
                </c:pt>
                <c:pt idx="1040">
                  <c:v>41196.75</c:v>
                </c:pt>
                <c:pt idx="1041">
                  <c:v>41196.770833333336</c:v>
                </c:pt>
                <c:pt idx="1042">
                  <c:v>41196.791666666664</c:v>
                </c:pt>
                <c:pt idx="1043">
                  <c:v>41196.8125</c:v>
                </c:pt>
                <c:pt idx="1044">
                  <c:v>41196.833333333336</c:v>
                </c:pt>
                <c:pt idx="1045">
                  <c:v>41196.854166666664</c:v>
                </c:pt>
                <c:pt idx="1046">
                  <c:v>41196.875</c:v>
                </c:pt>
                <c:pt idx="1047">
                  <c:v>41196.895833333336</c:v>
                </c:pt>
                <c:pt idx="1048">
                  <c:v>41196.916666666664</c:v>
                </c:pt>
                <c:pt idx="1049">
                  <c:v>41196.9375</c:v>
                </c:pt>
                <c:pt idx="1050">
                  <c:v>41196.958333333336</c:v>
                </c:pt>
                <c:pt idx="1051">
                  <c:v>41196.979166666664</c:v>
                </c:pt>
                <c:pt idx="1052">
                  <c:v>41197</c:v>
                </c:pt>
                <c:pt idx="1053">
                  <c:v>41197.020833333336</c:v>
                </c:pt>
                <c:pt idx="1054">
                  <c:v>41197.041666666664</c:v>
                </c:pt>
                <c:pt idx="1055">
                  <c:v>41197.0625</c:v>
                </c:pt>
                <c:pt idx="1056">
                  <c:v>41197.083333333336</c:v>
                </c:pt>
                <c:pt idx="1057">
                  <c:v>41197.104166666664</c:v>
                </c:pt>
                <c:pt idx="1058">
                  <c:v>41197.125</c:v>
                </c:pt>
                <c:pt idx="1059">
                  <c:v>41197.145833333336</c:v>
                </c:pt>
                <c:pt idx="1060">
                  <c:v>41197.166666666664</c:v>
                </c:pt>
                <c:pt idx="1061">
                  <c:v>41197.1875</c:v>
                </c:pt>
                <c:pt idx="1062">
                  <c:v>41197.208333333336</c:v>
                </c:pt>
                <c:pt idx="1063">
                  <c:v>41197.229166666664</c:v>
                </c:pt>
                <c:pt idx="1064">
                  <c:v>41197.25</c:v>
                </c:pt>
                <c:pt idx="1065">
                  <c:v>41197.270833333336</c:v>
                </c:pt>
                <c:pt idx="1066">
                  <c:v>41197.291666666664</c:v>
                </c:pt>
                <c:pt idx="1067">
                  <c:v>41197.3125</c:v>
                </c:pt>
                <c:pt idx="1068">
                  <c:v>41197.333333333336</c:v>
                </c:pt>
                <c:pt idx="1069">
                  <c:v>41197.354166666664</c:v>
                </c:pt>
                <c:pt idx="1070">
                  <c:v>41197.375</c:v>
                </c:pt>
                <c:pt idx="1071">
                  <c:v>41197.395833333336</c:v>
                </c:pt>
                <c:pt idx="1072">
                  <c:v>41197.416666666664</c:v>
                </c:pt>
                <c:pt idx="1073">
                  <c:v>41197.4375</c:v>
                </c:pt>
                <c:pt idx="1074">
                  <c:v>41197.458333333336</c:v>
                </c:pt>
                <c:pt idx="1075">
                  <c:v>41197.479166666664</c:v>
                </c:pt>
                <c:pt idx="1076">
                  <c:v>41197.5</c:v>
                </c:pt>
                <c:pt idx="1077">
                  <c:v>41197.520833333336</c:v>
                </c:pt>
                <c:pt idx="1078">
                  <c:v>41197.541666666664</c:v>
                </c:pt>
                <c:pt idx="1079">
                  <c:v>41197.5625</c:v>
                </c:pt>
                <c:pt idx="1080">
                  <c:v>41197.583333333336</c:v>
                </c:pt>
                <c:pt idx="1081">
                  <c:v>41197.604166666664</c:v>
                </c:pt>
                <c:pt idx="1082">
                  <c:v>41197.625</c:v>
                </c:pt>
                <c:pt idx="1083">
                  <c:v>41197.645833333336</c:v>
                </c:pt>
                <c:pt idx="1084">
                  <c:v>41197.666666666664</c:v>
                </c:pt>
                <c:pt idx="1085">
                  <c:v>41197.6875</c:v>
                </c:pt>
                <c:pt idx="1086">
                  <c:v>41197.708333333336</c:v>
                </c:pt>
                <c:pt idx="1087">
                  <c:v>41197.729166666664</c:v>
                </c:pt>
                <c:pt idx="1088">
                  <c:v>41197.75</c:v>
                </c:pt>
                <c:pt idx="1089">
                  <c:v>41197.770833333336</c:v>
                </c:pt>
                <c:pt idx="1090">
                  <c:v>41197.791666666664</c:v>
                </c:pt>
                <c:pt idx="1091">
                  <c:v>41197.8125</c:v>
                </c:pt>
                <c:pt idx="1092">
                  <c:v>41197.833333333336</c:v>
                </c:pt>
                <c:pt idx="1093">
                  <c:v>41197.854166666664</c:v>
                </c:pt>
                <c:pt idx="1094">
                  <c:v>41197.875</c:v>
                </c:pt>
                <c:pt idx="1095">
                  <c:v>41197.895833333336</c:v>
                </c:pt>
                <c:pt idx="1096">
                  <c:v>41197.916666666664</c:v>
                </c:pt>
                <c:pt idx="1097">
                  <c:v>41197.9375</c:v>
                </c:pt>
                <c:pt idx="1098">
                  <c:v>41197.958333333336</c:v>
                </c:pt>
                <c:pt idx="1099">
                  <c:v>41197.979166666664</c:v>
                </c:pt>
                <c:pt idx="1100">
                  <c:v>41198</c:v>
                </c:pt>
                <c:pt idx="1101">
                  <c:v>41198.020833333336</c:v>
                </c:pt>
                <c:pt idx="1102">
                  <c:v>41198.041666666664</c:v>
                </c:pt>
                <c:pt idx="1103">
                  <c:v>41198.0625</c:v>
                </c:pt>
                <c:pt idx="1104">
                  <c:v>41198.083333333336</c:v>
                </c:pt>
                <c:pt idx="1105">
                  <c:v>41198.104166666664</c:v>
                </c:pt>
                <c:pt idx="1106">
                  <c:v>41198.125</c:v>
                </c:pt>
                <c:pt idx="1107">
                  <c:v>41198.145833333336</c:v>
                </c:pt>
                <c:pt idx="1108">
                  <c:v>41198.166666666664</c:v>
                </c:pt>
                <c:pt idx="1109">
                  <c:v>41198.1875</c:v>
                </c:pt>
                <c:pt idx="1110">
                  <c:v>41198.208333333336</c:v>
                </c:pt>
                <c:pt idx="1111">
                  <c:v>41198.229166666664</c:v>
                </c:pt>
                <c:pt idx="1112">
                  <c:v>41198.25</c:v>
                </c:pt>
                <c:pt idx="1113">
                  <c:v>41198.270833333336</c:v>
                </c:pt>
                <c:pt idx="1114">
                  <c:v>41198.291666666664</c:v>
                </c:pt>
                <c:pt idx="1115">
                  <c:v>41198.3125</c:v>
                </c:pt>
                <c:pt idx="1116">
                  <c:v>41198.333333333336</c:v>
                </c:pt>
                <c:pt idx="1117">
                  <c:v>41198.354166666664</c:v>
                </c:pt>
                <c:pt idx="1118">
                  <c:v>41198.375</c:v>
                </c:pt>
                <c:pt idx="1119">
                  <c:v>41198.395833333336</c:v>
                </c:pt>
                <c:pt idx="1120">
                  <c:v>41198.416666666664</c:v>
                </c:pt>
                <c:pt idx="1121">
                  <c:v>41198.4375</c:v>
                </c:pt>
                <c:pt idx="1122">
                  <c:v>41198.458333333336</c:v>
                </c:pt>
                <c:pt idx="1123">
                  <c:v>41198.479166666664</c:v>
                </c:pt>
                <c:pt idx="1124">
                  <c:v>41198.5</c:v>
                </c:pt>
                <c:pt idx="1125">
                  <c:v>41198.520833333336</c:v>
                </c:pt>
                <c:pt idx="1126">
                  <c:v>41198.541666666664</c:v>
                </c:pt>
                <c:pt idx="1127">
                  <c:v>41198.5625</c:v>
                </c:pt>
                <c:pt idx="1128">
                  <c:v>41198.583333333336</c:v>
                </c:pt>
                <c:pt idx="1129">
                  <c:v>41198.604166666664</c:v>
                </c:pt>
                <c:pt idx="1130">
                  <c:v>41198.625</c:v>
                </c:pt>
                <c:pt idx="1131">
                  <c:v>41198.645833333336</c:v>
                </c:pt>
                <c:pt idx="1132">
                  <c:v>41198.666666666664</c:v>
                </c:pt>
                <c:pt idx="1133">
                  <c:v>41198.6875</c:v>
                </c:pt>
                <c:pt idx="1134">
                  <c:v>41198.708333333336</c:v>
                </c:pt>
                <c:pt idx="1135">
                  <c:v>41198.729166666664</c:v>
                </c:pt>
                <c:pt idx="1136">
                  <c:v>41198.75</c:v>
                </c:pt>
                <c:pt idx="1137">
                  <c:v>41198.770833333336</c:v>
                </c:pt>
                <c:pt idx="1138">
                  <c:v>41198.791666666664</c:v>
                </c:pt>
                <c:pt idx="1139">
                  <c:v>41198.8125</c:v>
                </c:pt>
                <c:pt idx="1140">
                  <c:v>41198.833333333336</c:v>
                </c:pt>
                <c:pt idx="1141">
                  <c:v>41198.854166666664</c:v>
                </c:pt>
                <c:pt idx="1142">
                  <c:v>41198.875</c:v>
                </c:pt>
                <c:pt idx="1143">
                  <c:v>41198.895833333336</c:v>
                </c:pt>
                <c:pt idx="1144">
                  <c:v>41198.916666666664</c:v>
                </c:pt>
                <c:pt idx="1145">
                  <c:v>41198.9375</c:v>
                </c:pt>
                <c:pt idx="1146">
                  <c:v>41198.958333333336</c:v>
                </c:pt>
                <c:pt idx="1147">
                  <c:v>41198.979166666664</c:v>
                </c:pt>
                <c:pt idx="1148">
                  <c:v>41199</c:v>
                </c:pt>
                <c:pt idx="1149">
                  <c:v>41199.020833333336</c:v>
                </c:pt>
                <c:pt idx="1150">
                  <c:v>41199.041666666664</c:v>
                </c:pt>
                <c:pt idx="1151">
                  <c:v>41199.0625</c:v>
                </c:pt>
                <c:pt idx="1152">
                  <c:v>41199.083333333336</c:v>
                </c:pt>
                <c:pt idx="1153">
                  <c:v>41199.104166666664</c:v>
                </c:pt>
                <c:pt idx="1154">
                  <c:v>41199.125</c:v>
                </c:pt>
                <c:pt idx="1155">
                  <c:v>41199.145833333336</c:v>
                </c:pt>
                <c:pt idx="1156">
                  <c:v>41199.166666666664</c:v>
                </c:pt>
                <c:pt idx="1157">
                  <c:v>41199.1875</c:v>
                </c:pt>
                <c:pt idx="1158">
                  <c:v>41199.208333333336</c:v>
                </c:pt>
                <c:pt idx="1159">
                  <c:v>41199.229166666664</c:v>
                </c:pt>
                <c:pt idx="1160">
                  <c:v>41199.25</c:v>
                </c:pt>
                <c:pt idx="1161">
                  <c:v>41199.270833333336</c:v>
                </c:pt>
                <c:pt idx="1162">
                  <c:v>41199.291666666664</c:v>
                </c:pt>
                <c:pt idx="1163">
                  <c:v>41199.3125</c:v>
                </c:pt>
                <c:pt idx="1164">
                  <c:v>41199.333333333336</c:v>
                </c:pt>
                <c:pt idx="1165">
                  <c:v>41199.354166666664</c:v>
                </c:pt>
                <c:pt idx="1166">
                  <c:v>41199.375</c:v>
                </c:pt>
                <c:pt idx="1167">
                  <c:v>41199.395833333336</c:v>
                </c:pt>
                <c:pt idx="1168">
                  <c:v>41199.416666666664</c:v>
                </c:pt>
                <c:pt idx="1169">
                  <c:v>41199.4375</c:v>
                </c:pt>
                <c:pt idx="1170">
                  <c:v>41199.458333333336</c:v>
                </c:pt>
                <c:pt idx="1171">
                  <c:v>41199.479166666664</c:v>
                </c:pt>
                <c:pt idx="1172">
                  <c:v>41199.5</c:v>
                </c:pt>
                <c:pt idx="1173">
                  <c:v>41199.520833333336</c:v>
                </c:pt>
                <c:pt idx="1174">
                  <c:v>41199.541666666664</c:v>
                </c:pt>
                <c:pt idx="1175">
                  <c:v>41199.5625</c:v>
                </c:pt>
                <c:pt idx="1176">
                  <c:v>41199.583333333336</c:v>
                </c:pt>
                <c:pt idx="1177">
                  <c:v>41199.604166666664</c:v>
                </c:pt>
                <c:pt idx="1178">
                  <c:v>41199.625</c:v>
                </c:pt>
                <c:pt idx="1179">
                  <c:v>41199.645833333336</c:v>
                </c:pt>
                <c:pt idx="1180">
                  <c:v>41199.666666666664</c:v>
                </c:pt>
                <c:pt idx="1181">
                  <c:v>41199.6875</c:v>
                </c:pt>
                <c:pt idx="1182">
                  <c:v>41199.708333333336</c:v>
                </c:pt>
                <c:pt idx="1183">
                  <c:v>41199.729166666664</c:v>
                </c:pt>
                <c:pt idx="1184">
                  <c:v>41199.75</c:v>
                </c:pt>
                <c:pt idx="1185">
                  <c:v>41199.770833333336</c:v>
                </c:pt>
                <c:pt idx="1186">
                  <c:v>41199.791666666664</c:v>
                </c:pt>
                <c:pt idx="1187">
                  <c:v>41199.8125</c:v>
                </c:pt>
                <c:pt idx="1188">
                  <c:v>41199.833333333336</c:v>
                </c:pt>
                <c:pt idx="1189">
                  <c:v>41199.854166666664</c:v>
                </c:pt>
                <c:pt idx="1190">
                  <c:v>41199.875</c:v>
                </c:pt>
                <c:pt idx="1191">
                  <c:v>41199.895833333336</c:v>
                </c:pt>
                <c:pt idx="1192">
                  <c:v>41199.916666666664</c:v>
                </c:pt>
                <c:pt idx="1193">
                  <c:v>41199.9375</c:v>
                </c:pt>
                <c:pt idx="1194">
                  <c:v>41199.958333333336</c:v>
                </c:pt>
                <c:pt idx="1195">
                  <c:v>41199.979166666664</c:v>
                </c:pt>
                <c:pt idx="1196">
                  <c:v>41200</c:v>
                </c:pt>
                <c:pt idx="1197">
                  <c:v>41200.020833333336</c:v>
                </c:pt>
                <c:pt idx="1198">
                  <c:v>41200.041666666664</c:v>
                </c:pt>
                <c:pt idx="1199">
                  <c:v>41200.0625</c:v>
                </c:pt>
                <c:pt idx="1200">
                  <c:v>41200.083333333336</c:v>
                </c:pt>
                <c:pt idx="1201">
                  <c:v>41200.104166666664</c:v>
                </c:pt>
                <c:pt idx="1202">
                  <c:v>41200.125</c:v>
                </c:pt>
                <c:pt idx="1203">
                  <c:v>41200.145833333336</c:v>
                </c:pt>
                <c:pt idx="1204">
                  <c:v>41200.166666666664</c:v>
                </c:pt>
                <c:pt idx="1205">
                  <c:v>41200.1875</c:v>
                </c:pt>
                <c:pt idx="1206">
                  <c:v>41200.208333333336</c:v>
                </c:pt>
                <c:pt idx="1207">
                  <c:v>41200.229166666664</c:v>
                </c:pt>
                <c:pt idx="1208">
                  <c:v>41200.25</c:v>
                </c:pt>
                <c:pt idx="1209">
                  <c:v>41200.270833333336</c:v>
                </c:pt>
                <c:pt idx="1210">
                  <c:v>41200.291666666664</c:v>
                </c:pt>
                <c:pt idx="1211">
                  <c:v>41200.3125</c:v>
                </c:pt>
                <c:pt idx="1212">
                  <c:v>41200.333333333336</c:v>
                </c:pt>
                <c:pt idx="1213">
                  <c:v>41200.354166666664</c:v>
                </c:pt>
                <c:pt idx="1214">
                  <c:v>41200.375</c:v>
                </c:pt>
                <c:pt idx="1215">
                  <c:v>41200.395833333336</c:v>
                </c:pt>
                <c:pt idx="1216">
                  <c:v>41200.416666666664</c:v>
                </c:pt>
                <c:pt idx="1217">
                  <c:v>41200.4375</c:v>
                </c:pt>
                <c:pt idx="1218">
                  <c:v>41200.458333333336</c:v>
                </c:pt>
                <c:pt idx="1219">
                  <c:v>41200.479166666664</c:v>
                </c:pt>
                <c:pt idx="1220">
                  <c:v>41200.5</c:v>
                </c:pt>
                <c:pt idx="1221">
                  <c:v>41200.520833333336</c:v>
                </c:pt>
                <c:pt idx="1222">
                  <c:v>41200.541666666664</c:v>
                </c:pt>
                <c:pt idx="1223">
                  <c:v>41200.5625</c:v>
                </c:pt>
                <c:pt idx="1224">
                  <c:v>41200.583333333336</c:v>
                </c:pt>
                <c:pt idx="1225">
                  <c:v>41200.604166666664</c:v>
                </c:pt>
                <c:pt idx="1226">
                  <c:v>41200.625</c:v>
                </c:pt>
                <c:pt idx="1227">
                  <c:v>41200.645833333336</c:v>
                </c:pt>
                <c:pt idx="1228">
                  <c:v>41200.666666666664</c:v>
                </c:pt>
                <c:pt idx="1229">
                  <c:v>41200.6875</c:v>
                </c:pt>
                <c:pt idx="1230">
                  <c:v>41200.708333333336</c:v>
                </c:pt>
                <c:pt idx="1231">
                  <c:v>41200.729166666664</c:v>
                </c:pt>
                <c:pt idx="1232">
                  <c:v>41200.75</c:v>
                </c:pt>
                <c:pt idx="1233">
                  <c:v>41200.770833333336</c:v>
                </c:pt>
                <c:pt idx="1234">
                  <c:v>41200.791666666664</c:v>
                </c:pt>
                <c:pt idx="1235">
                  <c:v>41200.8125</c:v>
                </c:pt>
                <c:pt idx="1236">
                  <c:v>41200.833333333336</c:v>
                </c:pt>
                <c:pt idx="1237">
                  <c:v>41200.854166666664</c:v>
                </c:pt>
                <c:pt idx="1238">
                  <c:v>41200.875</c:v>
                </c:pt>
                <c:pt idx="1239">
                  <c:v>41200.895833333336</c:v>
                </c:pt>
                <c:pt idx="1240">
                  <c:v>41200.916666666664</c:v>
                </c:pt>
                <c:pt idx="1241">
                  <c:v>41200.9375</c:v>
                </c:pt>
                <c:pt idx="1242">
                  <c:v>41200.958333333336</c:v>
                </c:pt>
                <c:pt idx="1243">
                  <c:v>41200.979166666664</c:v>
                </c:pt>
                <c:pt idx="1244">
                  <c:v>41201</c:v>
                </c:pt>
                <c:pt idx="1245">
                  <c:v>41201.020833333336</c:v>
                </c:pt>
                <c:pt idx="1246">
                  <c:v>41201.041666666664</c:v>
                </c:pt>
                <c:pt idx="1247">
                  <c:v>41201.0625</c:v>
                </c:pt>
                <c:pt idx="1248">
                  <c:v>41201.083333333336</c:v>
                </c:pt>
                <c:pt idx="1249">
                  <c:v>41201.104166666664</c:v>
                </c:pt>
                <c:pt idx="1250">
                  <c:v>41201.125</c:v>
                </c:pt>
                <c:pt idx="1251">
                  <c:v>41201.145833333336</c:v>
                </c:pt>
                <c:pt idx="1252">
                  <c:v>41201.166666666664</c:v>
                </c:pt>
                <c:pt idx="1253">
                  <c:v>41201.1875</c:v>
                </c:pt>
                <c:pt idx="1254">
                  <c:v>41201.208333333336</c:v>
                </c:pt>
                <c:pt idx="1255">
                  <c:v>41201.229166666664</c:v>
                </c:pt>
                <c:pt idx="1256">
                  <c:v>41201.25</c:v>
                </c:pt>
                <c:pt idx="1257">
                  <c:v>41201.270833333336</c:v>
                </c:pt>
                <c:pt idx="1258">
                  <c:v>41201.291666666664</c:v>
                </c:pt>
                <c:pt idx="1259">
                  <c:v>41201.3125</c:v>
                </c:pt>
                <c:pt idx="1260">
                  <c:v>41201.333333333336</c:v>
                </c:pt>
                <c:pt idx="1261">
                  <c:v>41201.354166666664</c:v>
                </c:pt>
                <c:pt idx="1262">
                  <c:v>41201.375</c:v>
                </c:pt>
                <c:pt idx="1263">
                  <c:v>41201.395833333336</c:v>
                </c:pt>
                <c:pt idx="1264">
                  <c:v>41201.416666666664</c:v>
                </c:pt>
                <c:pt idx="1265">
                  <c:v>41201.4375</c:v>
                </c:pt>
                <c:pt idx="1266">
                  <c:v>41201.458333333336</c:v>
                </c:pt>
                <c:pt idx="1267">
                  <c:v>41201.479166666664</c:v>
                </c:pt>
                <c:pt idx="1268">
                  <c:v>41201.5</c:v>
                </c:pt>
                <c:pt idx="1269">
                  <c:v>41201.520833333336</c:v>
                </c:pt>
                <c:pt idx="1270">
                  <c:v>41201.541666666664</c:v>
                </c:pt>
                <c:pt idx="1271">
                  <c:v>41201.5625</c:v>
                </c:pt>
                <c:pt idx="1272">
                  <c:v>41201.583333333336</c:v>
                </c:pt>
                <c:pt idx="1273">
                  <c:v>41201.604166666664</c:v>
                </c:pt>
                <c:pt idx="1274">
                  <c:v>41201.625</c:v>
                </c:pt>
                <c:pt idx="1275">
                  <c:v>41201.645833333336</c:v>
                </c:pt>
                <c:pt idx="1276">
                  <c:v>41201.666666666664</c:v>
                </c:pt>
                <c:pt idx="1277">
                  <c:v>41201.6875</c:v>
                </c:pt>
                <c:pt idx="1278">
                  <c:v>41201.708333333336</c:v>
                </c:pt>
                <c:pt idx="1279">
                  <c:v>41201.729166666664</c:v>
                </c:pt>
                <c:pt idx="1280">
                  <c:v>41201.75</c:v>
                </c:pt>
                <c:pt idx="1281">
                  <c:v>41201.770833333336</c:v>
                </c:pt>
                <c:pt idx="1282">
                  <c:v>41201.791666666664</c:v>
                </c:pt>
                <c:pt idx="1283">
                  <c:v>41201.8125</c:v>
                </c:pt>
                <c:pt idx="1284">
                  <c:v>41201.833333333336</c:v>
                </c:pt>
                <c:pt idx="1285">
                  <c:v>41201.854166666664</c:v>
                </c:pt>
                <c:pt idx="1286">
                  <c:v>41201.875</c:v>
                </c:pt>
                <c:pt idx="1287">
                  <c:v>41201.895833333336</c:v>
                </c:pt>
                <c:pt idx="1288">
                  <c:v>41201.916666666664</c:v>
                </c:pt>
                <c:pt idx="1289">
                  <c:v>41201.9375</c:v>
                </c:pt>
                <c:pt idx="1290">
                  <c:v>41201.958333333336</c:v>
                </c:pt>
                <c:pt idx="1291">
                  <c:v>41201.979166666664</c:v>
                </c:pt>
                <c:pt idx="1292">
                  <c:v>41202</c:v>
                </c:pt>
                <c:pt idx="1293">
                  <c:v>41202.020833333336</c:v>
                </c:pt>
                <c:pt idx="1294">
                  <c:v>41202.041666666664</c:v>
                </c:pt>
                <c:pt idx="1295">
                  <c:v>41202.0625</c:v>
                </c:pt>
                <c:pt idx="1296">
                  <c:v>41202.083333333336</c:v>
                </c:pt>
                <c:pt idx="1297">
                  <c:v>41202.104166666664</c:v>
                </c:pt>
                <c:pt idx="1298">
                  <c:v>41202.125</c:v>
                </c:pt>
                <c:pt idx="1299">
                  <c:v>41202.145833333336</c:v>
                </c:pt>
                <c:pt idx="1300">
                  <c:v>41202.166666666664</c:v>
                </c:pt>
                <c:pt idx="1301">
                  <c:v>41202.1875</c:v>
                </c:pt>
                <c:pt idx="1302">
                  <c:v>41202.208333333336</c:v>
                </c:pt>
                <c:pt idx="1303">
                  <c:v>41202.229166666664</c:v>
                </c:pt>
                <c:pt idx="1304">
                  <c:v>41202.25</c:v>
                </c:pt>
                <c:pt idx="1305">
                  <c:v>41202.270833333336</c:v>
                </c:pt>
                <c:pt idx="1306">
                  <c:v>41202.291666666664</c:v>
                </c:pt>
                <c:pt idx="1307">
                  <c:v>41202.3125</c:v>
                </c:pt>
                <c:pt idx="1308">
                  <c:v>41202.333333333336</c:v>
                </c:pt>
                <c:pt idx="1309">
                  <c:v>41202.354166666664</c:v>
                </c:pt>
                <c:pt idx="1310">
                  <c:v>41202.375</c:v>
                </c:pt>
                <c:pt idx="1311">
                  <c:v>41202.395833333336</c:v>
                </c:pt>
                <c:pt idx="1312">
                  <c:v>41202.416666666664</c:v>
                </c:pt>
                <c:pt idx="1313">
                  <c:v>41202.4375</c:v>
                </c:pt>
                <c:pt idx="1314">
                  <c:v>41202.458333333336</c:v>
                </c:pt>
                <c:pt idx="1315">
                  <c:v>41202.479166666664</c:v>
                </c:pt>
                <c:pt idx="1316">
                  <c:v>41202.5</c:v>
                </c:pt>
                <c:pt idx="1317">
                  <c:v>41202.520833333336</c:v>
                </c:pt>
                <c:pt idx="1318">
                  <c:v>41202.541666666664</c:v>
                </c:pt>
                <c:pt idx="1319">
                  <c:v>41202.5625</c:v>
                </c:pt>
                <c:pt idx="1320">
                  <c:v>41202.583333333336</c:v>
                </c:pt>
                <c:pt idx="1321">
                  <c:v>41202.604166666664</c:v>
                </c:pt>
                <c:pt idx="1322">
                  <c:v>41202.625</c:v>
                </c:pt>
                <c:pt idx="1323">
                  <c:v>41202.645833333336</c:v>
                </c:pt>
                <c:pt idx="1324">
                  <c:v>41202.666666666664</c:v>
                </c:pt>
                <c:pt idx="1325">
                  <c:v>41202.6875</c:v>
                </c:pt>
                <c:pt idx="1326">
                  <c:v>41202.708333333336</c:v>
                </c:pt>
                <c:pt idx="1327">
                  <c:v>41202.729166666664</c:v>
                </c:pt>
                <c:pt idx="1328">
                  <c:v>41202.75</c:v>
                </c:pt>
                <c:pt idx="1329">
                  <c:v>41202.770833333336</c:v>
                </c:pt>
                <c:pt idx="1330">
                  <c:v>41202.791666666664</c:v>
                </c:pt>
                <c:pt idx="1331">
                  <c:v>41202.8125</c:v>
                </c:pt>
                <c:pt idx="1332">
                  <c:v>41202.833333333336</c:v>
                </c:pt>
                <c:pt idx="1333">
                  <c:v>41202.854166666664</c:v>
                </c:pt>
                <c:pt idx="1334">
                  <c:v>41202.875</c:v>
                </c:pt>
                <c:pt idx="1335">
                  <c:v>41202.895833333336</c:v>
                </c:pt>
                <c:pt idx="1336">
                  <c:v>41202.916666666664</c:v>
                </c:pt>
                <c:pt idx="1337">
                  <c:v>41202.9375</c:v>
                </c:pt>
                <c:pt idx="1338">
                  <c:v>41202.958333333336</c:v>
                </c:pt>
                <c:pt idx="1339">
                  <c:v>41202.979166666664</c:v>
                </c:pt>
                <c:pt idx="1340">
                  <c:v>41203</c:v>
                </c:pt>
                <c:pt idx="1341">
                  <c:v>41203.020833333336</c:v>
                </c:pt>
                <c:pt idx="1342">
                  <c:v>41203.041666666664</c:v>
                </c:pt>
                <c:pt idx="1343">
                  <c:v>41203.0625</c:v>
                </c:pt>
                <c:pt idx="1344">
                  <c:v>41203.083333333336</c:v>
                </c:pt>
                <c:pt idx="1345">
                  <c:v>41203.104166666664</c:v>
                </c:pt>
                <c:pt idx="1346">
                  <c:v>41203.125</c:v>
                </c:pt>
                <c:pt idx="1347">
                  <c:v>41203.145833333336</c:v>
                </c:pt>
                <c:pt idx="1348">
                  <c:v>41203.166666666664</c:v>
                </c:pt>
                <c:pt idx="1349">
                  <c:v>41203.1875</c:v>
                </c:pt>
                <c:pt idx="1350">
                  <c:v>41203.208333333336</c:v>
                </c:pt>
                <c:pt idx="1351">
                  <c:v>41203.229166666664</c:v>
                </c:pt>
                <c:pt idx="1352">
                  <c:v>41203.25</c:v>
                </c:pt>
                <c:pt idx="1353">
                  <c:v>41203.270833333336</c:v>
                </c:pt>
                <c:pt idx="1354">
                  <c:v>41203.291666666664</c:v>
                </c:pt>
                <c:pt idx="1355">
                  <c:v>41203.3125</c:v>
                </c:pt>
                <c:pt idx="1356">
                  <c:v>41203.333333333336</c:v>
                </c:pt>
                <c:pt idx="1357">
                  <c:v>41203.354166666664</c:v>
                </c:pt>
                <c:pt idx="1358">
                  <c:v>41203.375</c:v>
                </c:pt>
                <c:pt idx="1359">
                  <c:v>41203.395833333336</c:v>
                </c:pt>
                <c:pt idx="1360">
                  <c:v>41203.416666666664</c:v>
                </c:pt>
                <c:pt idx="1361">
                  <c:v>41203.4375</c:v>
                </c:pt>
                <c:pt idx="1362">
                  <c:v>41203.458333333336</c:v>
                </c:pt>
                <c:pt idx="1363">
                  <c:v>41203.479166666664</c:v>
                </c:pt>
                <c:pt idx="1364">
                  <c:v>41203.5</c:v>
                </c:pt>
                <c:pt idx="1365">
                  <c:v>41203.520833333336</c:v>
                </c:pt>
                <c:pt idx="1366">
                  <c:v>41203.541666666664</c:v>
                </c:pt>
                <c:pt idx="1367">
                  <c:v>41203.5625</c:v>
                </c:pt>
                <c:pt idx="1368">
                  <c:v>41203.583333333336</c:v>
                </c:pt>
                <c:pt idx="1369">
                  <c:v>41203.604166666664</c:v>
                </c:pt>
                <c:pt idx="1370">
                  <c:v>41203.625</c:v>
                </c:pt>
                <c:pt idx="1371">
                  <c:v>41203.645833333336</c:v>
                </c:pt>
                <c:pt idx="1372">
                  <c:v>41203.666666666664</c:v>
                </c:pt>
                <c:pt idx="1373">
                  <c:v>41203.6875</c:v>
                </c:pt>
                <c:pt idx="1374">
                  <c:v>41203.708333333336</c:v>
                </c:pt>
                <c:pt idx="1375">
                  <c:v>41203.729166666664</c:v>
                </c:pt>
                <c:pt idx="1376">
                  <c:v>41203.75</c:v>
                </c:pt>
                <c:pt idx="1377">
                  <c:v>41203.770833333336</c:v>
                </c:pt>
                <c:pt idx="1378">
                  <c:v>41203.791666666664</c:v>
                </c:pt>
                <c:pt idx="1379">
                  <c:v>41203.8125</c:v>
                </c:pt>
                <c:pt idx="1380">
                  <c:v>41203.833333333336</c:v>
                </c:pt>
                <c:pt idx="1381">
                  <c:v>41203.854166666664</c:v>
                </c:pt>
                <c:pt idx="1382">
                  <c:v>41203.875</c:v>
                </c:pt>
                <c:pt idx="1383">
                  <c:v>41203.895833333336</c:v>
                </c:pt>
                <c:pt idx="1384">
                  <c:v>41203.916666666664</c:v>
                </c:pt>
                <c:pt idx="1385">
                  <c:v>41203.9375</c:v>
                </c:pt>
                <c:pt idx="1386">
                  <c:v>41203.958333333336</c:v>
                </c:pt>
                <c:pt idx="1387">
                  <c:v>41203.979166666664</c:v>
                </c:pt>
                <c:pt idx="1388">
                  <c:v>41204</c:v>
                </c:pt>
                <c:pt idx="1389">
                  <c:v>41204.020833333336</c:v>
                </c:pt>
                <c:pt idx="1390">
                  <c:v>41204.041666666664</c:v>
                </c:pt>
                <c:pt idx="1391">
                  <c:v>41204.0625</c:v>
                </c:pt>
                <c:pt idx="1392">
                  <c:v>41204.083333333336</c:v>
                </c:pt>
                <c:pt idx="1393">
                  <c:v>41204.104166666664</c:v>
                </c:pt>
                <c:pt idx="1394">
                  <c:v>41204.125</c:v>
                </c:pt>
                <c:pt idx="1395">
                  <c:v>41204.145833333336</c:v>
                </c:pt>
                <c:pt idx="1396">
                  <c:v>41204.166666666664</c:v>
                </c:pt>
                <c:pt idx="1397">
                  <c:v>41204.1875</c:v>
                </c:pt>
                <c:pt idx="1398">
                  <c:v>41204.208333333336</c:v>
                </c:pt>
                <c:pt idx="1399">
                  <c:v>41204.229166666664</c:v>
                </c:pt>
                <c:pt idx="1400">
                  <c:v>41204.25</c:v>
                </c:pt>
                <c:pt idx="1401">
                  <c:v>41204.270833333336</c:v>
                </c:pt>
                <c:pt idx="1402">
                  <c:v>41204.291666666664</c:v>
                </c:pt>
                <c:pt idx="1403">
                  <c:v>41204.3125</c:v>
                </c:pt>
                <c:pt idx="1404">
                  <c:v>41204.333333333336</c:v>
                </c:pt>
                <c:pt idx="1405">
                  <c:v>41204.354166666664</c:v>
                </c:pt>
                <c:pt idx="1406">
                  <c:v>41204.375</c:v>
                </c:pt>
                <c:pt idx="1407">
                  <c:v>41204.395833333336</c:v>
                </c:pt>
                <c:pt idx="1408">
                  <c:v>41204.416666666664</c:v>
                </c:pt>
                <c:pt idx="1409">
                  <c:v>41204.4375</c:v>
                </c:pt>
                <c:pt idx="1410">
                  <c:v>41204.458333333336</c:v>
                </c:pt>
                <c:pt idx="1411">
                  <c:v>41204.479166666664</c:v>
                </c:pt>
                <c:pt idx="1412">
                  <c:v>41204.5</c:v>
                </c:pt>
                <c:pt idx="1413">
                  <c:v>41204.520833333336</c:v>
                </c:pt>
                <c:pt idx="1414">
                  <c:v>41204.541666666664</c:v>
                </c:pt>
                <c:pt idx="1415">
                  <c:v>41204.5625</c:v>
                </c:pt>
                <c:pt idx="1416">
                  <c:v>41204.583333333336</c:v>
                </c:pt>
                <c:pt idx="1417">
                  <c:v>41204.604166666664</c:v>
                </c:pt>
                <c:pt idx="1418">
                  <c:v>41204.625</c:v>
                </c:pt>
                <c:pt idx="1419">
                  <c:v>41204.645833333336</c:v>
                </c:pt>
                <c:pt idx="1420">
                  <c:v>41204.666666666664</c:v>
                </c:pt>
                <c:pt idx="1421">
                  <c:v>41204.6875</c:v>
                </c:pt>
                <c:pt idx="1422">
                  <c:v>41204.708333333336</c:v>
                </c:pt>
                <c:pt idx="1423">
                  <c:v>41204.729166666664</c:v>
                </c:pt>
                <c:pt idx="1424">
                  <c:v>41204.75</c:v>
                </c:pt>
                <c:pt idx="1425">
                  <c:v>41204.770833333336</c:v>
                </c:pt>
                <c:pt idx="1426">
                  <c:v>41204.791666666664</c:v>
                </c:pt>
                <c:pt idx="1427">
                  <c:v>41204.8125</c:v>
                </c:pt>
                <c:pt idx="1428">
                  <c:v>41204.833333333336</c:v>
                </c:pt>
                <c:pt idx="1429">
                  <c:v>41204.854166666664</c:v>
                </c:pt>
                <c:pt idx="1430">
                  <c:v>41204.875</c:v>
                </c:pt>
                <c:pt idx="1431">
                  <c:v>41204.895833333336</c:v>
                </c:pt>
                <c:pt idx="1432">
                  <c:v>41204.916666666664</c:v>
                </c:pt>
                <c:pt idx="1433">
                  <c:v>41204.9375</c:v>
                </c:pt>
                <c:pt idx="1434">
                  <c:v>41204.958333333336</c:v>
                </c:pt>
                <c:pt idx="1435">
                  <c:v>41204.979166666664</c:v>
                </c:pt>
                <c:pt idx="1436">
                  <c:v>41205</c:v>
                </c:pt>
                <c:pt idx="1437">
                  <c:v>41205.020833333336</c:v>
                </c:pt>
                <c:pt idx="1438">
                  <c:v>41205.041666666664</c:v>
                </c:pt>
                <c:pt idx="1439">
                  <c:v>41205.0625</c:v>
                </c:pt>
                <c:pt idx="1440">
                  <c:v>41205.083333333336</c:v>
                </c:pt>
                <c:pt idx="1441">
                  <c:v>41205.104166666664</c:v>
                </c:pt>
                <c:pt idx="1442">
                  <c:v>41205.125</c:v>
                </c:pt>
                <c:pt idx="1443">
                  <c:v>41205.145833333336</c:v>
                </c:pt>
                <c:pt idx="1444">
                  <c:v>41205.166666666664</c:v>
                </c:pt>
                <c:pt idx="1445">
                  <c:v>41205.1875</c:v>
                </c:pt>
                <c:pt idx="1446">
                  <c:v>41205.208333333336</c:v>
                </c:pt>
                <c:pt idx="1447">
                  <c:v>41205.229166666664</c:v>
                </c:pt>
                <c:pt idx="1448">
                  <c:v>41205.25</c:v>
                </c:pt>
                <c:pt idx="1449">
                  <c:v>41205.270833333336</c:v>
                </c:pt>
                <c:pt idx="1450">
                  <c:v>41205.291666666664</c:v>
                </c:pt>
                <c:pt idx="1451">
                  <c:v>41205.3125</c:v>
                </c:pt>
                <c:pt idx="1452">
                  <c:v>41205.333333333336</c:v>
                </c:pt>
                <c:pt idx="1453">
                  <c:v>41205.354166666664</c:v>
                </c:pt>
                <c:pt idx="1454">
                  <c:v>41205.375</c:v>
                </c:pt>
                <c:pt idx="1455">
                  <c:v>41205.395833333336</c:v>
                </c:pt>
                <c:pt idx="1456">
                  <c:v>41205.416666666664</c:v>
                </c:pt>
                <c:pt idx="1457">
                  <c:v>41205.4375</c:v>
                </c:pt>
                <c:pt idx="1458">
                  <c:v>41205.458333333336</c:v>
                </c:pt>
                <c:pt idx="1459">
                  <c:v>41205.479166666664</c:v>
                </c:pt>
                <c:pt idx="1460">
                  <c:v>41205.5</c:v>
                </c:pt>
                <c:pt idx="1461">
                  <c:v>41205.520833333336</c:v>
                </c:pt>
                <c:pt idx="1462">
                  <c:v>41205.541666666664</c:v>
                </c:pt>
                <c:pt idx="1463">
                  <c:v>41205.5625</c:v>
                </c:pt>
                <c:pt idx="1464">
                  <c:v>41205.583333333336</c:v>
                </c:pt>
                <c:pt idx="1465">
                  <c:v>41205.604166666664</c:v>
                </c:pt>
                <c:pt idx="1466">
                  <c:v>41205.625</c:v>
                </c:pt>
                <c:pt idx="1467">
                  <c:v>41205.645833333336</c:v>
                </c:pt>
                <c:pt idx="1468">
                  <c:v>41205.666666666664</c:v>
                </c:pt>
                <c:pt idx="1469">
                  <c:v>41205.6875</c:v>
                </c:pt>
                <c:pt idx="1470">
                  <c:v>41205.708333333336</c:v>
                </c:pt>
                <c:pt idx="1471">
                  <c:v>41205.729166666664</c:v>
                </c:pt>
                <c:pt idx="1472">
                  <c:v>41205.75</c:v>
                </c:pt>
                <c:pt idx="1473">
                  <c:v>41205.770833333336</c:v>
                </c:pt>
                <c:pt idx="1474">
                  <c:v>41205.791666666664</c:v>
                </c:pt>
                <c:pt idx="1475">
                  <c:v>41205.8125</c:v>
                </c:pt>
                <c:pt idx="1476">
                  <c:v>41205.833333333336</c:v>
                </c:pt>
                <c:pt idx="1477">
                  <c:v>41205.854166666664</c:v>
                </c:pt>
                <c:pt idx="1478">
                  <c:v>41205.875</c:v>
                </c:pt>
                <c:pt idx="1479">
                  <c:v>41205.895833333336</c:v>
                </c:pt>
                <c:pt idx="1480">
                  <c:v>41205.916666666664</c:v>
                </c:pt>
                <c:pt idx="1481">
                  <c:v>41205.9375</c:v>
                </c:pt>
                <c:pt idx="1482">
                  <c:v>41205.958333333336</c:v>
                </c:pt>
                <c:pt idx="1483">
                  <c:v>41205.979166666664</c:v>
                </c:pt>
                <c:pt idx="1484">
                  <c:v>41206</c:v>
                </c:pt>
                <c:pt idx="1485">
                  <c:v>41206.020833333336</c:v>
                </c:pt>
                <c:pt idx="1486">
                  <c:v>41206.041666666664</c:v>
                </c:pt>
                <c:pt idx="1487">
                  <c:v>41206.0625</c:v>
                </c:pt>
                <c:pt idx="1488">
                  <c:v>41206.083333333336</c:v>
                </c:pt>
                <c:pt idx="1489">
                  <c:v>41206.104166666664</c:v>
                </c:pt>
                <c:pt idx="1490">
                  <c:v>41206.125</c:v>
                </c:pt>
                <c:pt idx="1491">
                  <c:v>41206.145833333336</c:v>
                </c:pt>
                <c:pt idx="1492">
                  <c:v>41206.166666666664</c:v>
                </c:pt>
                <c:pt idx="1493">
                  <c:v>41206.1875</c:v>
                </c:pt>
                <c:pt idx="1494">
                  <c:v>41206.208333333336</c:v>
                </c:pt>
                <c:pt idx="1495">
                  <c:v>41206.229166666664</c:v>
                </c:pt>
                <c:pt idx="1496">
                  <c:v>41206.25</c:v>
                </c:pt>
                <c:pt idx="1497">
                  <c:v>41206.270833333336</c:v>
                </c:pt>
                <c:pt idx="1498">
                  <c:v>41206.291666666664</c:v>
                </c:pt>
                <c:pt idx="1499">
                  <c:v>41206.3125</c:v>
                </c:pt>
                <c:pt idx="1500">
                  <c:v>41206.333333333336</c:v>
                </c:pt>
                <c:pt idx="1501">
                  <c:v>41206.354166666664</c:v>
                </c:pt>
                <c:pt idx="1502">
                  <c:v>41206.375</c:v>
                </c:pt>
                <c:pt idx="1503">
                  <c:v>41206.395833333336</c:v>
                </c:pt>
                <c:pt idx="1504">
                  <c:v>41206.416666666664</c:v>
                </c:pt>
                <c:pt idx="1505">
                  <c:v>41206.4375</c:v>
                </c:pt>
                <c:pt idx="1506">
                  <c:v>41206.458333333336</c:v>
                </c:pt>
                <c:pt idx="1507">
                  <c:v>41206.479166666664</c:v>
                </c:pt>
                <c:pt idx="1508">
                  <c:v>41206.5</c:v>
                </c:pt>
                <c:pt idx="1509">
                  <c:v>41206.520833333336</c:v>
                </c:pt>
                <c:pt idx="1510">
                  <c:v>41206.541666666664</c:v>
                </c:pt>
                <c:pt idx="1511">
                  <c:v>41206.5625</c:v>
                </c:pt>
                <c:pt idx="1512">
                  <c:v>41206.583333333336</c:v>
                </c:pt>
                <c:pt idx="1513">
                  <c:v>41206.604166666664</c:v>
                </c:pt>
                <c:pt idx="1514">
                  <c:v>41206.625</c:v>
                </c:pt>
                <c:pt idx="1515">
                  <c:v>41206.645833333336</c:v>
                </c:pt>
                <c:pt idx="1516">
                  <c:v>41206.666666666664</c:v>
                </c:pt>
                <c:pt idx="1517">
                  <c:v>41206.6875</c:v>
                </c:pt>
                <c:pt idx="1518">
                  <c:v>41206.708333333336</c:v>
                </c:pt>
                <c:pt idx="1519">
                  <c:v>41206.729166666664</c:v>
                </c:pt>
                <c:pt idx="1520">
                  <c:v>41206.75</c:v>
                </c:pt>
                <c:pt idx="1521">
                  <c:v>41206.770833333336</c:v>
                </c:pt>
                <c:pt idx="1522">
                  <c:v>41206.791666666664</c:v>
                </c:pt>
                <c:pt idx="1523">
                  <c:v>41206.8125</c:v>
                </c:pt>
                <c:pt idx="1524">
                  <c:v>41206.833333333336</c:v>
                </c:pt>
                <c:pt idx="1525">
                  <c:v>41206.854166666664</c:v>
                </c:pt>
                <c:pt idx="1526">
                  <c:v>41206.875</c:v>
                </c:pt>
                <c:pt idx="1527">
                  <c:v>41206.895833333336</c:v>
                </c:pt>
                <c:pt idx="1528">
                  <c:v>41206.916666666664</c:v>
                </c:pt>
                <c:pt idx="1529">
                  <c:v>41206.9375</c:v>
                </c:pt>
                <c:pt idx="1530">
                  <c:v>41206.958333333336</c:v>
                </c:pt>
                <c:pt idx="1531">
                  <c:v>41206.979166666664</c:v>
                </c:pt>
                <c:pt idx="1532">
                  <c:v>41207</c:v>
                </c:pt>
                <c:pt idx="1533">
                  <c:v>41207.020833333336</c:v>
                </c:pt>
                <c:pt idx="1534">
                  <c:v>41207.041666666664</c:v>
                </c:pt>
                <c:pt idx="1535">
                  <c:v>41207.0625</c:v>
                </c:pt>
                <c:pt idx="1536">
                  <c:v>41207.083333333336</c:v>
                </c:pt>
                <c:pt idx="1537">
                  <c:v>41207.104166666664</c:v>
                </c:pt>
                <c:pt idx="1538">
                  <c:v>41207.125</c:v>
                </c:pt>
                <c:pt idx="1539">
                  <c:v>41207.145833333336</c:v>
                </c:pt>
                <c:pt idx="1540">
                  <c:v>41207.166666666664</c:v>
                </c:pt>
                <c:pt idx="1541">
                  <c:v>41207.1875</c:v>
                </c:pt>
                <c:pt idx="1542">
                  <c:v>41207.208333333336</c:v>
                </c:pt>
                <c:pt idx="1543">
                  <c:v>41207.229166666664</c:v>
                </c:pt>
                <c:pt idx="1544">
                  <c:v>41207.25</c:v>
                </c:pt>
                <c:pt idx="1545">
                  <c:v>41207.270833333336</c:v>
                </c:pt>
                <c:pt idx="1546">
                  <c:v>41207.291666666664</c:v>
                </c:pt>
                <c:pt idx="1547">
                  <c:v>41207.3125</c:v>
                </c:pt>
                <c:pt idx="1548">
                  <c:v>41207.333333333336</c:v>
                </c:pt>
                <c:pt idx="1549">
                  <c:v>41207.354166666664</c:v>
                </c:pt>
                <c:pt idx="1550">
                  <c:v>41207.375</c:v>
                </c:pt>
                <c:pt idx="1551">
                  <c:v>41207.395833333336</c:v>
                </c:pt>
                <c:pt idx="1552">
                  <c:v>41207.416666666664</c:v>
                </c:pt>
                <c:pt idx="1553">
                  <c:v>41207.4375</c:v>
                </c:pt>
                <c:pt idx="1554">
                  <c:v>41207.458333333336</c:v>
                </c:pt>
                <c:pt idx="1555">
                  <c:v>41207.479166666664</c:v>
                </c:pt>
                <c:pt idx="1556">
                  <c:v>41207.5</c:v>
                </c:pt>
                <c:pt idx="1557">
                  <c:v>41207.520833333336</c:v>
                </c:pt>
                <c:pt idx="1558">
                  <c:v>41207.541666666664</c:v>
                </c:pt>
                <c:pt idx="1559">
                  <c:v>41207.5625</c:v>
                </c:pt>
                <c:pt idx="1560">
                  <c:v>41207.583333333336</c:v>
                </c:pt>
                <c:pt idx="1561">
                  <c:v>41207.604166666664</c:v>
                </c:pt>
                <c:pt idx="1562">
                  <c:v>41207.625</c:v>
                </c:pt>
                <c:pt idx="1563">
                  <c:v>41207.645833333336</c:v>
                </c:pt>
                <c:pt idx="1564">
                  <c:v>41207.666666666664</c:v>
                </c:pt>
                <c:pt idx="1565">
                  <c:v>41207.6875</c:v>
                </c:pt>
                <c:pt idx="1566">
                  <c:v>41207.708333333336</c:v>
                </c:pt>
                <c:pt idx="1567">
                  <c:v>41207.729166666664</c:v>
                </c:pt>
                <c:pt idx="1568">
                  <c:v>41207.75</c:v>
                </c:pt>
                <c:pt idx="1569">
                  <c:v>41207.770833333336</c:v>
                </c:pt>
                <c:pt idx="1570">
                  <c:v>41207.791666666664</c:v>
                </c:pt>
                <c:pt idx="1571">
                  <c:v>41207.8125</c:v>
                </c:pt>
                <c:pt idx="1572">
                  <c:v>41207.833333333336</c:v>
                </c:pt>
                <c:pt idx="1573">
                  <c:v>41207.854166666664</c:v>
                </c:pt>
                <c:pt idx="1574">
                  <c:v>41207.875</c:v>
                </c:pt>
                <c:pt idx="1575">
                  <c:v>41207.895833333336</c:v>
                </c:pt>
                <c:pt idx="1576">
                  <c:v>41207.916666666664</c:v>
                </c:pt>
                <c:pt idx="1577">
                  <c:v>41207.9375</c:v>
                </c:pt>
                <c:pt idx="1578">
                  <c:v>41207.958333333336</c:v>
                </c:pt>
                <c:pt idx="1579">
                  <c:v>41207.979166666664</c:v>
                </c:pt>
                <c:pt idx="1580">
                  <c:v>41208</c:v>
                </c:pt>
                <c:pt idx="1581">
                  <c:v>41208.020833333336</c:v>
                </c:pt>
                <c:pt idx="1582">
                  <c:v>41208.041666666664</c:v>
                </c:pt>
                <c:pt idx="1583">
                  <c:v>41208.0625</c:v>
                </c:pt>
                <c:pt idx="1584">
                  <c:v>41208.083333333336</c:v>
                </c:pt>
                <c:pt idx="1585">
                  <c:v>41208.104166666664</c:v>
                </c:pt>
                <c:pt idx="1586">
                  <c:v>41208.125</c:v>
                </c:pt>
                <c:pt idx="1587">
                  <c:v>41208.145833333336</c:v>
                </c:pt>
                <c:pt idx="1588">
                  <c:v>41208.166666666664</c:v>
                </c:pt>
                <c:pt idx="1589">
                  <c:v>41208.1875</c:v>
                </c:pt>
                <c:pt idx="1590">
                  <c:v>41208.208333333336</c:v>
                </c:pt>
                <c:pt idx="1591">
                  <c:v>41208.229166666664</c:v>
                </c:pt>
                <c:pt idx="1592">
                  <c:v>41208.25</c:v>
                </c:pt>
                <c:pt idx="1593">
                  <c:v>41208.270833333336</c:v>
                </c:pt>
                <c:pt idx="1594">
                  <c:v>41208.291666666664</c:v>
                </c:pt>
                <c:pt idx="1595">
                  <c:v>41208.3125</c:v>
                </c:pt>
                <c:pt idx="1596">
                  <c:v>41208.333333333336</c:v>
                </c:pt>
                <c:pt idx="1597">
                  <c:v>41208.354166666664</c:v>
                </c:pt>
                <c:pt idx="1598">
                  <c:v>41208.375</c:v>
                </c:pt>
                <c:pt idx="1599">
                  <c:v>41208.395833333336</c:v>
                </c:pt>
                <c:pt idx="1600">
                  <c:v>41208.416666666664</c:v>
                </c:pt>
                <c:pt idx="1601">
                  <c:v>41208.4375</c:v>
                </c:pt>
                <c:pt idx="1602">
                  <c:v>41208.458333333336</c:v>
                </c:pt>
                <c:pt idx="1603">
                  <c:v>41208.479166666664</c:v>
                </c:pt>
                <c:pt idx="1604">
                  <c:v>41208.5</c:v>
                </c:pt>
                <c:pt idx="1605">
                  <c:v>41208.520833333336</c:v>
                </c:pt>
                <c:pt idx="1606">
                  <c:v>41208.541666666664</c:v>
                </c:pt>
                <c:pt idx="1607">
                  <c:v>41208.5625</c:v>
                </c:pt>
                <c:pt idx="1608">
                  <c:v>41208.583333333336</c:v>
                </c:pt>
                <c:pt idx="1609">
                  <c:v>41208.604166666664</c:v>
                </c:pt>
                <c:pt idx="1610">
                  <c:v>41208.625</c:v>
                </c:pt>
                <c:pt idx="1611">
                  <c:v>41208.645833333336</c:v>
                </c:pt>
                <c:pt idx="1612">
                  <c:v>41208.666666666664</c:v>
                </c:pt>
                <c:pt idx="1613">
                  <c:v>41208.6875</c:v>
                </c:pt>
                <c:pt idx="1614">
                  <c:v>41208.708333333336</c:v>
                </c:pt>
                <c:pt idx="1615">
                  <c:v>41208.729166666664</c:v>
                </c:pt>
                <c:pt idx="1616">
                  <c:v>41208.75</c:v>
                </c:pt>
                <c:pt idx="1617">
                  <c:v>41208.770833333336</c:v>
                </c:pt>
                <c:pt idx="1618">
                  <c:v>41208.791666666664</c:v>
                </c:pt>
                <c:pt idx="1619">
                  <c:v>41208.8125</c:v>
                </c:pt>
                <c:pt idx="1620">
                  <c:v>41208.833333333336</c:v>
                </c:pt>
                <c:pt idx="1621">
                  <c:v>41208.854166666664</c:v>
                </c:pt>
                <c:pt idx="1622">
                  <c:v>41208.875</c:v>
                </c:pt>
                <c:pt idx="1623">
                  <c:v>41208.895833333336</c:v>
                </c:pt>
                <c:pt idx="1624">
                  <c:v>41208.916666666664</c:v>
                </c:pt>
                <c:pt idx="1625">
                  <c:v>41208.9375</c:v>
                </c:pt>
                <c:pt idx="1626">
                  <c:v>41208.958333333336</c:v>
                </c:pt>
                <c:pt idx="1627">
                  <c:v>41208.979166666664</c:v>
                </c:pt>
                <c:pt idx="1628">
                  <c:v>41209</c:v>
                </c:pt>
                <c:pt idx="1629">
                  <c:v>41209.020833333336</c:v>
                </c:pt>
                <c:pt idx="1630">
                  <c:v>41209.041666666664</c:v>
                </c:pt>
                <c:pt idx="1631">
                  <c:v>41209.0625</c:v>
                </c:pt>
                <c:pt idx="1632">
                  <c:v>41209.083333333336</c:v>
                </c:pt>
                <c:pt idx="1633">
                  <c:v>41209.104166666664</c:v>
                </c:pt>
                <c:pt idx="1634">
                  <c:v>41209.125</c:v>
                </c:pt>
                <c:pt idx="1635">
                  <c:v>41209.145833333336</c:v>
                </c:pt>
                <c:pt idx="1636">
                  <c:v>41209.166666666664</c:v>
                </c:pt>
                <c:pt idx="1637">
                  <c:v>41209.1875</c:v>
                </c:pt>
                <c:pt idx="1638">
                  <c:v>41209.208333333336</c:v>
                </c:pt>
                <c:pt idx="1639">
                  <c:v>41209.229166666664</c:v>
                </c:pt>
                <c:pt idx="1640">
                  <c:v>41209.25</c:v>
                </c:pt>
                <c:pt idx="1641">
                  <c:v>41209.270833333336</c:v>
                </c:pt>
                <c:pt idx="1642">
                  <c:v>41209.291666666664</c:v>
                </c:pt>
                <c:pt idx="1643">
                  <c:v>41209.3125</c:v>
                </c:pt>
                <c:pt idx="1644">
                  <c:v>41209.333333333336</c:v>
                </c:pt>
                <c:pt idx="1645">
                  <c:v>41209.354166666664</c:v>
                </c:pt>
                <c:pt idx="1646">
                  <c:v>41209.375</c:v>
                </c:pt>
                <c:pt idx="1647">
                  <c:v>41209.395833333336</c:v>
                </c:pt>
                <c:pt idx="1648">
                  <c:v>41209.416666666664</c:v>
                </c:pt>
                <c:pt idx="1649">
                  <c:v>41209.4375</c:v>
                </c:pt>
                <c:pt idx="1650">
                  <c:v>41209.458333333336</c:v>
                </c:pt>
                <c:pt idx="1651">
                  <c:v>41209.479166666664</c:v>
                </c:pt>
                <c:pt idx="1652">
                  <c:v>41209.5</c:v>
                </c:pt>
                <c:pt idx="1653">
                  <c:v>41209.520833333336</c:v>
                </c:pt>
                <c:pt idx="1654">
                  <c:v>41209.541666666664</c:v>
                </c:pt>
                <c:pt idx="1655">
                  <c:v>41209.5625</c:v>
                </c:pt>
                <c:pt idx="1656">
                  <c:v>41209.583333333336</c:v>
                </c:pt>
                <c:pt idx="1657">
                  <c:v>41209.604166666664</c:v>
                </c:pt>
                <c:pt idx="1658">
                  <c:v>41209.625</c:v>
                </c:pt>
                <c:pt idx="1659">
                  <c:v>41209.645833333336</c:v>
                </c:pt>
                <c:pt idx="1660">
                  <c:v>41209.666666666664</c:v>
                </c:pt>
                <c:pt idx="1661">
                  <c:v>41209.6875</c:v>
                </c:pt>
                <c:pt idx="1662">
                  <c:v>41209.708333333336</c:v>
                </c:pt>
                <c:pt idx="1663">
                  <c:v>41209.729166666664</c:v>
                </c:pt>
                <c:pt idx="1664">
                  <c:v>41209.75</c:v>
                </c:pt>
                <c:pt idx="1665">
                  <c:v>41209.770833333336</c:v>
                </c:pt>
                <c:pt idx="1666">
                  <c:v>41209.791666666664</c:v>
                </c:pt>
                <c:pt idx="1667">
                  <c:v>41209.8125</c:v>
                </c:pt>
                <c:pt idx="1668">
                  <c:v>41209.833333333336</c:v>
                </c:pt>
                <c:pt idx="1669">
                  <c:v>41209.854166666664</c:v>
                </c:pt>
                <c:pt idx="1670">
                  <c:v>41209.875</c:v>
                </c:pt>
                <c:pt idx="1671">
                  <c:v>41209.895833333336</c:v>
                </c:pt>
                <c:pt idx="1672">
                  <c:v>41209.916666666664</c:v>
                </c:pt>
                <c:pt idx="1673">
                  <c:v>41209.9375</c:v>
                </c:pt>
                <c:pt idx="1674">
                  <c:v>41209.958333333336</c:v>
                </c:pt>
                <c:pt idx="1675">
                  <c:v>41209.979166666664</c:v>
                </c:pt>
                <c:pt idx="1676">
                  <c:v>41210</c:v>
                </c:pt>
                <c:pt idx="1677">
                  <c:v>41210.020833333336</c:v>
                </c:pt>
                <c:pt idx="1678">
                  <c:v>41210.041666666664</c:v>
                </c:pt>
                <c:pt idx="1679">
                  <c:v>41210.0625</c:v>
                </c:pt>
                <c:pt idx="1680">
                  <c:v>41210.083333333336</c:v>
                </c:pt>
                <c:pt idx="1681">
                  <c:v>41210.104166666664</c:v>
                </c:pt>
                <c:pt idx="1682">
                  <c:v>41210.125</c:v>
                </c:pt>
                <c:pt idx="1683">
                  <c:v>41210.145833333336</c:v>
                </c:pt>
                <c:pt idx="1684">
                  <c:v>41210.166666666664</c:v>
                </c:pt>
                <c:pt idx="1685">
                  <c:v>41210.1875</c:v>
                </c:pt>
                <c:pt idx="1686">
                  <c:v>41210.208333333336</c:v>
                </c:pt>
                <c:pt idx="1687">
                  <c:v>41210.229166666664</c:v>
                </c:pt>
                <c:pt idx="1688">
                  <c:v>41210.25</c:v>
                </c:pt>
                <c:pt idx="1689">
                  <c:v>41210.270833333336</c:v>
                </c:pt>
                <c:pt idx="1690">
                  <c:v>41210.291666666664</c:v>
                </c:pt>
                <c:pt idx="1691">
                  <c:v>41210.3125</c:v>
                </c:pt>
                <c:pt idx="1692">
                  <c:v>41210.333333333336</c:v>
                </c:pt>
                <c:pt idx="1693">
                  <c:v>41210.354166666664</c:v>
                </c:pt>
                <c:pt idx="1694">
                  <c:v>41210.375</c:v>
                </c:pt>
                <c:pt idx="1695">
                  <c:v>41210.395833333336</c:v>
                </c:pt>
                <c:pt idx="1696">
                  <c:v>41210.416666666664</c:v>
                </c:pt>
                <c:pt idx="1697">
                  <c:v>41210.4375</c:v>
                </c:pt>
                <c:pt idx="1698">
                  <c:v>41210.458333333336</c:v>
                </c:pt>
                <c:pt idx="1699">
                  <c:v>41210.479166666664</c:v>
                </c:pt>
                <c:pt idx="1700">
                  <c:v>41210.5</c:v>
                </c:pt>
                <c:pt idx="1701">
                  <c:v>41210.520833333336</c:v>
                </c:pt>
                <c:pt idx="1702">
                  <c:v>41210.541666666664</c:v>
                </c:pt>
                <c:pt idx="1703">
                  <c:v>41210.5625</c:v>
                </c:pt>
                <c:pt idx="1704">
                  <c:v>41210.583333333336</c:v>
                </c:pt>
                <c:pt idx="1705">
                  <c:v>41210.604166666664</c:v>
                </c:pt>
                <c:pt idx="1706">
                  <c:v>41210.625</c:v>
                </c:pt>
                <c:pt idx="1707">
                  <c:v>41210.645833333336</c:v>
                </c:pt>
                <c:pt idx="1708">
                  <c:v>41210.666666666664</c:v>
                </c:pt>
                <c:pt idx="1709">
                  <c:v>41210.6875</c:v>
                </c:pt>
                <c:pt idx="1710">
                  <c:v>41210.708333333336</c:v>
                </c:pt>
                <c:pt idx="1711">
                  <c:v>41210.729166666664</c:v>
                </c:pt>
                <c:pt idx="1712">
                  <c:v>41210.75</c:v>
                </c:pt>
                <c:pt idx="1713">
                  <c:v>41210.770833333336</c:v>
                </c:pt>
                <c:pt idx="1714">
                  <c:v>41210.791666666664</c:v>
                </c:pt>
                <c:pt idx="1715">
                  <c:v>41210.8125</c:v>
                </c:pt>
                <c:pt idx="1716">
                  <c:v>41210.833333333336</c:v>
                </c:pt>
                <c:pt idx="1717">
                  <c:v>41210.854166666664</c:v>
                </c:pt>
                <c:pt idx="1718">
                  <c:v>41210.875</c:v>
                </c:pt>
                <c:pt idx="1719">
                  <c:v>41210.895833333336</c:v>
                </c:pt>
                <c:pt idx="1720">
                  <c:v>41210.916666666664</c:v>
                </c:pt>
                <c:pt idx="1721">
                  <c:v>41210.9375</c:v>
                </c:pt>
                <c:pt idx="1722">
                  <c:v>41210.958333333336</c:v>
                </c:pt>
                <c:pt idx="1723">
                  <c:v>41210.979166666664</c:v>
                </c:pt>
                <c:pt idx="1724">
                  <c:v>41211</c:v>
                </c:pt>
                <c:pt idx="1725">
                  <c:v>41211.020833333336</c:v>
                </c:pt>
                <c:pt idx="1726">
                  <c:v>41211.041666666664</c:v>
                </c:pt>
                <c:pt idx="1727">
                  <c:v>41211.0625</c:v>
                </c:pt>
                <c:pt idx="1728">
                  <c:v>41211.083333333336</c:v>
                </c:pt>
                <c:pt idx="1729">
                  <c:v>41211.104166666664</c:v>
                </c:pt>
                <c:pt idx="1730">
                  <c:v>41211.125</c:v>
                </c:pt>
                <c:pt idx="1731">
                  <c:v>41211.145833333336</c:v>
                </c:pt>
                <c:pt idx="1732">
                  <c:v>41211.166666666664</c:v>
                </c:pt>
                <c:pt idx="1733">
                  <c:v>41211.1875</c:v>
                </c:pt>
                <c:pt idx="1734">
                  <c:v>41211.208333333336</c:v>
                </c:pt>
                <c:pt idx="1735">
                  <c:v>41211.229166666664</c:v>
                </c:pt>
                <c:pt idx="1736">
                  <c:v>41211.25</c:v>
                </c:pt>
                <c:pt idx="1737">
                  <c:v>41211.270833333336</c:v>
                </c:pt>
                <c:pt idx="1738">
                  <c:v>41211.291666666664</c:v>
                </c:pt>
                <c:pt idx="1739">
                  <c:v>41211.3125</c:v>
                </c:pt>
                <c:pt idx="1740">
                  <c:v>41211.333333333336</c:v>
                </c:pt>
                <c:pt idx="1741">
                  <c:v>41211.354166666664</c:v>
                </c:pt>
                <c:pt idx="1742">
                  <c:v>41211.375</c:v>
                </c:pt>
                <c:pt idx="1743">
                  <c:v>41211.395833333336</c:v>
                </c:pt>
                <c:pt idx="1744">
                  <c:v>41211.416666666664</c:v>
                </c:pt>
                <c:pt idx="1745">
                  <c:v>41211.4375</c:v>
                </c:pt>
                <c:pt idx="1746">
                  <c:v>41211.458333333336</c:v>
                </c:pt>
                <c:pt idx="1747">
                  <c:v>41211.479166666664</c:v>
                </c:pt>
                <c:pt idx="1748">
                  <c:v>41211.5</c:v>
                </c:pt>
                <c:pt idx="1749">
                  <c:v>41211.520833333336</c:v>
                </c:pt>
                <c:pt idx="1750">
                  <c:v>41211.541666666664</c:v>
                </c:pt>
                <c:pt idx="1751">
                  <c:v>41211.5625</c:v>
                </c:pt>
                <c:pt idx="1752">
                  <c:v>41211.583333333336</c:v>
                </c:pt>
                <c:pt idx="1753">
                  <c:v>41211.604166666664</c:v>
                </c:pt>
                <c:pt idx="1754">
                  <c:v>41211.625</c:v>
                </c:pt>
                <c:pt idx="1755">
                  <c:v>41211.645833333336</c:v>
                </c:pt>
                <c:pt idx="1756">
                  <c:v>41211.666666666664</c:v>
                </c:pt>
                <c:pt idx="1757">
                  <c:v>41211.6875</c:v>
                </c:pt>
                <c:pt idx="1758">
                  <c:v>41211.708333333336</c:v>
                </c:pt>
                <c:pt idx="1759">
                  <c:v>41211.729166666664</c:v>
                </c:pt>
                <c:pt idx="1760">
                  <c:v>41211.75</c:v>
                </c:pt>
                <c:pt idx="1761">
                  <c:v>41211.770833333336</c:v>
                </c:pt>
                <c:pt idx="1762">
                  <c:v>41211.791666666664</c:v>
                </c:pt>
                <c:pt idx="1763">
                  <c:v>41211.8125</c:v>
                </c:pt>
                <c:pt idx="1764">
                  <c:v>41211.833333333336</c:v>
                </c:pt>
                <c:pt idx="1765">
                  <c:v>41211.854166666664</c:v>
                </c:pt>
                <c:pt idx="1766">
                  <c:v>41211.875</c:v>
                </c:pt>
                <c:pt idx="1767">
                  <c:v>41211.895833333336</c:v>
                </c:pt>
                <c:pt idx="1768">
                  <c:v>41211.916666666664</c:v>
                </c:pt>
                <c:pt idx="1769">
                  <c:v>41211.9375</c:v>
                </c:pt>
                <c:pt idx="1770">
                  <c:v>41211.958333333336</c:v>
                </c:pt>
                <c:pt idx="1771">
                  <c:v>41211.979166666664</c:v>
                </c:pt>
                <c:pt idx="1772">
                  <c:v>41212</c:v>
                </c:pt>
                <c:pt idx="1773">
                  <c:v>41212.020833333336</c:v>
                </c:pt>
                <c:pt idx="1774">
                  <c:v>41212.041666666664</c:v>
                </c:pt>
                <c:pt idx="1775">
                  <c:v>41212.0625</c:v>
                </c:pt>
                <c:pt idx="1776">
                  <c:v>41212.083333333336</c:v>
                </c:pt>
                <c:pt idx="1777">
                  <c:v>41212.104166666664</c:v>
                </c:pt>
                <c:pt idx="1778">
                  <c:v>41212.125</c:v>
                </c:pt>
                <c:pt idx="1779">
                  <c:v>41212.145833333336</c:v>
                </c:pt>
                <c:pt idx="1780">
                  <c:v>41212.166666666664</c:v>
                </c:pt>
                <c:pt idx="1781">
                  <c:v>41212.1875</c:v>
                </c:pt>
                <c:pt idx="1782">
                  <c:v>41212.208333333336</c:v>
                </c:pt>
                <c:pt idx="1783">
                  <c:v>41212.229166666664</c:v>
                </c:pt>
                <c:pt idx="1784">
                  <c:v>41212.25</c:v>
                </c:pt>
                <c:pt idx="1785">
                  <c:v>41212.270833333336</c:v>
                </c:pt>
                <c:pt idx="1786">
                  <c:v>41212.291666666664</c:v>
                </c:pt>
                <c:pt idx="1787">
                  <c:v>41212.3125</c:v>
                </c:pt>
                <c:pt idx="1788">
                  <c:v>41212.333333333336</c:v>
                </c:pt>
                <c:pt idx="1789">
                  <c:v>41212.354166666664</c:v>
                </c:pt>
                <c:pt idx="1790">
                  <c:v>41212.375</c:v>
                </c:pt>
                <c:pt idx="1791">
                  <c:v>41212.395833333336</c:v>
                </c:pt>
                <c:pt idx="1792">
                  <c:v>41212.416666666664</c:v>
                </c:pt>
                <c:pt idx="1793">
                  <c:v>41212.4375</c:v>
                </c:pt>
                <c:pt idx="1794">
                  <c:v>41212.458333333336</c:v>
                </c:pt>
                <c:pt idx="1795">
                  <c:v>41212.479166666664</c:v>
                </c:pt>
                <c:pt idx="1796">
                  <c:v>41212.5</c:v>
                </c:pt>
                <c:pt idx="1797">
                  <c:v>41212.520833333336</c:v>
                </c:pt>
                <c:pt idx="1798">
                  <c:v>41212.541666666664</c:v>
                </c:pt>
                <c:pt idx="1799">
                  <c:v>41212.5625</c:v>
                </c:pt>
                <c:pt idx="1800">
                  <c:v>41212.583333333336</c:v>
                </c:pt>
                <c:pt idx="1801">
                  <c:v>41212.604166666664</c:v>
                </c:pt>
                <c:pt idx="1802">
                  <c:v>41212.625</c:v>
                </c:pt>
                <c:pt idx="1803">
                  <c:v>41212.645833333336</c:v>
                </c:pt>
                <c:pt idx="1804">
                  <c:v>41212.666666666664</c:v>
                </c:pt>
                <c:pt idx="1805">
                  <c:v>41212.6875</c:v>
                </c:pt>
                <c:pt idx="1806">
                  <c:v>41212.708333333336</c:v>
                </c:pt>
                <c:pt idx="1807">
                  <c:v>41212.729166666664</c:v>
                </c:pt>
                <c:pt idx="1808">
                  <c:v>41212.75</c:v>
                </c:pt>
                <c:pt idx="1809">
                  <c:v>41212.770833333336</c:v>
                </c:pt>
                <c:pt idx="1810">
                  <c:v>41212.791666666664</c:v>
                </c:pt>
                <c:pt idx="1811">
                  <c:v>41212.8125</c:v>
                </c:pt>
                <c:pt idx="1812">
                  <c:v>41212.833333333336</c:v>
                </c:pt>
                <c:pt idx="1813">
                  <c:v>41212.854166666664</c:v>
                </c:pt>
                <c:pt idx="1814">
                  <c:v>41212.875</c:v>
                </c:pt>
                <c:pt idx="1815">
                  <c:v>41212.895833333336</c:v>
                </c:pt>
                <c:pt idx="1816">
                  <c:v>41212.916666666664</c:v>
                </c:pt>
                <c:pt idx="1817">
                  <c:v>41212.9375</c:v>
                </c:pt>
                <c:pt idx="1818">
                  <c:v>41212.958333333336</c:v>
                </c:pt>
                <c:pt idx="1819">
                  <c:v>41212.979166666664</c:v>
                </c:pt>
                <c:pt idx="1820">
                  <c:v>41213</c:v>
                </c:pt>
                <c:pt idx="1821">
                  <c:v>41213.020833333336</c:v>
                </c:pt>
                <c:pt idx="1822">
                  <c:v>41213.041666666664</c:v>
                </c:pt>
                <c:pt idx="1823">
                  <c:v>41213.0625</c:v>
                </c:pt>
                <c:pt idx="1824">
                  <c:v>41213.083333333336</c:v>
                </c:pt>
                <c:pt idx="1825">
                  <c:v>41213.104166666664</c:v>
                </c:pt>
                <c:pt idx="1826">
                  <c:v>41213.125</c:v>
                </c:pt>
                <c:pt idx="1827">
                  <c:v>41213.145833333336</c:v>
                </c:pt>
                <c:pt idx="1828">
                  <c:v>41213.166666666664</c:v>
                </c:pt>
                <c:pt idx="1829">
                  <c:v>41213.1875</c:v>
                </c:pt>
                <c:pt idx="1830">
                  <c:v>41213.208333333336</c:v>
                </c:pt>
                <c:pt idx="1831">
                  <c:v>41213.229166666664</c:v>
                </c:pt>
                <c:pt idx="1832">
                  <c:v>41213.25</c:v>
                </c:pt>
                <c:pt idx="1833">
                  <c:v>41213.270833333336</c:v>
                </c:pt>
                <c:pt idx="1834">
                  <c:v>41213.291666666664</c:v>
                </c:pt>
                <c:pt idx="1835">
                  <c:v>41213.3125</c:v>
                </c:pt>
                <c:pt idx="1836">
                  <c:v>41213.333333333336</c:v>
                </c:pt>
                <c:pt idx="1837">
                  <c:v>41213.354166666664</c:v>
                </c:pt>
                <c:pt idx="1838">
                  <c:v>41213.375</c:v>
                </c:pt>
                <c:pt idx="1839">
                  <c:v>41213.395833333336</c:v>
                </c:pt>
                <c:pt idx="1840">
                  <c:v>41213.416666666664</c:v>
                </c:pt>
                <c:pt idx="1841">
                  <c:v>41213.4375</c:v>
                </c:pt>
                <c:pt idx="1842">
                  <c:v>41213.458333333336</c:v>
                </c:pt>
                <c:pt idx="1843">
                  <c:v>41213.479166666664</c:v>
                </c:pt>
                <c:pt idx="1844">
                  <c:v>41213.5</c:v>
                </c:pt>
                <c:pt idx="1845">
                  <c:v>41213.520833333336</c:v>
                </c:pt>
                <c:pt idx="1846">
                  <c:v>41213.541666666664</c:v>
                </c:pt>
                <c:pt idx="1847">
                  <c:v>41213.5625</c:v>
                </c:pt>
                <c:pt idx="1848">
                  <c:v>41213.583333333336</c:v>
                </c:pt>
                <c:pt idx="1849">
                  <c:v>41213.604166666664</c:v>
                </c:pt>
                <c:pt idx="1850">
                  <c:v>41213.625</c:v>
                </c:pt>
                <c:pt idx="1851">
                  <c:v>41213.645833333336</c:v>
                </c:pt>
                <c:pt idx="1852">
                  <c:v>41213.666666666664</c:v>
                </c:pt>
                <c:pt idx="1853">
                  <c:v>41213.6875</c:v>
                </c:pt>
                <c:pt idx="1854">
                  <c:v>41213.708333333336</c:v>
                </c:pt>
                <c:pt idx="1855">
                  <c:v>41213.729166666664</c:v>
                </c:pt>
                <c:pt idx="1856">
                  <c:v>41213.75</c:v>
                </c:pt>
                <c:pt idx="1857">
                  <c:v>41213.770833333336</c:v>
                </c:pt>
                <c:pt idx="1858">
                  <c:v>41213.791666666664</c:v>
                </c:pt>
                <c:pt idx="1859">
                  <c:v>41213.8125</c:v>
                </c:pt>
                <c:pt idx="1860">
                  <c:v>41213.833333333336</c:v>
                </c:pt>
                <c:pt idx="1861">
                  <c:v>41213.854166666664</c:v>
                </c:pt>
                <c:pt idx="1862">
                  <c:v>41213.875</c:v>
                </c:pt>
                <c:pt idx="1863">
                  <c:v>41213.895833333336</c:v>
                </c:pt>
                <c:pt idx="1864">
                  <c:v>41213.916666666664</c:v>
                </c:pt>
                <c:pt idx="1865">
                  <c:v>41213.9375</c:v>
                </c:pt>
                <c:pt idx="1866">
                  <c:v>41213.958333333336</c:v>
                </c:pt>
                <c:pt idx="1867">
                  <c:v>41213.979166666664</c:v>
                </c:pt>
                <c:pt idx="1868">
                  <c:v>41214</c:v>
                </c:pt>
                <c:pt idx="1869">
                  <c:v>41214.020833333336</c:v>
                </c:pt>
                <c:pt idx="1870">
                  <c:v>41214.041666666664</c:v>
                </c:pt>
                <c:pt idx="1871">
                  <c:v>41214.0625</c:v>
                </c:pt>
                <c:pt idx="1872">
                  <c:v>41214.083333333336</c:v>
                </c:pt>
                <c:pt idx="1873">
                  <c:v>41214.104166666664</c:v>
                </c:pt>
                <c:pt idx="1874">
                  <c:v>41214.125</c:v>
                </c:pt>
                <c:pt idx="1875">
                  <c:v>41214.145833333336</c:v>
                </c:pt>
                <c:pt idx="1876">
                  <c:v>41214.166666666664</c:v>
                </c:pt>
                <c:pt idx="1877">
                  <c:v>41214.1875</c:v>
                </c:pt>
                <c:pt idx="1878">
                  <c:v>41214.208333333336</c:v>
                </c:pt>
                <c:pt idx="1879">
                  <c:v>41214.229166666664</c:v>
                </c:pt>
                <c:pt idx="1880">
                  <c:v>41214.25</c:v>
                </c:pt>
                <c:pt idx="1881">
                  <c:v>41214.270833333336</c:v>
                </c:pt>
                <c:pt idx="1882">
                  <c:v>41214.291666666664</c:v>
                </c:pt>
                <c:pt idx="1883">
                  <c:v>41214.3125</c:v>
                </c:pt>
                <c:pt idx="1884">
                  <c:v>41214.333333333336</c:v>
                </c:pt>
                <c:pt idx="1885">
                  <c:v>41214.354166666664</c:v>
                </c:pt>
                <c:pt idx="1886">
                  <c:v>41214.375</c:v>
                </c:pt>
                <c:pt idx="1887">
                  <c:v>41214.395833333336</c:v>
                </c:pt>
                <c:pt idx="1888">
                  <c:v>41214.416666666664</c:v>
                </c:pt>
                <c:pt idx="1889">
                  <c:v>41214.4375</c:v>
                </c:pt>
                <c:pt idx="1890">
                  <c:v>41214.458333333336</c:v>
                </c:pt>
                <c:pt idx="1891">
                  <c:v>41214.479166666664</c:v>
                </c:pt>
                <c:pt idx="1892">
                  <c:v>41214.5</c:v>
                </c:pt>
                <c:pt idx="1893">
                  <c:v>41214.520833333336</c:v>
                </c:pt>
                <c:pt idx="1894">
                  <c:v>41214.541666666664</c:v>
                </c:pt>
                <c:pt idx="1895">
                  <c:v>41214.5625</c:v>
                </c:pt>
                <c:pt idx="1896">
                  <c:v>41214.583333333336</c:v>
                </c:pt>
                <c:pt idx="1897">
                  <c:v>41214.604166666664</c:v>
                </c:pt>
                <c:pt idx="1898">
                  <c:v>41214.625</c:v>
                </c:pt>
                <c:pt idx="1899">
                  <c:v>41214.645833333336</c:v>
                </c:pt>
                <c:pt idx="1900">
                  <c:v>41214.666666666664</c:v>
                </c:pt>
                <c:pt idx="1901">
                  <c:v>41214.6875</c:v>
                </c:pt>
                <c:pt idx="1902">
                  <c:v>41214.708333333336</c:v>
                </c:pt>
                <c:pt idx="1903">
                  <c:v>41214.729166666664</c:v>
                </c:pt>
                <c:pt idx="1904">
                  <c:v>41214.75</c:v>
                </c:pt>
                <c:pt idx="1905">
                  <c:v>41214.770833333336</c:v>
                </c:pt>
                <c:pt idx="1906">
                  <c:v>41214.791666666664</c:v>
                </c:pt>
                <c:pt idx="1907">
                  <c:v>41214.8125</c:v>
                </c:pt>
                <c:pt idx="1908">
                  <c:v>41214.833333333336</c:v>
                </c:pt>
                <c:pt idx="1909">
                  <c:v>41214.854166666664</c:v>
                </c:pt>
                <c:pt idx="1910">
                  <c:v>41214.875</c:v>
                </c:pt>
                <c:pt idx="1911">
                  <c:v>41214.895833333336</c:v>
                </c:pt>
                <c:pt idx="1912">
                  <c:v>41214.916666666664</c:v>
                </c:pt>
                <c:pt idx="1913">
                  <c:v>41214.9375</c:v>
                </c:pt>
                <c:pt idx="1914">
                  <c:v>41214.958333333336</c:v>
                </c:pt>
                <c:pt idx="1915">
                  <c:v>41214.979166666664</c:v>
                </c:pt>
                <c:pt idx="1916">
                  <c:v>41215</c:v>
                </c:pt>
                <c:pt idx="1917">
                  <c:v>41215.020833333336</c:v>
                </c:pt>
                <c:pt idx="1918">
                  <c:v>41215.041666666664</c:v>
                </c:pt>
                <c:pt idx="1919">
                  <c:v>41215.0625</c:v>
                </c:pt>
                <c:pt idx="1920">
                  <c:v>41215.083333333336</c:v>
                </c:pt>
                <c:pt idx="1921">
                  <c:v>41215.104166666664</c:v>
                </c:pt>
                <c:pt idx="1922">
                  <c:v>41215.125</c:v>
                </c:pt>
                <c:pt idx="1923">
                  <c:v>41215.145833333336</c:v>
                </c:pt>
                <c:pt idx="1924">
                  <c:v>41215.166666666664</c:v>
                </c:pt>
                <c:pt idx="1925">
                  <c:v>41215.1875</c:v>
                </c:pt>
                <c:pt idx="1926">
                  <c:v>41215.208333333336</c:v>
                </c:pt>
                <c:pt idx="1927">
                  <c:v>41215.229166666664</c:v>
                </c:pt>
                <c:pt idx="1928">
                  <c:v>41215.25</c:v>
                </c:pt>
                <c:pt idx="1929">
                  <c:v>41215.270833333336</c:v>
                </c:pt>
                <c:pt idx="1930">
                  <c:v>41215.291666666664</c:v>
                </c:pt>
                <c:pt idx="1931">
                  <c:v>41215.3125</c:v>
                </c:pt>
                <c:pt idx="1932">
                  <c:v>41215.333333333336</c:v>
                </c:pt>
                <c:pt idx="1933">
                  <c:v>41215.354166666664</c:v>
                </c:pt>
                <c:pt idx="1934">
                  <c:v>41215.375</c:v>
                </c:pt>
                <c:pt idx="1935">
                  <c:v>41215.395833333336</c:v>
                </c:pt>
                <c:pt idx="1936">
                  <c:v>41215.416666666664</c:v>
                </c:pt>
                <c:pt idx="1937">
                  <c:v>41215.4375</c:v>
                </c:pt>
                <c:pt idx="1938">
                  <c:v>41215.458333333336</c:v>
                </c:pt>
                <c:pt idx="1939">
                  <c:v>41215.479166666664</c:v>
                </c:pt>
                <c:pt idx="1940">
                  <c:v>41215.5</c:v>
                </c:pt>
                <c:pt idx="1941">
                  <c:v>41215.520833333336</c:v>
                </c:pt>
                <c:pt idx="1942">
                  <c:v>41215.541666666664</c:v>
                </c:pt>
                <c:pt idx="1943">
                  <c:v>41215.5625</c:v>
                </c:pt>
                <c:pt idx="1944">
                  <c:v>41215.583333333336</c:v>
                </c:pt>
                <c:pt idx="1945">
                  <c:v>41215.604166666664</c:v>
                </c:pt>
                <c:pt idx="1946">
                  <c:v>41215.625</c:v>
                </c:pt>
                <c:pt idx="1947">
                  <c:v>41215.645833333336</c:v>
                </c:pt>
                <c:pt idx="1948">
                  <c:v>41215.666666666664</c:v>
                </c:pt>
                <c:pt idx="1949">
                  <c:v>41215.6875</c:v>
                </c:pt>
                <c:pt idx="1950">
                  <c:v>41215.708333333336</c:v>
                </c:pt>
                <c:pt idx="1951">
                  <c:v>41215.729166666664</c:v>
                </c:pt>
                <c:pt idx="1952">
                  <c:v>41215.75</c:v>
                </c:pt>
                <c:pt idx="1953">
                  <c:v>41215.770833333336</c:v>
                </c:pt>
                <c:pt idx="1954">
                  <c:v>41215.791666666664</c:v>
                </c:pt>
                <c:pt idx="1955">
                  <c:v>41215.8125</c:v>
                </c:pt>
                <c:pt idx="1956">
                  <c:v>41215.833333333336</c:v>
                </c:pt>
                <c:pt idx="1957">
                  <c:v>41215.854166666664</c:v>
                </c:pt>
                <c:pt idx="1958">
                  <c:v>41215.875</c:v>
                </c:pt>
                <c:pt idx="1959">
                  <c:v>41215.895833333336</c:v>
                </c:pt>
                <c:pt idx="1960">
                  <c:v>41215.916666666664</c:v>
                </c:pt>
                <c:pt idx="1961">
                  <c:v>41215.9375</c:v>
                </c:pt>
                <c:pt idx="1962">
                  <c:v>41215.958333333336</c:v>
                </c:pt>
                <c:pt idx="1963">
                  <c:v>41215.979166666664</c:v>
                </c:pt>
                <c:pt idx="1964">
                  <c:v>41216</c:v>
                </c:pt>
                <c:pt idx="1965">
                  <c:v>41216.020833333336</c:v>
                </c:pt>
                <c:pt idx="1966">
                  <c:v>41216.041666666664</c:v>
                </c:pt>
                <c:pt idx="1967">
                  <c:v>41216.0625</c:v>
                </c:pt>
                <c:pt idx="1968">
                  <c:v>41216.083333333336</c:v>
                </c:pt>
                <c:pt idx="1969">
                  <c:v>41216.104166666664</c:v>
                </c:pt>
                <c:pt idx="1970">
                  <c:v>41216.125</c:v>
                </c:pt>
                <c:pt idx="1971">
                  <c:v>41216.145833333336</c:v>
                </c:pt>
                <c:pt idx="1972">
                  <c:v>41216.166666666664</c:v>
                </c:pt>
                <c:pt idx="1973">
                  <c:v>41216.1875</c:v>
                </c:pt>
                <c:pt idx="1974">
                  <c:v>41216.208333333336</c:v>
                </c:pt>
                <c:pt idx="1975">
                  <c:v>41216.229166666664</c:v>
                </c:pt>
                <c:pt idx="1976">
                  <c:v>41216.25</c:v>
                </c:pt>
                <c:pt idx="1977">
                  <c:v>41216.270833333336</c:v>
                </c:pt>
                <c:pt idx="1978">
                  <c:v>41216.291666666664</c:v>
                </c:pt>
                <c:pt idx="1979">
                  <c:v>41216.3125</c:v>
                </c:pt>
                <c:pt idx="1980">
                  <c:v>41216.333333333336</c:v>
                </c:pt>
                <c:pt idx="1981">
                  <c:v>41216.354166666664</c:v>
                </c:pt>
                <c:pt idx="1982">
                  <c:v>41216.375</c:v>
                </c:pt>
                <c:pt idx="1983">
                  <c:v>41216.395833333336</c:v>
                </c:pt>
                <c:pt idx="1984">
                  <c:v>41216.416666666664</c:v>
                </c:pt>
                <c:pt idx="1985">
                  <c:v>41216.4375</c:v>
                </c:pt>
                <c:pt idx="1986">
                  <c:v>41216.458333333336</c:v>
                </c:pt>
                <c:pt idx="1987">
                  <c:v>41216.479166666664</c:v>
                </c:pt>
                <c:pt idx="1988">
                  <c:v>41216.5</c:v>
                </c:pt>
                <c:pt idx="1989">
                  <c:v>41216.520833333336</c:v>
                </c:pt>
                <c:pt idx="1990">
                  <c:v>41216.541666666664</c:v>
                </c:pt>
                <c:pt idx="1991">
                  <c:v>41216.5625</c:v>
                </c:pt>
                <c:pt idx="1992">
                  <c:v>41216.583333333336</c:v>
                </c:pt>
                <c:pt idx="1993">
                  <c:v>41216.604166666664</c:v>
                </c:pt>
                <c:pt idx="1994">
                  <c:v>41216.625</c:v>
                </c:pt>
                <c:pt idx="1995">
                  <c:v>41216.645833333336</c:v>
                </c:pt>
                <c:pt idx="1996">
                  <c:v>41216.666666666664</c:v>
                </c:pt>
                <c:pt idx="1997">
                  <c:v>41216.6875</c:v>
                </c:pt>
                <c:pt idx="1998">
                  <c:v>41216.708333333336</c:v>
                </c:pt>
                <c:pt idx="1999">
                  <c:v>41216.729166666664</c:v>
                </c:pt>
                <c:pt idx="2000">
                  <c:v>41216.75</c:v>
                </c:pt>
                <c:pt idx="2001">
                  <c:v>41216.770833333336</c:v>
                </c:pt>
                <c:pt idx="2002">
                  <c:v>41216.791666666664</c:v>
                </c:pt>
                <c:pt idx="2003">
                  <c:v>41216.8125</c:v>
                </c:pt>
                <c:pt idx="2004">
                  <c:v>41216.833333333336</c:v>
                </c:pt>
                <c:pt idx="2005">
                  <c:v>41216.854166666664</c:v>
                </c:pt>
                <c:pt idx="2006">
                  <c:v>41216.875</c:v>
                </c:pt>
                <c:pt idx="2007">
                  <c:v>41216.895833333336</c:v>
                </c:pt>
                <c:pt idx="2008">
                  <c:v>41216.916666666664</c:v>
                </c:pt>
                <c:pt idx="2009">
                  <c:v>41216.9375</c:v>
                </c:pt>
                <c:pt idx="2010">
                  <c:v>41216.958333333336</c:v>
                </c:pt>
                <c:pt idx="2011">
                  <c:v>41216.979166666664</c:v>
                </c:pt>
                <c:pt idx="2012">
                  <c:v>41217</c:v>
                </c:pt>
                <c:pt idx="2013">
                  <c:v>41217.020833333336</c:v>
                </c:pt>
                <c:pt idx="2014">
                  <c:v>41217.041666666664</c:v>
                </c:pt>
                <c:pt idx="2015">
                  <c:v>41217.0625</c:v>
                </c:pt>
                <c:pt idx="2016">
                  <c:v>41217.083333333336</c:v>
                </c:pt>
                <c:pt idx="2017">
                  <c:v>41217.104166666664</c:v>
                </c:pt>
                <c:pt idx="2018">
                  <c:v>41217.125</c:v>
                </c:pt>
                <c:pt idx="2019">
                  <c:v>41217.145833333336</c:v>
                </c:pt>
                <c:pt idx="2020">
                  <c:v>41217.166666666664</c:v>
                </c:pt>
                <c:pt idx="2021">
                  <c:v>41217.1875</c:v>
                </c:pt>
                <c:pt idx="2022">
                  <c:v>41217.208333333336</c:v>
                </c:pt>
                <c:pt idx="2023">
                  <c:v>41217.229166666664</c:v>
                </c:pt>
                <c:pt idx="2024">
                  <c:v>41217.25</c:v>
                </c:pt>
                <c:pt idx="2025">
                  <c:v>41217.270833333336</c:v>
                </c:pt>
                <c:pt idx="2026">
                  <c:v>41217.291666666664</c:v>
                </c:pt>
                <c:pt idx="2027">
                  <c:v>41217.3125</c:v>
                </c:pt>
                <c:pt idx="2028">
                  <c:v>41217.333333333336</c:v>
                </c:pt>
                <c:pt idx="2029">
                  <c:v>41217.354166666664</c:v>
                </c:pt>
                <c:pt idx="2030">
                  <c:v>41217.375</c:v>
                </c:pt>
                <c:pt idx="2031">
                  <c:v>41217.395833333336</c:v>
                </c:pt>
                <c:pt idx="2032">
                  <c:v>41217.416666666664</c:v>
                </c:pt>
                <c:pt idx="2033">
                  <c:v>41217.4375</c:v>
                </c:pt>
                <c:pt idx="2034">
                  <c:v>41217.458333333336</c:v>
                </c:pt>
                <c:pt idx="2035">
                  <c:v>41217.479166666664</c:v>
                </c:pt>
                <c:pt idx="2036">
                  <c:v>41217.5</c:v>
                </c:pt>
                <c:pt idx="2037">
                  <c:v>41217.520833333336</c:v>
                </c:pt>
                <c:pt idx="2038">
                  <c:v>41217.541666666664</c:v>
                </c:pt>
                <c:pt idx="2039">
                  <c:v>41217.5625</c:v>
                </c:pt>
                <c:pt idx="2040">
                  <c:v>41217.583333333336</c:v>
                </c:pt>
                <c:pt idx="2041">
                  <c:v>41217.604166666664</c:v>
                </c:pt>
                <c:pt idx="2042">
                  <c:v>41217.625</c:v>
                </c:pt>
                <c:pt idx="2043">
                  <c:v>41217.645833333336</c:v>
                </c:pt>
                <c:pt idx="2044">
                  <c:v>41217.666666666664</c:v>
                </c:pt>
                <c:pt idx="2045">
                  <c:v>41217.6875</c:v>
                </c:pt>
                <c:pt idx="2046">
                  <c:v>41217.708333333336</c:v>
                </c:pt>
                <c:pt idx="2047">
                  <c:v>41217.729166666664</c:v>
                </c:pt>
                <c:pt idx="2048">
                  <c:v>41217.75</c:v>
                </c:pt>
                <c:pt idx="2049">
                  <c:v>41217.770833333336</c:v>
                </c:pt>
                <c:pt idx="2050">
                  <c:v>41217.791666666664</c:v>
                </c:pt>
                <c:pt idx="2051">
                  <c:v>41217.8125</c:v>
                </c:pt>
                <c:pt idx="2052">
                  <c:v>41217.833333333336</c:v>
                </c:pt>
                <c:pt idx="2053">
                  <c:v>41217.854166666664</c:v>
                </c:pt>
                <c:pt idx="2054">
                  <c:v>41217.875</c:v>
                </c:pt>
                <c:pt idx="2055">
                  <c:v>41217.895833333336</c:v>
                </c:pt>
                <c:pt idx="2056">
                  <c:v>41217.916666666664</c:v>
                </c:pt>
                <c:pt idx="2057">
                  <c:v>41217.9375</c:v>
                </c:pt>
                <c:pt idx="2058">
                  <c:v>41217.958333333336</c:v>
                </c:pt>
                <c:pt idx="2059">
                  <c:v>41217.979166666664</c:v>
                </c:pt>
                <c:pt idx="2060">
                  <c:v>41218</c:v>
                </c:pt>
                <c:pt idx="2061">
                  <c:v>41218.020833333336</c:v>
                </c:pt>
                <c:pt idx="2062">
                  <c:v>41218.041666666664</c:v>
                </c:pt>
                <c:pt idx="2063">
                  <c:v>41218.0625</c:v>
                </c:pt>
                <c:pt idx="2064">
                  <c:v>41218.083333333336</c:v>
                </c:pt>
                <c:pt idx="2065">
                  <c:v>41218.104166666664</c:v>
                </c:pt>
                <c:pt idx="2066">
                  <c:v>41218.125</c:v>
                </c:pt>
                <c:pt idx="2067">
                  <c:v>41218.145833333336</c:v>
                </c:pt>
                <c:pt idx="2068">
                  <c:v>41218.166666666664</c:v>
                </c:pt>
                <c:pt idx="2069">
                  <c:v>41218.1875</c:v>
                </c:pt>
                <c:pt idx="2070">
                  <c:v>41218.208333333336</c:v>
                </c:pt>
                <c:pt idx="2071">
                  <c:v>41218.229166666664</c:v>
                </c:pt>
                <c:pt idx="2072">
                  <c:v>41218.25</c:v>
                </c:pt>
                <c:pt idx="2073">
                  <c:v>41218.270833333336</c:v>
                </c:pt>
                <c:pt idx="2074">
                  <c:v>41218.291666666664</c:v>
                </c:pt>
                <c:pt idx="2075">
                  <c:v>41218.3125</c:v>
                </c:pt>
                <c:pt idx="2076">
                  <c:v>41218.333333333336</c:v>
                </c:pt>
                <c:pt idx="2077">
                  <c:v>41218.354166666664</c:v>
                </c:pt>
                <c:pt idx="2078">
                  <c:v>41218.375</c:v>
                </c:pt>
                <c:pt idx="2079">
                  <c:v>41218.395833333336</c:v>
                </c:pt>
                <c:pt idx="2080">
                  <c:v>41218.416666666664</c:v>
                </c:pt>
                <c:pt idx="2081">
                  <c:v>41218.4375</c:v>
                </c:pt>
                <c:pt idx="2082">
                  <c:v>41218.458333333336</c:v>
                </c:pt>
                <c:pt idx="2083">
                  <c:v>41218.479166666664</c:v>
                </c:pt>
                <c:pt idx="2084">
                  <c:v>41218.5</c:v>
                </c:pt>
                <c:pt idx="2085">
                  <c:v>41218.520833333336</c:v>
                </c:pt>
                <c:pt idx="2086">
                  <c:v>41218.541666666664</c:v>
                </c:pt>
                <c:pt idx="2087">
                  <c:v>41218.5625</c:v>
                </c:pt>
                <c:pt idx="2088">
                  <c:v>41218.583333333336</c:v>
                </c:pt>
                <c:pt idx="2089">
                  <c:v>41218.604166666664</c:v>
                </c:pt>
                <c:pt idx="2090">
                  <c:v>41218.625</c:v>
                </c:pt>
                <c:pt idx="2091">
                  <c:v>41218.645833333336</c:v>
                </c:pt>
                <c:pt idx="2092">
                  <c:v>41218.666666666664</c:v>
                </c:pt>
                <c:pt idx="2093">
                  <c:v>41218.6875</c:v>
                </c:pt>
                <c:pt idx="2094">
                  <c:v>41218.708333333336</c:v>
                </c:pt>
                <c:pt idx="2095">
                  <c:v>41218.729166666664</c:v>
                </c:pt>
                <c:pt idx="2096">
                  <c:v>41218.75</c:v>
                </c:pt>
                <c:pt idx="2097">
                  <c:v>41218.770833333336</c:v>
                </c:pt>
                <c:pt idx="2098">
                  <c:v>41218.791666666664</c:v>
                </c:pt>
                <c:pt idx="2099">
                  <c:v>41218.8125</c:v>
                </c:pt>
                <c:pt idx="2100">
                  <c:v>41218.833333333336</c:v>
                </c:pt>
                <c:pt idx="2101">
                  <c:v>41218.854166666664</c:v>
                </c:pt>
                <c:pt idx="2102">
                  <c:v>41218.875</c:v>
                </c:pt>
                <c:pt idx="2103">
                  <c:v>41218.895833333336</c:v>
                </c:pt>
                <c:pt idx="2104">
                  <c:v>41218.916666666664</c:v>
                </c:pt>
                <c:pt idx="2105">
                  <c:v>41218.9375</c:v>
                </c:pt>
                <c:pt idx="2106">
                  <c:v>41218.958333333336</c:v>
                </c:pt>
                <c:pt idx="2107">
                  <c:v>41218.979166666664</c:v>
                </c:pt>
                <c:pt idx="2108">
                  <c:v>41219</c:v>
                </c:pt>
                <c:pt idx="2109">
                  <c:v>41219.020833333336</c:v>
                </c:pt>
                <c:pt idx="2110">
                  <c:v>41219.041666666664</c:v>
                </c:pt>
                <c:pt idx="2111">
                  <c:v>41219.0625</c:v>
                </c:pt>
                <c:pt idx="2112">
                  <c:v>41219.083333333336</c:v>
                </c:pt>
                <c:pt idx="2113">
                  <c:v>41219.104166666664</c:v>
                </c:pt>
                <c:pt idx="2114">
                  <c:v>41219.125</c:v>
                </c:pt>
                <c:pt idx="2115">
                  <c:v>41219.145833333336</c:v>
                </c:pt>
                <c:pt idx="2116">
                  <c:v>41219.166666666664</c:v>
                </c:pt>
                <c:pt idx="2117">
                  <c:v>41219.1875</c:v>
                </c:pt>
                <c:pt idx="2118">
                  <c:v>41219.208333333336</c:v>
                </c:pt>
                <c:pt idx="2119">
                  <c:v>41219.229166666664</c:v>
                </c:pt>
                <c:pt idx="2120">
                  <c:v>41219.25</c:v>
                </c:pt>
                <c:pt idx="2121">
                  <c:v>41219.270833333336</c:v>
                </c:pt>
                <c:pt idx="2122">
                  <c:v>41219.291666666664</c:v>
                </c:pt>
                <c:pt idx="2123">
                  <c:v>41219.3125</c:v>
                </c:pt>
                <c:pt idx="2124">
                  <c:v>41219.333333333336</c:v>
                </c:pt>
                <c:pt idx="2125">
                  <c:v>41219.354166666664</c:v>
                </c:pt>
                <c:pt idx="2126">
                  <c:v>41219.375</c:v>
                </c:pt>
                <c:pt idx="2127">
                  <c:v>41219.395833333336</c:v>
                </c:pt>
                <c:pt idx="2128">
                  <c:v>41219.416666666664</c:v>
                </c:pt>
                <c:pt idx="2129">
                  <c:v>41219.4375</c:v>
                </c:pt>
                <c:pt idx="2130">
                  <c:v>41219.458333333336</c:v>
                </c:pt>
                <c:pt idx="2131">
                  <c:v>41219.479166666664</c:v>
                </c:pt>
                <c:pt idx="2132">
                  <c:v>41219.5</c:v>
                </c:pt>
                <c:pt idx="2133">
                  <c:v>41219.520833333336</c:v>
                </c:pt>
                <c:pt idx="2134">
                  <c:v>41219.541666666664</c:v>
                </c:pt>
                <c:pt idx="2135">
                  <c:v>41219.5625</c:v>
                </c:pt>
                <c:pt idx="2136">
                  <c:v>41219.583333333336</c:v>
                </c:pt>
                <c:pt idx="2137">
                  <c:v>41219.604166666664</c:v>
                </c:pt>
                <c:pt idx="2138">
                  <c:v>41219.625</c:v>
                </c:pt>
                <c:pt idx="2139">
                  <c:v>41219.645833333336</c:v>
                </c:pt>
                <c:pt idx="2140">
                  <c:v>41219.666666666664</c:v>
                </c:pt>
                <c:pt idx="2141">
                  <c:v>41219.6875</c:v>
                </c:pt>
                <c:pt idx="2142">
                  <c:v>41219.708333333336</c:v>
                </c:pt>
                <c:pt idx="2143">
                  <c:v>41219.729166666664</c:v>
                </c:pt>
                <c:pt idx="2144">
                  <c:v>41219.75</c:v>
                </c:pt>
                <c:pt idx="2145">
                  <c:v>41219.770833333336</c:v>
                </c:pt>
                <c:pt idx="2146">
                  <c:v>41219.791666666664</c:v>
                </c:pt>
                <c:pt idx="2147">
                  <c:v>41219.8125</c:v>
                </c:pt>
                <c:pt idx="2148">
                  <c:v>41219.833333333336</c:v>
                </c:pt>
                <c:pt idx="2149">
                  <c:v>41219.854166666664</c:v>
                </c:pt>
                <c:pt idx="2150">
                  <c:v>41219.875</c:v>
                </c:pt>
                <c:pt idx="2151">
                  <c:v>41219.895833333336</c:v>
                </c:pt>
                <c:pt idx="2152">
                  <c:v>41219.916666666664</c:v>
                </c:pt>
                <c:pt idx="2153">
                  <c:v>41219.9375</c:v>
                </c:pt>
                <c:pt idx="2154">
                  <c:v>41219.958333333336</c:v>
                </c:pt>
                <c:pt idx="2155">
                  <c:v>41219.979166666664</c:v>
                </c:pt>
                <c:pt idx="2156">
                  <c:v>41220</c:v>
                </c:pt>
                <c:pt idx="2157">
                  <c:v>41220.020833333336</c:v>
                </c:pt>
                <c:pt idx="2158">
                  <c:v>41220.041666666664</c:v>
                </c:pt>
                <c:pt idx="2159">
                  <c:v>41220.0625</c:v>
                </c:pt>
                <c:pt idx="2160">
                  <c:v>41220.083333333336</c:v>
                </c:pt>
                <c:pt idx="2161">
                  <c:v>41220.104166666664</c:v>
                </c:pt>
                <c:pt idx="2162">
                  <c:v>41220.125</c:v>
                </c:pt>
                <c:pt idx="2163">
                  <c:v>41220.145833333336</c:v>
                </c:pt>
                <c:pt idx="2164">
                  <c:v>41220.166666666664</c:v>
                </c:pt>
                <c:pt idx="2165">
                  <c:v>41220.1875</c:v>
                </c:pt>
                <c:pt idx="2166">
                  <c:v>41220.208333333336</c:v>
                </c:pt>
                <c:pt idx="2167">
                  <c:v>41220.229166666664</c:v>
                </c:pt>
                <c:pt idx="2168">
                  <c:v>41220.25</c:v>
                </c:pt>
                <c:pt idx="2169">
                  <c:v>41220.270833333336</c:v>
                </c:pt>
                <c:pt idx="2170">
                  <c:v>41220.291666666664</c:v>
                </c:pt>
                <c:pt idx="2171">
                  <c:v>41220.3125</c:v>
                </c:pt>
                <c:pt idx="2172">
                  <c:v>41220.333333333336</c:v>
                </c:pt>
                <c:pt idx="2173">
                  <c:v>41220.354166666664</c:v>
                </c:pt>
                <c:pt idx="2174">
                  <c:v>41220.375</c:v>
                </c:pt>
                <c:pt idx="2175">
                  <c:v>41220.395833333336</c:v>
                </c:pt>
                <c:pt idx="2176">
                  <c:v>41220.416666666664</c:v>
                </c:pt>
                <c:pt idx="2177">
                  <c:v>41220.4375</c:v>
                </c:pt>
                <c:pt idx="2178">
                  <c:v>41220.458333333336</c:v>
                </c:pt>
                <c:pt idx="2179">
                  <c:v>41220.479166666664</c:v>
                </c:pt>
                <c:pt idx="2180">
                  <c:v>41220.5</c:v>
                </c:pt>
                <c:pt idx="2181">
                  <c:v>41220.520833333336</c:v>
                </c:pt>
                <c:pt idx="2182">
                  <c:v>41220.541666666664</c:v>
                </c:pt>
                <c:pt idx="2183">
                  <c:v>41220.5625</c:v>
                </c:pt>
                <c:pt idx="2184">
                  <c:v>41220.583333333336</c:v>
                </c:pt>
                <c:pt idx="2185">
                  <c:v>41220.604166666664</c:v>
                </c:pt>
                <c:pt idx="2186">
                  <c:v>41220.625</c:v>
                </c:pt>
                <c:pt idx="2187">
                  <c:v>41220.645833333336</c:v>
                </c:pt>
                <c:pt idx="2188">
                  <c:v>41220.666666666664</c:v>
                </c:pt>
                <c:pt idx="2189">
                  <c:v>41220.6875</c:v>
                </c:pt>
                <c:pt idx="2190">
                  <c:v>41220.708333333336</c:v>
                </c:pt>
                <c:pt idx="2191">
                  <c:v>41220.729166666664</c:v>
                </c:pt>
                <c:pt idx="2192">
                  <c:v>41220.75</c:v>
                </c:pt>
                <c:pt idx="2193">
                  <c:v>41220.770833333336</c:v>
                </c:pt>
                <c:pt idx="2194">
                  <c:v>41220.791666666664</c:v>
                </c:pt>
                <c:pt idx="2195">
                  <c:v>41220.8125</c:v>
                </c:pt>
                <c:pt idx="2196">
                  <c:v>41220.833333333336</c:v>
                </c:pt>
                <c:pt idx="2197">
                  <c:v>41220.854166666664</c:v>
                </c:pt>
                <c:pt idx="2198">
                  <c:v>41220.875</c:v>
                </c:pt>
                <c:pt idx="2199">
                  <c:v>41220.895833333336</c:v>
                </c:pt>
                <c:pt idx="2200">
                  <c:v>41220.916666666664</c:v>
                </c:pt>
                <c:pt idx="2201">
                  <c:v>41220.9375</c:v>
                </c:pt>
                <c:pt idx="2202">
                  <c:v>41220.958333333336</c:v>
                </c:pt>
                <c:pt idx="2203">
                  <c:v>41220.979166666664</c:v>
                </c:pt>
                <c:pt idx="2204">
                  <c:v>41221</c:v>
                </c:pt>
                <c:pt idx="2205">
                  <c:v>41221.020833333336</c:v>
                </c:pt>
                <c:pt idx="2206">
                  <c:v>41221.041666666664</c:v>
                </c:pt>
                <c:pt idx="2207">
                  <c:v>41221.0625</c:v>
                </c:pt>
                <c:pt idx="2208">
                  <c:v>41221.083333333336</c:v>
                </c:pt>
                <c:pt idx="2209">
                  <c:v>41221.104166666664</c:v>
                </c:pt>
                <c:pt idx="2210">
                  <c:v>41221.125</c:v>
                </c:pt>
                <c:pt idx="2211">
                  <c:v>41221.145833333336</c:v>
                </c:pt>
                <c:pt idx="2212">
                  <c:v>41221.166666666664</c:v>
                </c:pt>
                <c:pt idx="2213">
                  <c:v>41221.1875</c:v>
                </c:pt>
                <c:pt idx="2214">
                  <c:v>41221.208333333336</c:v>
                </c:pt>
                <c:pt idx="2215">
                  <c:v>41221.229166666664</c:v>
                </c:pt>
                <c:pt idx="2216">
                  <c:v>41221.25</c:v>
                </c:pt>
                <c:pt idx="2217">
                  <c:v>41221.270833333336</c:v>
                </c:pt>
                <c:pt idx="2218">
                  <c:v>41221.291666666664</c:v>
                </c:pt>
                <c:pt idx="2219">
                  <c:v>41221.3125</c:v>
                </c:pt>
                <c:pt idx="2220">
                  <c:v>41221.333333333336</c:v>
                </c:pt>
                <c:pt idx="2221">
                  <c:v>41221.354166666664</c:v>
                </c:pt>
                <c:pt idx="2222">
                  <c:v>41221.375</c:v>
                </c:pt>
                <c:pt idx="2223">
                  <c:v>41221.395833333336</c:v>
                </c:pt>
                <c:pt idx="2224">
                  <c:v>41221.416666666664</c:v>
                </c:pt>
                <c:pt idx="2225">
                  <c:v>41221.4375</c:v>
                </c:pt>
                <c:pt idx="2226">
                  <c:v>41221.458333333336</c:v>
                </c:pt>
                <c:pt idx="2227">
                  <c:v>41221.479166666664</c:v>
                </c:pt>
                <c:pt idx="2228">
                  <c:v>41221.5</c:v>
                </c:pt>
                <c:pt idx="2229">
                  <c:v>41221.520833333336</c:v>
                </c:pt>
                <c:pt idx="2230">
                  <c:v>41221.541666666664</c:v>
                </c:pt>
                <c:pt idx="2231">
                  <c:v>41221.5625</c:v>
                </c:pt>
                <c:pt idx="2232">
                  <c:v>41221.583333333336</c:v>
                </c:pt>
                <c:pt idx="2233">
                  <c:v>41221.604166666664</c:v>
                </c:pt>
                <c:pt idx="2234">
                  <c:v>41221.625</c:v>
                </c:pt>
                <c:pt idx="2235">
                  <c:v>41221.645833333336</c:v>
                </c:pt>
                <c:pt idx="2236">
                  <c:v>41221.666666666664</c:v>
                </c:pt>
                <c:pt idx="2237">
                  <c:v>41221.6875</c:v>
                </c:pt>
                <c:pt idx="2238">
                  <c:v>41221.708333333336</c:v>
                </c:pt>
                <c:pt idx="2239">
                  <c:v>41221.729166666664</c:v>
                </c:pt>
                <c:pt idx="2240">
                  <c:v>41221.75</c:v>
                </c:pt>
                <c:pt idx="2241">
                  <c:v>41221.770833333336</c:v>
                </c:pt>
                <c:pt idx="2242">
                  <c:v>41221.791666666664</c:v>
                </c:pt>
                <c:pt idx="2243">
                  <c:v>41221.8125</c:v>
                </c:pt>
                <c:pt idx="2244">
                  <c:v>41221.833333333336</c:v>
                </c:pt>
                <c:pt idx="2245">
                  <c:v>41221.854166666664</c:v>
                </c:pt>
                <c:pt idx="2246">
                  <c:v>41221.875</c:v>
                </c:pt>
                <c:pt idx="2247">
                  <c:v>41221.895833333336</c:v>
                </c:pt>
                <c:pt idx="2248">
                  <c:v>41221.916666666664</c:v>
                </c:pt>
                <c:pt idx="2249">
                  <c:v>41221.9375</c:v>
                </c:pt>
                <c:pt idx="2250">
                  <c:v>41221.958333333336</c:v>
                </c:pt>
                <c:pt idx="2251">
                  <c:v>41221.979166666664</c:v>
                </c:pt>
                <c:pt idx="2252">
                  <c:v>41222</c:v>
                </c:pt>
                <c:pt idx="2253">
                  <c:v>41222.020833333336</c:v>
                </c:pt>
                <c:pt idx="2254">
                  <c:v>41222.041666666664</c:v>
                </c:pt>
                <c:pt idx="2255">
                  <c:v>41222.0625</c:v>
                </c:pt>
                <c:pt idx="2256">
                  <c:v>41222.083333333336</c:v>
                </c:pt>
                <c:pt idx="2257">
                  <c:v>41222.104166666664</c:v>
                </c:pt>
                <c:pt idx="2258">
                  <c:v>41222.125</c:v>
                </c:pt>
                <c:pt idx="2259">
                  <c:v>41222.145833333336</c:v>
                </c:pt>
                <c:pt idx="2260">
                  <c:v>41222.166666666664</c:v>
                </c:pt>
                <c:pt idx="2261">
                  <c:v>41222.1875</c:v>
                </c:pt>
                <c:pt idx="2262">
                  <c:v>41222.208333333336</c:v>
                </c:pt>
                <c:pt idx="2263">
                  <c:v>41222.229166666664</c:v>
                </c:pt>
                <c:pt idx="2264">
                  <c:v>41222.25</c:v>
                </c:pt>
                <c:pt idx="2265">
                  <c:v>41222.270833333336</c:v>
                </c:pt>
                <c:pt idx="2266">
                  <c:v>41222.291666666664</c:v>
                </c:pt>
                <c:pt idx="2267">
                  <c:v>41222.3125</c:v>
                </c:pt>
                <c:pt idx="2268">
                  <c:v>41222.333333333336</c:v>
                </c:pt>
                <c:pt idx="2269">
                  <c:v>41222.354166666664</c:v>
                </c:pt>
                <c:pt idx="2270">
                  <c:v>41222.375</c:v>
                </c:pt>
                <c:pt idx="2271">
                  <c:v>41222.395833333336</c:v>
                </c:pt>
                <c:pt idx="2272">
                  <c:v>41222.416666666664</c:v>
                </c:pt>
                <c:pt idx="2273">
                  <c:v>41222.4375</c:v>
                </c:pt>
                <c:pt idx="2274">
                  <c:v>41222.458333333336</c:v>
                </c:pt>
                <c:pt idx="2275">
                  <c:v>41222.479166666664</c:v>
                </c:pt>
                <c:pt idx="2276">
                  <c:v>41222.5</c:v>
                </c:pt>
                <c:pt idx="2277">
                  <c:v>41222.520833333336</c:v>
                </c:pt>
                <c:pt idx="2278">
                  <c:v>41222.541666666664</c:v>
                </c:pt>
                <c:pt idx="2279">
                  <c:v>41222.5625</c:v>
                </c:pt>
                <c:pt idx="2280">
                  <c:v>41222.583333333336</c:v>
                </c:pt>
                <c:pt idx="2281">
                  <c:v>41222.604166666664</c:v>
                </c:pt>
                <c:pt idx="2282">
                  <c:v>41222.625</c:v>
                </c:pt>
                <c:pt idx="2283">
                  <c:v>41222.645833333336</c:v>
                </c:pt>
                <c:pt idx="2284">
                  <c:v>41222.666666666664</c:v>
                </c:pt>
                <c:pt idx="2285">
                  <c:v>41222.6875</c:v>
                </c:pt>
                <c:pt idx="2286">
                  <c:v>41222.708333333336</c:v>
                </c:pt>
                <c:pt idx="2287">
                  <c:v>41222.729166666664</c:v>
                </c:pt>
                <c:pt idx="2288">
                  <c:v>41222.75</c:v>
                </c:pt>
                <c:pt idx="2289">
                  <c:v>41222.770833333336</c:v>
                </c:pt>
                <c:pt idx="2290">
                  <c:v>41222.791666666664</c:v>
                </c:pt>
                <c:pt idx="2291">
                  <c:v>41222.8125</c:v>
                </c:pt>
                <c:pt idx="2292">
                  <c:v>41222.833333333336</c:v>
                </c:pt>
                <c:pt idx="2293">
                  <c:v>41222.854166666664</c:v>
                </c:pt>
                <c:pt idx="2294">
                  <c:v>41222.875</c:v>
                </c:pt>
                <c:pt idx="2295">
                  <c:v>41222.895833333336</c:v>
                </c:pt>
                <c:pt idx="2296">
                  <c:v>41222.916666666664</c:v>
                </c:pt>
                <c:pt idx="2297">
                  <c:v>41222.9375</c:v>
                </c:pt>
                <c:pt idx="2298">
                  <c:v>41222.958333333336</c:v>
                </c:pt>
                <c:pt idx="2299">
                  <c:v>41222.979166666664</c:v>
                </c:pt>
                <c:pt idx="2300">
                  <c:v>41223</c:v>
                </c:pt>
                <c:pt idx="2301">
                  <c:v>41223.020833333336</c:v>
                </c:pt>
                <c:pt idx="2302">
                  <c:v>41223.041666666664</c:v>
                </c:pt>
                <c:pt idx="2303">
                  <c:v>41223.0625</c:v>
                </c:pt>
                <c:pt idx="2304">
                  <c:v>41223.083333333336</c:v>
                </c:pt>
                <c:pt idx="2305">
                  <c:v>41223.104166666664</c:v>
                </c:pt>
                <c:pt idx="2306">
                  <c:v>41223.125</c:v>
                </c:pt>
                <c:pt idx="2307">
                  <c:v>41223.145833333336</c:v>
                </c:pt>
                <c:pt idx="2308">
                  <c:v>41223.166666666664</c:v>
                </c:pt>
                <c:pt idx="2309">
                  <c:v>41223.1875</c:v>
                </c:pt>
                <c:pt idx="2310">
                  <c:v>41223.208333333336</c:v>
                </c:pt>
                <c:pt idx="2311">
                  <c:v>41223.229166666664</c:v>
                </c:pt>
                <c:pt idx="2312">
                  <c:v>41223.25</c:v>
                </c:pt>
                <c:pt idx="2313">
                  <c:v>41223.270833333336</c:v>
                </c:pt>
                <c:pt idx="2314">
                  <c:v>41223.291666666664</c:v>
                </c:pt>
                <c:pt idx="2315">
                  <c:v>41223.3125</c:v>
                </c:pt>
                <c:pt idx="2316">
                  <c:v>41223.333333333336</c:v>
                </c:pt>
                <c:pt idx="2317">
                  <c:v>41223.354166666664</c:v>
                </c:pt>
                <c:pt idx="2318">
                  <c:v>41223.375</c:v>
                </c:pt>
                <c:pt idx="2319">
                  <c:v>41223.395833333336</c:v>
                </c:pt>
                <c:pt idx="2320">
                  <c:v>41223.416666666664</c:v>
                </c:pt>
                <c:pt idx="2321">
                  <c:v>41223.4375</c:v>
                </c:pt>
                <c:pt idx="2322">
                  <c:v>41223.458333333336</c:v>
                </c:pt>
                <c:pt idx="2323">
                  <c:v>41223.479166666664</c:v>
                </c:pt>
                <c:pt idx="2324">
                  <c:v>41223.5</c:v>
                </c:pt>
                <c:pt idx="2325">
                  <c:v>41223.520833333336</c:v>
                </c:pt>
                <c:pt idx="2326">
                  <c:v>41223.541666666664</c:v>
                </c:pt>
                <c:pt idx="2327">
                  <c:v>41223.5625</c:v>
                </c:pt>
                <c:pt idx="2328">
                  <c:v>41223.583333333336</c:v>
                </c:pt>
                <c:pt idx="2329">
                  <c:v>41223.604166666664</c:v>
                </c:pt>
                <c:pt idx="2330">
                  <c:v>41223.625</c:v>
                </c:pt>
                <c:pt idx="2331">
                  <c:v>41223.645833333336</c:v>
                </c:pt>
                <c:pt idx="2332">
                  <c:v>41223.666666666664</c:v>
                </c:pt>
                <c:pt idx="2333">
                  <c:v>41223.6875</c:v>
                </c:pt>
                <c:pt idx="2334">
                  <c:v>41223.708333333336</c:v>
                </c:pt>
                <c:pt idx="2335">
                  <c:v>41223.729166666664</c:v>
                </c:pt>
                <c:pt idx="2336">
                  <c:v>41223.75</c:v>
                </c:pt>
                <c:pt idx="2337">
                  <c:v>41223.770833333336</c:v>
                </c:pt>
                <c:pt idx="2338">
                  <c:v>41223.791666666664</c:v>
                </c:pt>
                <c:pt idx="2339">
                  <c:v>41223.8125</c:v>
                </c:pt>
                <c:pt idx="2340">
                  <c:v>41223.833333333336</c:v>
                </c:pt>
                <c:pt idx="2341">
                  <c:v>41223.854166666664</c:v>
                </c:pt>
                <c:pt idx="2342">
                  <c:v>41223.875</c:v>
                </c:pt>
                <c:pt idx="2343">
                  <c:v>41223.895833333336</c:v>
                </c:pt>
                <c:pt idx="2344">
                  <c:v>41223.916666666664</c:v>
                </c:pt>
                <c:pt idx="2345">
                  <c:v>41223.9375</c:v>
                </c:pt>
                <c:pt idx="2346">
                  <c:v>41223.958333333336</c:v>
                </c:pt>
                <c:pt idx="2347">
                  <c:v>41223.979166666664</c:v>
                </c:pt>
                <c:pt idx="2348">
                  <c:v>41224</c:v>
                </c:pt>
                <c:pt idx="2349">
                  <c:v>41224.020833333336</c:v>
                </c:pt>
                <c:pt idx="2350">
                  <c:v>41224.041666666664</c:v>
                </c:pt>
                <c:pt idx="2351">
                  <c:v>41224.0625</c:v>
                </c:pt>
                <c:pt idx="2352">
                  <c:v>41224.083333333336</c:v>
                </c:pt>
                <c:pt idx="2353">
                  <c:v>41224.104166666664</c:v>
                </c:pt>
                <c:pt idx="2354">
                  <c:v>41224.125</c:v>
                </c:pt>
                <c:pt idx="2355">
                  <c:v>41224.145833333336</c:v>
                </c:pt>
                <c:pt idx="2356">
                  <c:v>41224.166666666664</c:v>
                </c:pt>
                <c:pt idx="2357">
                  <c:v>41224.1875</c:v>
                </c:pt>
                <c:pt idx="2358">
                  <c:v>41224.208333333336</c:v>
                </c:pt>
                <c:pt idx="2359">
                  <c:v>41224.229166666664</c:v>
                </c:pt>
                <c:pt idx="2360">
                  <c:v>41224.25</c:v>
                </c:pt>
                <c:pt idx="2361">
                  <c:v>41224.270833333336</c:v>
                </c:pt>
                <c:pt idx="2362">
                  <c:v>41224.291666666664</c:v>
                </c:pt>
                <c:pt idx="2363">
                  <c:v>41224.3125</c:v>
                </c:pt>
                <c:pt idx="2364">
                  <c:v>41224.333333333336</c:v>
                </c:pt>
                <c:pt idx="2365">
                  <c:v>41224.354166666664</c:v>
                </c:pt>
                <c:pt idx="2366">
                  <c:v>41224.375</c:v>
                </c:pt>
                <c:pt idx="2367">
                  <c:v>41224.395833333336</c:v>
                </c:pt>
                <c:pt idx="2368">
                  <c:v>41224.416666666664</c:v>
                </c:pt>
                <c:pt idx="2369">
                  <c:v>41224.4375</c:v>
                </c:pt>
                <c:pt idx="2370">
                  <c:v>41224.458333333336</c:v>
                </c:pt>
                <c:pt idx="2371">
                  <c:v>41224.479166666664</c:v>
                </c:pt>
                <c:pt idx="2372">
                  <c:v>41224.5</c:v>
                </c:pt>
                <c:pt idx="2373">
                  <c:v>41224.520833333336</c:v>
                </c:pt>
                <c:pt idx="2374">
                  <c:v>41224.541666666664</c:v>
                </c:pt>
                <c:pt idx="2375">
                  <c:v>41224.5625</c:v>
                </c:pt>
                <c:pt idx="2376">
                  <c:v>41224.583333333336</c:v>
                </c:pt>
                <c:pt idx="2377">
                  <c:v>41224.604166666664</c:v>
                </c:pt>
                <c:pt idx="2378">
                  <c:v>41224.625</c:v>
                </c:pt>
                <c:pt idx="2379">
                  <c:v>41224.645833333336</c:v>
                </c:pt>
                <c:pt idx="2380">
                  <c:v>41224.666666666664</c:v>
                </c:pt>
                <c:pt idx="2381">
                  <c:v>41224.6875</c:v>
                </c:pt>
                <c:pt idx="2382">
                  <c:v>41224.708333333336</c:v>
                </c:pt>
                <c:pt idx="2383">
                  <c:v>41224.729166666664</c:v>
                </c:pt>
                <c:pt idx="2384">
                  <c:v>41224.75</c:v>
                </c:pt>
                <c:pt idx="2385">
                  <c:v>41224.770833333336</c:v>
                </c:pt>
                <c:pt idx="2386">
                  <c:v>41224.791666666664</c:v>
                </c:pt>
                <c:pt idx="2387">
                  <c:v>41224.8125</c:v>
                </c:pt>
                <c:pt idx="2388">
                  <c:v>41224.833333333336</c:v>
                </c:pt>
                <c:pt idx="2389">
                  <c:v>41224.854166666664</c:v>
                </c:pt>
                <c:pt idx="2390">
                  <c:v>41224.875</c:v>
                </c:pt>
                <c:pt idx="2391">
                  <c:v>41224.895833333336</c:v>
                </c:pt>
                <c:pt idx="2392">
                  <c:v>41224.916666666664</c:v>
                </c:pt>
                <c:pt idx="2393">
                  <c:v>41224.9375</c:v>
                </c:pt>
                <c:pt idx="2394">
                  <c:v>41224.958333333336</c:v>
                </c:pt>
                <c:pt idx="2395">
                  <c:v>41224.979166666664</c:v>
                </c:pt>
                <c:pt idx="2396">
                  <c:v>41225</c:v>
                </c:pt>
                <c:pt idx="2397">
                  <c:v>41225.020833333336</c:v>
                </c:pt>
                <c:pt idx="2398">
                  <c:v>41225.041666666664</c:v>
                </c:pt>
                <c:pt idx="2399">
                  <c:v>41225.0625</c:v>
                </c:pt>
                <c:pt idx="2400">
                  <c:v>41225.083333333336</c:v>
                </c:pt>
                <c:pt idx="2401">
                  <c:v>41225.104166666664</c:v>
                </c:pt>
                <c:pt idx="2402">
                  <c:v>41225.125</c:v>
                </c:pt>
                <c:pt idx="2403">
                  <c:v>41225.145833333336</c:v>
                </c:pt>
                <c:pt idx="2404">
                  <c:v>41225.166666666664</c:v>
                </c:pt>
                <c:pt idx="2405">
                  <c:v>41225.1875</c:v>
                </c:pt>
                <c:pt idx="2406">
                  <c:v>41225.208333333336</c:v>
                </c:pt>
                <c:pt idx="2407">
                  <c:v>41225.229166666664</c:v>
                </c:pt>
                <c:pt idx="2408">
                  <c:v>41225.25</c:v>
                </c:pt>
                <c:pt idx="2409">
                  <c:v>41225.270833333336</c:v>
                </c:pt>
                <c:pt idx="2410">
                  <c:v>41225.291666666664</c:v>
                </c:pt>
                <c:pt idx="2411">
                  <c:v>41225.3125</c:v>
                </c:pt>
                <c:pt idx="2412">
                  <c:v>41225.333333333336</c:v>
                </c:pt>
                <c:pt idx="2413">
                  <c:v>41225.354166666664</c:v>
                </c:pt>
                <c:pt idx="2414">
                  <c:v>41225.375</c:v>
                </c:pt>
                <c:pt idx="2415">
                  <c:v>41225.395833333336</c:v>
                </c:pt>
                <c:pt idx="2416">
                  <c:v>41225.416666666664</c:v>
                </c:pt>
                <c:pt idx="2417">
                  <c:v>41225.4375</c:v>
                </c:pt>
                <c:pt idx="2418">
                  <c:v>41225.458333333336</c:v>
                </c:pt>
                <c:pt idx="2419">
                  <c:v>41225.479166666664</c:v>
                </c:pt>
                <c:pt idx="2420">
                  <c:v>41225.5</c:v>
                </c:pt>
                <c:pt idx="2421">
                  <c:v>41225.520833333336</c:v>
                </c:pt>
                <c:pt idx="2422">
                  <c:v>41225.541666666664</c:v>
                </c:pt>
                <c:pt idx="2423">
                  <c:v>41225.5625</c:v>
                </c:pt>
                <c:pt idx="2424">
                  <c:v>41225.583333333336</c:v>
                </c:pt>
                <c:pt idx="2425">
                  <c:v>41225.604166666664</c:v>
                </c:pt>
                <c:pt idx="2426">
                  <c:v>41225.625</c:v>
                </c:pt>
                <c:pt idx="2427">
                  <c:v>41225.645833333336</c:v>
                </c:pt>
                <c:pt idx="2428">
                  <c:v>41225.666666666664</c:v>
                </c:pt>
                <c:pt idx="2429">
                  <c:v>41225.6875</c:v>
                </c:pt>
                <c:pt idx="2430">
                  <c:v>41225.708333333336</c:v>
                </c:pt>
                <c:pt idx="2431">
                  <c:v>41225.729166666664</c:v>
                </c:pt>
                <c:pt idx="2432">
                  <c:v>41225.75</c:v>
                </c:pt>
                <c:pt idx="2433">
                  <c:v>41225.770833333336</c:v>
                </c:pt>
                <c:pt idx="2434">
                  <c:v>41225.791666666664</c:v>
                </c:pt>
                <c:pt idx="2435">
                  <c:v>41225.8125</c:v>
                </c:pt>
                <c:pt idx="2436">
                  <c:v>41225.833333333336</c:v>
                </c:pt>
                <c:pt idx="2437">
                  <c:v>41225.854166666664</c:v>
                </c:pt>
                <c:pt idx="2438">
                  <c:v>41225.875</c:v>
                </c:pt>
                <c:pt idx="2439">
                  <c:v>41225.895833333336</c:v>
                </c:pt>
                <c:pt idx="2440">
                  <c:v>41225.916666666664</c:v>
                </c:pt>
                <c:pt idx="2441">
                  <c:v>41225.9375</c:v>
                </c:pt>
                <c:pt idx="2442">
                  <c:v>41225.958333333336</c:v>
                </c:pt>
                <c:pt idx="2443">
                  <c:v>41225.979166666664</c:v>
                </c:pt>
                <c:pt idx="2444">
                  <c:v>41226</c:v>
                </c:pt>
                <c:pt idx="2445">
                  <c:v>41226.020833333336</c:v>
                </c:pt>
                <c:pt idx="2446">
                  <c:v>41226.041666666664</c:v>
                </c:pt>
                <c:pt idx="2447">
                  <c:v>41226.0625</c:v>
                </c:pt>
                <c:pt idx="2448">
                  <c:v>41226.083333333336</c:v>
                </c:pt>
                <c:pt idx="2449">
                  <c:v>41226.104166666664</c:v>
                </c:pt>
                <c:pt idx="2450">
                  <c:v>41226.125</c:v>
                </c:pt>
                <c:pt idx="2451">
                  <c:v>41226.145833333336</c:v>
                </c:pt>
                <c:pt idx="2452">
                  <c:v>41226.166666666664</c:v>
                </c:pt>
                <c:pt idx="2453">
                  <c:v>41226.1875</c:v>
                </c:pt>
                <c:pt idx="2454">
                  <c:v>41226.208333333336</c:v>
                </c:pt>
                <c:pt idx="2455">
                  <c:v>41226.229166666664</c:v>
                </c:pt>
                <c:pt idx="2456">
                  <c:v>41226.25</c:v>
                </c:pt>
                <c:pt idx="2457">
                  <c:v>41226.270833333336</c:v>
                </c:pt>
                <c:pt idx="2458">
                  <c:v>41226.291666666664</c:v>
                </c:pt>
                <c:pt idx="2459">
                  <c:v>41226.3125</c:v>
                </c:pt>
                <c:pt idx="2460">
                  <c:v>41226.333333333336</c:v>
                </c:pt>
                <c:pt idx="2461">
                  <c:v>41226.354166666664</c:v>
                </c:pt>
                <c:pt idx="2462">
                  <c:v>41226.375</c:v>
                </c:pt>
                <c:pt idx="2463">
                  <c:v>41226.395833333336</c:v>
                </c:pt>
                <c:pt idx="2464">
                  <c:v>41226.416666666664</c:v>
                </c:pt>
                <c:pt idx="2465">
                  <c:v>41226.4375</c:v>
                </c:pt>
                <c:pt idx="2466">
                  <c:v>41226.458333333336</c:v>
                </c:pt>
                <c:pt idx="2467">
                  <c:v>41226.479166666664</c:v>
                </c:pt>
                <c:pt idx="2468">
                  <c:v>41226.5</c:v>
                </c:pt>
                <c:pt idx="2469">
                  <c:v>41226.520833333336</c:v>
                </c:pt>
                <c:pt idx="2470">
                  <c:v>41226.541666666664</c:v>
                </c:pt>
                <c:pt idx="2471">
                  <c:v>41226.5625</c:v>
                </c:pt>
                <c:pt idx="2472">
                  <c:v>41226.583333333336</c:v>
                </c:pt>
                <c:pt idx="2473">
                  <c:v>41226.604166666664</c:v>
                </c:pt>
                <c:pt idx="2474">
                  <c:v>41226.625</c:v>
                </c:pt>
                <c:pt idx="2475">
                  <c:v>41226.645833333336</c:v>
                </c:pt>
                <c:pt idx="2476">
                  <c:v>41226.666666666664</c:v>
                </c:pt>
                <c:pt idx="2477">
                  <c:v>41226.6875</c:v>
                </c:pt>
                <c:pt idx="2478">
                  <c:v>41226.708333333336</c:v>
                </c:pt>
                <c:pt idx="2479">
                  <c:v>41226.729166666664</c:v>
                </c:pt>
                <c:pt idx="2480">
                  <c:v>41226.75</c:v>
                </c:pt>
                <c:pt idx="2481">
                  <c:v>41226.770833333336</c:v>
                </c:pt>
                <c:pt idx="2482">
                  <c:v>41226.791666666664</c:v>
                </c:pt>
                <c:pt idx="2483">
                  <c:v>41226.8125</c:v>
                </c:pt>
                <c:pt idx="2484">
                  <c:v>41226.833333333336</c:v>
                </c:pt>
                <c:pt idx="2485">
                  <c:v>41226.854166666664</c:v>
                </c:pt>
                <c:pt idx="2486">
                  <c:v>41226.875</c:v>
                </c:pt>
                <c:pt idx="2487">
                  <c:v>41226.895833333336</c:v>
                </c:pt>
                <c:pt idx="2488">
                  <c:v>41226.916666666664</c:v>
                </c:pt>
                <c:pt idx="2489">
                  <c:v>41226.9375</c:v>
                </c:pt>
                <c:pt idx="2490">
                  <c:v>41226.958333333336</c:v>
                </c:pt>
                <c:pt idx="2491">
                  <c:v>41226.979166666664</c:v>
                </c:pt>
                <c:pt idx="2492">
                  <c:v>41227</c:v>
                </c:pt>
                <c:pt idx="2493">
                  <c:v>41227.020833333336</c:v>
                </c:pt>
                <c:pt idx="2494">
                  <c:v>41227.041666666664</c:v>
                </c:pt>
                <c:pt idx="2495">
                  <c:v>41227.0625</c:v>
                </c:pt>
                <c:pt idx="2496">
                  <c:v>41227.083333333336</c:v>
                </c:pt>
                <c:pt idx="2497">
                  <c:v>41227.104166666664</c:v>
                </c:pt>
                <c:pt idx="2498">
                  <c:v>41227.125</c:v>
                </c:pt>
                <c:pt idx="2499">
                  <c:v>41227.145833333336</c:v>
                </c:pt>
                <c:pt idx="2500">
                  <c:v>41227.166666666664</c:v>
                </c:pt>
                <c:pt idx="2501">
                  <c:v>41227.1875</c:v>
                </c:pt>
                <c:pt idx="2502">
                  <c:v>41227.208333333336</c:v>
                </c:pt>
                <c:pt idx="2503">
                  <c:v>41227.229166666664</c:v>
                </c:pt>
                <c:pt idx="2504">
                  <c:v>41227.25</c:v>
                </c:pt>
                <c:pt idx="2505">
                  <c:v>41227.270833333336</c:v>
                </c:pt>
                <c:pt idx="2506">
                  <c:v>41227.291666666664</c:v>
                </c:pt>
                <c:pt idx="2507">
                  <c:v>41227.3125</c:v>
                </c:pt>
                <c:pt idx="2508">
                  <c:v>41227.333333333336</c:v>
                </c:pt>
                <c:pt idx="2509">
                  <c:v>41227.354166666664</c:v>
                </c:pt>
                <c:pt idx="2510">
                  <c:v>41227.375</c:v>
                </c:pt>
                <c:pt idx="2511">
                  <c:v>41227.395833333336</c:v>
                </c:pt>
                <c:pt idx="2512">
                  <c:v>41227.416666666664</c:v>
                </c:pt>
                <c:pt idx="2513">
                  <c:v>41227.4375</c:v>
                </c:pt>
                <c:pt idx="2514">
                  <c:v>41227.458333333336</c:v>
                </c:pt>
                <c:pt idx="2515">
                  <c:v>41227.479166666664</c:v>
                </c:pt>
                <c:pt idx="2516">
                  <c:v>41227.5</c:v>
                </c:pt>
                <c:pt idx="2517">
                  <c:v>41227.520833333336</c:v>
                </c:pt>
                <c:pt idx="2518">
                  <c:v>41227.541666666664</c:v>
                </c:pt>
                <c:pt idx="2519">
                  <c:v>41227.5625</c:v>
                </c:pt>
                <c:pt idx="2520">
                  <c:v>41227.583333333336</c:v>
                </c:pt>
                <c:pt idx="2521">
                  <c:v>41227.604166666664</c:v>
                </c:pt>
                <c:pt idx="2522">
                  <c:v>41227.625</c:v>
                </c:pt>
                <c:pt idx="2523">
                  <c:v>41227.645833333336</c:v>
                </c:pt>
                <c:pt idx="2524">
                  <c:v>41227.666666666664</c:v>
                </c:pt>
                <c:pt idx="2525">
                  <c:v>41227.6875</c:v>
                </c:pt>
                <c:pt idx="2526">
                  <c:v>41227.708333333336</c:v>
                </c:pt>
                <c:pt idx="2527">
                  <c:v>41227.729166666664</c:v>
                </c:pt>
                <c:pt idx="2528">
                  <c:v>41227.75</c:v>
                </c:pt>
                <c:pt idx="2529">
                  <c:v>41227.770833333336</c:v>
                </c:pt>
                <c:pt idx="2530">
                  <c:v>41227.791666666664</c:v>
                </c:pt>
                <c:pt idx="2531">
                  <c:v>41227.8125</c:v>
                </c:pt>
                <c:pt idx="2532">
                  <c:v>41227.833333333336</c:v>
                </c:pt>
                <c:pt idx="2533">
                  <c:v>41227.854166666664</c:v>
                </c:pt>
                <c:pt idx="2534">
                  <c:v>41227.875</c:v>
                </c:pt>
                <c:pt idx="2535">
                  <c:v>41227.895833333336</c:v>
                </c:pt>
                <c:pt idx="2536">
                  <c:v>41227.916666666664</c:v>
                </c:pt>
                <c:pt idx="2537">
                  <c:v>41227.9375</c:v>
                </c:pt>
                <c:pt idx="2538">
                  <c:v>41227.958333333336</c:v>
                </c:pt>
                <c:pt idx="2539">
                  <c:v>41227.979166666664</c:v>
                </c:pt>
                <c:pt idx="2540">
                  <c:v>41228</c:v>
                </c:pt>
                <c:pt idx="2541">
                  <c:v>41228.020833333336</c:v>
                </c:pt>
                <c:pt idx="2542">
                  <c:v>41228.041666666664</c:v>
                </c:pt>
                <c:pt idx="2543">
                  <c:v>41228.0625</c:v>
                </c:pt>
                <c:pt idx="2544">
                  <c:v>41228.083333333336</c:v>
                </c:pt>
                <c:pt idx="2545">
                  <c:v>41228.104166666664</c:v>
                </c:pt>
                <c:pt idx="2546">
                  <c:v>41228.125</c:v>
                </c:pt>
                <c:pt idx="2547">
                  <c:v>41228.145833333336</c:v>
                </c:pt>
                <c:pt idx="2548">
                  <c:v>41228.166666666664</c:v>
                </c:pt>
                <c:pt idx="2549">
                  <c:v>41228.1875</c:v>
                </c:pt>
                <c:pt idx="2550">
                  <c:v>41228.208333333336</c:v>
                </c:pt>
                <c:pt idx="2551">
                  <c:v>41228.229166666664</c:v>
                </c:pt>
                <c:pt idx="2552">
                  <c:v>41228.25</c:v>
                </c:pt>
                <c:pt idx="2553">
                  <c:v>41228.270833333336</c:v>
                </c:pt>
                <c:pt idx="2554">
                  <c:v>41228.291666666664</c:v>
                </c:pt>
                <c:pt idx="2555">
                  <c:v>41228.3125</c:v>
                </c:pt>
                <c:pt idx="2556">
                  <c:v>41228.333333333336</c:v>
                </c:pt>
                <c:pt idx="2557">
                  <c:v>41228.354166666664</c:v>
                </c:pt>
                <c:pt idx="2558">
                  <c:v>41228.375</c:v>
                </c:pt>
                <c:pt idx="2559">
                  <c:v>41228.395833333336</c:v>
                </c:pt>
                <c:pt idx="2560">
                  <c:v>41228.416666666664</c:v>
                </c:pt>
                <c:pt idx="2561">
                  <c:v>41228.4375</c:v>
                </c:pt>
                <c:pt idx="2562">
                  <c:v>41228.458333333336</c:v>
                </c:pt>
                <c:pt idx="2563">
                  <c:v>41228.479166666664</c:v>
                </c:pt>
                <c:pt idx="2564">
                  <c:v>41228.5</c:v>
                </c:pt>
                <c:pt idx="2565">
                  <c:v>41228.520833333336</c:v>
                </c:pt>
                <c:pt idx="2566">
                  <c:v>41228.541666666664</c:v>
                </c:pt>
                <c:pt idx="2567">
                  <c:v>41228.5625</c:v>
                </c:pt>
                <c:pt idx="2568">
                  <c:v>41228.583333333336</c:v>
                </c:pt>
                <c:pt idx="2569">
                  <c:v>41228.604166666664</c:v>
                </c:pt>
                <c:pt idx="2570">
                  <c:v>41228.625</c:v>
                </c:pt>
                <c:pt idx="2571">
                  <c:v>41228.645833333336</c:v>
                </c:pt>
                <c:pt idx="2572">
                  <c:v>41228.666666666664</c:v>
                </c:pt>
                <c:pt idx="2573">
                  <c:v>41228.6875</c:v>
                </c:pt>
                <c:pt idx="2574">
                  <c:v>41228.708333333336</c:v>
                </c:pt>
                <c:pt idx="2575">
                  <c:v>41228.729166666664</c:v>
                </c:pt>
                <c:pt idx="2576">
                  <c:v>41228.75</c:v>
                </c:pt>
                <c:pt idx="2577">
                  <c:v>41228.770833333336</c:v>
                </c:pt>
                <c:pt idx="2578">
                  <c:v>41228.791666666664</c:v>
                </c:pt>
                <c:pt idx="2579">
                  <c:v>41228.8125</c:v>
                </c:pt>
                <c:pt idx="2580">
                  <c:v>41228.833333333336</c:v>
                </c:pt>
                <c:pt idx="2581">
                  <c:v>41228.854166666664</c:v>
                </c:pt>
                <c:pt idx="2582">
                  <c:v>41228.875</c:v>
                </c:pt>
                <c:pt idx="2583">
                  <c:v>41228.895833333336</c:v>
                </c:pt>
                <c:pt idx="2584">
                  <c:v>41228.916666666664</c:v>
                </c:pt>
                <c:pt idx="2585">
                  <c:v>41228.9375</c:v>
                </c:pt>
                <c:pt idx="2586">
                  <c:v>41228.958333333336</c:v>
                </c:pt>
                <c:pt idx="2587">
                  <c:v>41228.979166666664</c:v>
                </c:pt>
                <c:pt idx="2588">
                  <c:v>41229</c:v>
                </c:pt>
                <c:pt idx="2589">
                  <c:v>41229.020833333336</c:v>
                </c:pt>
                <c:pt idx="2590">
                  <c:v>41229.041666666664</c:v>
                </c:pt>
                <c:pt idx="2591">
                  <c:v>41229.0625</c:v>
                </c:pt>
                <c:pt idx="2592">
                  <c:v>41229.083333333336</c:v>
                </c:pt>
                <c:pt idx="2593">
                  <c:v>41229.104166666664</c:v>
                </c:pt>
                <c:pt idx="2594">
                  <c:v>41229.125</c:v>
                </c:pt>
                <c:pt idx="2595">
                  <c:v>41229.145833333336</c:v>
                </c:pt>
                <c:pt idx="2596">
                  <c:v>41229.166666666664</c:v>
                </c:pt>
                <c:pt idx="2597">
                  <c:v>41229.1875</c:v>
                </c:pt>
                <c:pt idx="2598">
                  <c:v>41229.208333333336</c:v>
                </c:pt>
                <c:pt idx="2599">
                  <c:v>41229.229166666664</c:v>
                </c:pt>
                <c:pt idx="2600">
                  <c:v>41229.25</c:v>
                </c:pt>
                <c:pt idx="2601">
                  <c:v>41229.270833333336</c:v>
                </c:pt>
                <c:pt idx="2602">
                  <c:v>41229.291666666664</c:v>
                </c:pt>
                <c:pt idx="2603">
                  <c:v>41229.3125</c:v>
                </c:pt>
                <c:pt idx="2604">
                  <c:v>41229.333333333336</c:v>
                </c:pt>
                <c:pt idx="2605">
                  <c:v>41229.354166666664</c:v>
                </c:pt>
                <c:pt idx="2606">
                  <c:v>41229.375</c:v>
                </c:pt>
                <c:pt idx="2607">
                  <c:v>41229.395833333336</c:v>
                </c:pt>
                <c:pt idx="2608">
                  <c:v>41229.416666666664</c:v>
                </c:pt>
                <c:pt idx="2609">
                  <c:v>41229.4375</c:v>
                </c:pt>
                <c:pt idx="2610">
                  <c:v>41229.458333333336</c:v>
                </c:pt>
                <c:pt idx="2611">
                  <c:v>41229.479166666664</c:v>
                </c:pt>
                <c:pt idx="2612">
                  <c:v>41229.5</c:v>
                </c:pt>
                <c:pt idx="2613">
                  <c:v>41229.520833333336</c:v>
                </c:pt>
                <c:pt idx="2614">
                  <c:v>41229.541666666664</c:v>
                </c:pt>
                <c:pt idx="2615">
                  <c:v>41229.5625</c:v>
                </c:pt>
                <c:pt idx="2616">
                  <c:v>41229.583333333336</c:v>
                </c:pt>
                <c:pt idx="2617">
                  <c:v>41229.604166666664</c:v>
                </c:pt>
                <c:pt idx="2618">
                  <c:v>41229.625</c:v>
                </c:pt>
                <c:pt idx="2619">
                  <c:v>41229.645833333336</c:v>
                </c:pt>
                <c:pt idx="2620">
                  <c:v>41229.666666666664</c:v>
                </c:pt>
                <c:pt idx="2621">
                  <c:v>41229.6875</c:v>
                </c:pt>
                <c:pt idx="2622">
                  <c:v>41229.708333333336</c:v>
                </c:pt>
                <c:pt idx="2623">
                  <c:v>41229.729166666664</c:v>
                </c:pt>
                <c:pt idx="2624">
                  <c:v>41229.75</c:v>
                </c:pt>
                <c:pt idx="2625">
                  <c:v>41229.770833333336</c:v>
                </c:pt>
                <c:pt idx="2626">
                  <c:v>41229.791666666664</c:v>
                </c:pt>
                <c:pt idx="2627">
                  <c:v>41229.8125</c:v>
                </c:pt>
                <c:pt idx="2628">
                  <c:v>41229.833333333336</c:v>
                </c:pt>
                <c:pt idx="2629">
                  <c:v>41229.854166666664</c:v>
                </c:pt>
                <c:pt idx="2630">
                  <c:v>41229.875</c:v>
                </c:pt>
                <c:pt idx="2631">
                  <c:v>41229.895833333336</c:v>
                </c:pt>
                <c:pt idx="2632">
                  <c:v>41229.916666666664</c:v>
                </c:pt>
                <c:pt idx="2633">
                  <c:v>41229.9375</c:v>
                </c:pt>
                <c:pt idx="2634">
                  <c:v>41229.958333333336</c:v>
                </c:pt>
                <c:pt idx="2635">
                  <c:v>41229.979166666664</c:v>
                </c:pt>
                <c:pt idx="2636">
                  <c:v>41230</c:v>
                </c:pt>
                <c:pt idx="2637">
                  <c:v>41230.020833333336</c:v>
                </c:pt>
                <c:pt idx="2638">
                  <c:v>41230.041666666664</c:v>
                </c:pt>
                <c:pt idx="2639">
                  <c:v>41230.0625</c:v>
                </c:pt>
                <c:pt idx="2640">
                  <c:v>41230.083333333336</c:v>
                </c:pt>
                <c:pt idx="2641">
                  <c:v>41230.104166666664</c:v>
                </c:pt>
                <c:pt idx="2642">
                  <c:v>41230.125</c:v>
                </c:pt>
                <c:pt idx="2643">
                  <c:v>41230.145833333336</c:v>
                </c:pt>
                <c:pt idx="2644">
                  <c:v>41230.166666666664</c:v>
                </c:pt>
                <c:pt idx="2645">
                  <c:v>41230.1875</c:v>
                </c:pt>
                <c:pt idx="2646">
                  <c:v>41230.208333333336</c:v>
                </c:pt>
                <c:pt idx="2647">
                  <c:v>41230.229166666664</c:v>
                </c:pt>
                <c:pt idx="2648">
                  <c:v>41230.25</c:v>
                </c:pt>
                <c:pt idx="2649">
                  <c:v>41230.270833333336</c:v>
                </c:pt>
                <c:pt idx="2650">
                  <c:v>41230.291666666664</c:v>
                </c:pt>
                <c:pt idx="2651">
                  <c:v>41230.3125</c:v>
                </c:pt>
                <c:pt idx="2652">
                  <c:v>41230.333333333336</c:v>
                </c:pt>
                <c:pt idx="2653">
                  <c:v>41230.354166666664</c:v>
                </c:pt>
                <c:pt idx="2654">
                  <c:v>41230.375</c:v>
                </c:pt>
                <c:pt idx="2655">
                  <c:v>41230.395833333336</c:v>
                </c:pt>
                <c:pt idx="2656">
                  <c:v>41230.416666666664</c:v>
                </c:pt>
                <c:pt idx="2657">
                  <c:v>41230.4375</c:v>
                </c:pt>
                <c:pt idx="2658">
                  <c:v>41230.458333333336</c:v>
                </c:pt>
                <c:pt idx="2659">
                  <c:v>41230.479166666664</c:v>
                </c:pt>
                <c:pt idx="2660">
                  <c:v>41230.5</c:v>
                </c:pt>
                <c:pt idx="2661">
                  <c:v>41230.520833333336</c:v>
                </c:pt>
                <c:pt idx="2662">
                  <c:v>41230.541666666664</c:v>
                </c:pt>
                <c:pt idx="2663">
                  <c:v>41230.5625</c:v>
                </c:pt>
                <c:pt idx="2664">
                  <c:v>41230.583333333336</c:v>
                </c:pt>
                <c:pt idx="2665">
                  <c:v>41230.604166666664</c:v>
                </c:pt>
                <c:pt idx="2666">
                  <c:v>41230.625</c:v>
                </c:pt>
                <c:pt idx="2667">
                  <c:v>41230.645833333336</c:v>
                </c:pt>
                <c:pt idx="2668">
                  <c:v>41230.666666666664</c:v>
                </c:pt>
                <c:pt idx="2669">
                  <c:v>41230.6875</c:v>
                </c:pt>
                <c:pt idx="2670">
                  <c:v>41230.708333333336</c:v>
                </c:pt>
                <c:pt idx="2671">
                  <c:v>41230.729166666664</c:v>
                </c:pt>
                <c:pt idx="2672">
                  <c:v>41230.75</c:v>
                </c:pt>
                <c:pt idx="2673">
                  <c:v>41230.770833333336</c:v>
                </c:pt>
                <c:pt idx="2674">
                  <c:v>41230.791666666664</c:v>
                </c:pt>
                <c:pt idx="2675">
                  <c:v>41230.8125</c:v>
                </c:pt>
                <c:pt idx="2676">
                  <c:v>41230.833333333336</c:v>
                </c:pt>
                <c:pt idx="2677">
                  <c:v>41230.854166666664</c:v>
                </c:pt>
                <c:pt idx="2678">
                  <c:v>41230.875</c:v>
                </c:pt>
                <c:pt idx="2679">
                  <c:v>41230.895833333336</c:v>
                </c:pt>
                <c:pt idx="2680">
                  <c:v>41230.916666666664</c:v>
                </c:pt>
                <c:pt idx="2681">
                  <c:v>41230.9375</c:v>
                </c:pt>
                <c:pt idx="2682">
                  <c:v>41230.958333333336</c:v>
                </c:pt>
                <c:pt idx="2683">
                  <c:v>41230.979166666664</c:v>
                </c:pt>
                <c:pt idx="2684">
                  <c:v>41231</c:v>
                </c:pt>
                <c:pt idx="2685">
                  <c:v>41231.020833333336</c:v>
                </c:pt>
                <c:pt idx="2686">
                  <c:v>41231.041666666664</c:v>
                </c:pt>
                <c:pt idx="2687">
                  <c:v>41231.0625</c:v>
                </c:pt>
                <c:pt idx="2688">
                  <c:v>41231.083333333336</c:v>
                </c:pt>
                <c:pt idx="2689">
                  <c:v>41231.104166666664</c:v>
                </c:pt>
                <c:pt idx="2690">
                  <c:v>41231.125</c:v>
                </c:pt>
                <c:pt idx="2691">
                  <c:v>41231.145833333336</c:v>
                </c:pt>
                <c:pt idx="2692">
                  <c:v>41231.166666666664</c:v>
                </c:pt>
                <c:pt idx="2693">
                  <c:v>41231.1875</c:v>
                </c:pt>
                <c:pt idx="2694">
                  <c:v>41231.208333333336</c:v>
                </c:pt>
                <c:pt idx="2695">
                  <c:v>41231.229166666664</c:v>
                </c:pt>
                <c:pt idx="2696">
                  <c:v>41231.25</c:v>
                </c:pt>
                <c:pt idx="2697">
                  <c:v>41231.270833333336</c:v>
                </c:pt>
                <c:pt idx="2698">
                  <c:v>41231.291666666664</c:v>
                </c:pt>
                <c:pt idx="2699">
                  <c:v>41231.3125</c:v>
                </c:pt>
                <c:pt idx="2700">
                  <c:v>41231.333333333336</c:v>
                </c:pt>
                <c:pt idx="2701">
                  <c:v>41231.354166666664</c:v>
                </c:pt>
                <c:pt idx="2702">
                  <c:v>41231.375</c:v>
                </c:pt>
                <c:pt idx="2703">
                  <c:v>41231.395833333336</c:v>
                </c:pt>
                <c:pt idx="2704">
                  <c:v>41231.416666666664</c:v>
                </c:pt>
                <c:pt idx="2705">
                  <c:v>41231.4375</c:v>
                </c:pt>
                <c:pt idx="2706">
                  <c:v>41231.458333333336</c:v>
                </c:pt>
                <c:pt idx="2707">
                  <c:v>41231.479166666664</c:v>
                </c:pt>
                <c:pt idx="2708">
                  <c:v>41231.5</c:v>
                </c:pt>
                <c:pt idx="2709">
                  <c:v>41231.520833333336</c:v>
                </c:pt>
                <c:pt idx="2710">
                  <c:v>41231.541666666664</c:v>
                </c:pt>
                <c:pt idx="2711">
                  <c:v>41231.5625</c:v>
                </c:pt>
                <c:pt idx="2712">
                  <c:v>41231.583333333336</c:v>
                </c:pt>
                <c:pt idx="2713">
                  <c:v>41231.604166666664</c:v>
                </c:pt>
                <c:pt idx="2714">
                  <c:v>41231.625</c:v>
                </c:pt>
                <c:pt idx="2715">
                  <c:v>41231.645833333336</c:v>
                </c:pt>
                <c:pt idx="2716">
                  <c:v>41231.666666666664</c:v>
                </c:pt>
                <c:pt idx="2717">
                  <c:v>41231.6875</c:v>
                </c:pt>
                <c:pt idx="2718">
                  <c:v>41231.708333333336</c:v>
                </c:pt>
                <c:pt idx="2719">
                  <c:v>41231.729166666664</c:v>
                </c:pt>
                <c:pt idx="2720">
                  <c:v>41231.75</c:v>
                </c:pt>
                <c:pt idx="2721">
                  <c:v>41231.770833333336</c:v>
                </c:pt>
                <c:pt idx="2722">
                  <c:v>41231.791666666664</c:v>
                </c:pt>
                <c:pt idx="2723">
                  <c:v>41231.8125</c:v>
                </c:pt>
                <c:pt idx="2724">
                  <c:v>41231.833333333336</c:v>
                </c:pt>
                <c:pt idx="2725">
                  <c:v>41231.854166666664</c:v>
                </c:pt>
                <c:pt idx="2726">
                  <c:v>41231.875</c:v>
                </c:pt>
                <c:pt idx="2727">
                  <c:v>41231.895833333336</c:v>
                </c:pt>
                <c:pt idx="2728">
                  <c:v>41231.916666666664</c:v>
                </c:pt>
                <c:pt idx="2729">
                  <c:v>41231.9375</c:v>
                </c:pt>
                <c:pt idx="2730">
                  <c:v>41231.958333333336</c:v>
                </c:pt>
                <c:pt idx="2731">
                  <c:v>41231.979166666664</c:v>
                </c:pt>
                <c:pt idx="2732">
                  <c:v>41232</c:v>
                </c:pt>
                <c:pt idx="2733">
                  <c:v>41232.020833333336</c:v>
                </c:pt>
                <c:pt idx="2734">
                  <c:v>41232.041666666664</c:v>
                </c:pt>
                <c:pt idx="2735">
                  <c:v>41232.0625</c:v>
                </c:pt>
                <c:pt idx="2736">
                  <c:v>41232.083333333336</c:v>
                </c:pt>
                <c:pt idx="2737">
                  <c:v>41232.104166666664</c:v>
                </c:pt>
                <c:pt idx="2738">
                  <c:v>41232.125</c:v>
                </c:pt>
                <c:pt idx="2739">
                  <c:v>41232.145833333336</c:v>
                </c:pt>
                <c:pt idx="2740">
                  <c:v>41232.166666666664</c:v>
                </c:pt>
                <c:pt idx="2741">
                  <c:v>41232.1875</c:v>
                </c:pt>
                <c:pt idx="2742">
                  <c:v>41232.208333333336</c:v>
                </c:pt>
                <c:pt idx="2743">
                  <c:v>41232.229166666664</c:v>
                </c:pt>
                <c:pt idx="2744">
                  <c:v>41232.25</c:v>
                </c:pt>
                <c:pt idx="2745">
                  <c:v>41232.270833333336</c:v>
                </c:pt>
                <c:pt idx="2746">
                  <c:v>41232.291666666664</c:v>
                </c:pt>
                <c:pt idx="2747">
                  <c:v>41232.3125</c:v>
                </c:pt>
                <c:pt idx="2748">
                  <c:v>41232.333333333336</c:v>
                </c:pt>
                <c:pt idx="2749">
                  <c:v>41232.354166666664</c:v>
                </c:pt>
                <c:pt idx="2750">
                  <c:v>41232.375</c:v>
                </c:pt>
                <c:pt idx="2751">
                  <c:v>41232.395833333336</c:v>
                </c:pt>
                <c:pt idx="2752">
                  <c:v>41232.416666666664</c:v>
                </c:pt>
                <c:pt idx="2753">
                  <c:v>41232.4375</c:v>
                </c:pt>
                <c:pt idx="2754">
                  <c:v>41232.458333333336</c:v>
                </c:pt>
                <c:pt idx="2755">
                  <c:v>41232.479166666664</c:v>
                </c:pt>
                <c:pt idx="2756">
                  <c:v>41232.5</c:v>
                </c:pt>
                <c:pt idx="2757">
                  <c:v>41232.520833333336</c:v>
                </c:pt>
                <c:pt idx="2758">
                  <c:v>41232.541666666664</c:v>
                </c:pt>
                <c:pt idx="2759">
                  <c:v>41232.5625</c:v>
                </c:pt>
                <c:pt idx="2760">
                  <c:v>41232.583333333336</c:v>
                </c:pt>
                <c:pt idx="2761">
                  <c:v>41232.604166666664</c:v>
                </c:pt>
                <c:pt idx="2762">
                  <c:v>41232.625</c:v>
                </c:pt>
                <c:pt idx="2763">
                  <c:v>41232.645833333336</c:v>
                </c:pt>
                <c:pt idx="2764">
                  <c:v>41232.666666666664</c:v>
                </c:pt>
                <c:pt idx="2765">
                  <c:v>41232.6875</c:v>
                </c:pt>
                <c:pt idx="2766">
                  <c:v>41232.708333333336</c:v>
                </c:pt>
                <c:pt idx="2767">
                  <c:v>41232.729166666664</c:v>
                </c:pt>
                <c:pt idx="2768">
                  <c:v>41232.75</c:v>
                </c:pt>
                <c:pt idx="2769">
                  <c:v>41232.770833333336</c:v>
                </c:pt>
                <c:pt idx="2770">
                  <c:v>41232.791666666664</c:v>
                </c:pt>
                <c:pt idx="2771">
                  <c:v>41232.8125</c:v>
                </c:pt>
                <c:pt idx="2772">
                  <c:v>41232.833333333336</c:v>
                </c:pt>
                <c:pt idx="2773">
                  <c:v>41232.854166666664</c:v>
                </c:pt>
                <c:pt idx="2774">
                  <c:v>41232.875</c:v>
                </c:pt>
                <c:pt idx="2775">
                  <c:v>41232.895833333336</c:v>
                </c:pt>
                <c:pt idx="2776">
                  <c:v>41232.916666666664</c:v>
                </c:pt>
                <c:pt idx="2777">
                  <c:v>41232.9375</c:v>
                </c:pt>
                <c:pt idx="2778">
                  <c:v>41232.958333333336</c:v>
                </c:pt>
                <c:pt idx="2779">
                  <c:v>41232.979166666664</c:v>
                </c:pt>
                <c:pt idx="2780">
                  <c:v>41233</c:v>
                </c:pt>
                <c:pt idx="2781">
                  <c:v>41233.020833333336</c:v>
                </c:pt>
                <c:pt idx="2782">
                  <c:v>41233.041666666664</c:v>
                </c:pt>
                <c:pt idx="2783">
                  <c:v>41233.0625</c:v>
                </c:pt>
                <c:pt idx="2784">
                  <c:v>41233.083333333336</c:v>
                </c:pt>
                <c:pt idx="2785">
                  <c:v>41233.104166666664</c:v>
                </c:pt>
                <c:pt idx="2786">
                  <c:v>41233.125</c:v>
                </c:pt>
                <c:pt idx="2787">
                  <c:v>41233.145833333336</c:v>
                </c:pt>
                <c:pt idx="2788">
                  <c:v>41233.166666666664</c:v>
                </c:pt>
                <c:pt idx="2789">
                  <c:v>41233.1875</c:v>
                </c:pt>
                <c:pt idx="2790">
                  <c:v>41233.208333333336</c:v>
                </c:pt>
                <c:pt idx="2791">
                  <c:v>41233.229166666664</c:v>
                </c:pt>
                <c:pt idx="2792">
                  <c:v>41233.25</c:v>
                </c:pt>
                <c:pt idx="2793">
                  <c:v>41233.270833333336</c:v>
                </c:pt>
                <c:pt idx="2794">
                  <c:v>41233.291666666664</c:v>
                </c:pt>
                <c:pt idx="2795">
                  <c:v>41233.3125</c:v>
                </c:pt>
                <c:pt idx="2796">
                  <c:v>41233.333333333336</c:v>
                </c:pt>
                <c:pt idx="2797">
                  <c:v>41233.354166666664</c:v>
                </c:pt>
                <c:pt idx="2798">
                  <c:v>41233.375</c:v>
                </c:pt>
                <c:pt idx="2799">
                  <c:v>41233.395833333336</c:v>
                </c:pt>
                <c:pt idx="2800">
                  <c:v>41233.416666666664</c:v>
                </c:pt>
                <c:pt idx="2801">
                  <c:v>41233.4375</c:v>
                </c:pt>
                <c:pt idx="2802">
                  <c:v>41233.458333333336</c:v>
                </c:pt>
                <c:pt idx="2803">
                  <c:v>41233.479166666664</c:v>
                </c:pt>
                <c:pt idx="2804">
                  <c:v>41233.5</c:v>
                </c:pt>
                <c:pt idx="2805">
                  <c:v>41233.520833333336</c:v>
                </c:pt>
                <c:pt idx="2806">
                  <c:v>41233.541666666664</c:v>
                </c:pt>
                <c:pt idx="2807">
                  <c:v>41233.5625</c:v>
                </c:pt>
                <c:pt idx="2808">
                  <c:v>41233.583333333336</c:v>
                </c:pt>
                <c:pt idx="2809">
                  <c:v>41233.604166666664</c:v>
                </c:pt>
                <c:pt idx="2810">
                  <c:v>41233.625</c:v>
                </c:pt>
                <c:pt idx="2811">
                  <c:v>41233.645833333336</c:v>
                </c:pt>
                <c:pt idx="2812">
                  <c:v>41233.666666666664</c:v>
                </c:pt>
                <c:pt idx="2813">
                  <c:v>41233.6875</c:v>
                </c:pt>
                <c:pt idx="2814">
                  <c:v>41233.708333333336</c:v>
                </c:pt>
                <c:pt idx="2815">
                  <c:v>41233.729166666664</c:v>
                </c:pt>
                <c:pt idx="2816">
                  <c:v>41233.75</c:v>
                </c:pt>
                <c:pt idx="2817">
                  <c:v>41233.770833333336</c:v>
                </c:pt>
                <c:pt idx="2818">
                  <c:v>41233.791666666664</c:v>
                </c:pt>
                <c:pt idx="2819">
                  <c:v>41233.8125</c:v>
                </c:pt>
                <c:pt idx="2820">
                  <c:v>41233.833333333336</c:v>
                </c:pt>
                <c:pt idx="2821">
                  <c:v>41233.854166666664</c:v>
                </c:pt>
                <c:pt idx="2822">
                  <c:v>41233.875</c:v>
                </c:pt>
                <c:pt idx="2823">
                  <c:v>41233.895833333336</c:v>
                </c:pt>
                <c:pt idx="2824">
                  <c:v>41233.916666666664</c:v>
                </c:pt>
                <c:pt idx="2825">
                  <c:v>41233.9375</c:v>
                </c:pt>
                <c:pt idx="2826">
                  <c:v>41233.958333333336</c:v>
                </c:pt>
                <c:pt idx="2827">
                  <c:v>41233.979166666664</c:v>
                </c:pt>
                <c:pt idx="2828">
                  <c:v>41234</c:v>
                </c:pt>
                <c:pt idx="2829">
                  <c:v>41234.020833333336</c:v>
                </c:pt>
                <c:pt idx="2830">
                  <c:v>41234.041666666664</c:v>
                </c:pt>
                <c:pt idx="2831">
                  <c:v>41234.0625</c:v>
                </c:pt>
                <c:pt idx="2832">
                  <c:v>41234.083333333336</c:v>
                </c:pt>
                <c:pt idx="2833">
                  <c:v>41234.104166666664</c:v>
                </c:pt>
                <c:pt idx="2834">
                  <c:v>41234.125</c:v>
                </c:pt>
                <c:pt idx="2835">
                  <c:v>41234.145833333336</c:v>
                </c:pt>
                <c:pt idx="2836">
                  <c:v>41234.166666666664</c:v>
                </c:pt>
                <c:pt idx="2837">
                  <c:v>41234.1875</c:v>
                </c:pt>
                <c:pt idx="2838">
                  <c:v>41234.208333333336</c:v>
                </c:pt>
                <c:pt idx="2839">
                  <c:v>41234.229166666664</c:v>
                </c:pt>
                <c:pt idx="2840">
                  <c:v>41234.25</c:v>
                </c:pt>
                <c:pt idx="2841">
                  <c:v>41234.270833333336</c:v>
                </c:pt>
                <c:pt idx="2842">
                  <c:v>41234.291666666664</c:v>
                </c:pt>
                <c:pt idx="2843">
                  <c:v>41234.3125</c:v>
                </c:pt>
                <c:pt idx="2844">
                  <c:v>41234.333333333336</c:v>
                </c:pt>
                <c:pt idx="2845">
                  <c:v>41234.354166666664</c:v>
                </c:pt>
                <c:pt idx="2846">
                  <c:v>41234.375</c:v>
                </c:pt>
                <c:pt idx="2847">
                  <c:v>41234.395833333336</c:v>
                </c:pt>
                <c:pt idx="2848">
                  <c:v>41234.416666666664</c:v>
                </c:pt>
                <c:pt idx="2849">
                  <c:v>41234.4375</c:v>
                </c:pt>
                <c:pt idx="2850">
                  <c:v>41234.458333333336</c:v>
                </c:pt>
                <c:pt idx="2851">
                  <c:v>41234.479166666664</c:v>
                </c:pt>
                <c:pt idx="2852">
                  <c:v>41234.5</c:v>
                </c:pt>
                <c:pt idx="2853">
                  <c:v>41234.520833333336</c:v>
                </c:pt>
                <c:pt idx="2854">
                  <c:v>41234.541666666664</c:v>
                </c:pt>
                <c:pt idx="2855">
                  <c:v>41234.5625</c:v>
                </c:pt>
                <c:pt idx="2856">
                  <c:v>41234.583333333336</c:v>
                </c:pt>
                <c:pt idx="2857">
                  <c:v>41234.604166666664</c:v>
                </c:pt>
                <c:pt idx="2858">
                  <c:v>41234.625</c:v>
                </c:pt>
                <c:pt idx="2859">
                  <c:v>41234.645833333336</c:v>
                </c:pt>
                <c:pt idx="2860">
                  <c:v>41234.666666666664</c:v>
                </c:pt>
                <c:pt idx="2861">
                  <c:v>41234.6875</c:v>
                </c:pt>
                <c:pt idx="2862">
                  <c:v>41234.708333333336</c:v>
                </c:pt>
                <c:pt idx="2863">
                  <c:v>41234.729166666664</c:v>
                </c:pt>
                <c:pt idx="2864">
                  <c:v>41234.75</c:v>
                </c:pt>
                <c:pt idx="2865">
                  <c:v>41234.770833333336</c:v>
                </c:pt>
                <c:pt idx="2866">
                  <c:v>41234.791666666664</c:v>
                </c:pt>
                <c:pt idx="2867">
                  <c:v>41234.8125</c:v>
                </c:pt>
                <c:pt idx="2868">
                  <c:v>41234.833333333336</c:v>
                </c:pt>
                <c:pt idx="2869">
                  <c:v>41234.854166666664</c:v>
                </c:pt>
                <c:pt idx="2870">
                  <c:v>41234.875</c:v>
                </c:pt>
                <c:pt idx="2871">
                  <c:v>41234.895833333336</c:v>
                </c:pt>
                <c:pt idx="2872">
                  <c:v>41234.916666666664</c:v>
                </c:pt>
                <c:pt idx="2873">
                  <c:v>41234.9375</c:v>
                </c:pt>
                <c:pt idx="2874">
                  <c:v>41234.958333333336</c:v>
                </c:pt>
                <c:pt idx="2875">
                  <c:v>41234.979166666664</c:v>
                </c:pt>
                <c:pt idx="2876">
                  <c:v>41235</c:v>
                </c:pt>
                <c:pt idx="2877">
                  <c:v>41235.020833333336</c:v>
                </c:pt>
                <c:pt idx="2878">
                  <c:v>41235.041666666664</c:v>
                </c:pt>
                <c:pt idx="2879">
                  <c:v>41235.0625</c:v>
                </c:pt>
                <c:pt idx="2880">
                  <c:v>41235.083333333336</c:v>
                </c:pt>
                <c:pt idx="2881">
                  <c:v>41235.104166666664</c:v>
                </c:pt>
                <c:pt idx="2882">
                  <c:v>41235.125</c:v>
                </c:pt>
                <c:pt idx="2883">
                  <c:v>41235.145833333336</c:v>
                </c:pt>
                <c:pt idx="2884">
                  <c:v>41235.166666666664</c:v>
                </c:pt>
                <c:pt idx="2885">
                  <c:v>41235.1875</c:v>
                </c:pt>
                <c:pt idx="2886">
                  <c:v>41235.208333333336</c:v>
                </c:pt>
                <c:pt idx="2887">
                  <c:v>41235.229166666664</c:v>
                </c:pt>
                <c:pt idx="2888">
                  <c:v>41235.25</c:v>
                </c:pt>
                <c:pt idx="2889">
                  <c:v>41235.270833333336</c:v>
                </c:pt>
                <c:pt idx="2890">
                  <c:v>41235.291666666664</c:v>
                </c:pt>
                <c:pt idx="2891">
                  <c:v>41235.3125</c:v>
                </c:pt>
                <c:pt idx="2892">
                  <c:v>41235.333333333336</c:v>
                </c:pt>
                <c:pt idx="2893">
                  <c:v>41235.354166666664</c:v>
                </c:pt>
                <c:pt idx="2894">
                  <c:v>41235.375</c:v>
                </c:pt>
                <c:pt idx="2895">
                  <c:v>41235.395833333336</c:v>
                </c:pt>
                <c:pt idx="2896">
                  <c:v>41235.416666666664</c:v>
                </c:pt>
                <c:pt idx="2897">
                  <c:v>41235.4375</c:v>
                </c:pt>
                <c:pt idx="2898">
                  <c:v>41235.458333333336</c:v>
                </c:pt>
                <c:pt idx="2899">
                  <c:v>41235.479166666664</c:v>
                </c:pt>
                <c:pt idx="2900">
                  <c:v>41235.5</c:v>
                </c:pt>
                <c:pt idx="2901">
                  <c:v>41235.520833333336</c:v>
                </c:pt>
                <c:pt idx="2902">
                  <c:v>41235.541666666664</c:v>
                </c:pt>
                <c:pt idx="2903">
                  <c:v>41235.5625</c:v>
                </c:pt>
                <c:pt idx="2904">
                  <c:v>41235.583333333336</c:v>
                </c:pt>
                <c:pt idx="2905">
                  <c:v>41235.604166666664</c:v>
                </c:pt>
                <c:pt idx="2906">
                  <c:v>41235.625</c:v>
                </c:pt>
                <c:pt idx="2907">
                  <c:v>41235.645833333336</c:v>
                </c:pt>
                <c:pt idx="2908">
                  <c:v>41235.666666666664</c:v>
                </c:pt>
                <c:pt idx="2909">
                  <c:v>41235.6875</c:v>
                </c:pt>
                <c:pt idx="2910">
                  <c:v>41235.708333333336</c:v>
                </c:pt>
                <c:pt idx="2911">
                  <c:v>41235.729166666664</c:v>
                </c:pt>
                <c:pt idx="2912">
                  <c:v>41235.75</c:v>
                </c:pt>
                <c:pt idx="2913">
                  <c:v>41235.770833333336</c:v>
                </c:pt>
                <c:pt idx="2914">
                  <c:v>41235.791666666664</c:v>
                </c:pt>
                <c:pt idx="2915">
                  <c:v>41235.8125</c:v>
                </c:pt>
                <c:pt idx="2916">
                  <c:v>41235.833333333336</c:v>
                </c:pt>
                <c:pt idx="2917">
                  <c:v>41235.854166666664</c:v>
                </c:pt>
                <c:pt idx="2918">
                  <c:v>41235.875</c:v>
                </c:pt>
                <c:pt idx="2919">
                  <c:v>41235.895833333336</c:v>
                </c:pt>
                <c:pt idx="2920">
                  <c:v>41235.916666666664</c:v>
                </c:pt>
                <c:pt idx="2921">
                  <c:v>41235.9375</c:v>
                </c:pt>
                <c:pt idx="2922">
                  <c:v>41235.958333333336</c:v>
                </c:pt>
                <c:pt idx="2923">
                  <c:v>41235.979166666664</c:v>
                </c:pt>
                <c:pt idx="2924">
                  <c:v>41236</c:v>
                </c:pt>
                <c:pt idx="2925">
                  <c:v>41236.020833333336</c:v>
                </c:pt>
                <c:pt idx="2926">
                  <c:v>41236.041666666664</c:v>
                </c:pt>
                <c:pt idx="2927">
                  <c:v>41236.0625</c:v>
                </c:pt>
                <c:pt idx="2928">
                  <c:v>41236.083333333336</c:v>
                </c:pt>
                <c:pt idx="2929">
                  <c:v>41236.104166666664</c:v>
                </c:pt>
                <c:pt idx="2930">
                  <c:v>41236.125</c:v>
                </c:pt>
                <c:pt idx="2931">
                  <c:v>41236.145833333336</c:v>
                </c:pt>
                <c:pt idx="2932">
                  <c:v>41236.166666666664</c:v>
                </c:pt>
                <c:pt idx="2933">
                  <c:v>41236.1875</c:v>
                </c:pt>
                <c:pt idx="2934">
                  <c:v>41236.208333333336</c:v>
                </c:pt>
                <c:pt idx="2935">
                  <c:v>41236.229166666664</c:v>
                </c:pt>
                <c:pt idx="2936">
                  <c:v>41236.25</c:v>
                </c:pt>
                <c:pt idx="2937">
                  <c:v>41236.270833333336</c:v>
                </c:pt>
                <c:pt idx="2938">
                  <c:v>41236.291666666664</c:v>
                </c:pt>
                <c:pt idx="2939">
                  <c:v>41236.3125</c:v>
                </c:pt>
                <c:pt idx="2940">
                  <c:v>41236.333333333336</c:v>
                </c:pt>
                <c:pt idx="2941">
                  <c:v>41236.354166666664</c:v>
                </c:pt>
                <c:pt idx="2942">
                  <c:v>41236.375</c:v>
                </c:pt>
                <c:pt idx="2943">
                  <c:v>41236.395833333336</c:v>
                </c:pt>
                <c:pt idx="2944">
                  <c:v>41236.416666666664</c:v>
                </c:pt>
                <c:pt idx="2945">
                  <c:v>41236.4375</c:v>
                </c:pt>
                <c:pt idx="2946">
                  <c:v>41236.458333333336</c:v>
                </c:pt>
                <c:pt idx="2947">
                  <c:v>41236.479166666664</c:v>
                </c:pt>
                <c:pt idx="2948">
                  <c:v>41236.5</c:v>
                </c:pt>
                <c:pt idx="2949">
                  <c:v>41236.520833333336</c:v>
                </c:pt>
                <c:pt idx="2950">
                  <c:v>41236.541666666664</c:v>
                </c:pt>
                <c:pt idx="2951">
                  <c:v>41236.5625</c:v>
                </c:pt>
                <c:pt idx="2952">
                  <c:v>41236.583333333336</c:v>
                </c:pt>
                <c:pt idx="2953">
                  <c:v>41236.604166666664</c:v>
                </c:pt>
                <c:pt idx="2954">
                  <c:v>41236.625</c:v>
                </c:pt>
                <c:pt idx="2955">
                  <c:v>41236.645833333336</c:v>
                </c:pt>
                <c:pt idx="2956">
                  <c:v>41236.666666666664</c:v>
                </c:pt>
                <c:pt idx="2957">
                  <c:v>41236.6875</c:v>
                </c:pt>
                <c:pt idx="2958">
                  <c:v>41236.708333333336</c:v>
                </c:pt>
                <c:pt idx="2959">
                  <c:v>41236.729166666664</c:v>
                </c:pt>
                <c:pt idx="2960">
                  <c:v>41236.75</c:v>
                </c:pt>
                <c:pt idx="2961">
                  <c:v>41236.770833333336</c:v>
                </c:pt>
                <c:pt idx="2962">
                  <c:v>41236.791666666664</c:v>
                </c:pt>
                <c:pt idx="2963">
                  <c:v>41236.8125</c:v>
                </c:pt>
                <c:pt idx="2964">
                  <c:v>41236.833333333336</c:v>
                </c:pt>
                <c:pt idx="2965">
                  <c:v>41236.854166666664</c:v>
                </c:pt>
                <c:pt idx="2966">
                  <c:v>41236.875</c:v>
                </c:pt>
                <c:pt idx="2967">
                  <c:v>41236.895833333336</c:v>
                </c:pt>
                <c:pt idx="2968">
                  <c:v>41236.916666666664</c:v>
                </c:pt>
                <c:pt idx="2969">
                  <c:v>41236.9375</c:v>
                </c:pt>
                <c:pt idx="2970">
                  <c:v>41236.958333333336</c:v>
                </c:pt>
                <c:pt idx="2971">
                  <c:v>41236.979166666664</c:v>
                </c:pt>
                <c:pt idx="2972">
                  <c:v>41237</c:v>
                </c:pt>
                <c:pt idx="2973">
                  <c:v>41237.020833333336</c:v>
                </c:pt>
                <c:pt idx="2974">
                  <c:v>41237.041666666664</c:v>
                </c:pt>
                <c:pt idx="2975">
                  <c:v>41237.0625</c:v>
                </c:pt>
                <c:pt idx="2976">
                  <c:v>41237.083333333336</c:v>
                </c:pt>
                <c:pt idx="2977">
                  <c:v>41237.104166666664</c:v>
                </c:pt>
                <c:pt idx="2978">
                  <c:v>41237.125</c:v>
                </c:pt>
                <c:pt idx="2979">
                  <c:v>41237.145833333336</c:v>
                </c:pt>
                <c:pt idx="2980">
                  <c:v>41237.166666666664</c:v>
                </c:pt>
                <c:pt idx="2981">
                  <c:v>41237.1875</c:v>
                </c:pt>
                <c:pt idx="2982">
                  <c:v>41237.208333333336</c:v>
                </c:pt>
                <c:pt idx="2983">
                  <c:v>41237.229166666664</c:v>
                </c:pt>
                <c:pt idx="2984">
                  <c:v>41237.25</c:v>
                </c:pt>
                <c:pt idx="2985">
                  <c:v>41237.270833333336</c:v>
                </c:pt>
                <c:pt idx="2986">
                  <c:v>41237.291666666664</c:v>
                </c:pt>
                <c:pt idx="2987">
                  <c:v>41237.3125</c:v>
                </c:pt>
                <c:pt idx="2988">
                  <c:v>41237.333333333336</c:v>
                </c:pt>
                <c:pt idx="2989">
                  <c:v>41237.354166666664</c:v>
                </c:pt>
                <c:pt idx="2990">
                  <c:v>41237.375</c:v>
                </c:pt>
                <c:pt idx="2991">
                  <c:v>41237.395833333336</c:v>
                </c:pt>
                <c:pt idx="2992">
                  <c:v>41237.416666666664</c:v>
                </c:pt>
                <c:pt idx="2993">
                  <c:v>41237.4375</c:v>
                </c:pt>
                <c:pt idx="2994">
                  <c:v>41237.458333333336</c:v>
                </c:pt>
                <c:pt idx="2995">
                  <c:v>41237.479166666664</c:v>
                </c:pt>
                <c:pt idx="2996">
                  <c:v>41237.5</c:v>
                </c:pt>
                <c:pt idx="2997">
                  <c:v>41237.520833333336</c:v>
                </c:pt>
                <c:pt idx="2998">
                  <c:v>41237.541666666664</c:v>
                </c:pt>
                <c:pt idx="2999">
                  <c:v>41237.5625</c:v>
                </c:pt>
                <c:pt idx="3000">
                  <c:v>41237.583333333336</c:v>
                </c:pt>
                <c:pt idx="3001">
                  <c:v>41237.604166666664</c:v>
                </c:pt>
                <c:pt idx="3002">
                  <c:v>41237.625</c:v>
                </c:pt>
                <c:pt idx="3003">
                  <c:v>41237.645833333336</c:v>
                </c:pt>
                <c:pt idx="3004">
                  <c:v>41237.666666666664</c:v>
                </c:pt>
                <c:pt idx="3005">
                  <c:v>41237.6875</c:v>
                </c:pt>
                <c:pt idx="3006">
                  <c:v>41237.708333333336</c:v>
                </c:pt>
                <c:pt idx="3007">
                  <c:v>41237.729166666664</c:v>
                </c:pt>
                <c:pt idx="3008">
                  <c:v>41237.75</c:v>
                </c:pt>
                <c:pt idx="3009">
                  <c:v>41237.770833333336</c:v>
                </c:pt>
                <c:pt idx="3010">
                  <c:v>41237.791666666664</c:v>
                </c:pt>
                <c:pt idx="3011">
                  <c:v>41237.8125</c:v>
                </c:pt>
                <c:pt idx="3012">
                  <c:v>41237.833333333336</c:v>
                </c:pt>
                <c:pt idx="3013">
                  <c:v>41237.854166666664</c:v>
                </c:pt>
                <c:pt idx="3014">
                  <c:v>41237.875</c:v>
                </c:pt>
                <c:pt idx="3015">
                  <c:v>41237.895833333336</c:v>
                </c:pt>
                <c:pt idx="3016">
                  <c:v>41237.916666666664</c:v>
                </c:pt>
                <c:pt idx="3017">
                  <c:v>41237.9375</c:v>
                </c:pt>
                <c:pt idx="3018">
                  <c:v>41237.958333333336</c:v>
                </c:pt>
                <c:pt idx="3019">
                  <c:v>41237.979166666664</c:v>
                </c:pt>
                <c:pt idx="3020">
                  <c:v>41238</c:v>
                </c:pt>
                <c:pt idx="3021">
                  <c:v>41238.020833333336</c:v>
                </c:pt>
                <c:pt idx="3022">
                  <c:v>41238.041666666664</c:v>
                </c:pt>
                <c:pt idx="3023">
                  <c:v>41238.0625</c:v>
                </c:pt>
                <c:pt idx="3024">
                  <c:v>41238.083333333336</c:v>
                </c:pt>
                <c:pt idx="3025">
                  <c:v>41238.104166666664</c:v>
                </c:pt>
                <c:pt idx="3026">
                  <c:v>41238.125</c:v>
                </c:pt>
                <c:pt idx="3027">
                  <c:v>41238.145833333336</c:v>
                </c:pt>
                <c:pt idx="3028">
                  <c:v>41238.166666666664</c:v>
                </c:pt>
                <c:pt idx="3029">
                  <c:v>41238.1875</c:v>
                </c:pt>
                <c:pt idx="3030">
                  <c:v>41238.208333333336</c:v>
                </c:pt>
                <c:pt idx="3031">
                  <c:v>41238.229166666664</c:v>
                </c:pt>
                <c:pt idx="3032">
                  <c:v>41238.25</c:v>
                </c:pt>
                <c:pt idx="3033">
                  <c:v>41238.270833333336</c:v>
                </c:pt>
                <c:pt idx="3034">
                  <c:v>41238.291666666664</c:v>
                </c:pt>
                <c:pt idx="3035">
                  <c:v>41238.3125</c:v>
                </c:pt>
                <c:pt idx="3036">
                  <c:v>41238.333333333336</c:v>
                </c:pt>
                <c:pt idx="3037">
                  <c:v>41238.354166666664</c:v>
                </c:pt>
                <c:pt idx="3038">
                  <c:v>41238.375</c:v>
                </c:pt>
                <c:pt idx="3039">
                  <c:v>41238.395833333336</c:v>
                </c:pt>
                <c:pt idx="3040">
                  <c:v>41238.416666666664</c:v>
                </c:pt>
                <c:pt idx="3041">
                  <c:v>41238.4375</c:v>
                </c:pt>
                <c:pt idx="3042">
                  <c:v>41238.458333333336</c:v>
                </c:pt>
                <c:pt idx="3043">
                  <c:v>41238.479166666664</c:v>
                </c:pt>
                <c:pt idx="3044">
                  <c:v>41238.5</c:v>
                </c:pt>
                <c:pt idx="3045">
                  <c:v>41238.520833333336</c:v>
                </c:pt>
                <c:pt idx="3046">
                  <c:v>41238.541666666664</c:v>
                </c:pt>
                <c:pt idx="3047">
                  <c:v>41238.5625</c:v>
                </c:pt>
                <c:pt idx="3048">
                  <c:v>41238.583333333336</c:v>
                </c:pt>
                <c:pt idx="3049">
                  <c:v>41238.604166666664</c:v>
                </c:pt>
                <c:pt idx="3050">
                  <c:v>41238.625</c:v>
                </c:pt>
                <c:pt idx="3051">
                  <c:v>41238.645833333336</c:v>
                </c:pt>
                <c:pt idx="3052">
                  <c:v>41238.666666666664</c:v>
                </c:pt>
                <c:pt idx="3053">
                  <c:v>41238.6875</c:v>
                </c:pt>
                <c:pt idx="3054">
                  <c:v>41238.708333333336</c:v>
                </c:pt>
                <c:pt idx="3055">
                  <c:v>41238.729166666664</c:v>
                </c:pt>
                <c:pt idx="3056">
                  <c:v>41238.75</c:v>
                </c:pt>
                <c:pt idx="3057">
                  <c:v>41238.770833333336</c:v>
                </c:pt>
                <c:pt idx="3058">
                  <c:v>41238.791666666664</c:v>
                </c:pt>
                <c:pt idx="3059">
                  <c:v>41238.8125</c:v>
                </c:pt>
                <c:pt idx="3060">
                  <c:v>41238.833333333336</c:v>
                </c:pt>
                <c:pt idx="3061">
                  <c:v>41238.854166666664</c:v>
                </c:pt>
                <c:pt idx="3062">
                  <c:v>41238.875</c:v>
                </c:pt>
                <c:pt idx="3063">
                  <c:v>41238.895833333336</c:v>
                </c:pt>
                <c:pt idx="3064">
                  <c:v>41238.916666666664</c:v>
                </c:pt>
                <c:pt idx="3065">
                  <c:v>41238.9375</c:v>
                </c:pt>
                <c:pt idx="3066">
                  <c:v>41238.958333333336</c:v>
                </c:pt>
                <c:pt idx="3067">
                  <c:v>41238.979166666664</c:v>
                </c:pt>
                <c:pt idx="3068">
                  <c:v>41239</c:v>
                </c:pt>
                <c:pt idx="3069">
                  <c:v>41239.020833333336</c:v>
                </c:pt>
                <c:pt idx="3070">
                  <c:v>41239.041666666664</c:v>
                </c:pt>
                <c:pt idx="3071">
                  <c:v>41239.0625</c:v>
                </c:pt>
                <c:pt idx="3072">
                  <c:v>41239.083333333336</c:v>
                </c:pt>
                <c:pt idx="3073">
                  <c:v>41239.104166666664</c:v>
                </c:pt>
                <c:pt idx="3074">
                  <c:v>41239.125</c:v>
                </c:pt>
                <c:pt idx="3075">
                  <c:v>41239.145833333336</c:v>
                </c:pt>
                <c:pt idx="3076">
                  <c:v>41239.166666666664</c:v>
                </c:pt>
                <c:pt idx="3077">
                  <c:v>41239.1875</c:v>
                </c:pt>
                <c:pt idx="3078">
                  <c:v>41239.208333333336</c:v>
                </c:pt>
                <c:pt idx="3079">
                  <c:v>41239.229166666664</c:v>
                </c:pt>
                <c:pt idx="3080">
                  <c:v>41239.25</c:v>
                </c:pt>
                <c:pt idx="3081">
                  <c:v>41239.270833333336</c:v>
                </c:pt>
                <c:pt idx="3082">
                  <c:v>41239.291666666664</c:v>
                </c:pt>
                <c:pt idx="3083">
                  <c:v>41239.3125</c:v>
                </c:pt>
                <c:pt idx="3084">
                  <c:v>41239.333333333336</c:v>
                </c:pt>
                <c:pt idx="3085">
                  <c:v>41239.354166666664</c:v>
                </c:pt>
                <c:pt idx="3086">
                  <c:v>41239.375</c:v>
                </c:pt>
                <c:pt idx="3087">
                  <c:v>41239.395833333336</c:v>
                </c:pt>
                <c:pt idx="3088">
                  <c:v>41239.416666666664</c:v>
                </c:pt>
                <c:pt idx="3089">
                  <c:v>41239.4375</c:v>
                </c:pt>
                <c:pt idx="3090">
                  <c:v>41239.458333333336</c:v>
                </c:pt>
                <c:pt idx="3091">
                  <c:v>41239.479166666664</c:v>
                </c:pt>
                <c:pt idx="3092">
                  <c:v>41239.5</c:v>
                </c:pt>
                <c:pt idx="3093">
                  <c:v>41239.520833333336</c:v>
                </c:pt>
                <c:pt idx="3094">
                  <c:v>41239.541666666664</c:v>
                </c:pt>
                <c:pt idx="3095">
                  <c:v>41239.5625</c:v>
                </c:pt>
                <c:pt idx="3096">
                  <c:v>41239.583333333336</c:v>
                </c:pt>
                <c:pt idx="3097">
                  <c:v>41239.604166666664</c:v>
                </c:pt>
                <c:pt idx="3098">
                  <c:v>41239.625</c:v>
                </c:pt>
                <c:pt idx="3099">
                  <c:v>41239.645833333336</c:v>
                </c:pt>
                <c:pt idx="3100">
                  <c:v>41239.666666666664</c:v>
                </c:pt>
                <c:pt idx="3101">
                  <c:v>41239.6875</c:v>
                </c:pt>
                <c:pt idx="3102">
                  <c:v>41239.708333333336</c:v>
                </c:pt>
                <c:pt idx="3103">
                  <c:v>41239.729166666664</c:v>
                </c:pt>
                <c:pt idx="3104">
                  <c:v>41239.75</c:v>
                </c:pt>
                <c:pt idx="3105">
                  <c:v>41239.770833333336</c:v>
                </c:pt>
                <c:pt idx="3106">
                  <c:v>41239.791666666664</c:v>
                </c:pt>
                <c:pt idx="3107">
                  <c:v>41239.8125</c:v>
                </c:pt>
                <c:pt idx="3108">
                  <c:v>41239.833333333336</c:v>
                </c:pt>
                <c:pt idx="3109">
                  <c:v>41239.854166666664</c:v>
                </c:pt>
                <c:pt idx="3110">
                  <c:v>41239.875</c:v>
                </c:pt>
                <c:pt idx="3111">
                  <c:v>41239.895833333336</c:v>
                </c:pt>
                <c:pt idx="3112">
                  <c:v>41239.916666666664</c:v>
                </c:pt>
                <c:pt idx="3113">
                  <c:v>41239.9375</c:v>
                </c:pt>
                <c:pt idx="3114">
                  <c:v>41239.958333333336</c:v>
                </c:pt>
                <c:pt idx="3115">
                  <c:v>41239.979166666664</c:v>
                </c:pt>
                <c:pt idx="3116">
                  <c:v>41240</c:v>
                </c:pt>
                <c:pt idx="3117">
                  <c:v>41240.020833333336</c:v>
                </c:pt>
                <c:pt idx="3118">
                  <c:v>41240.041666666664</c:v>
                </c:pt>
                <c:pt idx="3119">
                  <c:v>41240.0625</c:v>
                </c:pt>
                <c:pt idx="3120">
                  <c:v>41240.083333333336</c:v>
                </c:pt>
                <c:pt idx="3121">
                  <c:v>41240.104166666664</c:v>
                </c:pt>
                <c:pt idx="3122">
                  <c:v>41240.125</c:v>
                </c:pt>
                <c:pt idx="3123">
                  <c:v>41240.145833333336</c:v>
                </c:pt>
                <c:pt idx="3124">
                  <c:v>41240.166666666664</c:v>
                </c:pt>
                <c:pt idx="3125">
                  <c:v>41240.1875</c:v>
                </c:pt>
                <c:pt idx="3126">
                  <c:v>41240.208333333336</c:v>
                </c:pt>
                <c:pt idx="3127">
                  <c:v>41240.229166666664</c:v>
                </c:pt>
                <c:pt idx="3128">
                  <c:v>41240.25</c:v>
                </c:pt>
                <c:pt idx="3129">
                  <c:v>41240.270833333336</c:v>
                </c:pt>
                <c:pt idx="3130">
                  <c:v>41240.291666666664</c:v>
                </c:pt>
                <c:pt idx="3131">
                  <c:v>41240.3125</c:v>
                </c:pt>
                <c:pt idx="3132">
                  <c:v>41240.333333333336</c:v>
                </c:pt>
                <c:pt idx="3133">
                  <c:v>41240.354166666664</c:v>
                </c:pt>
                <c:pt idx="3134">
                  <c:v>41240.375</c:v>
                </c:pt>
                <c:pt idx="3135">
                  <c:v>41240.395833333336</c:v>
                </c:pt>
                <c:pt idx="3136">
                  <c:v>41240.416666666664</c:v>
                </c:pt>
                <c:pt idx="3137">
                  <c:v>41240.4375</c:v>
                </c:pt>
                <c:pt idx="3138">
                  <c:v>41240.458333333336</c:v>
                </c:pt>
                <c:pt idx="3139">
                  <c:v>41240.479166666664</c:v>
                </c:pt>
                <c:pt idx="3140">
                  <c:v>41240.5</c:v>
                </c:pt>
                <c:pt idx="3141">
                  <c:v>41240.520833333336</c:v>
                </c:pt>
                <c:pt idx="3142">
                  <c:v>41240.541666666664</c:v>
                </c:pt>
                <c:pt idx="3143">
                  <c:v>41240.5625</c:v>
                </c:pt>
                <c:pt idx="3144">
                  <c:v>41240.583333333336</c:v>
                </c:pt>
                <c:pt idx="3145">
                  <c:v>41240.604166666664</c:v>
                </c:pt>
                <c:pt idx="3146">
                  <c:v>41240.625</c:v>
                </c:pt>
                <c:pt idx="3147">
                  <c:v>41240.645833333336</c:v>
                </c:pt>
                <c:pt idx="3148">
                  <c:v>41240.666666666664</c:v>
                </c:pt>
                <c:pt idx="3149">
                  <c:v>41240.6875</c:v>
                </c:pt>
                <c:pt idx="3150">
                  <c:v>41240.708333333336</c:v>
                </c:pt>
                <c:pt idx="3151">
                  <c:v>41240.729166666664</c:v>
                </c:pt>
                <c:pt idx="3152">
                  <c:v>41240.75</c:v>
                </c:pt>
                <c:pt idx="3153">
                  <c:v>41240.770833333336</c:v>
                </c:pt>
                <c:pt idx="3154">
                  <c:v>41240.791666666664</c:v>
                </c:pt>
                <c:pt idx="3155">
                  <c:v>41240.8125</c:v>
                </c:pt>
                <c:pt idx="3156">
                  <c:v>41240.833333333336</c:v>
                </c:pt>
                <c:pt idx="3157">
                  <c:v>41240.854166666664</c:v>
                </c:pt>
                <c:pt idx="3158">
                  <c:v>41240.875</c:v>
                </c:pt>
                <c:pt idx="3159">
                  <c:v>41240.895833333336</c:v>
                </c:pt>
                <c:pt idx="3160">
                  <c:v>41240.916666666664</c:v>
                </c:pt>
                <c:pt idx="3161">
                  <c:v>41240.9375</c:v>
                </c:pt>
                <c:pt idx="3162">
                  <c:v>41240.958333333336</c:v>
                </c:pt>
                <c:pt idx="3163">
                  <c:v>41240.979166666664</c:v>
                </c:pt>
                <c:pt idx="3164">
                  <c:v>41241</c:v>
                </c:pt>
                <c:pt idx="3165">
                  <c:v>41241.020833333336</c:v>
                </c:pt>
                <c:pt idx="3166">
                  <c:v>41241.041666666664</c:v>
                </c:pt>
                <c:pt idx="3167">
                  <c:v>41241.0625</c:v>
                </c:pt>
                <c:pt idx="3168">
                  <c:v>41241.083333333336</c:v>
                </c:pt>
                <c:pt idx="3169">
                  <c:v>41241.104166666664</c:v>
                </c:pt>
                <c:pt idx="3170">
                  <c:v>41241.125</c:v>
                </c:pt>
                <c:pt idx="3171">
                  <c:v>41241.145833333336</c:v>
                </c:pt>
                <c:pt idx="3172">
                  <c:v>41241.166666666664</c:v>
                </c:pt>
                <c:pt idx="3173">
                  <c:v>41241.1875</c:v>
                </c:pt>
                <c:pt idx="3174">
                  <c:v>41241.208333333336</c:v>
                </c:pt>
                <c:pt idx="3175">
                  <c:v>41241.229166666664</c:v>
                </c:pt>
                <c:pt idx="3176">
                  <c:v>41241.25</c:v>
                </c:pt>
                <c:pt idx="3177">
                  <c:v>41241.270833333336</c:v>
                </c:pt>
                <c:pt idx="3178">
                  <c:v>41241.291666666664</c:v>
                </c:pt>
                <c:pt idx="3179">
                  <c:v>41241.3125</c:v>
                </c:pt>
                <c:pt idx="3180">
                  <c:v>41241.333333333336</c:v>
                </c:pt>
                <c:pt idx="3181">
                  <c:v>41241.354166666664</c:v>
                </c:pt>
                <c:pt idx="3182">
                  <c:v>41241.375</c:v>
                </c:pt>
                <c:pt idx="3183">
                  <c:v>41241.395833333336</c:v>
                </c:pt>
                <c:pt idx="3184">
                  <c:v>41241.416666666664</c:v>
                </c:pt>
                <c:pt idx="3185">
                  <c:v>41241.4375</c:v>
                </c:pt>
                <c:pt idx="3186">
                  <c:v>41241.458333333336</c:v>
                </c:pt>
                <c:pt idx="3187">
                  <c:v>41241.479166666664</c:v>
                </c:pt>
                <c:pt idx="3188">
                  <c:v>41241.5</c:v>
                </c:pt>
                <c:pt idx="3189">
                  <c:v>41241.520833333336</c:v>
                </c:pt>
                <c:pt idx="3190">
                  <c:v>41241.541666666664</c:v>
                </c:pt>
                <c:pt idx="3191">
                  <c:v>41241.5625</c:v>
                </c:pt>
                <c:pt idx="3192">
                  <c:v>41241.583333333336</c:v>
                </c:pt>
                <c:pt idx="3193">
                  <c:v>41241.604166666664</c:v>
                </c:pt>
                <c:pt idx="3194">
                  <c:v>41241.625</c:v>
                </c:pt>
                <c:pt idx="3195">
                  <c:v>41241.645833333336</c:v>
                </c:pt>
                <c:pt idx="3196">
                  <c:v>41241.666666666664</c:v>
                </c:pt>
                <c:pt idx="3197">
                  <c:v>41241.6875</c:v>
                </c:pt>
                <c:pt idx="3198">
                  <c:v>41241.708333333336</c:v>
                </c:pt>
                <c:pt idx="3199">
                  <c:v>41241.729166666664</c:v>
                </c:pt>
                <c:pt idx="3200">
                  <c:v>41241.75</c:v>
                </c:pt>
                <c:pt idx="3201">
                  <c:v>41241.770833333336</c:v>
                </c:pt>
                <c:pt idx="3202">
                  <c:v>41241.791666666664</c:v>
                </c:pt>
                <c:pt idx="3203">
                  <c:v>41241.8125</c:v>
                </c:pt>
                <c:pt idx="3204">
                  <c:v>41241.833333333336</c:v>
                </c:pt>
                <c:pt idx="3205">
                  <c:v>41241.854166666664</c:v>
                </c:pt>
                <c:pt idx="3206">
                  <c:v>41241.875</c:v>
                </c:pt>
                <c:pt idx="3207">
                  <c:v>41241.895833333336</c:v>
                </c:pt>
                <c:pt idx="3208">
                  <c:v>41241.916666666664</c:v>
                </c:pt>
                <c:pt idx="3209">
                  <c:v>41241.9375</c:v>
                </c:pt>
                <c:pt idx="3210">
                  <c:v>41241.958333333336</c:v>
                </c:pt>
                <c:pt idx="3211">
                  <c:v>41241.979166666664</c:v>
                </c:pt>
                <c:pt idx="3212">
                  <c:v>41242</c:v>
                </c:pt>
                <c:pt idx="3213">
                  <c:v>41242.020833333336</c:v>
                </c:pt>
                <c:pt idx="3214">
                  <c:v>41242.041666666664</c:v>
                </c:pt>
                <c:pt idx="3215">
                  <c:v>41242.0625</c:v>
                </c:pt>
                <c:pt idx="3216">
                  <c:v>41242.083333333336</c:v>
                </c:pt>
                <c:pt idx="3217">
                  <c:v>41242.104166666664</c:v>
                </c:pt>
                <c:pt idx="3218">
                  <c:v>41242.125</c:v>
                </c:pt>
                <c:pt idx="3219">
                  <c:v>41242.145833333336</c:v>
                </c:pt>
                <c:pt idx="3220">
                  <c:v>41242.166666666664</c:v>
                </c:pt>
                <c:pt idx="3221">
                  <c:v>41242.1875</c:v>
                </c:pt>
                <c:pt idx="3222">
                  <c:v>41242.208333333336</c:v>
                </c:pt>
                <c:pt idx="3223">
                  <c:v>41242.229166666664</c:v>
                </c:pt>
                <c:pt idx="3224">
                  <c:v>41242.25</c:v>
                </c:pt>
                <c:pt idx="3225">
                  <c:v>41242.270833333336</c:v>
                </c:pt>
                <c:pt idx="3226">
                  <c:v>41242.291666666664</c:v>
                </c:pt>
                <c:pt idx="3227">
                  <c:v>41242.3125</c:v>
                </c:pt>
                <c:pt idx="3228">
                  <c:v>41242.333333333336</c:v>
                </c:pt>
                <c:pt idx="3229">
                  <c:v>41242.354166666664</c:v>
                </c:pt>
                <c:pt idx="3230">
                  <c:v>41242.375</c:v>
                </c:pt>
                <c:pt idx="3231">
                  <c:v>41242.395833333336</c:v>
                </c:pt>
                <c:pt idx="3232">
                  <c:v>41242.416666666664</c:v>
                </c:pt>
                <c:pt idx="3233">
                  <c:v>41242.4375</c:v>
                </c:pt>
                <c:pt idx="3234">
                  <c:v>41242.458333333336</c:v>
                </c:pt>
                <c:pt idx="3235">
                  <c:v>41242.479166666664</c:v>
                </c:pt>
                <c:pt idx="3236">
                  <c:v>41242.5</c:v>
                </c:pt>
                <c:pt idx="3237">
                  <c:v>41242.520833333336</c:v>
                </c:pt>
                <c:pt idx="3238">
                  <c:v>41242.541666666664</c:v>
                </c:pt>
                <c:pt idx="3239">
                  <c:v>41242.5625</c:v>
                </c:pt>
                <c:pt idx="3240">
                  <c:v>41242.583333333336</c:v>
                </c:pt>
                <c:pt idx="3241">
                  <c:v>41242.604166666664</c:v>
                </c:pt>
                <c:pt idx="3242">
                  <c:v>41242.625</c:v>
                </c:pt>
                <c:pt idx="3243">
                  <c:v>41242.645833333336</c:v>
                </c:pt>
                <c:pt idx="3244">
                  <c:v>41242.666666666664</c:v>
                </c:pt>
                <c:pt idx="3245">
                  <c:v>41242.6875</c:v>
                </c:pt>
                <c:pt idx="3246">
                  <c:v>41242.708333333336</c:v>
                </c:pt>
                <c:pt idx="3247">
                  <c:v>41242.729166666664</c:v>
                </c:pt>
                <c:pt idx="3248">
                  <c:v>41242.75</c:v>
                </c:pt>
                <c:pt idx="3249">
                  <c:v>41242.770833333336</c:v>
                </c:pt>
                <c:pt idx="3250">
                  <c:v>41242.791666666664</c:v>
                </c:pt>
                <c:pt idx="3251">
                  <c:v>41242.8125</c:v>
                </c:pt>
                <c:pt idx="3252">
                  <c:v>41242.833333333336</c:v>
                </c:pt>
                <c:pt idx="3253">
                  <c:v>41242.854166666664</c:v>
                </c:pt>
                <c:pt idx="3254">
                  <c:v>41242.875</c:v>
                </c:pt>
                <c:pt idx="3255">
                  <c:v>41242.895833333336</c:v>
                </c:pt>
                <c:pt idx="3256">
                  <c:v>41242.916666666664</c:v>
                </c:pt>
                <c:pt idx="3257">
                  <c:v>41242.9375</c:v>
                </c:pt>
                <c:pt idx="3258">
                  <c:v>41242.958333333336</c:v>
                </c:pt>
                <c:pt idx="3259">
                  <c:v>41242.979166666664</c:v>
                </c:pt>
                <c:pt idx="3260">
                  <c:v>41243</c:v>
                </c:pt>
                <c:pt idx="3261">
                  <c:v>41243.020833333336</c:v>
                </c:pt>
                <c:pt idx="3262">
                  <c:v>41243.041666666664</c:v>
                </c:pt>
                <c:pt idx="3263">
                  <c:v>41243.0625</c:v>
                </c:pt>
                <c:pt idx="3264">
                  <c:v>41243.083333333336</c:v>
                </c:pt>
                <c:pt idx="3265">
                  <c:v>41243.104166666664</c:v>
                </c:pt>
                <c:pt idx="3266">
                  <c:v>41243.125</c:v>
                </c:pt>
                <c:pt idx="3267">
                  <c:v>41243.145833333336</c:v>
                </c:pt>
                <c:pt idx="3268">
                  <c:v>41243.166666666664</c:v>
                </c:pt>
                <c:pt idx="3269">
                  <c:v>41243.1875</c:v>
                </c:pt>
                <c:pt idx="3270">
                  <c:v>41243.208333333336</c:v>
                </c:pt>
                <c:pt idx="3271">
                  <c:v>41243.229166666664</c:v>
                </c:pt>
                <c:pt idx="3272">
                  <c:v>41243.25</c:v>
                </c:pt>
                <c:pt idx="3273">
                  <c:v>41243.270833333336</c:v>
                </c:pt>
                <c:pt idx="3274">
                  <c:v>41243.291666666664</c:v>
                </c:pt>
                <c:pt idx="3275">
                  <c:v>41243.3125</c:v>
                </c:pt>
                <c:pt idx="3276">
                  <c:v>41243.333333333336</c:v>
                </c:pt>
                <c:pt idx="3277">
                  <c:v>41243.354166666664</c:v>
                </c:pt>
                <c:pt idx="3278">
                  <c:v>41243.375</c:v>
                </c:pt>
                <c:pt idx="3279">
                  <c:v>41243.395833333336</c:v>
                </c:pt>
                <c:pt idx="3280">
                  <c:v>41243.416666666664</c:v>
                </c:pt>
                <c:pt idx="3281">
                  <c:v>41243.4375</c:v>
                </c:pt>
                <c:pt idx="3282">
                  <c:v>41243.458333333336</c:v>
                </c:pt>
                <c:pt idx="3283">
                  <c:v>41243.479166666664</c:v>
                </c:pt>
                <c:pt idx="3284">
                  <c:v>41243.5</c:v>
                </c:pt>
                <c:pt idx="3285">
                  <c:v>41243.520833333336</c:v>
                </c:pt>
                <c:pt idx="3286">
                  <c:v>41243.541666666664</c:v>
                </c:pt>
                <c:pt idx="3287">
                  <c:v>41243.5625</c:v>
                </c:pt>
                <c:pt idx="3288">
                  <c:v>41243.583333333336</c:v>
                </c:pt>
                <c:pt idx="3289">
                  <c:v>41243.604166666664</c:v>
                </c:pt>
                <c:pt idx="3290">
                  <c:v>41243.625</c:v>
                </c:pt>
                <c:pt idx="3291">
                  <c:v>41243.645833333336</c:v>
                </c:pt>
                <c:pt idx="3292">
                  <c:v>41243.666666666664</c:v>
                </c:pt>
                <c:pt idx="3293">
                  <c:v>41243.6875</c:v>
                </c:pt>
                <c:pt idx="3294">
                  <c:v>41243.708333333336</c:v>
                </c:pt>
                <c:pt idx="3295">
                  <c:v>41243.729166666664</c:v>
                </c:pt>
                <c:pt idx="3296">
                  <c:v>41243.75</c:v>
                </c:pt>
                <c:pt idx="3297">
                  <c:v>41243.770833333336</c:v>
                </c:pt>
                <c:pt idx="3298">
                  <c:v>41243.791666666664</c:v>
                </c:pt>
                <c:pt idx="3299">
                  <c:v>41243.8125</c:v>
                </c:pt>
                <c:pt idx="3300">
                  <c:v>41243.833333333336</c:v>
                </c:pt>
                <c:pt idx="3301">
                  <c:v>41243.854166666664</c:v>
                </c:pt>
                <c:pt idx="3302">
                  <c:v>41243.875</c:v>
                </c:pt>
                <c:pt idx="3303">
                  <c:v>41243.895833333336</c:v>
                </c:pt>
                <c:pt idx="3304">
                  <c:v>41243.916666666664</c:v>
                </c:pt>
                <c:pt idx="3305">
                  <c:v>41243.9375</c:v>
                </c:pt>
                <c:pt idx="3306">
                  <c:v>41243.958333333336</c:v>
                </c:pt>
                <c:pt idx="3307">
                  <c:v>41243.979166666664</c:v>
                </c:pt>
                <c:pt idx="3308">
                  <c:v>41244</c:v>
                </c:pt>
                <c:pt idx="3309">
                  <c:v>41244.020833333336</c:v>
                </c:pt>
                <c:pt idx="3310">
                  <c:v>41244.041666666664</c:v>
                </c:pt>
                <c:pt idx="3311">
                  <c:v>41244.0625</c:v>
                </c:pt>
                <c:pt idx="3312">
                  <c:v>41244.083333333336</c:v>
                </c:pt>
                <c:pt idx="3313">
                  <c:v>41244.104166666664</c:v>
                </c:pt>
                <c:pt idx="3314">
                  <c:v>41244.125</c:v>
                </c:pt>
                <c:pt idx="3315">
                  <c:v>41244.145833333336</c:v>
                </c:pt>
                <c:pt idx="3316">
                  <c:v>41244.166666666664</c:v>
                </c:pt>
                <c:pt idx="3317">
                  <c:v>41244.1875</c:v>
                </c:pt>
                <c:pt idx="3318">
                  <c:v>41244.208333333336</c:v>
                </c:pt>
                <c:pt idx="3319">
                  <c:v>41244.229166666664</c:v>
                </c:pt>
                <c:pt idx="3320">
                  <c:v>41244.25</c:v>
                </c:pt>
                <c:pt idx="3321">
                  <c:v>41244.270833333336</c:v>
                </c:pt>
                <c:pt idx="3322">
                  <c:v>41244.291666666664</c:v>
                </c:pt>
                <c:pt idx="3323">
                  <c:v>41244.3125</c:v>
                </c:pt>
                <c:pt idx="3324">
                  <c:v>41244.333333333336</c:v>
                </c:pt>
                <c:pt idx="3325">
                  <c:v>41244.354166666664</c:v>
                </c:pt>
                <c:pt idx="3326">
                  <c:v>41244.375</c:v>
                </c:pt>
                <c:pt idx="3327">
                  <c:v>41244.395833333336</c:v>
                </c:pt>
                <c:pt idx="3328">
                  <c:v>41244.416666666664</c:v>
                </c:pt>
                <c:pt idx="3329">
                  <c:v>41244.4375</c:v>
                </c:pt>
                <c:pt idx="3330">
                  <c:v>41244.458333333336</c:v>
                </c:pt>
                <c:pt idx="3331">
                  <c:v>41244.479166666664</c:v>
                </c:pt>
                <c:pt idx="3332">
                  <c:v>41244.5</c:v>
                </c:pt>
                <c:pt idx="3333">
                  <c:v>41244.520833333336</c:v>
                </c:pt>
                <c:pt idx="3334">
                  <c:v>41244.541666666664</c:v>
                </c:pt>
                <c:pt idx="3335">
                  <c:v>41244.5625</c:v>
                </c:pt>
                <c:pt idx="3336">
                  <c:v>41244.583333333336</c:v>
                </c:pt>
                <c:pt idx="3337">
                  <c:v>41244.604166666664</c:v>
                </c:pt>
                <c:pt idx="3338">
                  <c:v>41244.625</c:v>
                </c:pt>
                <c:pt idx="3339">
                  <c:v>41244.645833333336</c:v>
                </c:pt>
                <c:pt idx="3340">
                  <c:v>41244.666666666664</c:v>
                </c:pt>
                <c:pt idx="3341">
                  <c:v>41244.6875</c:v>
                </c:pt>
                <c:pt idx="3342">
                  <c:v>41244.708333333336</c:v>
                </c:pt>
                <c:pt idx="3343">
                  <c:v>41244.729166666664</c:v>
                </c:pt>
                <c:pt idx="3344">
                  <c:v>41244.75</c:v>
                </c:pt>
                <c:pt idx="3345">
                  <c:v>41244.770833333336</c:v>
                </c:pt>
                <c:pt idx="3346">
                  <c:v>41244.791666666664</c:v>
                </c:pt>
                <c:pt idx="3347">
                  <c:v>41244.8125</c:v>
                </c:pt>
                <c:pt idx="3348">
                  <c:v>41244.833333333336</c:v>
                </c:pt>
                <c:pt idx="3349">
                  <c:v>41244.854166666664</c:v>
                </c:pt>
                <c:pt idx="3350">
                  <c:v>41244.875</c:v>
                </c:pt>
                <c:pt idx="3351">
                  <c:v>41244.895833333336</c:v>
                </c:pt>
                <c:pt idx="3352">
                  <c:v>41244.916666666664</c:v>
                </c:pt>
                <c:pt idx="3353">
                  <c:v>41244.9375</c:v>
                </c:pt>
                <c:pt idx="3354">
                  <c:v>41244.958333333336</c:v>
                </c:pt>
                <c:pt idx="3355">
                  <c:v>41244.979166666664</c:v>
                </c:pt>
                <c:pt idx="3356">
                  <c:v>41245</c:v>
                </c:pt>
                <c:pt idx="3357">
                  <c:v>41245.020833333336</c:v>
                </c:pt>
                <c:pt idx="3358">
                  <c:v>41245.041666666664</c:v>
                </c:pt>
                <c:pt idx="3359">
                  <c:v>41245.0625</c:v>
                </c:pt>
                <c:pt idx="3360">
                  <c:v>41245.083333333336</c:v>
                </c:pt>
                <c:pt idx="3361">
                  <c:v>41245.104166666664</c:v>
                </c:pt>
                <c:pt idx="3362">
                  <c:v>41245.125</c:v>
                </c:pt>
                <c:pt idx="3363">
                  <c:v>41245.145833333336</c:v>
                </c:pt>
                <c:pt idx="3364">
                  <c:v>41245.166666666664</c:v>
                </c:pt>
                <c:pt idx="3365">
                  <c:v>41245.1875</c:v>
                </c:pt>
                <c:pt idx="3366">
                  <c:v>41245.208333333336</c:v>
                </c:pt>
                <c:pt idx="3367">
                  <c:v>41245.229166666664</c:v>
                </c:pt>
                <c:pt idx="3368">
                  <c:v>41245.25</c:v>
                </c:pt>
                <c:pt idx="3369">
                  <c:v>41245.270833333336</c:v>
                </c:pt>
                <c:pt idx="3370">
                  <c:v>41245.291666666664</c:v>
                </c:pt>
                <c:pt idx="3371">
                  <c:v>41245.3125</c:v>
                </c:pt>
                <c:pt idx="3372">
                  <c:v>41245.333333333336</c:v>
                </c:pt>
                <c:pt idx="3373">
                  <c:v>41245.354166666664</c:v>
                </c:pt>
                <c:pt idx="3374">
                  <c:v>41245.375</c:v>
                </c:pt>
                <c:pt idx="3375">
                  <c:v>41245.395833333336</c:v>
                </c:pt>
                <c:pt idx="3376">
                  <c:v>41245.416666666664</c:v>
                </c:pt>
                <c:pt idx="3377">
                  <c:v>41245.4375</c:v>
                </c:pt>
                <c:pt idx="3378">
                  <c:v>41245.458333333336</c:v>
                </c:pt>
                <c:pt idx="3379">
                  <c:v>41245.479166666664</c:v>
                </c:pt>
                <c:pt idx="3380">
                  <c:v>41245.5</c:v>
                </c:pt>
                <c:pt idx="3381">
                  <c:v>41245.520833333336</c:v>
                </c:pt>
                <c:pt idx="3382">
                  <c:v>41245.541666666664</c:v>
                </c:pt>
                <c:pt idx="3383">
                  <c:v>41245.5625</c:v>
                </c:pt>
                <c:pt idx="3384">
                  <c:v>41245.583333333336</c:v>
                </c:pt>
                <c:pt idx="3385">
                  <c:v>41245.604166666664</c:v>
                </c:pt>
                <c:pt idx="3386">
                  <c:v>41245.625</c:v>
                </c:pt>
                <c:pt idx="3387">
                  <c:v>41245.645833333336</c:v>
                </c:pt>
                <c:pt idx="3388">
                  <c:v>41245.666666666664</c:v>
                </c:pt>
                <c:pt idx="3389">
                  <c:v>41245.6875</c:v>
                </c:pt>
                <c:pt idx="3390">
                  <c:v>41245.708333333336</c:v>
                </c:pt>
                <c:pt idx="3391">
                  <c:v>41245.729166666664</c:v>
                </c:pt>
                <c:pt idx="3392">
                  <c:v>41245.75</c:v>
                </c:pt>
                <c:pt idx="3393">
                  <c:v>41245.770833333336</c:v>
                </c:pt>
                <c:pt idx="3394">
                  <c:v>41245.791666666664</c:v>
                </c:pt>
                <c:pt idx="3395">
                  <c:v>41245.8125</c:v>
                </c:pt>
                <c:pt idx="3396">
                  <c:v>41245.833333333336</c:v>
                </c:pt>
                <c:pt idx="3397">
                  <c:v>41245.854166666664</c:v>
                </c:pt>
                <c:pt idx="3398">
                  <c:v>41245.875</c:v>
                </c:pt>
                <c:pt idx="3399">
                  <c:v>41245.895833333336</c:v>
                </c:pt>
                <c:pt idx="3400">
                  <c:v>41245.916666666664</c:v>
                </c:pt>
                <c:pt idx="3401">
                  <c:v>41245.9375</c:v>
                </c:pt>
                <c:pt idx="3402">
                  <c:v>41245.958333333336</c:v>
                </c:pt>
                <c:pt idx="3403">
                  <c:v>41245.979166666664</c:v>
                </c:pt>
                <c:pt idx="3404">
                  <c:v>41246</c:v>
                </c:pt>
                <c:pt idx="3405">
                  <c:v>41246.020833333336</c:v>
                </c:pt>
                <c:pt idx="3406">
                  <c:v>41246.041666666664</c:v>
                </c:pt>
                <c:pt idx="3407">
                  <c:v>41246.0625</c:v>
                </c:pt>
                <c:pt idx="3408">
                  <c:v>41246.083333333336</c:v>
                </c:pt>
                <c:pt idx="3409">
                  <c:v>41246.104166666664</c:v>
                </c:pt>
                <c:pt idx="3410">
                  <c:v>41246.125</c:v>
                </c:pt>
                <c:pt idx="3411">
                  <c:v>41246.145833333336</c:v>
                </c:pt>
                <c:pt idx="3412">
                  <c:v>41246.166666666664</c:v>
                </c:pt>
                <c:pt idx="3413">
                  <c:v>41246.1875</c:v>
                </c:pt>
                <c:pt idx="3414">
                  <c:v>41246.208333333336</c:v>
                </c:pt>
                <c:pt idx="3415">
                  <c:v>41246.229166666664</c:v>
                </c:pt>
                <c:pt idx="3416">
                  <c:v>41246.25</c:v>
                </c:pt>
                <c:pt idx="3417">
                  <c:v>41246.270833333336</c:v>
                </c:pt>
                <c:pt idx="3418">
                  <c:v>41246.291666666664</c:v>
                </c:pt>
                <c:pt idx="3419">
                  <c:v>41246.3125</c:v>
                </c:pt>
                <c:pt idx="3420">
                  <c:v>41246.333333333336</c:v>
                </c:pt>
                <c:pt idx="3421">
                  <c:v>41246.354166666664</c:v>
                </c:pt>
                <c:pt idx="3422">
                  <c:v>41246.375</c:v>
                </c:pt>
                <c:pt idx="3423">
                  <c:v>41246.395833333336</c:v>
                </c:pt>
                <c:pt idx="3424">
                  <c:v>41246.416666666664</c:v>
                </c:pt>
                <c:pt idx="3425">
                  <c:v>41246.4375</c:v>
                </c:pt>
                <c:pt idx="3426">
                  <c:v>41246.458333333336</c:v>
                </c:pt>
                <c:pt idx="3427">
                  <c:v>41246.479166666664</c:v>
                </c:pt>
                <c:pt idx="3428">
                  <c:v>41246.5</c:v>
                </c:pt>
                <c:pt idx="3429">
                  <c:v>41246.520833333336</c:v>
                </c:pt>
                <c:pt idx="3430">
                  <c:v>41246.541666666664</c:v>
                </c:pt>
                <c:pt idx="3431">
                  <c:v>41246.5625</c:v>
                </c:pt>
                <c:pt idx="3432">
                  <c:v>41246.583333333336</c:v>
                </c:pt>
                <c:pt idx="3433">
                  <c:v>41246.604166666664</c:v>
                </c:pt>
                <c:pt idx="3434">
                  <c:v>41246.625</c:v>
                </c:pt>
                <c:pt idx="3435">
                  <c:v>41246.645833333336</c:v>
                </c:pt>
                <c:pt idx="3436">
                  <c:v>41246.666666666664</c:v>
                </c:pt>
                <c:pt idx="3437">
                  <c:v>41246.6875</c:v>
                </c:pt>
                <c:pt idx="3438">
                  <c:v>41246.708333333336</c:v>
                </c:pt>
                <c:pt idx="3439">
                  <c:v>41246.729166666664</c:v>
                </c:pt>
                <c:pt idx="3440">
                  <c:v>41246.75</c:v>
                </c:pt>
                <c:pt idx="3441">
                  <c:v>41246.770833333336</c:v>
                </c:pt>
                <c:pt idx="3442">
                  <c:v>41246.791666666664</c:v>
                </c:pt>
                <c:pt idx="3443">
                  <c:v>41246.8125</c:v>
                </c:pt>
                <c:pt idx="3444">
                  <c:v>41246.833333333336</c:v>
                </c:pt>
                <c:pt idx="3445">
                  <c:v>41246.854166666664</c:v>
                </c:pt>
                <c:pt idx="3446">
                  <c:v>41246.875</c:v>
                </c:pt>
                <c:pt idx="3447">
                  <c:v>41246.895833333336</c:v>
                </c:pt>
                <c:pt idx="3448">
                  <c:v>41246.916666666664</c:v>
                </c:pt>
                <c:pt idx="3449">
                  <c:v>41246.9375</c:v>
                </c:pt>
                <c:pt idx="3450">
                  <c:v>41246.958333333336</c:v>
                </c:pt>
                <c:pt idx="3451">
                  <c:v>41246.979166666664</c:v>
                </c:pt>
                <c:pt idx="3452">
                  <c:v>41247</c:v>
                </c:pt>
                <c:pt idx="3453">
                  <c:v>41247.020833333336</c:v>
                </c:pt>
                <c:pt idx="3454">
                  <c:v>41247.041666666664</c:v>
                </c:pt>
                <c:pt idx="3455">
                  <c:v>41247.0625</c:v>
                </c:pt>
                <c:pt idx="3456">
                  <c:v>41247.083333333336</c:v>
                </c:pt>
                <c:pt idx="3457">
                  <c:v>41247.104166666664</c:v>
                </c:pt>
                <c:pt idx="3458">
                  <c:v>41247.125</c:v>
                </c:pt>
                <c:pt idx="3459">
                  <c:v>41247.145833333336</c:v>
                </c:pt>
                <c:pt idx="3460">
                  <c:v>41247.166666666664</c:v>
                </c:pt>
                <c:pt idx="3461">
                  <c:v>41247.1875</c:v>
                </c:pt>
                <c:pt idx="3462">
                  <c:v>41247.208333333336</c:v>
                </c:pt>
                <c:pt idx="3463">
                  <c:v>41247.229166666664</c:v>
                </c:pt>
                <c:pt idx="3464">
                  <c:v>41247.25</c:v>
                </c:pt>
                <c:pt idx="3465">
                  <c:v>41247.270833333336</c:v>
                </c:pt>
                <c:pt idx="3466">
                  <c:v>41247.291666666664</c:v>
                </c:pt>
                <c:pt idx="3467">
                  <c:v>41247.3125</c:v>
                </c:pt>
                <c:pt idx="3468">
                  <c:v>41247.333333333336</c:v>
                </c:pt>
                <c:pt idx="3469">
                  <c:v>41247.354166666664</c:v>
                </c:pt>
                <c:pt idx="3470">
                  <c:v>41247.375</c:v>
                </c:pt>
                <c:pt idx="3471">
                  <c:v>41247.395833333336</c:v>
                </c:pt>
                <c:pt idx="3472">
                  <c:v>41247.416666666664</c:v>
                </c:pt>
                <c:pt idx="3473">
                  <c:v>41247.4375</c:v>
                </c:pt>
                <c:pt idx="3474">
                  <c:v>41247.458333333336</c:v>
                </c:pt>
                <c:pt idx="3475">
                  <c:v>41247.479166666664</c:v>
                </c:pt>
                <c:pt idx="3476">
                  <c:v>41247.5</c:v>
                </c:pt>
                <c:pt idx="3477">
                  <c:v>41247.520833333336</c:v>
                </c:pt>
                <c:pt idx="3478">
                  <c:v>41247.541666666664</c:v>
                </c:pt>
                <c:pt idx="3479">
                  <c:v>41247.5625</c:v>
                </c:pt>
                <c:pt idx="3480">
                  <c:v>41247.583333333336</c:v>
                </c:pt>
                <c:pt idx="3481">
                  <c:v>41247.604166666664</c:v>
                </c:pt>
                <c:pt idx="3482">
                  <c:v>41247.625</c:v>
                </c:pt>
                <c:pt idx="3483">
                  <c:v>41247.645833333336</c:v>
                </c:pt>
                <c:pt idx="3484">
                  <c:v>41247.666666666664</c:v>
                </c:pt>
                <c:pt idx="3485">
                  <c:v>41247.6875</c:v>
                </c:pt>
                <c:pt idx="3486">
                  <c:v>41247.708333333336</c:v>
                </c:pt>
                <c:pt idx="3487">
                  <c:v>41247.729166666664</c:v>
                </c:pt>
                <c:pt idx="3488">
                  <c:v>41247.75</c:v>
                </c:pt>
                <c:pt idx="3489">
                  <c:v>41247.770833333336</c:v>
                </c:pt>
                <c:pt idx="3490">
                  <c:v>41247.791666666664</c:v>
                </c:pt>
                <c:pt idx="3491">
                  <c:v>41247.8125</c:v>
                </c:pt>
                <c:pt idx="3492">
                  <c:v>41247.833333333336</c:v>
                </c:pt>
                <c:pt idx="3493">
                  <c:v>41247.854166666664</c:v>
                </c:pt>
                <c:pt idx="3494">
                  <c:v>41247.875</c:v>
                </c:pt>
                <c:pt idx="3495">
                  <c:v>41247.895833333336</c:v>
                </c:pt>
                <c:pt idx="3496">
                  <c:v>41247.916666666664</c:v>
                </c:pt>
                <c:pt idx="3497">
                  <c:v>41247.9375</c:v>
                </c:pt>
                <c:pt idx="3498">
                  <c:v>41247.958333333336</c:v>
                </c:pt>
                <c:pt idx="3499">
                  <c:v>41247.979166666664</c:v>
                </c:pt>
                <c:pt idx="3500">
                  <c:v>41248</c:v>
                </c:pt>
                <c:pt idx="3501">
                  <c:v>41248.020833333336</c:v>
                </c:pt>
                <c:pt idx="3502">
                  <c:v>41248.041666666664</c:v>
                </c:pt>
                <c:pt idx="3503">
                  <c:v>41248.0625</c:v>
                </c:pt>
                <c:pt idx="3504">
                  <c:v>41248.083333333336</c:v>
                </c:pt>
                <c:pt idx="3505">
                  <c:v>41248.104166666664</c:v>
                </c:pt>
                <c:pt idx="3506">
                  <c:v>41248.125</c:v>
                </c:pt>
                <c:pt idx="3507">
                  <c:v>41248.145833333336</c:v>
                </c:pt>
                <c:pt idx="3508">
                  <c:v>41248.166666666664</c:v>
                </c:pt>
                <c:pt idx="3509">
                  <c:v>41248.1875</c:v>
                </c:pt>
                <c:pt idx="3510">
                  <c:v>41248.208333333336</c:v>
                </c:pt>
                <c:pt idx="3511">
                  <c:v>41248.229166666664</c:v>
                </c:pt>
                <c:pt idx="3512">
                  <c:v>41248.25</c:v>
                </c:pt>
                <c:pt idx="3513">
                  <c:v>41248.270833333336</c:v>
                </c:pt>
                <c:pt idx="3514">
                  <c:v>41248.291666666664</c:v>
                </c:pt>
                <c:pt idx="3515">
                  <c:v>41248.3125</c:v>
                </c:pt>
                <c:pt idx="3516">
                  <c:v>41248.333333333336</c:v>
                </c:pt>
                <c:pt idx="3517">
                  <c:v>41248.354166666664</c:v>
                </c:pt>
                <c:pt idx="3518">
                  <c:v>41248.375</c:v>
                </c:pt>
                <c:pt idx="3519">
                  <c:v>41248.395833333336</c:v>
                </c:pt>
                <c:pt idx="3520">
                  <c:v>41248.416666666664</c:v>
                </c:pt>
                <c:pt idx="3521">
                  <c:v>41248.4375</c:v>
                </c:pt>
                <c:pt idx="3522">
                  <c:v>41248.458333333336</c:v>
                </c:pt>
                <c:pt idx="3523">
                  <c:v>41248.479166666664</c:v>
                </c:pt>
                <c:pt idx="3524">
                  <c:v>41248.5</c:v>
                </c:pt>
                <c:pt idx="3525">
                  <c:v>41248.520833333336</c:v>
                </c:pt>
                <c:pt idx="3526">
                  <c:v>41248.541666666664</c:v>
                </c:pt>
                <c:pt idx="3527">
                  <c:v>41248.5625</c:v>
                </c:pt>
                <c:pt idx="3528">
                  <c:v>41248.583333333336</c:v>
                </c:pt>
                <c:pt idx="3529">
                  <c:v>41248.604166666664</c:v>
                </c:pt>
                <c:pt idx="3530">
                  <c:v>41248.625</c:v>
                </c:pt>
                <c:pt idx="3531">
                  <c:v>41248.645833333336</c:v>
                </c:pt>
                <c:pt idx="3532">
                  <c:v>41248.666666666664</c:v>
                </c:pt>
                <c:pt idx="3533">
                  <c:v>41248.6875</c:v>
                </c:pt>
                <c:pt idx="3534">
                  <c:v>41248.708333333336</c:v>
                </c:pt>
                <c:pt idx="3535">
                  <c:v>41248.729166666664</c:v>
                </c:pt>
                <c:pt idx="3536">
                  <c:v>41248.75</c:v>
                </c:pt>
                <c:pt idx="3537">
                  <c:v>41248.770833333336</c:v>
                </c:pt>
                <c:pt idx="3538">
                  <c:v>41248.791666666664</c:v>
                </c:pt>
                <c:pt idx="3539">
                  <c:v>41248.8125</c:v>
                </c:pt>
                <c:pt idx="3540">
                  <c:v>41248.833333333336</c:v>
                </c:pt>
                <c:pt idx="3541">
                  <c:v>41248.854166666664</c:v>
                </c:pt>
                <c:pt idx="3542">
                  <c:v>41248.875</c:v>
                </c:pt>
                <c:pt idx="3543">
                  <c:v>41248.895833333336</c:v>
                </c:pt>
                <c:pt idx="3544">
                  <c:v>41248.916666666664</c:v>
                </c:pt>
                <c:pt idx="3545">
                  <c:v>41248.9375</c:v>
                </c:pt>
                <c:pt idx="3546">
                  <c:v>41248.958333333336</c:v>
                </c:pt>
                <c:pt idx="3547">
                  <c:v>41248.979166666664</c:v>
                </c:pt>
                <c:pt idx="3548">
                  <c:v>41249</c:v>
                </c:pt>
                <c:pt idx="3549">
                  <c:v>41249.020833333336</c:v>
                </c:pt>
                <c:pt idx="3550">
                  <c:v>41249.041666666664</c:v>
                </c:pt>
                <c:pt idx="3551">
                  <c:v>41249.0625</c:v>
                </c:pt>
                <c:pt idx="3552">
                  <c:v>41249.083333333336</c:v>
                </c:pt>
                <c:pt idx="3553">
                  <c:v>41249.104166666664</c:v>
                </c:pt>
                <c:pt idx="3554">
                  <c:v>41249.125</c:v>
                </c:pt>
                <c:pt idx="3555">
                  <c:v>41249.145833333336</c:v>
                </c:pt>
                <c:pt idx="3556">
                  <c:v>41249.166666666664</c:v>
                </c:pt>
                <c:pt idx="3557">
                  <c:v>41249.1875</c:v>
                </c:pt>
                <c:pt idx="3558">
                  <c:v>41249.208333333336</c:v>
                </c:pt>
                <c:pt idx="3559">
                  <c:v>41249.229166666664</c:v>
                </c:pt>
                <c:pt idx="3560">
                  <c:v>41249.25</c:v>
                </c:pt>
                <c:pt idx="3561">
                  <c:v>41249.270833333336</c:v>
                </c:pt>
                <c:pt idx="3562">
                  <c:v>41249.291666666664</c:v>
                </c:pt>
                <c:pt idx="3563">
                  <c:v>41249.3125</c:v>
                </c:pt>
                <c:pt idx="3564">
                  <c:v>41249.333333333336</c:v>
                </c:pt>
                <c:pt idx="3565">
                  <c:v>41249.354166666664</c:v>
                </c:pt>
                <c:pt idx="3566">
                  <c:v>41249.375</c:v>
                </c:pt>
                <c:pt idx="3567">
                  <c:v>41249.395833333336</c:v>
                </c:pt>
                <c:pt idx="3568">
                  <c:v>41249.416666666664</c:v>
                </c:pt>
                <c:pt idx="3569">
                  <c:v>41249.4375</c:v>
                </c:pt>
                <c:pt idx="3570">
                  <c:v>41249.458333333336</c:v>
                </c:pt>
                <c:pt idx="3571">
                  <c:v>41249.479166666664</c:v>
                </c:pt>
                <c:pt idx="3572">
                  <c:v>41249.5</c:v>
                </c:pt>
                <c:pt idx="3573">
                  <c:v>41249.520833333336</c:v>
                </c:pt>
                <c:pt idx="3574">
                  <c:v>41249.541666666664</c:v>
                </c:pt>
                <c:pt idx="3575">
                  <c:v>41249.5625</c:v>
                </c:pt>
                <c:pt idx="3576">
                  <c:v>41249.583333333336</c:v>
                </c:pt>
                <c:pt idx="3577">
                  <c:v>41249.604166666664</c:v>
                </c:pt>
                <c:pt idx="3578">
                  <c:v>41249.625</c:v>
                </c:pt>
                <c:pt idx="3579">
                  <c:v>41249.645833333336</c:v>
                </c:pt>
                <c:pt idx="3580">
                  <c:v>41249.666666666664</c:v>
                </c:pt>
                <c:pt idx="3581">
                  <c:v>41249.6875</c:v>
                </c:pt>
                <c:pt idx="3582">
                  <c:v>41249.708333333336</c:v>
                </c:pt>
                <c:pt idx="3583">
                  <c:v>41249.729166666664</c:v>
                </c:pt>
                <c:pt idx="3584">
                  <c:v>41249.75</c:v>
                </c:pt>
                <c:pt idx="3585">
                  <c:v>41249.770833333336</c:v>
                </c:pt>
                <c:pt idx="3586">
                  <c:v>41249.791666666664</c:v>
                </c:pt>
                <c:pt idx="3587">
                  <c:v>41249.8125</c:v>
                </c:pt>
                <c:pt idx="3588">
                  <c:v>41249.833333333336</c:v>
                </c:pt>
                <c:pt idx="3589">
                  <c:v>41249.854166666664</c:v>
                </c:pt>
                <c:pt idx="3590">
                  <c:v>41249.875</c:v>
                </c:pt>
                <c:pt idx="3591">
                  <c:v>41249.895833333336</c:v>
                </c:pt>
                <c:pt idx="3592">
                  <c:v>41249.916666666664</c:v>
                </c:pt>
                <c:pt idx="3593">
                  <c:v>41249.9375</c:v>
                </c:pt>
                <c:pt idx="3594">
                  <c:v>41249.958333333336</c:v>
                </c:pt>
                <c:pt idx="3595">
                  <c:v>41249.979166666664</c:v>
                </c:pt>
                <c:pt idx="3596">
                  <c:v>41250</c:v>
                </c:pt>
                <c:pt idx="3597">
                  <c:v>41250.020833333336</c:v>
                </c:pt>
                <c:pt idx="3598">
                  <c:v>41250.041666666664</c:v>
                </c:pt>
                <c:pt idx="3599">
                  <c:v>41250.0625</c:v>
                </c:pt>
                <c:pt idx="3600">
                  <c:v>41250.083333333336</c:v>
                </c:pt>
                <c:pt idx="3601">
                  <c:v>41250.104166666664</c:v>
                </c:pt>
                <c:pt idx="3602">
                  <c:v>41250.125</c:v>
                </c:pt>
                <c:pt idx="3603">
                  <c:v>41250.145833333336</c:v>
                </c:pt>
                <c:pt idx="3604">
                  <c:v>41250.166666666664</c:v>
                </c:pt>
                <c:pt idx="3605">
                  <c:v>41250.1875</c:v>
                </c:pt>
                <c:pt idx="3606">
                  <c:v>41250.208333333336</c:v>
                </c:pt>
                <c:pt idx="3607">
                  <c:v>41250.229166666664</c:v>
                </c:pt>
                <c:pt idx="3608">
                  <c:v>41250.25</c:v>
                </c:pt>
                <c:pt idx="3609">
                  <c:v>41250.270833333336</c:v>
                </c:pt>
                <c:pt idx="3610">
                  <c:v>41250.291666666664</c:v>
                </c:pt>
                <c:pt idx="3611">
                  <c:v>41250.3125</c:v>
                </c:pt>
                <c:pt idx="3612">
                  <c:v>41250.333333333336</c:v>
                </c:pt>
                <c:pt idx="3613">
                  <c:v>41250.354166666664</c:v>
                </c:pt>
                <c:pt idx="3614">
                  <c:v>41250.375</c:v>
                </c:pt>
                <c:pt idx="3615">
                  <c:v>41250.395833333336</c:v>
                </c:pt>
                <c:pt idx="3616">
                  <c:v>41250.416666666664</c:v>
                </c:pt>
                <c:pt idx="3617">
                  <c:v>41250.4375</c:v>
                </c:pt>
                <c:pt idx="3618">
                  <c:v>41250.458333333336</c:v>
                </c:pt>
                <c:pt idx="3619">
                  <c:v>41250.479166666664</c:v>
                </c:pt>
                <c:pt idx="3620">
                  <c:v>41250.5</c:v>
                </c:pt>
                <c:pt idx="3621">
                  <c:v>41250.520833333336</c:v>
                </c:pt>
                <c:pt idx="3622">
                  <c:v>41250.541666666664</c:v>
                </c:pt>
                <c:pt idx="3623">
                  <c:v>41250.5625</c:v>
                </c:pt>
                <c:pt idx="3624">
                  <c:v>41250.583333333336</c:v>
                </c:pt>
                <c:pt idx="3625">
                  <c:v>41250.604166666664</c:v>
                </c:pt>
                <c:pt idx="3626">
                  <c:v>41250.625</c:v>
                </c:pt>
                <c:pt idx="3627">
                  <c:v>41250.645833333336</c:v>
                </c:pt>
                <c:pt idx="3628">
                  <c:v>41250.666666666664</c:v>
                </c:pt>
                <c:pt idx="3629">
                  <c:v>41250.6875</c:v>
                </c:pt>
                <c:pt idx="3630">
                  <c:v>41250.708333333336</c:v>
                </c:pt>
                <c:pt idx="3631">
                  <c:v>41250.729166666664</c:v>
                </c:pt>
                <c:pt idx="3632">
                  <c:v>41250.75</c:v>
                </c:pt>
                <c:pt idx="3633">
                  <c:v>41250.770833333336</c:v>
                </c:pt>
                <c:pt idx="3634">
                  <c:v>41250.791666666664</c:v>
                </c:pt>
                <c:pt idx="3635">
                  <c:v>41250.8125</c:v>
                </c:pt>
                <c:pt idx="3636">
                  <c:v>41250.833333333336</c:v>
                </c:pt>
                <c:pt idx="3637">
                  <c:v>41250.854166666664</c:v>
                </c:pt>
                <c:pt idx="3638">
                  <c:v>41250.875</c:v>
                </c:pt>
                <c:pt idx="3639">
                  <c:v>41250.895833333336</c:v>
                </c:pt>
                <c:pt idx="3640">
                  <c:v>41250.916666666664</c:v>
                </c:pt>
                <c:pt idx="3641">
                  <c:v>41250.9375</c:v>
                </c:pt>
                <c:pt idx="3642">
                  <c:v>41250.958333333336</c:v>
                </c:pt>
                <c:pt idx="3643">
                  <c:v>41250.979166666664</c:v>
                </c:pt>
                <c:pt idx="3644">
                  <c:v>41251</c:v>
                </c:pt>
                <c:pt idx="3645">
                  <c:v>41251.020833333336</c:v>
                </c:pt>
                <c:pt idx="3646">
                  <c:v>41251.041666666664</c:v>
                </c:pt>
                <c:pt idx="3647">
                  <c:v>41251.0625</c:v>
                </c:pt>
                <c:pt idx="3648">
                  <c:v>41251.083333333336</c:v>
                </c:pt>
                <c:pt idx="3649">
                  <c:v>41251.104166666664</c:v>
                </c:pt>
                <c:pt idx="3650">
                  <c:v>41251.125</c:v>
                </c:pt>
                <c:pt idx="3651">
                  <c:v>41251.145833333336</c:v>
                </c:pt>
                <c:pt idx="3652">
                  <c:v>41251.166666666664</c:v>
                </c:pt>
                <c:pt idx="3653">
                  <c:v>41251.1875</c:v>
                </c:pt>
                <c:pt idx="3654">
                  <c:v>41251.208333333336</c:v>
                </c:pt>
                <c:pt idx="3655">
                  <c:v>41251.229166666664</c:v>
                </c:pt>
                <c:pt idx="3656">
                  <c:v>41251.25</c:v>
                </c:pt>
                <c:pt idx="3657">
                  <c:v>41251.270833333336</c:v>
                </c:pt>
                <c:pt idx="3658">
                  <c:v>41251.291666666664</c:v>
                </c:pt>
                <c:pt idx="3659">
                  <c:v>41251.3125</c:v>
                </c:pt>
                <c:pt idx="3660">
                  <c:v>41251.333333333336</c:v>
                </c:pt>
                <c:pt idx="3661">
                  <c:v>41251.354166666664</c:v>
                </c:pt>
                <c:pt idx="3662">
                  <c:v>41251.375</c:v>
                </c:pt>
                <c:pt idx="3663">
                  <c:v>41251.395833333336</c:v>
                </c:pt>
                <c:pt idx="3664">
                  <c:v>41251.416666666664</c:v>
                </c:pt>
                <c:pt idx="3665">
                  <c:v>41251.4375</c:v>
                </c:pt>
                <c:pt idx="3666">
                  <c:v>41251.458333333336</c:v>
                </c:pt>
                <c:pt idx="3667">
                  <c:v>41251.479166666664</c:v>
                </c:pt>
                <c:pt idx="3668">
                  <c:v>41251.5</c:v>
                </c:pt>
                <c:pt idx="3669">
                  <c:v>41251.520833333336</c:v>
                </c:pt>
                <c:pt idx="3670">
                  <c:v>41251.541666666664</c:v>
                </c:pt>
                <c:pt idx="3671">
                  <c:v>41251.5625</c:v>
                </c:pt>
                <c:pt idx="3672">
                  <c:v>41251.583333333336</c:v>
                </c:pt>
                <c:pt idx="3673">
                  <c:v>41251.604166666664</c:v>
                </c:pt>
                <c:pt idx="3674">
                  <c:v>41251.625</c:v>
                </c:pt>
                <c:pt idx="3675">
                  <c:v>41251.645833333336</c:v>
                </c:pt>
                <c:pt idx="3676">
                  <c:v>41251.666666666664</c:v>
                </c:pt>
                <c:pt idx="3677">
                  <c:v>41251.6875</c:v>
                </c:pt>
                <c:pt idx="3678">
                  <c:v>41251.708333333336</c:v>
                </c:pt>
                <c:pt idx="3679">
                  <c:v>41251.729166666664</c:v>
                </c:pt>
                <c:pt idx="3680">
                  <c:v>41251.75</c:v>
                </c:pt>
                <c:pt idx="3681">
                  <c:v>41251.770833333336</c:v>
                </c:pt>
                <c:pt idx="3682">
                  <c:v>41251.791666666664</c:v>
                </c:pt>
                <c:pt idx="3683">
                  <c:v>41251.8125</c:v>
                </c:pt>
                <c:pt idx="3684">
                  <c:v>41251.833333333336</c:v>
                </c:pt>
                <c:pt idx="3685">
                  <c:v>41251.854166666664</c:v>
                </c:pt>
                <c:pt idx="3686">
                  <c:v>41251.875</c:v>
                </c:pt>
                <c:pt idx="3687">
                  <c:v>41251.895833333336</c:v>
                </c:pt>
                <c:pt idx="3688">
                  <c:v>41251.916666666664</c:v>
                </c:pt>
                <c:pt idx="3689">
                  <c:v>41251.9375</c:v>
                </c:pt>
                <c:pt idx="3690">
                  <c:v>41251.958333333336</c:v>
                </c:pt>
                <c:pt idx="3691">
                  <c:v>41251.979166666664</c:v>
                </c:pt>
                <c:pt idx="3692">
                  <c:v>41252</c:v>
                </c:pt>
                <c:pt idx="3693">
                  <c:v>41252.020833333336</c:v>
                </c:pt>
                <c:pt idx="3694">
                  <c:v>41252.041666666664</c:v>
                </c:pt>
                <c:pt idx="3695">
                  <c:v>41252.0625</c:v>
                </c:pt>
                <c:pt idx="3696">
                  <c:v>41252.083333333336</c:v>
                </c:pt>
                <c:pt idx="3697">
                  <c:v>41252.104166666664</c:v>
                </c:pt>
                <c:pt idx="3698">
                  <c:v>41252.125</c:v>
                </c:pt>
                <c:pt idx="3699">
                  <c:v>41252.145833333336</c:v>
                </c:pt>
                <c:pt idx="3700">
                  <c:v>41252.166666666664</c:v>
                </c:pt>
                <c:pt idx="3701">
                  <c:v>41252.1875</c:v>
                </c:pt>
                <c:pt idx="3702">
                  <c:v>41252.208333333336</c:v>
                </c:pt>
                <c:pt idx="3703">
                  <c:v>41252.229166666664</c:v>
                </c:pt>
                <c:pt idx="3704">
                  <c:v>41252.25</c:v>
                </c:pt>
                <c:pt idx="3705">
                  <c:v>41252.270833333336</c:v>
                </c:pt>
                <c:pt idx="3706">
                  <c:v>41252.291666666664</c:v>
                </c:pt>
                <c:pt idx="3707">
                  <c:v>41252.3125</c:v>
                </c:pt>
                <c:pt idx="3708">
                  <c:v>41252.333333333336</c:v>
                </c:pt>
                <c:pt idx="3709">
                  <c:v>41252.354166666664</c:v>
                </c:pt>
                <c:pt idx="3710">
                  <c:v>41252.375</c:v>
                </c:pt>
                <c:pt idx="3711">
                  <c:v>41252.395833333336</c:v>
                </c:pt>
                <c:pt idx="3712">
                  <c:v>41252.416666666664</c:v>
                </c:pt>
                <c:pt idx="3713">
                  <c:v>41252.4375</c:v>
                </c:pt>
                <c:pt idx="3714">
                  <c:v>41252.458333333336</c:v>
                </c:pt>
                <c:pt idx="3715">
                  <c:v>41252.479166666664</c:v>
                </c:pt>
                <c:pt idx="3716">
                  <c:v>41252.5</c:v>
                </c:pt>
                <c:pt idx="3717">
                  <c:v>41252.520833333336</c:v>
                </c:pt>
                <c:pt idx="3718">
                  <c:v>41252.541666666664</c:v>
                </c:pt>
                <c:pt idx="3719">
                  <c:v>41252.5625</c:v>
                </c:pt>
                <c:pt idx="3720">
                  <c:v>41252.583333333336</c:v>
                </c:pt>
                <c:pt idx="3721">
                  <c:v>41252.604166666664</c:v>
                </c:pt>
                <c:pt idx="3722">
                  <c:v>41252.625</c:v>
                </c:pt>
                <c:pt idx="3723">
                  <c:v>41252.645833333336</c:v>
                </c:pt>
                <c:pt idx="3724">
                  <c:v>41252.666666666664</c:v>
                </c:pt>
                <c:pt idx="3725">
                  <c:v>41252.6875</c:v>
                </c:pt>
                <c:pt idx="3726">
                  <c:v>41252.708333333336</c:v>
                </c:pt>
                <c:pt idx="3727">
                  <c:v>41252.729166666664</c:v>
                </c:pt>
                <c:pt idx="3728">
                  <c:v>41252.75</c:v>
                </c:pt>
                <c:pt idx="3729">
                  <c:v>41252.770833333336</c:v>
                </c:pt>
                <c:pt idx="3730">
                  <c:v>41252.791666666664</c:v>
                </c:pt>
                <c:pt idx="3731">
                  <c:v>41252.8125</c:v>
                </c:pt>
                <c:pt idx="3732">
                  <c:v>41252.833333333336</c:v>
                </c:pt>
                <c:pt idx="3733">
                  <c:v>41252.854166666664</c:v>
                </c:pt>
                <c:pt idx="3734">
                  <c:v>41252.875</c:v>
                </c:pt>
                <c:pt idx="3735">
                  <c:v>41252.895833333336</c:v>
                </c:pt>
                <c:pt idx="3736">
                  <c:v>41252.916666666664</c:v>
                </c:pt>
                <c:pt idx="3737">
                  <c:v>41252.9375</c:v>
                </c:pt>
                <c:pt idx="3738">
                  <c:v>41252.958333333336</c:v>
                </c:pt>
                <c:pt idx="3739">
                  <c:v>41252.979166666664</c:v>
                </c:pt>
                <c:pt idx="3740">
                  <c:v>41253</c:v>
                </c:pt>
                <c:pt idx="3741">
                  <c:v>41253.020833333336</c:v>
                </c:pt>
                <c:pt idx="3742">
                  <c:v>41253.041666666664</c:v>
                </c:pt>
                <c:pt idx="3743">
                  <c:v>41253.0625</c:v>
                </c:pt>
                <c:pt idx="3744">
                  <c:v>41253.083333333336</c:v>
                </c:pt>
                <c:pt idx="3745">
                  <c:v>41253.104166666664</c:v>
                </c:pt>
                <c:pt idx="3746">
                  <c:v>41253.125</c:v>
                </c:pt>
                <c:pt idx="3747">
                  <c:v>41253.145833333336</c:v>
                </c:pt>
                <c:pt idx="3748">
                  <c:v>41253.166666666664</c:v>
                </c:pt>
                <c:pt idx="3749">
                  <c:v>41253.1875</c:v>
                </c:pt>
                <c:pt idx="3750">
                  <c:v>41253.208333333336</c:v>
                </c:pt>
                <c:pt idx="3751">
                  <c:v>41253.229166666664</c:v>
                </c:pt>
                <c:pt idx="3752">
                  <c:v>41253.25</c:v>
                </c:pt>
                <c:pt idx="3753">
                  <c:v>41253.270833333336</c:v>
                </c:pt>
                <c:pt idx="3754">
                  <c:v>41253.291666666664</c:v>
                </c:pt>
                <c:pt idx="3755">
                  <c:v>41253.3125</c:v>
                </c:pt>
                <c:pt idx="3756">
                  <c:v>41253.333333333336</c:v>
                </c:pt>
                <c:pt idx="3757">
                  <c:v>41253.354166666664</c:v>
                </c:pt>
                <c:pt idx="3758">
                  <c:v>41253.375</c:v>
                </c:pt>
                <c:pt idx="3759">
                  <c:v>41253.395833333336</c:v>
                </c:pt>
                <c:pt idx="3760">
                  <c:v>41253.416666666664</c:v>
                </c:pt>
                <c:pt idx="3761">
                  <c:v>41253.4375</c:v>
                </c:pt>
                <c:pt idx="3762">
                  <c:v>41253.458333333336</c:v>
                </c:pt>
                <c:pt idx="3763">
                  <c:v>41253.479166666664</c:v>
                </c:pt>
                <c:pt idx="3764">
                  <c:v>41253.5</c:v>
                </c:pt>
                <c:pt idx="3765">
                  <c:v>41253.520833333336</c:v>
                </c:pt>
                <c:pt idx="3766">
                  <c:v>41253.541666666664</c:v>
                </c:pt>
                <c:pt idx="3767">
                  <c:v>41253.5625</c:v>
                </c:pt>
                <c:pt idx="3768">
                  <c:v>41253.583333333336</c:v>
                </c:pt>
                <c:pt idx="3769">
                  <c:v>41253.604166666664</c:v>
                </c:pt>
                <c:pt idx="3770">
                  <c:v>41253.625</c:v>
                </c:pt>
                <c:pt idx="3771">
                  <c:v>41253.645833333336</c:v>
                </c:pt>
                <c:pt idx="3772">
                  <c:v>41253.666666666664</c:v>
                </c:pt>
                <c:pt idx="3773">
                  <c:v>41253.6875</c:v>
                </c:pt>
                <c:pt idx="3774">
                  <c:v>41253.708333333336</c:v>
                </c:pt>
                <c:pt idx="3775">
                  <c:v>41253.729166666664</c:v>
                </c:pt>
                <c:pt idx="3776">
                  <c:v>41253.75</c:v>
                </c:pt>
                <c:pt idx="3777">
                  <c:v>41253.770833333336</c:v>
                </c:pt>
                <c:pt idx="3778">
                  <c:v>41253.791666666664</c:v>
                </c:pt>
                <c:pt idx="3779">
                  <c:v>41253.8125</c:v>
                </c:pt>
                <c:pt idx="3780">
                  <c:v>41253.833333333336</c:v>
                </c:pt>
                <c:pt idx="3781">
                  <c:v>41253.854166666664</c:v>
                </c:pt>
                <c:pt idx="3782">
                  <c:v>41253.875</c:v>
                </c:pt>
                <c:pt idx="3783">
                  <c:v>41253.895833333336</c:v>
                </c:pt>
                <c:pt idx="3784">
                  <c:v>41253.916666666664</c:v>
                </c:pt>
                <c:pt idx="3785">
                  <c:v>41253.9375</c:v>
                </c:pt>
                <c:pt idx="3786">
                  <c:v>41253.958333333336</c:v>
                </c:pt>
                <c:pt idx="3787">
                  <c:v>41253.979166666664</c:v>
                </c:pt>
                <c:pt idx="3788">
                  <c:v>41254</c:v>
                </c:pt>
                <c:pt idx="3789">
                  <c:v>41254.020833333336</c:v>
                </c:pt>
                <c:pt idx="3790">
                  <c:v>41254.041666666664</c:v>
                </c:pt>
                <c:pt idx="3791">
                  <c:v>41254.0625</c:v>
                </c:pt>
                <c:pt idx="3792">
                  <c:v>41254.083333333336</c:v>
                </c:pt>
                <c:pt idx="3793">
                  <c:v>41254.125</c:v>
                </c:pt>
                <c:pt idx="3794">
                  <c:v>41254.145833333336</c:v>
                </c:pt>
                <c:pt idx="3795">
                  <c:v>41254.166666666664</c:v>
                </c:pt>
                <c:pt idx="3796">
                  <c:v>41254.1875</c:v>
                </c:pt>
                <c:pt idx="3797">
                  <c:v>41254.208333333336</c:v>
                </c:pt>
                <c:pt idx="3798">
                  <c:v>41254.229166666664</c:v>
                </c:pt>
                <c:pt idx="3799">
                  <c:v>41254.25</c:v>
                </c:pt>
                <c:pt idx="3800">
                  <c:v>41254.270833333336</c:v>
                </c:pt>
                <c:pt idx="3801">
                  <c:v>41254.291666666664</c:v>
                </c:pt>
                <c:pt idx="3802">
                  <c:v>41254.3125</c:v>
                </c:pt>
                <c:pt idx="3803">
                  <c:v>41254.333333333336</c:v>
                </c:pt>
                <c:pt idx="3804">
                  <c:v>41254.354166666664</c:v>
                </c:pt>
                <c:pt idx="3805">
                  <c:v>41254.375</c:v>
                </c:pt>
                <c:pt idx="3806">
                  <c:v>41254.395833333336</c:v>
                </c:pt>
                <c:pt idx="3807">
                  <c:v>41254.416666666664</c:v>
                </c:pt>
                <c:pt idx="3808">
                  <c:v>41254.4375</c:v>
                </c:pt>
                <c:pt idx="3809">
                  <c:v>41254.458333333336</c:v>
                </c:pt>
                <c:pt idx="3810">
                  <c:v>41254.479166666664</c:v>
                </c:pt>
                <c:pt idx="3811">
                  <c:v>41254.5</c:v>
                </c:pt>
                <c:pt idx="3812">
                  <c:v>41254.520833333336</c:v>
                </c:pt>
                <c:pt idx="3813">
                  <c:v>41254.541666666664</c:v>
                </c:pt>
                <c:pt idx="3814">
                  <c:v>41254.5625</c:v>
                </c:pt>
                <c:pt idx="3815">
                  <c:v>41254.583333333336</c:v>
                </c:pt>
                <c:pt idx="3816">
                  <c:v>41254.604166666664</c:v>
                </c:pt>
                <c:pt idx="3817">
                  <c:v>41254.625</c:v>
                </c:pt>
                <c:pt idx="3818">
                  <c:v>41254.645833333336</c:v>
                </c:pt>
                <c:pt idx="3819">
                  <c:v>41254.666666666664</c:v>
                </c:pt>
                <c:pt idx="3820">
                  <c:v>41254.6875</c:v>
                </c:pt>
                <c:pt idx="3821">
                  <c:v>41254.708333333336</c:v>
                </c:pt>
                <c:pt idx="3822">
                  <c:v>41254.729166666664</c:v>
                </c:pt>
                <c:pt idx="3823">
                  <c:v>41254.75</c:v>
                </c:pt>
                <c:pt idx="3824">
                  <c:v>41254.770833333336</c:v>
                </c:pt>
                <c:pt idx="3825">
                  <c:v>41254.791666666664</c:v>
                </c:pt>
                <c:pt idx="3826">
                  <c:v>41254.8125</c:v>
                </c:pt>
                <c:pt idx="3827">
                  <c:v>41254.833333333336</c:v>
                </c:pt>
                <c:pt idx="3828">
                  <c:v>41254.854166666664</c:v>
                </c:pt>
                <c:pt idx="3829">
                  <c:v>41254.875</c:v>
                </c:pt>
                <c:pt idx="3830">
                  <c:v>41254.895833333336</c:v>
                </c:pt>
                <c:pt idx="3831">
                  <c:v>41254.916666666664</c:v>
                </c:pt>
                <c:pt idx="3832">
                  <c:v>41254.9375</c:v>
                </c:pt>
                <c:pt idx="3833">
                  <c:v>41254.958333333336</c:v>
                </c:pt>
                <c:pt idx="3834">
                  <c:v>41254.979166666664</c:v>
                </c:pt>
                <c:pt idx="3835">
                  <c:v>41255</c:v>
                </c:pt>
                <c:pt idx="3836">
                  <c:v>41255.020833333336</c:v>
                </c:pt>
                <c:pt idx="3837">
                  <c:v>41255.041666666664</c:v>
                </c:pt>
                <c:pt idx="3838">
                  <c:v>41255.0625</c:v>
                </c:pt>
                <c:pt idx="3839">
                  <c:v>41255.083333333336</c:v>
                </c:pt>
                <c:pt idx="3840">
                  <c:v>41255.104166666664</c:v>
                </c:pt>
                <c:pt idx="3841">
                  <c:v>41255.125</c:v>
                </c:pt>
                <c:pt idx="3842">
                  <c:v>41255.145833333336</c:v>
                </c:pt>
                <c:pt idx="3843">
                  <c:v>41255.166666666664</c:v>
                </c:pt>
                <c:pt idx="3844">
                  <c:v>41255.1875</c:v>
                </c:pt>
                <c:pt idx="3845">
                  <c:v>41255.208333333336</c:v>
                </c:pt>
                <c:pt idx="3846">
                  <c:v>41255.229166666664</c:v>
                </c:pt>
                <c:pt idx="3847">
                  <c:v>41255.25</c:v>
                </c:pt>
                <c:pt idx="3848">
                  <c:v>41255.270833333336</c:v>
                </c:pt>
                <c:pt idx="3849">
                  <c:v>41255.291666666664</c:v>
                </c:pt>
                <c:pt idx="3850">
                  <c:v>41255.3125</c:v>
                </c:pt>
                <c:pt idx="3851">
                  <c:v>41255.333333333336</c:v>
                </c:pt>
                <c:pt idx="3852">
                  <c:v>41255.354166666664</c:v>
                </c:pt>
                <c:pt idx="3853">
                  <c:v>41255.375</c:v>
                </c:pt>
                <c:pt idx="3854">
                  <c:v>41255.395833333336</c:v>
                </c:pt>
                <c:pt idx="3855">
                  <c:v>41255.416666666664</c:v>
                </c:pt>
                <c:pt idx="3856">
                  <c:v>41255.4375</c:v>
                </c:pt>
                <c:pt idx="3857">
                  <c:v>41255.458333333336</c:v>
                </c:pt>
                <c:pt idx="3858">
                  <c:v>41255.479166666664</c:v>
                </c:pt>
                <c:pt idx="3859">
                  <c:v>41255.5</c:v>
                </c:pt>
                <c:pt idx="3860">
                  <c:v>41255.520833333336</c:v>
                </c:pt>
                <c:pt idx="3861">
                  <c:v>41255.541666666664</c:v>
                </c:pt>
                <c:pt idx="3862">
                  <c:v>41255.5625</c:v>
                </c:pt>
                <c:pt idx="3863">
                  <c:v>41255.583333333336</c:v>
                </c:pt>
                <c:pt idx="3864">
                  <c:v>41255.604166666664</c:v>
                </c:pt>
                <c:pt idx="3865">
                  <c:v>41255.625</c:v>
                </c:pt>
                <c:pt idx="3866">
                  <c:v>41255.645833333336</c:v>
                </c:pt>
                <c:pt idx="3867">
                  <c:v>41255.666666666664</c:v>
                </c:pt>
                <c:pt idx="3868">
                  <c:v>41255.6875</c:v>
                </c:pt>
                <c:pt idx="3869">
                  <c:v>41255.708333333336</c:v>
                </c:pt>
                <c:pt idx="3870">
                  <c:v>41255.729166666664</c:v>
                </c:pt>
                <c:pt idx="3871">
                  <c:v>41255.75</c:v>
                </c:pt>
                <c:pt idx="3872">
                  <c:v>41255.770833333336</c:v>
                </c:pt>
                <c:pt idx="3873">
                  <c:v>41255.791666666664</c:v>
                </c:pt>
                <c:pt idx="3874">
                  <c:v>41255.8125</c:v>
                </c:pt>
                <c:pt idx="3875">
                  <c:v>41255.833333333336</c:v>
                </c:pt>
                <c:pt idx="3876">
                  <c:v>41255.854166666664</c:v>
                </c:pt>
                <c:pt idx="3877">
                  <c:v>41255.875</c:v>
                </c:pt>
                <c:pt idx="3878">
                  <c:v>41255.895833333336</c:v>
                </c:pt>
                <c:pt idx="3879">
                  <c:v>41255.916666666664</c:v>
                </c:pt>
                <c:pt idx="3880">
                  <c:v>41255.9375</c:v>
                </c:pt>
                <c:pt idx="3881">
                  <c:v>41255.958333333336</c:v>
                </c:pt>
                <c:pt idx="3882">
                  <c:v>41255.979166666664</c:v>
                </c:pt>
                <c:pt idx="3883">
                  <c:v>41256</c:v>
                </c:pt>
                <c:pt idx="3884">
                  <c:v>41256.020833333336</c:v>
                </c:pt>
                <c:pt idx="3885">
                  <c:v>41256.041666666664</c:v>
                </c:pt>
                <c:pt idx="3886">
                  <c:v>41256.0625</c:v>
                </c:pt>
                <c:pt idx="3887">
                  <c:v>41256.083333333336</c:v>
                </c:pt>
                <c:pt idx="3888">
                  <c:v>41256.104166666664</c:v>
                </c:pt>
                <c:pt idx="3889">
                  <c:v>41256.125</c:v>
                </c:pt>
                <c:pt idx="3890">
                  <c:v>41256.145833333336</c:v>
                </c:pt>
                <c:pt idx="3891">
                  <c:v>41256.166666666664</c:v>
                </c:pt>
                <c:pt idx="3892">
                  <c:v>41256.1875</c:v>
                </c:pt>
                <c:pt idx="3893">
                  <c:v>41256.208333333336</c:v>
                </c:pt>
                <c:pt idx="3894">
                  <c:v>41256.229166666664</c:v>
                </c:pt>
                <c:pt idx="3895">
                  <c:v>41256.25</c:v>
                </c:pt>
                <c:pt idx="3896">
                  <c:v>41256.270833333336</c:v>
                </c:pt>
                <c:pt idx="3897">
                  <c:v>41256.291666666664</c:v>
                </c:pt>
                <c:pt idx="3898">
                  <c:v>41256.3125</c:v>
                </c:pt>
                <c:pt idx="3899">
                  <c:v>41256.333333333336</c:v>
                </c:pt>
                <c:pt idx="3900">
                  <c:v>41256.354166666664</c:v>
                </c:pt>
                <c:pt idx="3901">
                  <c:v>41256.375</c:v>
                </c:pt>
                <c:pt idx="3902">
                  <c:v>41256.395833333336</c:v>
                </c:pt>
                <c:pt idx="3903">
                  <c:v>41256.416666666664</c:v>
                </c:pt>
                <c:pt idx="3904">
                  <c:v>41256.4375</c:v>
                </c:pt>
                <c:pt idx="3905">
                  <c:v>41256.458333333336</c:v>
                </c:pt>
                <c:pt idx="3906">
                  <c:v>41256.479166666664</c:v>
                </c:pt>
                <c:pt idx="3907">
                  <c:v>41256.5</c:v>
                </c:pt>
                <c:pt idx="3908">
                  <c:v>41256.520833333336</c:v>
                </c:pt>
                <c:pt idx="3909">
                  <c:v>41256.541666666664</c:v>
                </c:pt>
                <c:pt idx="3910">
                  <c:v>41256.5625</c:v>
                </c:pt>
                <c:pt idx="3911">
                  <c:v>41256.583333333336</c:v>
                </c:pt>
                <c:pt idx="3912">
                  <c:v>41256.604166666664</c:v>
                </c:pt>
                <c:pt idx="3913">
                  <c:v>41256.625</c:v>
                </c:pt>
                <c:pt idx="3914">
                  <c:v>41256.645833333336</c:v>
                </c:pt>
                <c:pt idx="3915">
                  <c:v>41256.666666666664</c:v>
                </c:pt>
                <c:pt idx="3916">
                  <c:v>41256.6875</c:v>
                </c:pt>
                <c:pt idx="3917">
                  <c:v>41256.708333333336</c:v>
                </c:pt>
                <c:pt idx="3918">
                  <c:v>41256.729166666664</c:v>
                </c:pt>
                <c:pt idx="3919">
                  <c:v>41256.75</c:v>
                </c:pt>
                <c:pt idx="3920">
                  <c:v>41256.770833333336</c:v>
                </c:pt>
                <c:pt idx="3921">
                  <c:v>41256.791666666664</c:v>
                </c:pt>
                <c:pt idx="3922">
                  <c:v>41256.8125</c:v>
                </c:pt>
                <c:pt idx="3923">
                  <c:v>41256.833333333336</c:v>
                </c:pt>
                <c:pt idx="3924">
                  <c:v>41256.854166666664</c:v>
                </c:pt>
                <c:pt idx="3925">
                  <c:v>41256.875</c:v>
                </c:pt>
                <c:pt idx="3926">
                  <c:v>41256.895833333336</c:v>
                </c:pt>
                <c:pt idx="3927">
                  <c:v>41256.916666666664</c:v>
                </c:pt>
                <c:pt idx="3928">
                  <c:v>41256.9375</c:v>
                </c:pt>
                <c:pt idx="3929">
                  <c:v>41256.958333333336</c:v>
                </c:pt>
                <c:pt idx="3930">
                  <c:v>41256.979166666664</c:v>
                </c:pt>
                <c:pt idx="3931">
                  <c:v>41257</c:v>
                </c:pt>
                <c:pt idx="3932">
                  <c:v>41257.020833333336</c:v>
                </c:pt>
                <c:pt idx="3933">
                  <c:v>41257.041666666664</c:v>
                </c:pt>
                <c:pt idx="3934">
                  <c:v>41257.0625</c:v>
                </c:pt>
                <c:pt idx="3935">
                  <c:v>41257.083333333336</c:v>
                </c:pt>
                <c:pt idx="3936">
                  <c:v>41257.104166666664</c:v>
                </c:pt>
                <c:pt idx="3937">
                  <c:v>41257.125</c:v>
                </c:pt>
                <c:pt idx="3938">
                  <c:v>41257.145833333336</c:v>
                </c:pt>
                <c:pt idx="3939">
                  <c:v>41257.166666666664</c:v>
                </c:pt>
                <c:pt idx="3940">
                  <c:v>41257.1875</c:v>
                </c:pt>
                <c:pt idx="3941">
                  <c:v>41257.208333333336</c:v>
                </c:pt>
                <c:pt idx="3942">
                  <c:v>41257.229166666664</c:v>
                </c:pt>
                <c:pt idx="3943">
                  <c:v>41257.25</c:v>
                </c:pt>
                <c:pt idx="3944">
                  <c:v>41257.270833333336</c:v>
                </c:pt>
                <c:pt idx="3945">
                  <c:v>41257.291666666664</c:v>
                </c:pt>
                <c:pt idx="3946">
                  <c:v>41257.3125</c:v>
                </c:pt>
                <c:pt idx="3947">
                  <c:v>41257.333333333336</c:v>
                </c:pt>
                <c:pt idx="3948">
                  <c:v>41257.354166666664</c:v>
                </c:pt>
                <c:pt idx="3949">
                  <c:v>41257.375</c:v>
                </c:pt>
                <c:pt idx="3950">
                  <c:v>41257.395833333336</c:v>
                </c:pt>
                <c:pt idx="3951">
                  <c:v>41257.416666666664</c:v>
                </c:pt>
                <c:pt idx="3952">
                  <c:v>41257.4375</c:v>
                </c:pt>
                <c:pt idx="3953">
                  <c:v>41257.458333333336</c:v>
                </c:pt>
                <c:pt idx="3954">
                  <c:v>41257.479166666664</c:v>
                </c:pt>
                <c:pt idx="3955">
                  <c:v>41257.5</c:v>
                </c:pt>
                <c:pt idx="3956">
                  <c:v>41257.520833333336</c:v>
                </c:pt>
                <c:pt idx="3957">
                  <c:v>41257.541666666664</c:v>
                </c:pt>
                <c:pt idx="3958">
                  <c:v>41257.5625</c:v>
                </c:pt>
                <c:pt idx="3959">
                  <c:v>41257.583333333336</c:v>
                </c:pt>
                <c:pt idx="3960">
                  <c:v>41257.604166666664</c:v>
                </c:pt>
                <c:pt idx="3961">
                  <c:v>41257.625</c:v>
                </c:pt>
                <c:pt idx="3962">
                  <c:v>41257.645833333336</c:v>
                </c:pt>
                <c:pt idx="3963">
                  <c:v>41257.666666666664</c:v>
                </c:pt>
                <c:pt idx="3964">
                  <c:v>41257.6875</c:v>
                </c:pt>
                <c:pt idx="3965">
                  <c:v>41257.708333333336</c:v>
                </c:pt>
                <c:pt idx="3966">
                  <c:v>41257.729166666664</c:v>
                </c:pt>
                <c:pt idx="3967">
                  <c:v>41257.75</c:v>
                </c:pt>
                <c:pt idx="3968">
                  <c:v>41257.770833333336</c:v>
                </c:pt>
                <c:pt idx="3969">
                  <c:v>41257.791666666664</c:v>
                </c:pt>
                <c:pt idx="3970">
                  <c:v>41257.8125</c:v>
                </c:pt>
                <c:pt idx="3971">
                  <c:v>41257.833333333336</c:v>
                </c:pt>
                <c:pt idx="3972">
                  <c:v>41257.854166666664</c:v>
                </c:pt>
                <c:pt idx="3973">
                  <c:v>41257.875</c:v>
                </c:pt>
                <c:pt idx="3974">
                  <c:v>41257.895833333336</c:v>
                </c:pt>
                <c:pt idx="3975">
                  <c:v>41257.916666666664</c:v>
                </c:pt>
                <c:pt idx="3976">
                  <c:v>41257.9375</c:v>
                </c:pt>
                <c:pt idx="3977">
                  <c:v>41257.958333333336</c:v>
                </c:pt>
                <c:pt idx="3978">
                  <c:v>41257.979166666664</c:v>
                </c:pt>
                <c:pt idx="3979">
                  <c:v>41258</c:v>
                </c:pt>
                <c:pt idx="3980">
                  <c:v>41258.020833333336</c:v>
                </c:pt>
                <c:pt idx="3981">
                  <c:v>41258.041666666664</c:v>
                </c:pt>
                <c:pt idx="3982">
                  <c:v>41258.0625</c:v>
                </c:pt>
                <c:pt idx="3983">
                  <c:v>41258.083333333336</c:v>
                </c:pt>
                <c:pt idx="3984">
                  <c:v>41258.104166666664</c:v>
                </c:pt>
                <c:pt idx="3985">
                  <c:v>41258.125</c:v>
                </c:pt>
                <c:pt idx="3986">
                  <c:v>41258.145833333336</c:v>
                </c:pt>
                <c:pt idx="3987">
                  <c:v>41258.166666666664</c:v>
                </c:pt>
                <c:pt idx="3988">
                  <c:v>41258.1875</c:v>
                </c:pt>
                <c:pt idx="3989">
                  <c:v>41258.208333333336</c:v>
                </c:pt>
                <c:pt idx="3990">
                  <c:v>41258.229166666664</c:v>
                </c:pt>
                <c:pt idx="3991">
                  <c:v>41258.25</c:v>
                </c:pt>
                <c:pt idx="3992">
                  <c:v>41258.270833333336</c:v>
                </c:pt>
                <c:pt idx="3993">
                  <c:v>41258.291666666664</c:v>
                </c:pt>
                <c:pt idx="3994">
                  <c:v>41258.3125</c:v>
                </c:pt>
                <c:pt idx="3995">
                  <c:v>41258.333333333336</c:v>
                </c:pt>
                <c:pt idx="3996">
                  <c:v>41258.354166666664</c:v>
                </c:pt>
                <c:pt idx="3997">
                  <c:v>41258.375</c:v>
                </c:pt>
                <c:pt idx="3998">
                  <c:v>41258.395833333336</c:v>
                </c:pt>
                <c:pt idx="3999">
                  <c:v>41258.416666666664</c:v>
                </c:pt>
                <c:pt idx="4000">
                  <c:v>41258.4375</c:v>
                </c:pt>
                <c:pt idx="4001">
                  <c:v>41258.458333333336</c:v>
                </c:pt>
                <c:pt idx="4002">
                  <c:v>41258.479166666664</c:v>
                </c:pt>
                <c:pt idx="4003">
                  <c:v>41258.5</c:v>
                </c:pt>
                <c:pt idx="4004">
                  <c:v>41258.520833333336</c:v>
                </c:pt>
                <c:pt idx="4005">
                  <c:v>41258.541666666664</c:v>
                </c:pt>
                <c:pt idx="4006">
                  <c:v>41258.5625</c:v>
                </c:pt>
                <c:pt idx="4007">
                  <c:v>41258.583333333336</c:v>
                </c:pt>
                <c:pt idx="4008">
                  <c:v>41258.604166666664</c:v>
                </c:pt>
                <c:pt idx="4009">
                  <c:v>41258.625</c:v>
                </c:pt>
                <c:pt idx="4010">
                  <c:v>41258.645833333336</c:v>
                </c:pt>
                <c:pt idx="4011">
                  <c:v>41258.666666666664</c:v>
                </c:pt>
                <c:pt idx="4012">
                  <c:v>41258.6875</c:v>
                </c:pt>
                <c:pt idx="4013">
                  <c:v>41258.708333333336</c:v>
                </c:pt>
                <c:pt idx="4014">
                  <c:v>41258.729166666664</c:v>
                </c:pt>
                <c:pt idx="4015">
                  <c:v>41258.75</c:v>
                </c:pt>
                <c:pt idx="4016">
                  <c:v>41258.770833333336</c:v>
                </c:pt>
                <c:pt idx="4017">
                  <c:v>41258.791666666664</c:v>
                </c:pt>
                <c:pt idx="4018">
                  <c:v>41258.8125</c:v>
                </c:pt>
                <c:pt idx="4019">
                  <c:v>41258.833333333336</c:v>
                </c:pt>
                <c:pt idx="4020">
                  <c:v>41258.854166666664</c:v>
                </c:pt>
                <c:pt idx="4021">
                  <c:v>41258.875</c:v>
                </c:pt>
                <c:pt idx="4022">
                  <c:v>41258.895833333336</c:v>
                </c:pt>
                <c:pt idx="4023">
                  <c:v>41258.916666666664</c:v>
                </c:pt>
                <c:pt idx="4024">
                  <c:v>41258.9375</c:v>
                </c:pt>
                <c:pt idx="4025">
                  <c:v>41258.958333333336</c:v>
                </c:pt>
                <c:pt idx="4026">
                  <c:v>41258.979166666664</c:v>
                </c:pt>
                <c:pt idx="4027">
                  <c:v>41259</c:v>
                </c:pt>
                <c:pt idx="4028">
                  <c:v>41259.020833333336</c:v>
                </c:pt>
                <c:pt idx="4029">
                  <c:v>41259.041666666664</c:v>
                </c:pt>
                <c:pt idx="4030">
                  <c:v>41259.0625</c:v>
                </c:pt>
                <c:pt idx="4031">
                  <c:v>41259.083333333336</c:v>
                </c:pt>
                <c:pt idx="4032">
                  <c:v>41259.104166666664</c:v>
                </c:pt>
                <c:pt idx="4033">
                  <c:v>41259.125</c:v>
                </c:pt>
                <c:pt idx="4034">
                  <c:v>41259.145833333336</c:v>
                </c:pt>
                <c:pt idx="4035">
                  <c:v>41259.166666666664</c:v>
                </c:pt>
                <c:pt idx="4036">
                  <c:v>41259.1875</c:v>
                </c:pt>
                <c:pt idx="4037">
                  <c:v>41259.208333333336</c:v>
                </c:pt>
                <c:pt idx="4038">
                  <c:v>41259.229166666664</c:v>
                </c:pt>
                <c:pt idx="4039">
                  <c:v>41259.25</c:v>
                </c:pt>
                <c:pt idx="4040">
                  <c:v>41259.270833333336</c:v>
                </c:pt>
                <c:pt idx="4041">
                  <c:v>41259.291666666664</c:v>
                </c:pt>
                <c:pt idx="4042">
                  <c:v>41259.3125</c:v>
                </c:pt>
                <c:pt idx="4043">
                  <c:v>41259.333333333336</c:v>
                </c:pt>
                <c:pt idx="4044">
                  <c:v>41259.354166666664</c:v>
                </c:pt>
                <c:pt idx="4045">
                  <c:v>41259.375</c:v>
                </c:pt>
                <c:pt idx="4046">
                  <c:v>41259.395833333336</c:v>
                </c:pt>
                <c:pt idx="4047">
                  <c:v>41259.416666666664</c:v>
                </c:pt>
                <c:pt idx="4048">
                  <c:v>41259.4375</c:v>
                </c:pt>
                <c:pt idx="4049">
                  <c:v>41259.458333333336</c:v>
                </c:pt>
                <c:pt idx="4050">
                  <c:v>41259.479166666664</c:v>
                </c:pt>
                <c:pt idx="4051">
                  <c:v>41259.5</c:v>
                </c:pt>
                <c:pt idx="4052">
                  <c:v>41259.520833333336</c:v>
                </c:pt>
                <c:pt idx="4053">
                  <c:v>41259.541666666664</c:v>
                </c:pt>
                <c:pt idx="4054">
                  <c:v>41259.5625</c:v>
                </c:pt>
                <c:pt idx="4055">
                  <c:v>41259.583333333336</c:v>
                </c:pt>
                <c:pt idx="4056">
                  <c:v>41259.604166666664</c:v>
                </c:pt>
                <c:pt idx="4057">
                  <c:v>41259.625</c:v>
                </c:pt>
                <c:pt idx="4058">
                  <c:v>41259.645833333336</c:v>
                </c:pt>
                <c:pt idx="4059">
                  <c:v>41259.666666666664</c:v>
                </c:pt>
                <c:pt idx="4060">
                  <c:v>41259.6875</c:v>
                </c:pt>
                <c:pt idx="4061">
                  <c:v>41259.708333333336</c:v>
                </c:pt>
                <c:pt idx="4062">
                  <c:v>41259.729166666664</c:v>
                </c:pt>
                <c:pt idx="4063">
                  <c:v>41259.75</c:v>
                </c:pt>
                <c:pt idx="4064">
                  <c:v>41259.770833333336</c:v>
                </c:pt>
                <c:pt idx="4065">
                  <c:v>41259.791666666664</c:v>
                </c:pt>
                <c:pt idx="4066">
                  <c:v>41259.8125</c:v>
                </c:pt>
                <c:pt idx="4067">
                  <c:v>41259.833333333336</c:v>
                </c:pt>
                <c:pt idx="4068">
                  <c:v>41259.854166666664</c:v>
                </c:pt>
                <c:pt idx="4069">
                  <c:v>41259.875</c:v>
                </c:pt>
                <c:pt idx="4070">
                  <c:v>41259.895833333336</c:v>
                </c:pt>
                <c:pt idx="4071">
                  <c:v>41259.916666666664</c:v>
                </c:pt>
                <c:pt idx="4072">
                  <c:v>41259.9375</c:v>
                </c:pt>
                <c:pt idx="4073">
                  <c:v>41259.958333333336</c:v>
                </c:pt>
                <c:pt idx="4074">
                  <c:v>41259.979166666664</c:v>
                </c:pt>
                <c:pt idx="4075">
                  <c:v>41260</c:v>
                </c:pt>
                <c:pt idx="4076">
                  <c:v>41260.020833333336</c:v>
                </c:pt>
                <c:pt idx="4077">
                  <c:v>41260.041666666664</c:v>
                </c:pt>
                <c:pt idx="4078">
                  <c:v>41260.0625</c:v>
                </c:pt>
                <c:pt idx="4079">
                  <c:v>41260.083333333336</c:v>
                </c:pt>
                <c:pt idx="4080">
                  <c:v>41260.104166666664</c:v>
                </c:pt>
                <c:pt idx="4081">
                  <c:v>41260.125</c:v>
                </c:pt>
                <c:pt idx="4082">
                  <c:v>41260.145833333336</c:v>
                </c:pt>
                <c:pt idx="4083">
                  <c:v>41260.166666666664</c:v>
                </c:pt>
                <c:pt idx="4084">
                  <c:v>41260.1875</c:v>
                </c:pt>
                <c:pt idx="4085">
                  <c:v>41260.208333333336</c:v>
                </c:pt>
                <c:pt idx="4086">
                  <c:v>41260.229166666664</c:v>
                </c:pt>
                <c:pt idx="4087">
                  <c:v>41260.25</c:v>
                </c:pt>
                <c:pt idx="4088">
                  <c:v>41260.270833333336</c:v>
                </c:pt>
                <c:pt idx="4089">
                  <c:v>41260.291666666664</c:v>
                </c:pt>
                <c:pt idx="4090">
                  <c:v>41260.3125</c:v>
                </c:pt>
                <c:pt idx="4091">
                  <c:v>41260.333333333336</c:v>
                </c:pt>
                <c:pt idx="4092">
                  <c:v>41260.354166666664</c:v>
                </c:pt>
                <c:pt idx="4093">
                  <c:v>41260.375</c:v>
                </c:pt>
                <c:pt idx="4094">
                  <c:v>41260.395833333336</c:v>
                </c:pt>
                <c:pt idx="4095">
                  <c:v>41260.416666666664</c:v>
                </c:pt>
                <c:pt idx="4096">
                  <c:v>41260.4375</c:v>
                </c:pt>
                <c:pt idx="4097">
                  <c:v>41260.458333333336</c:v>
                </c:pt>
                <c:pt idx="4098">
                  <c:v>41260.479166666664</c:v>
                </c:pt>
                <c:pt idx="4099">
                  <c:v>41260.5</c:v>
                </c:pt>
                <c:pt idx="4100">
                  <c:v>41260.520833333336</c:v>
                </c:pt>
                <c:pt idx="4101">
                  <c:v>41260.541666666664</c:v>
                </c:pt>
                <c:pt idx="4102">
                  <c:v>41260.5625</c:v>
                </c:pt>
                <c:pt idx="4103">
                  <c:v>41260.583333333336</c:v>
                </c:pt>
                <c:pt idx="4104">
                  <c:v>41260.604166666664</c:v>
                </c:pt>
                <c:pt idx="4105">
                  <c:v>41260.625</c:v>
                </c:pt>
                <c:pt idx="4106">
                  <c:v>41260.645833333336</c:v>
                </c:pt>
                <c:pt idx="4107">
                  <c:v>41260.666666666664</c:v>
                </c:pt>
                <c:pt idx="4108">
                  <c:v>41260.6875</c:v>
                </c:pt>
                <c:pt idx="4109">
                  <c:v>41260.708333333336</c:v>
                </c:pt>
                <c:pt idx="4110">
                  <c:v>41260.729166666664</c:v>
                </c:pt>
                <c:pt idx="4111">
                  <c:v>41260.75</c:v>
                </c:pt>
                <c:pt idx="4112">
                  <c:v>41260.770833333336</c:v>
                </c:pt>
                <c:pt idx="4113">
                  <c:v>41260.791666666664</c:v>
                </c:pt>
                <c:pt idx="4114">
                  <c:v>41260.8125</c:v>
                </c:pt>
                <c:pt idx="4115">
                  <c:v>41260.833333333336</c:v>
                </c:pt>
                <c:pt idx="4116">
                  <c:v>41260.854166666664</c:v>
                </c:pt>
                <c:pt idx="4117">
                  <c:v>41260.875</c:v>
                </c:pt>
                <c:pt idx="4118">
                  <c:v>41260.895833333336</c:v>
                </c:pt>
                <c:pt idx="4119">
                  <c:v>41260.916666666664</c:v>
                </c:pt>
                <c:pt idx="4120">
                  <c:v>41260.9375</c:v>
                </c:pt>
                <c:pt idx="4121">
                  <c:v>41260.958333333336</c:v>
                </c:pt>
                <c:pt idx="4122">
                  <c:v>41260.979166666664</c:v>
                </c:pt>
                <c:pt idx="4123">
                  <c:v>41261</c:v>
                </c:pt>
                <c:pt idx="4124">
                  <c:v>41261.020833333336</c:v>
                </c:pt>
                <c:pt idx="4125">
                  <c:v>41261.041666666664</c:v>
                </c:pt>
                <c:pt idx="4126">
                  <c:v>41261.0625</c:v>
                </c:pt>
                <c:pt idx="4127">
                  <c:v>41261.083333333336</c:v>
                </c:pt>
                <c:pt idx="4128">
                  <c:v>41261.104166666664</c:v>
                </c:pt>
                <c:pt idx="4129">
                  <c:v>41261.125</c:v>
                </c:pt>
                <c:pt idx="4130">
                  <c:v>41261.145833333336</c:v>
                </c:pt>
                <c:pt idx="4131">
                  <c:v>41261.166666666664</c:v>
                </c:pt>
                <c:pt idx="4132">
                  <c:v>41261.1875</c:v>
                </c:pt>
                <c:pt idx="4133">
                  <c:v>41261.208333333336</c:v>
                </c:pt>
                <c:pt idx="4134">
                  <c:v>41261.229166666664</c:v>
                </c:pt>
                <c:pt idx="4135">
                  <c:v>41261.25</c:v>
                </c:pt>
                <c:pt idx="4136">
                  <c:v>41261.270833333336</c:v>
                </c:pt>
                <c:pt idx="4137">
                  <c:v>41261.291666666664</c:v>
                </c:pt>
                <c:pt idx="4138">
                  <c:v>41261.3125</c:v>
                </c:pt>
                <c:pt idx="4139">
                  <c:v>41261.333333333336</c:v>
                </c:pt>
                <c:pt idx="4140">
                  <c:v>41261.354166666664</c:v>
                </c:pt>
                <c:pt idx="4141">
                  <c:v>41261.375</c:v>
                </c:pt>
                <c:pt idx="4142">
                  <c:v>41261.395833333336</c:v>
                </c:pt>
                <c:pt idx="4143">
                  <c:v>41261.416666666664</c:v>
                </c:pt>
                <c:pt idx="4144">
                  <c:v>41261.4375</c:v>
                </c:pt>
                <c:pt idx="4145">
                  <c:v>41261.458333333336</c:v>
                </c:pt>
                <c:pt idx="4146">
                  <c:v>41261.479166666664</c:v>
                </c:pt>
                <c:pt idx="4147">
                  <c:v>41261.5</c:v>
                </c:pt>
                <c:pt idx="4148">
                  <c:v>41261.520833333336</c:v>
                </c:pt>
                <c:pt idx="4149">
                  <c:v>41261.541666666664</c:v>
                </c:pt>
                <c:pt idx="4150">
                  <c:v>41261.5625</c:v>
                </c:pt>
                <c:pt idx="4151">
                  <c:v>41261.583333333336</c:v>
                </c:pt>
                <c:pt idx="4152">
                  <c:v>41261.604166666664</c:v>
                </c:pt>
                <c:pt idx="4153">
                  <c:v>41261.625</c:v>
                </c:pt>
                <c:pt idx="4154">
                  <c:v>41261.645833333336</c:v>
                </c:pt>
                <c:pt idx="4155">
                  <c:v>41261.666666666664</c:v>
                </c:pt>
                <c:pt idx="4156">
                  <c:v>41261.6875</c:v>
                </c:pt>
                <c:pt idx="4157">
                  <c:v>41261.708333333336</c:v>
                </c:pt>
                <c:pt idx="4158">
                  <c:v>41261.729166666664</c:v>
                </c:pt>
                <c:pt idx="4159">
                  <c:v>41261.75</c:v>
                </c:pt>
                <c:pt idx="4160">
                  <c:v>41261.770833333336</c:v>
                </c:pt>
                <c:pt idx="4161">
                  <c:v>41261.791666666664</c:v>
                </c:pt>
                <c:pt idx="4162">
                  <c:v>41261.8125</c:v>
                </c:pt>
                <c:pt idx="4163">
                  <c:v>41261.833333333336</c:v>
                </c:pt>
                <c:pt idx="4164">
                  <c:v>41261.854166666664</c:v>
                </c:pt>
                <c:pt idx="4165">
                  <c:v>41261.875</c:v>
                </c:pt>
                <c:pt idx="4166">
                  <c:v>41261.895833333336</c:v>
                </c:pt>
                <c:pt idx="4167">
                  <c:v>41261.916666666664</c:v>
                </c:pt>
                <c:pt idx="4168">
                  <c:v>41261.9375</c:v>
                </c:pt>
                <c:pt idx="4169">
                  <c:v>41261.958333333336</c:v>
                </c:pt>
                <c:pt idx="4170">
                  <c:v>41261.979166666664</c:v>
                </c:pt>
                <c:pt idx="4171">
                  <c:v>41262</c:v>
                </c:pt>
                <c:pt idx="4172">
                  <c:v>41262.020833333336</c:v>
                </c:pt>
                <c:pt idx="4173">
                  <c:v>41262.041666666664</c:v>
                </c:pt>
                <c:pt idx="4174">
                  <c:v>41262.0625</c:v>
                </c:pt>
                <c:pt idx="4175">
                  <c:v>41262.083333333336</c:v>
                </c:pt>
                <c:pt idx="4176">
                  <c:v>41262.104166666664</c:v>
                </c:pt>
                <c:pt idx="4177">
                  <c:v>41262.125</c:v>
                </c:pt>
                <c:pt idx="4178">
                  <c:v>41262.145833333336</c:v>
                </c:pt>
                <c:pt idx="4179">
                  <c:v>41262.166666666664</c:v>
                </c:pt>
                <c:pt idx="4180">
                  <c:v>41262.1875</c:v>
                </c:pt>
                <c:pt idx="4181">
                  <c:v>41262.208333333336</c:v>
                </c:pt>
                <c:pt idx="4182">
                  <c:v>41262.229166666664</c:v>
                </c:pt>
                <c:pt idx="4183">
                  <c:v>41262.25</c:v>
                </c:pt>
                <c:pt idx="4184">
                  <c:v>41262.270833333336</c:v>
                </c:pt>
                <c:pt idx="4185">
                  <c:v>41262.291666666664</c:v>
                </c:pt>
                <c:pt idx="4186">
                  <c:v>41262.3125</c:v>
                </c:pt>
                <c:pt idx="4187">
                  <c:v>41262.333333333336</c:v>
                </c:pt>
                <c:pt idx="4188">
                  <c:v>41262.354166666664</c:v>
                </c:pt>
                <c:pt idx="4189">
                  <c:v>41262.375</c:v>
                </c:pt>
                <c:pt idx="4190">
                  <c:v>41262.395833333336</c:v>
                </c:pt>
                <c:pt idx="4191">
                  <c:v>41262.416666666664</c:v>
                </c:pt>
                <c:pt idx="4192">
                  <c:v>41262.4375</c:v>
                </c:pt>
                <c:pt idx="4193">
                  <c:v>41262.458333333336</c:v>
                </c:pt>
                <c:pt idx="4194">
                  <c:v>41262.479166666664</c:v>
                </c:pt>
                <c:pt idx="4195">
                  <c:v>41262.5</c:v>
                </c:pt>
                <c:pt idx="4196">
                  <c:v>41262.520833333336</c:v>
                </c:pt>
                <c:pt idx="4197">
                  <c:v>41262.541666666664</c:v>
                </c:pt>
                <c:pt idx="4198">
                  <c:v>41262.5625</c:v>
                </c:pt>
                <c:pt idx="4199">
                  <c:v>41262.583333333336</c:v>
                </c:pt>
                <c:pt idx="4200">
                  <c:v>41262.604166666664</c:v>
                </c:pt>
                <c:pt idx="4201">
                  <c:v>41262.625</c:v>
                </c:pt>
                <c:pt idx="4202">
                  <c:v>41262.645833333336</c:v>
                </c:pt>
                <c:pt idx="4203">
                  <c:v>41262.666666666664</c:v>
                </c:pt>
                <c:pt idx="4204">
                  <c:v>41262.6875</c:v>
                </c:pt>
                <c:pt idx="4205">
                  <c:v>41262.708333333336</c:v>
                </c:pt>
                <c:pt idx="4206">
                  <c:v>41262.729166666664</c:v>
                </c:pt>
                <c:pt idx="4207">
                  <c:v>41262.75</c:v>
                </c:pt>
                <c:pt idx="4208">
                  <c:v>41262.770833333336</c:v>
                </c:pt>
                <c:pt idx="4209">
                  <c:v>41262.791666666664</c:v>
                </c:pt>
                <c:pt idx="4210">
                  <c:v>41262.8125</c:v>
                </c:pt>
                <c:pt idx="4211">
                  <c:v>41262.833333333336</c:v>
                </c:pt>
                <c:pt idx="4212">
                  <c:v>41262.854166666664</c:v>
                </c:pt>
                <c:pt idx="4213">
                  <c:v>41262.875</c:v>
                </c:pt>
                <c:pt idx="4214">
                  <c:v>41262.895833333336</c:v>
                </c:pt>
                <c:pt idx="4215">
                  <c:v>41262.916666666664</c:v>
                </c:pt>
                <c:pt idx="4216">
                  <c:v>41262.9375</c:v>
                </c:pt>
                <c:pt idx="4217">
                  <c:v>41262.958333333336</c:v>
                </c:pt>
                <c:pt idx="4218">
                  <c:v>41262.979166666664</c:v>
                </c:pt>
                <c:pt idx="4219">
                  <c:v>41263</c:v>
                </c:pt>
                <c:pt idx="4220">
                  <c:v>41263.020833333336</c:v>
                </c:pt>
                <c:pt idx="4221">
                  <c:v>41263.041666666664</c:v>
                </c:pt>
                <c:pt idx="4222">
                  <c:v>41263.0625</c:v>
                </c:pt>
                <c:pt idx="4223">
                  <c:v>41263.083333333336</c:v>
                </c:pt>
                <c:pt idx="4224">
                  <c:v>41263.104166666664</c:v>
                </c:pt>
                <c:pt idx="4225">
                  <c:v>41263.125</c:v>
                </c:pt>
                <c:pt idx="4226">
                  <c:v>41263.145833333336</c:v>
                </c:pt>
                <c:pt idx="4227">
                  <c:v>41263.166666666664</c:v>
                </c:pt>
                <c:pt idx="4228">
                  <c:v>41263.1875</c:v>
                </c:pt>
                <c:pt idx="4229">
                  <c:v>41263.208333333336</c:v>
                </c:pt>
                <c:pt idx="4230">
                  <c:v>41263.229166666664</c:v>
                </c:pt>
                <c:pt idx="4231">
                  <c:v>41263.25</c:v>
                </c:pt>
                <c:pt idx="4232">
                  <c:v>41263.270833333336</c:v>
                </c:pt>
                <c:pt idx="4233">
                  <c:v>41263.291666666664</c:v>
                </c:pt>
                <c:pt idx="4234">
                  <c:v>41263.3125</c:v>
                </c:pt>
                <c:pt idx="4235">
                  <c:v>41263.333333333336</c:v>
                </c:pt>
                <c:pt idx="4236">
                  <c:v>41263.354166666664</c:v>
                </c:pt>
                <c:pt idx="4237">
                  <c:v>41263.375</c:v>
                </c:pt>
                <c:pt idx="4238">
                  <c:v>41263.395833333336</c:v>
                </c:pt>
                <c:pt idx="4239">
                  <c:v>41263.416666666664</c:v>
                </c:pt>
                <c:pt idx="4240">
                  <c:v>41263.4375</c:v>
                </c:pt>
                <c:pt idx="4241">
                  <c:v>41263.458333333336</c:v>
                </c:pt>
                <c:pt idx="4242">
                  <c:v>41263.479166666664</c:v>
                </c:pt>
                <c:pt idx="4243">
                  <c:v>41263.5</c:v>
                </c:pt>
                <c:pt idx="4244">
                  <c:v>41263.520833333336</c:v>
                </c:pt>
                <c:pt idx="4245">
                  <c:v>41263.541666666664</c:v>
                </c:pt>
                <c:pt idx="4246">
                  <c:v>41263.5625</c:v>
                </c:pt>
                <c:pt idx="4247">
                  <c:v>41263.583333333336</c:v>
                </c:pt>
                <c:pt idx="4248">
                  <c:v>41263.604166666664</c:v>
                </c:pt>
                <c:pt idx="4249">
                  <c:v>41263.625</c:v>
                </c:pt>
                <c:pt idx="4250">
                  <c:v>41263.645833333336</c:v>
                </c:pt>
                <c:pt idx="4251">
                  <c:v>41263.666666666664</c:v>
                </c:pt>
                <c:pt idx="4252">
                  <c:v>41263.6875</c:v>
                </c:pt>
                <c:pt idx="4253">
                  <c:v>41263.708333333336</c:v>
                </c:pt>
                <c:pt idx="4254">
                  <c:v>41263.729166666664</c:v>
                </c:pt>
                <c:pt idx="4255">
                  <c:v>41263.75</c:v>
                </c:pt>
                <c:pt idx="4256">
                  <c:v>41263.770833333336</c:v>
                </c:pt>
                <c:pt idx="4257">
                  <c:v>41263.791666666664</c:v>
                </c:pt>
                <c:pt idx="4258">
                  <c:v>41263.8125</c:v>
                </c:pt>
                <c:pt idx="4259">
                  <c:v>41263.833333333336</c:v>
                </c:pt>
                <c:pt idx="4260">
                  <c:v>41263.854166666664</c:v>
                </c:pt>
                <c:pt idx="4261">
                  <c:v>41263.875</c:v>
                </c:pt>
                <c:pt idx="4262">
                  <c:v>41263.895833333336</c:v>
                </c:pt>
                <c:pt idx="4263">
                  <c:v>41263.916666666664</c:v>
                </c:pt>
                <c:pt idx="4264">
                  <c:v>41263.9375</c:v>
                </c:pt>
                <c:pt idx="4265">
                  <c:v>41263.958333333336</c:v>
                </c:pt>
                <c:pt idx="4266">
                  <c:v>41263.979166666664</c:v>
                </c:pt>
                <c:pt idx="4267">
                  <c:v>41264</c:v>
                </c:pt>
                <c:pt idx="4268">
                  <c:v>41264.020833333336</c:v>
                </c:pt>
                <c:pt idx="4269">
                  <c:v>41264.041666666664</c:v>
                </c:pt>
                <c:pt idx="4270">
                  <c:v>41264.0625</c:v>
                </c:pt>
                <c:pt idx="4271">
                  <c:v>41264.083333333336</c:v>
                </c:pt>
                <c:pt idx="4272">
                  <c:v>41264.104166666664</c:v>
                </c:pt>
                <c:pt idx="4273">
                  <c:v>41264.125</c:v>
                </c:pt>
                <c:pt idx="4274">
                  <c:v>41264.145833333336</c:v>
                </c:pt>
                <c:pt idx="4275">
                  <c:v>41264.166666666664</c:v>
                </c:pt>
                <c:pt idx="4276">
                  <c:v>41264.1875</c:v>
                </c:pt>
                <c:pt idx="4277">
                  <c:v>41264.208333333336</c:v>
                </c:pt>
                <c:pt idx="4278">
                  <c:v>41264.229166666664</c:v>
                </c:pt>
                <c:pt idx="4279">
                  <c:v>41264.25</c:v>
                </c:pt>
                <c:pt idx="4280">
                  <c:v>41264.270833333336</c:v>
                </c:pt>
                <c:pt idx="4281">
                  <c:v>41264.291666666664</c:v>
                </c:pt>
                <c:pt idx="4282">
                  <c:v>41264.3125</c:v>
                </c:pt>
                <c:pt idx="4283">
                  <c:v>41264.333333333336</c:v>
                </c:pt>
                <c:pt idx="4284">
                  <c:v>41264.354166666664</c:v>
                </c:pt>
                <c:pt idx="4285">
                  <c:v>41264.375</c:v>
                </c:pt>
                <c:pt idx="4286">
                  <c:v>41264.395833333336</c:v>
                </c:pt>
                <c:pt idx="4287">
                  <c:v>41264.416666666664</c:v>
                </c:pt>
                <c:pt idx="4288">
                  <c:v>41264.4375</c:v>
                </c:pt>
                <c:pt idx="4289">
                  <c:v>41264.458333333336</c:v>
                </c:pt>
                <c:pt idx="4290">
                  <c:v>41264.479166666664</c:v>
                </c:pt>
                <c:pt idx="4291">
                  <c:v>41264.5</c:v>
                </c:pt>
                <c:pt idx="4292">
                  <c:v>41264.520833333336</c:v>
                </c:pt>
                <c:pt idx="4293">
                  <c:v>41264.541666666664</c:v>
                </c:pt>
                <c:pt idx="4294">
                  <c:v>41264.5625</c:v>
                </c:pt>
                <c:pt idx="4295">
                  <c:v>41264.583333333336</c:v>
                </c:pt>
                <c:pt idx="4296">
                  <c:v>41264.604166666664</c:v>
                </c:pt>
                <c:pt idx="4297">
                  <c:v>41264.625</c:v>
                </c:pt>
                <c:pt idx="4298">
                  <c:v>41264.645833333336</c:v>
                </c:pt>
                <c:pt idx="4299">
                  <c:v>41264.666666666664</c:v>
                </c:pt>
                <c:pt idx="4300">
                  <c:v>41264.6875</c:v>
                </c:pt>
                <c:pt idx="4301">
                  <c:v>41264.708333333336</c:v>
                </c:pt>
                <c:pt idx="4302">
                  <c:v>41264.729166666664</c:v>
                </c:pt>
                <c:pt idx="4303">
                  <c:v>41264.75</c:v>
                </c:pt>
                <c:pt idx="4304">
                  <c:v>41264.770833333336</c:v>
                </c:pt>
                <c:pt idx="4305">
                  <c:v>41264.791666666664</c:v>
                </c:pt>
                <c:pt idx="4306">
                  <c:v>41264.8125</c:v>
                </c:pt>
                <c:pt idx="4307">
                  <c:v>41264.833333333336</c:v>
                </c:pt>
                <c:pt idx="4308">
                  <c:v>41264.854166666664</c:v>
                </c:pt>
                <c:pt idx="4309">
                  <c:v>41264.875</c:v>
                </c:pt>
                <c:pt idx="4310">
                  <c:v>41264.895833333336</c:v>
                </c:pt>
                <c:pt idx="4311">
                  <c:v>41264.916666666664</c:v>
                </c:pt>
                <c:pt idx="4312">
                  <c:v>41264.9375</c:v>
                </c:pt>
                <c:pt idx="4313">
                  <c:v>41264.958333333336</c:v>
                </c:pt>
                <c:pt idx="4314">
                  <c:v>41264.979166666664</c:v>
                </c:pt>
                <c:pt idx="4315">
                  <c:v>41265</c:v>
                </c:pt>
                <c:pt idx="4316">
                  <c:v>41265.020833333336</c:v>
                </c:pt>
                <c:pt idx="4317">
                  <c:v>41265.041666666664</c:v>
                </c:pt>
                <c:pt idx="4318">
                  <c:v>41265.0625</c:v>
                </c:pt>
                <c:pt idx="4319">
                  <c:v>41265.083333333336</c:v>
                </c:pt>
                <c:pt idx="4320">
                  <c:v>41265.104166666664</c:v>
                </c:pt>
                <c:pt idx="4321">
                  <c:v>41265.125</c:v>
                </c:pt>
                <c:pt idx="4322">
                  <c:v>41265.145833333336</c:v>
                </c:pt>
                <c:pt idx="4323">
                  <c:v>41265.166666666664</c:v>
                </c:pt>
                <c:pt idx="4324">
                  <c:v>41265.1875</c:v>
                </c:pt>
                <c:pt idx="4325">
                  <c:v>41265.208333333336</c:v>
                </c:pt>
                <c:pt idx="4326">
                  <c:v>41265.229166666664</c:v>
                </c:pt>
                <c:pt idx="4327">
                  <c:v>41265.25</c:v>
                </c:pt>
                <c:pt idx="4328">
                  <c:v>41265.270833333336</c:v>
                </c:pt>
                <c:pt idx="4329">
                  <c:v>41265.291666666664</c:v>
                </c:pt>
                <c:pt idx="4330">
                  <c:v>41265.3125</c:v>
                </c:pt>
                <c:pt idx="4331">
                  <c:v>41265.333333333336</c:v>
                </c:pt>
                <c:pt idx="4332">
                  <c:v>41265.354166666664</c:v>
                </c:pt>
                <c:pt idx="4333">
                  <c:v>41265.375</c:v>
                </c:pt>
                <c:pt idx="4334">
                  <c:v>41265.395833333336</c:v>
                </c:pt>
                <c:pt idx="4335">
                  <c:v>41265.416666666664</c:v>
                </c:pt>
                <c:pt idx="4336">
                  <c:v>41265.4375</c:v>
                </c:pt>
                <c:pt idx="4337">
                  <c:v>41265.458333333336</c:v>
                </c:pt>
                <c:pt idx="4338">
                  <c:v>41265.479166666664</c:v>
                </c:pt>
                <c:pt idx="4339">
                  <c:v>41265.5</c:v>
                </c:pt>
                <c:pt idx="4340">
                  <c:v>41265.520833333336</c:v>
                </c:pt>
                <c:pt idx="4341">
                  <c:v>41265.541666666664</c:v>
                </c:pt>
                <c:pt idx="4342">
                  <c:v>41265.5625</c:v>
                </c:pt>
                <c:pt idx="4343">
                  <c:v>41265.583333333336</c:v>
                </c:pt>
                <c:pt idx="4344">
                  <c:v>41265.604166666664</c:v>
                </c:pt>
                <c:pt idx="4345">
                  <c:v>41265.625</c:v>
                </c:pt>
                <c:pt idx="4346">
                  <c:v>41265.645833333336</c:v>
                </c:pt>
                <c:pt idx="4347">
                  <c:v>41265.666666666664</c:v>
                </c:pt>
                <c:pt idx="4348">
                  <c:v>41265.6875</c:v>
                </c:pt>
                <c:pt idx="4349">
                  <c:v>41265.708333333336</c:v>
                </c:pt>
                <c:pt idx="4350">
                  <c:v>41265.729166666664</c:v>
                </c:pt>
                <c:pt idx="4351">
                  <c:v>41265.75</c:v>
                </c:pt>
                <c:pt idx="4352">
                  <c:v>41265.770833333336</c:v>
                </c:pt>
                <c:pt idx="4353">
                  <c:v>41265.791666666664</c:v>
                </c:pt>
                <c:pt idx="4354">
                  <c:v>41265.8125</c:v>
                </c:pt>
                <c:pt idx="4355">
                  <c:v>41265.833333333336</c:v>
                </c:pt>
                <c:pt idx="4356">
                  <c:v>41265.854166666664</c:v>
                </c:pt>
                <c:pt idx="4357">
                  <c:v>41265.875</c:v>
                </c:pt>
                <c:pt idx="4358">
                  <c:v>41265.895833333336</c:v>
                </c:pt>
                <c:pt idx="4359">
                  <c:v>41265.916666666664</c:v>
                </c:pt>
                <c:pt idx="4360">
                  <c:v>41265.9375</c:v>
                </c:pt>
                <c:pt idx="4361">
                  <c:v>41265.958333333336</c:v>
                </c:pt>
                <c:pt idx="4362">
                  <c:v>41265.979166666664</c:v>
                </c:pt>
                <c:pt idx="4363">
                  <c:v>41266</c:v>
                </c:pt>
                <c:pt idx="4364">
                  <c:v>41266.020833333336</c:v>
                </c:pt>
                <c:pt idx="4365">
                  <c:v>41266.041666666664</c:v>
                </c:pt>
                <c:pt idx="4366">
                  <c:v>41266.0625</c:v>
                </c:pt>
                <c:pt idx="4367">
                  <c:v>41266.083333333336</c:v>
                </c:pt>
                <c:pt idx="4368">
                  <c:v>41266.104166666664</c:v>
                </c:pt>
                <c:pt idx="4369">
                  <c:v>41266.125</c:v>
                </c:pt>
                <c:pt idx="4370">
                  <c:v>41266.145833333336</c:v>
                </c:pt>
                <c:pt idx="4371">
                  <c:v>41266.166666666664</c:v>
                </c:pt>
                <c:pt idx="4372">
                  <c:v>41266.1875</c:v>
                </c:pt>
                <c:pt idx="4373">
                  <c:v>41266.208333333336</c:v>
                </c:pt>
                <c:pt idx="4374">
                  <c:v>41266.229166666664</c:v>
                </c:pt>
                <c:pt idx="4375">
                  <c:v>41266.25</c:v>
                </c:pt>
                <c:pt idx="4376">
                  <c:v>41266.270833333336</c:v>
                </c:pt>
                <c:pt idx="4377">
                  <c:v>41266.291666666664</c:v>
                </c:pt>
                <c:pt idx="4378">
                  <c:v>41266.3125</c:v>
                </c:pt>
                <c:pt idx="4379">
                  <c:v>41266.333333333336</c:v>
                </c:pt>
                <c:pt idx="4380">
                  <c:v>41266.354166666664</c:v>
                </c:pt>
                <c:pt idx="4381">
                  <c:v>41266.375</c:v>
                </c:pt>
                <c:pt idx="4382">
                  <c:v>41266.395833333336</c:v>
                </c:pt>
                <c:pt idx="4383">
                  <c:v>41266.416666666664</c:v>
                </c:pt>
                <c:pt idx="4384">
                  <c:v>41266.4375</c:v>
                </c:pt>
                <c:pt idx="4385">
                  <c:v>41266.458333333336</c:v>
                </c:pt>
                <c:pt idx="4386">
                  <c:v>41266.479166666664</c:v>
                </c:pt>
                <c:pt idx="4387">
                  <c:v>41266.5</c:v>
                </c:pt>
                <c:pt idx="4388">
                  <c:v>41266.520833333336</c:v>
                </c:pt>
                <c:pt idx="4389">
                  <c:v>41266.541666666664</c:v>
                </c:pt>
                <c:pt idx="4390">
                  <c:v>41266.5625</c:v>
                </c:pt>
                <c:pt idx="4391">
                  <c:v>41266.583333333336</c:v>
                </c:pt>
                <c:pt idx="4392">
                  <c:v>41266.604166666664</c:v>
                </c:pt>
                <c:pt idx="4393">
                  <c:v>41266.625</c:v>
                </c:pt>
                <c:pt idx="4394">
                  <c:v>41266.645833333336</c:v>
                </c:pt>
                <c:pt idx="4395">
                  <c:v>41266.666666666664</c:v>
                </c:pt>
                <c:pt idx="4396">
                  <c:v>41266.6875</c:v>
                </c:pt>
                <c:pt idx="4397">
                  <c:v>41266.708333333336</c:v>
                </c:pt>
                <c:pt idx="4398">
                  <c:v>41266.729166666664</c:v>
                </c:pt>
                <c:pt idx="4399">
                  <c:v>41266.75</c:v>
                </c:pt>
                <c:pt idx="4400">
                  <c:v>41266.770833333336</c:v>
                </c:pt>
                <c:pt idx="4401">
                  <c:v>41266.791666666664</c:v>
                </c:pt>
                <c:pt idx="4402">
                  <c:v>41266.8125</c:v>
                </c:pt>
                <c:pt idx="4403">
                  <c:v>41266.833333333336</c:v>
                </c:pt>
                <c:pt idx="4404">
                  <c:v>41266.854166666664</c:v>
                </c:pt>
                <c:pt idx="4405">
                  <c:v>41266.875</c:v>
                </c:pt>
                <c:pt idx="4406">
                  <c:v>41266.895833333336</c:v>
                </c:pt>
                <c:pt idx="4407">
                  <c:v>41266.916666666664</c:v>
                </c:pt>
                <c:pt idx="4408">
                  <c:v>41266.9375</c:v>
                </c:pt>
                <c:pt idx="4409">
                  <c:v>41266.958333333336</c:v>
                </c:pt>
                <c:pt idx="4410">
                  <c:v>41266.979166666664</c:v>
                </c:pt>
                <c:pt idx="4411">
                  <c:v>41267</c:v>
                </c:pt>
                <c:pt idx="4412">
                  <c:v>41267.020833333336</c:v>
                </c:pt>
                <c:pt idx="4413">
                  <c:v>41267.041666666664</c:v>
                </c:pt>
                <c:pt idx="4414">
                  <c:v>41267.0625</c:v>
                </c:pt>
                <c:pt idx="4415">
                  <c:v>41267.083333333336</c:v>
                </c:pt>
                <c:pt idx="4416">
                  <c:v>41267.104166666664</c:v>
                </c:pt>
                <c:pt idx="4417">
                  <c:v>41267.125</c:v>
                </c:pt>
                <c:pt idx="4418">
                  <c:v>41267.145833333336</c:v>
                </c:pt>
                <c:pt idx="4419">
                  <c:v>41267.166666666664</c:v>
                </c:pt>
                <c:pt idx="4420">
                  <c:v>41267.1875</c:v>
                </c:pt>
                <c:pt idx="4421">
                  <c:v>41267.208333333336</c:v>
                </c:pt>
                <c:pt idx="4422">
                  <c:v>41267.229166666664</c:v>
                </c:pt>
                <c:pt idx="4423">
                  <c:v>41267.25</c:v>
                </c:pt>
                <c:pt idx="4424">
                  <c:v>41267.270833333336</c:v>
                </c:pt>
                <c:pt idx="4425">
                  <c:v>41267.291666666664</c:v>
                </c:pt>
                <c:pt idx="4426">
                  <c:v>41267.3125</c:v>
                </c:pt>
                <c:pt idx="4427">
                  <c:v>41267.333333333336</c:v>
                </c:pt>
                <c:pt idx="4428">
                  <c:v>41267.354166666664</c:v>
                </c:pt>
                <c:pt idx="4429">
                  <c:v>41267.375</c:v>
                </c:pt>
                <c:pt idx="4430">
                  <c:v>41267.395833333336</c:v>
                </c:pt>
                <c:pt idx="4431">
                  <c:v>41267.416666666664</c:v>
                </c:pt>
                <c:pt idx="4432">
                  <c:v>41267.4375</c:v>
                </c:pt>
                <c:pt idx="4433">
                  <c:v>41267.458333333336</c:v>
                </c:pt>
                <c:pt idx="4434">
                  <c:v>41267.479166666664</c:v>
                </c:pt>
                <c:pt idx="4435">
                  <c:v>41267.5</c:v>
                </c:pt>
                <c:pt idx="4436">
                  <c:v>41267.520833333336</c:v>
                </c:pt>
                <c:pt idx="4437">
                  <c:v>41267.541666666664</c:v>
                </c:pt>
                <c:pt idx="4438">
                  <c:v>41267.5625</c:v>
                </c:pt>
                <c:pt idx="4439">
                  <c:v>41267.583333333336</c:v>
                </c:pt>
                <c:pt idx="4440">
                  <c:v>41267.604166666664</c:v>
                </c:pt>
                <c:pt idx="4441">
                  <c:v>41267.625</c:v>
                </c:pt>
                <c:pt idx="4442">
                  <c:v>41267.645833333336</c:v>
                </c:pt>
                <c:pt idx="4443">
                  <c:v>41267.666666666664</c:v>
                </c:pt>
                <c:pt idx="4444">
                  <c:v>41267.6875</c:v>
                </c:pt>
                <c:pt idx="4445">
                  <c:v>41267.708333333336</c:v>
                </c:pt>
                <c:pt idx="4446">
                  <c:v>41267.729166666664</c:v>
                </c:pt>
                <c:pt idx="4447">
                  <c:v>41267.75</c:v>
                </c:pt>
                <c:pt idx="4448">
                  <c:v>41267.770833333336</c:v>
                </c:pt>
                <c:pt idx="4449">
                  <c:v>41267.791666666664</c:v>
                </c:pt>
                <c:pt idx="4450">
                  <c:v>41267.8125</c:v>
                </c:pt>
                <c:pt idx="4451">
                  <c:v>41267.833333333336</c:v>
                </c:pt>
                <c:pt idx="4452">
                  <c:v>41267.854166666664</c:v>
                </c:pt>
                <c:pt idx="4453">
                  <c:v>41267.875</c:v>
                </c:pt>
                <c:pt idx="4454">
                  <c:v>41267.895833333336</c:v>
                </c:pt>
                <c:pt idx="4455">
                  <c:v>41267.916666666664</c:v>
                </c:pt>
                <c:pt idx="4456">
                  <c:v>41267.9375</c:v>
                </c:pt>
                <c:pt idx="4457">
                  <c:v>41267.958333333336</c:v>
                </c:pt>
                <c:pt idx="4458">
                  <c:v>41267.979166666664</c:v>
                </c:pt>
                <c:pt idx="4459">
                  <c:v>41268</c:v>
                </c:pt>
                <c:pt idx="4460">
                  <c:v>41268.020833333336</c:v>
                </c:pt>
                <c:pt idx="4461">
                  <c:v>41268.041666666664</c:v>
                </c:pt>
                <c:pt idx="4462">
                  <c:v>41268.0625</c:v>
                </c:pt>
                <c:pt idx="4463">
                  <c:v>41268.083333333336</c:v>
                </c:pt>
                <c:pt idx="4464">
                  <c:v>41268.104166666664</c:v>
                </c:pt>
                <c:pt idx="4465">
                  <c:v>41268.125</c:v>
                </c:pt>
                <c:pt idx="4466">
                  <c:v>41268.145833333336</c:v>
                </c:pt>
                <c:pt idx="4467">
                  <c:v>41268.166666666664</c:v>
                </c:pt>
                <c:pt idx="4468">
                  <c:v>41268.1875</c:v>
                </c:pt>
                <c:pt idx="4469">
                  <c:v>41268.208333333336</c:v>
                </c:pt>
                <c:pt idx="4470">
                  <c:v>41268.229166666664</c:v>
                </c:pt>
                <c:pt idx="4471">
                  <c:v>41268.25</c:v>
                </c:pt>
                <c:pt idx="4472">
                  <c:v>41268.270833333336</c:v>
                </c:pt>
                <c:pt idx="4473">
                  <c:v>41268.291666666664</c:v>
                </c:pt>
                <c:pt idx="4474">
                  <c:v>41268.3125</c:v>
                </c:pt>
                <c:pt idx="4475">
                  <c:v>41268.333333333336</c:v>
                </c:pt>
                <c:pt idx="4476">
                  <c:v>41268.354166666664</c:v>
                </c:pt>
                <c:pt idx="4477">
                  <c:v>41268.375</c:v>
                </c:pt>
                <c:pt idx="4478">
                  <c:v>41268.395833333336</c:v>
                </c:pt>
                <c:pt idx="4479">
                  <c:v>41268.416666666664</c:v>
                </c:pt>
                <c:pt idx="4480">
                  <c:v>41268.4375</c:v>
                </c:pt>
                <c:pt idx="4481">
                  <c:v>41268.458333333336</c:v>
                </c:pt>
                <c:pt idx="4482">
                  <c:v>41268.479166666664</c:v>
                </c:pt>
                <c:pt idx="4483">
                  <c:v>41268.5</c:v>
                </c:pt>
                <c:pt idx="4484">
                  <c:v>41268.520833333336</c:v>
                </c:pt>
                <c:pt idx="4485">
                  <c:v>41268.541666666664</c:v>
                </c:pt>
                <c:pt idx="4486">
                  <c:v>41268.5625</c:v>
                </c:pt>
                <c:pt idx="4487">
                  <c:v>41268.583333333336</c:v>
                </c:pt>
                <c:pt idx="4488">
                  <c:v>41268.604166666664</c:v>
                </c:pt>
                <c:pt idx="4489">
                  <c:v>41268.625</c:v>
                </c:pt>
                <c:pt idx="4490">
                  <c:v>41268.645833333336</c:v>
                </c:pt>
                <c:pt idx="4491">
                  <c:v>41268.666666666664</c:v>
                </c:pt>
                <c:pt idx="4492">
                  <c:v>41268.6875</c:v>
                </c:pt>
                <c:pt idx="4493">
                  <c:v>41268.708333333336</c:v>
                </c:pt>
                <c:pt idx="4494">
                  <c:v>41268.729166666664</c:v>
                </c:pt>
                <c:pt idx="4495">
                  <c:v>41268.75</c:v>
                </c:pt>
                <c:pt idx="4496">
                  <c:v>41268.770833333336</c:v>
                </c:pt>
                <c:pt idx="4497">
                  <c:v>41268.791666666664</c:v>
                </c:pt>
                <c:pt idx="4498">
                  <c:v>41268.8125</c:v>
                </c:pt>
                <c:pt idx="4499">
                  <c:v>41268.833333333336</c:v>
                </c:pt>
                <c:pt idx="4500">
                  <c:v>41268.854166666664</c:v>
                </c:pt>
                <c:pt idx="4501">
                  <c:v>41268.875</c:v>
                </c:pt>
                <c:pt idx="4502">
                  <c:v>41268.895833333336</c:v>
                </c:pt>
                <c:pt idx="4503">
                  <c:v>41268.916666666664</c:v>
                </c:pt>
                <c:pt idx="4504">
                  <c:v>41268.9375</c:v>
                </c:pt>
                <c:pt idx="4505">
                  <c:v>41268.958333333336</c:v>
                </c:pt>
                <c:pt idx="4506">
                  <c:v>41268.979166666664</c:v>
                </c:pt>
                <c:pt idx="4507">
                  <c:v>41269</c:v>
                </c:pt>
                <c:pt idx="4508">
                  <c:v>41269.020833333336</c:v>
                </c:pt>
                <c:pt idx="4509">
                  <c:v>41269.041666666664</c:v>
                </c:pt>
                <c:pt idx="4510">
                  <c:v>41269.0625</c:v>
                </c:pt>
                <c:pt idx="4511">
                  <c:v>41269.083333333336</c:v>
                </c:pt>
                <c:pt idx="4512">
                  <c:v>41269.104166666664</c:v>
                </c:pt>
                <c:pt idx="4513">
                  <c:v>41269.125</c:v>
                </c:pt>
                <c:pt idx="4514">
                  <c:v>41269.145833333336</c:v>
                </c:pt>
                <c:pt idx="4515">
                  <c:v>41269.166666666664</c:v>
                </c:pt>
                <c:pt idx="4516">
                  <c:v>41269.1875</c:v>
                </c:pt>
                <c:pt idx="4517">
                  <c:v>41269.208333333336</c:v>
                </c:pt>
                <c:pt idx="4518">
                  <c:v>41269.229166666664</c:v>
                </c:pt>
                <c:pt idx="4519">
                  <c:v>41269.25</c:v>
                </c:pt>
                <c:pt idx="4520">
                  <c:v>41269.270833333336</c:v>
                </c:pt>
                <c:pt idx="4521">
                  <c:v>41269.291666666664</c:v>
                </c:pt>
                <c:pt idx="4522">
                  <c:v>41269.3125</c:v>
                </c:pt>
                <c:pt idx="4523">
                  <c:v>41269.333333333336</c:v>
                </c:pt>
                <c:pt idx="4524">
                  <c:v>41269.354166666664</c:v>
                </c:pt>
                <c:pt idx="4525">
                  <c:v>41269.375</c:v>
                </c:pt>
                <c:pt idx="4526">
                  <c:v>41269.395833333336</c:v>
                </c:pt>
                <c:pt idx="4527">
                  <c:v>41269.416666666664</c:v>
                </c:pt>
                <c:pt idx="4528">
                  <c:v>41269.4375</c:v>
                </c:pt>
                <c:pt idx="4529">
                  <c:v>41269.458333333336</c:v>
                </c:pt>
                <c:pt idx="4530">
                  <c:v>41269.479166666664</c:v>
                </c:pt>
                <c:pt idx="4531">
                  <c:v>41269.5</c:v>
                </c:pt>
                <c:pt idx="4532">
                  <c:v>41269.520833333336</c:v>
                </c:pt>
                <c:pt idx="4533">
                  <c:v>41269.541666666664</c:v>
                </c:pt>
                <c:pt idx="4534">
                  <c:v>41269.5625</c:v>
                </c:pt>
                <c:pt idx="4535">
                  <c:v>41269.583333333336</c:v>
                </c:pt>
                <c:pt idx="4536">
                  <c:v>41269.604166666664</c:v>
                </c:pt>
                <c:pt idx="4537">
                  <c:v>41269.625</c:v>
                </c:pt>
                <c:pt idx="4538">
                  <c:v>41269.645833333336</c:v>
                </c:pt>
                <c:pt idx="4539">
                  <c:v>41269.666666666664</c:v>
                </c:pt>
                <c:pt idx="4540">
                  <c:v>41269.6875</c:v>
                </c:pt>
                <c:pt idx="4541">
                  <c:v>41269.708333333336</c:v>
                </c:pt>
                <c:pt idx="4542">
                  <c:v>41269.729166666664</c:v>
                </c:pt>
                <c:pt idx="4543">
                  <c:v>41269.75</c:v>
                </c:pt>
                <c:pt idx="4544">
                  <c:v>41269.770833333336</c:v>
                </c:pt>
                <c:pt idx="4545">
                  <c:v>41269.791666666664</c:v>
                </c:pt>
                <c:pt idx="4546">
                  <c:v>41269.8125</c:v>
                </c:pt>
                <c:pt idx="4547">
                  <c:v>41269.833333333336</c:v>
                </c:pt>
                <c:pt idx="4548">
                  <c:v>41269.854166666664</c:v>
                </c:pt>
                <c:pt idx="4549">
                  <c:v>41269.875</c:v>
                </c:pt>
                <c:pt idx="4550">
                  <c:v>41269.895833333336</c:v>
                </c:pt>
                <c:pt idx="4551">
                  <c:v>41269.916666666664</c:v>
                </c:pt>
                <c:pt idx="4552">
                  <c:v>41269.9375</c:v>
                </c:pt>
                <c:pt idx="4553">
                  <c:v>41269.958333333336</c:v>
                </c:pt>
                <c:pt idx="4554">
                  <c:v>41269.979166666664</c:v>
                </c:pt>
                <c:pt idx="4555">
                  <c:v>41270</c:v>
                </c:pt>
                <c:pt idx="4556">
                  <c:v>41270.020833333336</c:v>
                </c:pt>
                <c:pt idx="4557">
                  <c:v>41270.041666666664</c:v>
                </c:pt>
                <c:pt idx="4558">
                  <c:v>41270.0625</c:v>
                </c:pt>
                <c:pt idx="4559">
                  <c:v>41270.083333333336</c:v>
                </c:pt>
                <c:pt idx="4560">
                  <c:v>41270.104166666664</c:v>
                </c:pt>
                <c:pt idx="4561">
                  <c:v>41270.125</c:v>
                </c:pt>
                <c:pt idx="4562">
                  <c:v>41270.145833333336</c:v>
                </c:pt>
                <c:pt idx="4563">
                  <c:v>41270.166666666664</c:v>
                </c:pt>
                <c:pt idx="4564">
                  <c:v>41270.1875</c:v>
                </c:pt>
                <c:pt idx="4565">
                  <c:v>41270.208333333336</c:v>
                </c:pt>
                <c:pt idx="4566">
                  <c:v>41270.229166666664</c:v>
                </c:pt>
                <c:pt idx="4567">
                  <c:v>41270.25</c:v>
                </c:pt>
                <c:pt idx="4568">
                  <c:v>41270.270833333336</c:v>
                </c:pt>
                <c:pt idx="4569">
                  <c:v>41270.291666666664</c:v>
                </c:pt>
                <c:pt idx="4570">
                  <c:v>41270.3125</c:v>
                </c:pt>
                <c:pt idx="4571">
                  <c:v>41270.333333333336</c:v>
                </c:pt>
                <c:pt idx="4572">
                  <c:v>41270.354166666664</c:v>
                </c:pt>
                <c:pt idx="4573">
                  <c:v>41270.375</c:v>
                </c:pt>
                <c:pt idx="4574">
                  <c:v>41270.395833333336</c:v>
                </c:pt>
                <c:pt idx="4575">
                  <c:v>41270.416666666664</c:v>
                </c:pt>
                <c:pt idx="4576">
                  <c:v>41270.4375</c:v>
                </c:pt>
                <c:pt idx="4577">
                  <c:v>41270.458333333336</c:v>
                </c:pt>
                <c:pt idx="4578">
                  <c:v>41270.479166666664</c:v>
                </c:pt>
                <c:pt idx="4579">
                  <c:v>41270.5</c:v>
                </c:pt>
                <c:pt idx="4580">
                  <c:v>41270.520833333336</c:v>
                </c:pt>
                <c:pt idx="4581">
                  <c:v>41270.541666666664</c:v>
                </c:pt>
                <c:pt idx="4582">
                  <c:v>41270.5625</c:v>
                </c:pt>
                <c:pt idx="4583">
                  <c:v>41270.583333333336</c:v>
                </c:pt>
                <c:pt idx="4584">
                  <c:v>41270.604166666664</c:v>
                </c:pt>
                <c:pt idx="4585">
                  <c:v>41270.625</c:v>
                </c:pt>
                <c:pt idx="4586">
                  <c:v>41270.645833333336</c:v>
                </c:pt>
                <c:pt idx="4587">
                  <c:v>41270.666666666664</c:v>
                </c:pt>
                <c:pt idx="4588">
                  <c:v>41270.6875</c:v>
                </c:pt>
                <c:pt idx="4589">
                  <c:v>41270.708333333336</c:v>
                </c:pt>
                <c:pt idx="4590">
                  <c:v>41270.729166666664</c:v>
                </c:pt>
                <c:pt idx="4591">
                  <c:v>41270.75</c:v>
                </c:pt>
                <c:pt idx="4592">
                  <c:v>41270.770833333336</c:v>
                </c:pt>
                <c:pt idx="4593">
                  <c:v>41270.791666666664</c:v>
                </c:pt>
                <c:pt idx="4594">
                  <c:v>41270.8125</c:v>
                </c:pt>
                <c:pt idx="4595">
                  <c:v>41270.833333333336</c:v>
                </c:pt>
                <c:pt idx="4596">
                  <c:v>41270.854166666664</c:v>
                </c:pt>
                <c:pt idx="4597">
                  <c:v>41270.875</c:v>
                </c:pt>
                <c:pt idx="4598">
                  <c:v>41270.895833333336</c:v>
                </c:pt>
                <c:pt idx="4599">
                  <c:v>41270.916666666664</c:v>
                </c:pt>
                <c:pt idx="4600">
                  <c:v>41270.9375</c:v>
                </c:pt>
                <c:pt idx="4601">
                  <c:v>41270.958333333336</c:v>
                </c:pt>
                <c:pt idx="4602">
                  <c:v>41270.979166666664</c:v>
                </c:pt>
                <c:pt idx="4603">
                  <c:v>41271</c:v>
                </c:pt>
                <c:pt idx="4604">
                  <c:v>41271.020833333336</c:v>
                </c:pt>
                <c:pt idx="4605">
                  <c:v>41271.041666666664</c:v>
                </c:pt>
                <c:pt idx="4606">
                  <c:v>41271.0625</c:v>
                </c:pt>
                <c:pt idx="4607">
                  <c:v>41271.083333333336</c:v>
                </c:pt>
                <c:pt idx="4608">
                  <c:v>41271.104166666664</c:v>
                </c:pt>
                <c:pt idx="4609">
                  <c:v>41271.125</c:v>
                </c:pt>
                <c:pt idx="4610">
                  <c:v>41271.145833333336</c:v>
                </c:pt>
                <c:pt idx="4611">
                  <c:v>41271.166666666664</c:v>
                </c:pt>
                <c:pt idx="4612">
                  <c:v>41271.1875</c:v>
                </c:pt>
                <c:pt idx="4613">
                  <c:v>41271.208333333336</c:v>
                </c:pt>
                <c:pt idx="4614">
                  <c:v>41271.229166666664</c:v>
                </c:pt>
                <c:pt idx="4615">
                  <c:v>41271.25</c:v>
                </c:pt>
                <c:pt idx="4616">
                  <c:v>41271.270833333336</c:v>
                </c:pt>
                <c:pt idx="4617">
                  <c:v>41271.291666666664</c:v>
                </c:pt>
                <c:pt idx="4618">
                  <c:v>41271.3125</c:v>
                </c:pt>
                <c:pt idx="4619">
                  <c:v>41271.333333333336</c:v>
                </c:pt>
                <c:pt idx="4620">
                  <c:v>41271.354166666664</c:v>
                </c:pt>
                <c:pt idx="4621">
                  <c:v>41271.375</c:v>
                </c:pt>
                <c:pt idx="4622">
                  <c:v>41271.395833333336</c:v>
                </c:pt>
                <c:pt idx="4623">
                  <c:v>41271.416666666664</c:v>
                </c:pt>
                <c:pt idx="4624">
                  <c:v>41271.4375</c:v>
                </c:pt>
                <c:pt idx="4625">
                  <c:v>41271.458333333336</c:v>
                </c:pt>
                <c:pt idx="4626">
                  <c:v>41271.479166666664</c:v>
                </c:pt>
                <c:pt idx="4627">
                  <c:v>41271.5</c:v>
                </c:pt>
                <c:pt idx="4628">
                  <c:v>41271.520833333336</c:v>
                </c:pt>
                <c:pt idx="4629">
                  <c:v>41271.541666666664</c:v>
                </c:pt>
                <c:pt idx="4630">
                  <c:v>41271.5625</c:v>
                </c:pt>
                <c:pt idx="4631">
                  <c:v>41271.583333333336</c:v>
                </c:pt>
                <c:pt idx="4632">
                  <c:v>41271.604166666664</c:v>
                </c:pt>
                <c:pt idx="4633">
                  <c:v>41271.625</c:v>
                </c:pt>
                <c:pt idx="4634">
                  <c:v>41271.645833333336</c:v>
                </c:pt>
                <c:pt idx="4635">
                  <c:v>41271.666666666664</c:v>
                </c:pt>
                <c:pt idx="4636">
                  <c:v>41271.6875</c:v>
                </c:pt>
                <c:pt idx="4637">
                  <c:v>41271.708333333336</c:v>
                </c:pt>
                <c:pt idx="4638">
                  <c:v>41271.729166666664</c:v>
                </c:pt>
                <c:pt idx="4639">
                  <c:v>41271.75</c:v>
                </c:pt>
                <c:pt idx="4640">
                  <c:v>41271.770833333336</c:v>
                </c:pt>
                <c:pt idx="4641">
                  <c:v>41271.791666666664</c:v>
                </c:pt>
                <c:pt idx="4642">
                  <c:v>41271.8125</c:v>
                </c:pt>
                <c:pt idx="4643">
                  <c:v>41271.833333333336</c:v>
                </c:pt>
                <c:pt idx="4644">
                  <c:v>41271.854166666664</c:v>
                </c:pt>
                <c:pt idx="4645">
                  <c:v>41271.875</c:v>
                </c:pt>
                <c:pt idx="4646">
                  <c:v>41271.895833333336</c:v>
                </c:pt>
                <c:pt idx="4647">
                  <c:v>41271.916666666664</c:v>
                </c:pt>
                <c:pt idx="4648">
                  <c:v>41271.9375</c:v>
                </c:pt>
                <c:pt idx="4649">
                  <c:v>41271.958333333336</c:v>
                </c:pt>
                <c:pt idx="4650">
                  <c:v>41271.979166666664</c:v>
                </c:pt>
                <c:pt idx="4651">
                  <c:v>41272</c:v>
                </c:pt>
                <c:pt idx="4652">
                  <c:v>41272.020833333336</c:v>
                </c:pt>
                <c:pt idx="4653">
                  <c:v>41272.041666666664</c:v>
                </c:pt>
                <c:pt idx="4654">
                  <c:v>41272.0625</c:v>
                </c:pt>
                <c:pt idx="4655">
                  <c:v>41272.083333333336</c:v>
                </c:pt>
                <c:pt idx="4656">
                  <c:v>41272.104166666664</c:v>
                </c:pt>
                <c:pt idx="4657">
                  <c:v>41272.125</c:v>
                </c:pt>
                <c:pt idx="4658">
                  <c:v>41272.145833333336</c:v>
                </c:pt>
                <c:pt idx="4659">
                  <c:v>41272.166666666664</c:v>
                </c:pt>
                <c:pt idx="4660">
                  <c:v>41272.1875</c:v>
                </c:pt>
                <c:pt idx="4661">
                  <c:v>41272.208333333336</c:v>
                </c:pt>
                <c:pt idx="4662">
                  <c:v>41272.229166666664</c:v>
                </c:pt>
                <c:pt idx="4663">
                  <c:v>41272.25</c:v>
                </c:pt>
                <c:pt idx="4664">
                  <c:v>41272.270833333336</c:v>
                </c:pt>
                <c:pt idx="4665">
                  <c:v>41272.291666666664</c:v>
                </c:pt>
                <c:pt idx="4666">
                  <c:v>41272.3125</c:v>
                </c:pt>
                <c:pt idx="4667">
                  <c:v>41272.333333333336</c:v>
                </c:pt>
                <c:pt idx="4668">
                  <c:v>41272.354166666664</c:v>
                </c:pt>
                <c:pt idx="4669">
                  <c:v>41272.375</c:v>
                </c:pt>
                <c:pt idx="4670">
                  <c:v>41272.395833333336</c:v>
                </c:pt>
                <c:pt idx="4671">
                  <c:v>41272.416666666664</c:v>
                </c:pt>
                <c:pt idx="4672">
                  <c:v>41272.4375</c:v>
                </c:pt>
                <c:pt idx="4673">
                  <c:v>41272.458333333336</c:v>
                </c:pt>
                <c:pt idx="4674">
                  <c:v>41272.479166666664</c:v>
                </c:pt>
                <c:pt idx="4675">
                  <c:v>41272.5</c:v>
                </c:pt>
                <c:pt idx="4676">
                  <c:v>41272.520833333336</c:v>
                </c:pt>
                <c:pt idx="4677">
                  <c:v>41272.541666666664</c:v>
                </c:pt>
                <c:pt idx="4678">
                  <c:v>41272.5625</c:v>
                </c:pt>
                <c:pt idx="4679">
                  <c:v>41272.583333333336</c:v>
                </c:pt>
                <c:pt idx="4680">
                  <c:v>41272.604166666664</c:v>
                </c:pt>
                <c:pt idx="4681">
                  <c:v>41272.625</c:v>
                </c:pt>
                <c:pt idx="4682">
                  <c:v>41272.645833333336</c:v>
                </c:pt>
                <c:pt idx="4683">
                  <c:v>41272.666666666664</c:v>
                </c:pt>
                <c:pt idx="4684">
                  <c:v>41272.6875</c:v>
                </c:pt>
                <c:pt idx="4685">
                  <c:v>41272.708333333336</c:v>
                </c:pt>
                <c:pt idx="4686">
                  <c:v>41272.729166666664</c:v>
                </c:pt>
                <c:pt idx="4687">
                  <c:v>41272.75</c:v>
                </c:pt>
                <c:pt idx="4688">
                  <c:v>41272.770833333336</c:v>
                </c:pt>
                <c:pt idx="4689">
                  <c:v>41272.791666666664</c:v>
                </c:pt>
                <c:pt idx="4690">
                  <c:v>41272.8125</c:v>
                </c:pt>
                <c:pt idx="4691">
                  <c:v>41272.833333333336</c:v>
                </c:pt>
                <c:pt idx="4692">
                  <c:v>41272.854166666664</c:v>
                </c:pt>
                <c:pt idx="4693">
                  <c:v>41272.875</c:v>
                </c:pt>
                <c:pt idx="4694">
                  <c:v>41272.895833333336</c:v>
                </c:pt>
                <c:pt idx="4695">
                  <c:v>41272.916666666664</c:v>
                </c:pt>
                <c:pt idx="4696">
                  <c:v>41272.9375</c:v>
                </c:pt>
                <c:pt idx="4697">
                  <c:v>41272.958333333336</c:v>
                </c:pt>
                <c:pt idx="4698">
                  <c:v>41272.979166666664</c:v>
                </c:pt>
                <c:pt idx="4699">
                  <c:v>41273</c:v>
                </c:pt>
                <c:pt idx="4700">
                  <c:v>41273.020833333336</c:v>
                </c:pt>
                <c:pt idx="4701">
                  <c:v>41273.041666666664</c:v>
                </c:pt>
                <c:pt idx="4702">
                  <c:v>41273.0625</c:v>
                </c:pt>
                <c:pt idx="4703">
                  <c:v>41273.083333333336</c:v>
                </c:pt>
                <c:pt idx="4704">
                  <c:v>41273.104166666664</c:v>
                </c:pt>
                <c:pt idx="4705">
                  <c:v>41273.125</c:v>
                </c:pt>
                <c:pt idx="4706">
                  <c:v>41273.145833333336</c:v>
                </c:pt>
                <c:pt idx="4707">
                  <c:v>41273.166666666664</c:v>
                </c:pt>
                <c:pt idx="4708">
                  <c:v>41273.1875</c:v>
                </c:pt>
                <c:pt idx="4709">
                  <c:v>41273.208333333336</c:v>
                </c:pt>
                <c:pt idx="4710">
                  <c:v>41273.229166666664</c:v>
                </c:pt>
                <c:pt idx="4711">
                  <c:v>41273.25</c:v>
                </c:pt>
                <c:pt idx="4712">
                  <c:v>41273.270833333336</c:v>
                </c:pt>
                <c:pt idx="4713">
                  <c:v>41273.291666666664</c:v>
                </c:pt>
                <c:pt idx="4714">
                  <c:v>41273.3125</c:v>
                </c:pt>
                <c:pt idx="4715">
                  <c:v>41273.333333333336</c:v>
                </c:pt>
                <c:pt idx="4716">
                  <c:v>41273.354166666664</c:v>
                </c:pt>
                <c:pt idx="4717">
                  <c:v>41273.375</c:v>
                </c:pt>
                <c:pt idx="4718">
                  <c:v>41273.395833333336</c:v>
                </c:pt>
                <c:pt idx="4719">
                  <c:v>41273.416666666664</c:v>
                </c:pt>
                <c:pt idx="4720">
                  <c:v>41273.4375</c:v>
                </c:pt>
                <c:pt idx="4721">
                  <c:v>41273.458333333336</c:v>
                </c:pt>
                <c:pt idx="4722">
                  <c:v>41273.479166666664</c:v>
                </c:pt>
                <c:pt idx="4723">
                  <c:v>41273.5</c:v>
                </c:pt>
                <c:pt idx="4724">
                  <c:v>41273.520833333336</c:v>
                </c:pt>
                <c:pt idx="4725">
                  <c:v>41273.541666666664</c:v>
                </c:pt>
                <c:pt idx="4726">
                  <c:v>41273.5625</c:v>
                </c:pt>
                <c:pt idx="4727">
                  <c:v>41273.583333333336</c:v>
                </c:pt>
                <c:pt idx="4728">
                  <c:v>41273.604166666664</c:v>
                </c:pt>
                <c:pt idx="4729">
                  <c:v>41273.625</c:v>
                </c:pt>
                <c:pt idx="4730">
                  <c:v>41273.645833333336</c:v>
                </c:pt>
                <c:pt idx="4731">
                  <c:v>41273.666666666664</c:v>
                </c:pt>
                <c:pt idx="4732">
                  <c:v>41273.6875</c:v>
                </c:pt>
                <c:pt idx="4733">
                  <c:v>41273.708333333336</c:v>
                </c:pt>
                <c:pt idx="4734">
                  <c:v>41273.729166666664</c:v>
                </c:pt>
                <c:pt idx="4735">
                  <c:v>41273.75</c:v>
                </c:pt>
                <c:pt idx="4736">
                  <c:v>41273.770833333336</c:v>
                </c:pt>
                <c:pt idx="4737">
                  <c:v>41273.791666666664</c:v>
                </c:pt>
                <c:pt idx="4738">
                  <c:v>41273.8125</c:v>
                </c:pt>
                <c:pt idx="4739">
                  <c:v>41273.833333333336</c:v>
                </c:pt>
                <c:pt idx="4740">
                  <c:v>41273.854166666664</c:v>
                </c:pt>
                <c:pt idx="4741">
                  <c:v>41273.875</c:v>
                </c:pt>
                <c:pt idx="4742">
                  <c:v>41273.895833333336</c:v>
                </c:pt>
                <c:pt idx="4743">
                  <c:v>41273.916666666664</c:v>
                </c:pt>
                <c:pt idx="4744">
                  <c:v>41273.9375</c:v>
                </c:pt>
                <c:pt idx="4745">
                  <c:v>41273.958333333336</c:v>
                </c:pt>
                <c:pt idx="4746">
                  <c:v>41273.979166666664</c:v>
                </c:pt>
                <c:pt idx="4747">
                  <c:v>41274</c:v>
                </c:pt>
                <c:pt idx="4748">
                  <c:v>41274.020833333336</c:v>
                </c:pt>
                <c:pt idx="4749">
                  <c:v>41274.041666666664</c:v>
                </c:pt>
                <c:pt idx="4750">
                  <c:v>41274.0625</c:v>
                </c:pt>
                <c:pt idx="4751">
                  <c:v>41274.083333333336</c:v>
                </c:pt>
                <c:pt idx="4752">
                  <c:v>41274.104166666664</c:v>
                </c:pt>
                <c:pt idx="4753">
                  <c:v>41274.125</c:v>
                </c:pt>
                <c:pt idx="4754">
                  <c:v>41274.145833333336</c:v>
                </c:pt>
                <c:pt idx="4755">
                  <c:v>41274.166666666664</c:v>
                </c:pt>
                <c:pt idx="4756">
                  <c:v>41274.1875</c:v>
                </c:pt>
                <c:pt idx="4757">
                  <c:v>41274.208333333336</c:v>
                </c:pt>
                <c:pt idx="4758">
                  <c:v>41274.229166666664</c:v>
                </c:pt>
                <c:pt idx="4759">
                  <c:v>41274.25</c:v>
                </c:pt>
                <c:pt idx="4760">
                  <c:v>41274.270833333336</c:v>
                </c:pt>
                <c:pt idx="4761">
                  <c:v>41274.291666666664</c:v>
                </c:pt>
                <c:pt idx="4762">
                  <c:v>41274.3125</c:v>
                </c:pt>
                <c:pt idx="4763">
                  <c:v>41274.333333333336</c:v>
                </c:pt>
                <c:pt idx="4764">
                  <c:v>41274.354166666664</c:v>
                </c:pt>
                <c:pt idx="4765">
                  <c:v>41274.375</c:v>
                </c:pt>
                <c:pt idx="4766">
                  <c:v>41274.395833333336</c:v>
                </c:pt>
                <c:pt idx="4767">
                  <c:v>41274.416666666664</c:v>
                </c:pt>
                <c:pt idx="4768">
                  <c:v>41274.4375</c:v>
                </c:pt>
                <c:pt idx="4769">
                  <c:v>41274.458333333336</c:v>
                </c:pt>
                <c:pt idx="4770">
                  <c:v>41274.479166666664</c:v>
                </c:pt>
                <c:pt idx="4771">
                  <c:v>41274.5</c:v>
                </c:pt>
                <c:pt idx="4772">
                  <c:v>41274.520833333336</c:v>
                </c:pt>
                <c:pt idx="4773">
                  <c:v>41274.541666666664</c:v>
                </c:pt>
                <c:pt idx="4774">
                  <c:v>41274.5625</c:v>
                </c:pt>
                <c:pt idx="4775">
                  <c:v>41274.583333333336</c:v>
                </c:pt>
                <c:pt idx="4776">
                  <c:v>41274.604166666664</c:v>
                </c:pt>
                <c:pt idx="4777">
                  <c:v>41274.625</c:v>
                </c:pt>
                <c:pt idx="4778">
                  <c:v>41274.645833333336</c:v>
                </c:pt>
                <c:pt idx="4779">
                  <c:v>41274.666666666664</c:v>
                </c:pt>
                <c:pt idx="4780">
                  <c:v>41274.6875</c:v>
                </c:pt>
                <c:pt idx="4781">
                  <c:v>41274.708333333336</c:v>
                </c:pt>
                <c:pt idx="4782">
                  <c:v>41274.729166666664</c:v>
                </c:pt>
                <c:pt idx="4783">
                  <c:v>41274.75</c:v>
                </c:pt>
                <c:pt idx="4784">
                  <c:v>41274.770833333336</c:v>
                </c:pt>
                <c:pt idx="4785">
                  <c:v>41274.791666666664</c:v>
                </c:pt>
                <c:pt idx="4786">
                  <c:v>41274.8125</c:v>
                </c:pt>
                <c:pt idx="4787">
                  <c:v>41274.833333333336</c:v>
                </c:pt>
                <c:pt idx="4788">
                  <c:v>41274.854166666664</c:v>
                </c:pt>
                <c:pt idx="4789">
                  <c:v>41274.875</c:v>
                </c:pt>
                <c:pt idx="4790">
                  <c:v>41274.895833333336</c:v>
                </c:pt>
                <c:pt idx="4791">
                  <c:v>41274.916666666664</c:v>
                </c:pt>
                <c:pt idx="4792">
                  <c:v>41274.9375</c:v>
                </c:pt>
                <c:pt idx="4793">
                  <c:v>41274.958333333336</c:v>
                </c:pt>
                <c:pt idx="4794">
                  <c:v>41274.979166666664</c:v>
                </c:pt>
                <c:pt idx="4795">
                  <c:v>41275</c:v>
                </c:pt>
                <c:pt idx="4796">
                  <c:v>41275.020833333336</c:v>
                </c:pt>
                <c:pt idx="4797">
                  <c:v>41275.041666666664</c:v>
                </c:pt>
                <c:pt idx="4798">
                  <c:v>41275.0625</c:v>
                </c:pt>
                <c:pt idx="4799">
                  <c:v>41275.083333333336</c:v>
                </c:pt>
                <c:pt idx="4800">
                  <c:v>41275.104166666664</c:v>
                </c:pt>
                <c:pt idx="4801">
                  <c:v>41275.125</c:v>
                </c:pt>
                <c:pt idx="4802">
                  <c:v>41275.145833333336</c:v>
                </c:pt>
                <c:pt idx="4803">
                  <c:v>41275.166666666664</c:v>
                </c:pt>
                <c:pt idx="4804">
                  <c:v>41275.1875</c:v>
                </c:pt>
                <c:pt idx="4805">
                  <c:v>41275.208333333336</c:v>
                </c:pt>
                <c:pt idx="4806">
                  <c:v>41275.229166666664</c:v>
                </c:pt>
                <c:pt idx="4807">
                  <c:v>41275.25</c:v>
                </c:pt>
                <c:pt idx="4808">
                  <c:v>41275.270833333336</c:v>
                </c:pt>
                <c:pt idx="4809">
                  <c:v>41275.291666666664</c:v>
                </c:pt>
                <c:pt idx="4810">
                  <c:v>41275.3125</c:v>
                </c:pt>
                <c:pt idx="4811">
                  <c:v>41275.333333333336</c:v>
                </c:pt>
                <c:pt idx="4812">
                  <c:v>41275.354166666664</c:v>
                </c:pt>
                <c:pt idx="4813">
                  <c:v>41275.375</c:v>
                </c:pt>
                <c:pt idx="4814">
                  <c:v>41275.395833333336</c:v>
                </c:pt>
                <c:pt idx="4815">
                  <c:v>41275.416666666664</c:v>
                </c:pt>
                <c:pt idx="4816">
                  <c:v>41275.4375</c:v>
                </c:pt>
                <c:pt idx="4817">
                  <c:v>41275.458333333336</c:v>
                </c:pt>
                <c:pt idx="4818">
                  <c:v>41275.479166666664</c:v>
                </c:pt>
                <c:pt idx="4819">
                  <c:v>41275.5</c:v>
                </c:pt>
                <c:pt idx="4820">
                  <c:v>41275.520833333336</c:v>
                </c:pt>
                <c:pt idx="4821">
                  <c:v>41275.541666666664</c:v>
                </c:pt>
                <c:pt idx="4822">
                  <c:v>41275.5625</c:v>
                </c:pt>
                <c:pt idx="4823">
                  <c:v>41275.583333333336</c:v>
                </c:pt>
                <c:pt idx="4824">
                  <c:v>41275.604166666664</c:v>
                </c:pt>
                <c:pt idx="4825">
                  <c:v>41275.625</c:v>
                </c:pt>
                <c:pt idx="4826">
                  <c:v>41275.645833333336</c:v>
                </c:pt>
                <c:pt idx="4827">
                  <c:v>41275.666666666664</c:v>
                </c:pt>
                <c:pt idx="4828">
                  <c:v>41275.6875</c:v>
                </c:pt>
                <c:pt idx="4829">
                  <c:v>41275.708333333336</c:v>
                </c:pt>
                <c:pt idx="4830">
                  <c:v>41275.729166666664</c:v>
                </c:pt>
                <c:pt idx="4831">
                  <c:v>41275.75</c:v>
                </c:pt>
                <c:pt idx="4832">
                  <c:v>41275.770833333336</c:v>
                </c:pt>
                <c:pt idx="4833">
                  <c:v>41275.791666666664</c:v>
                </c:pt>
                <c:pt idx="4834">
                  <c:v>41275.8125</c:v>
                </c:pt>
                <c:pt idx="4835">
                  <c:v>41275.833333333336</c:v>
                </c:pt>
                <c:pt idx="4836">
                  <c:v>41275.854166666664</c:v>
                </c:pt>
                <c:pt idx="4837">
                  <c:v>41275.875</c:v>
                </c:pt>
                <c:pt idx="4838">
                  <c:v>41275.895833333336</c:v>
                </c:pt>
                <c:pt idx="4839">
                  <c:v>41275.916666666664</c:v>
                </c:pt>
                <c:pt idx="4840">
                  <c:v>41275.9375</c:v>
                </c:pt>
                <c:pt idx="4841">
                  <c:v>41275.958333333336</c:v>
                </c:pt>
                <c:pt idx="4842">
                  <c:v>41275.979166666664</c:v>
                </c:pt>
                <c:pt idx="4843">
                  <c:v>41276</c:v>
                </c:pt>
                <c:pt idx="4844">
                  <c:v>41276.020833333336</c:v>
                </c:pt>
                <c:pt idx="4845">
                  <c:v>41276.041666666664</c:v>
                </c:pt>
                <c:pt idx="4846">
                  <c:v>41276.0625</c:v>
                </c:pt>
                <c:pt idx="4847">
                  <c:v>41276.083333333336</c:v>
                </c:pt>
                <c:pt idx="4848">
                  <c:v>41276.104166666664</c:v>
                </c:pt>
                <c:pt idx="4849">
                  <c:v>41276.125</c:v>
                </c:pt>
                <c:pt idx="4850">
                  <c:v>41276.145833333336</c:v>
                </c:pt>
                <c:pt idx="4851">
                  <c:v>41276.166666666664</c:v>
                </c:pt>
                <c:pt idx="4852">
                  <c:v>41276.1875</c:v>
                </c:pt>
                <c:pt idx="4853">
                  <c:v>41276.208333333336</c:v>
                </c:pt>
                <c:pt idx="4854">
                  <c:v>41276.229166666664</c:v>
                </c:pt>
                <c:pt idx="4855">
                  <c:v>41276.25</c:v>
                </c:pt>
                <c:pt idx="4856">
                  <c:v>41276.270833333336</c:v>
                </c:pt>
                <c:pt idx="4857">
                  <c:v>41276.291666666664</c:v>
                </c:pt>
                <c:pt idx="4858">
                  <c:v>41276.3125</c:v>
                </c:pt>
                <c:pt idx="4859">
                  <c:v>41276.333333333336</c:v>
                </c:pt>
                <c:pt idx="4860">
                  <c:v>41276.354166666664</c:v>
                </c:pt>
                <c:pt idx="4861">
                  <c:v>41276.375</c:v>
                </c:pt>
                <c:pt idx="4862">
                  <c:v>41276.395833333336</c:v>
                </c:pt>
                <c:pt idx="4863">
                  <c:v>41276.416666666664</c:v>
                </c:pt>
                <c:pt idx="4864">
                  <c:v>41276.4375</c:v>
                </c:pt>
                <c:pt idx="4865">
                  <c:v>41276.458333333336</c:v>
                </c:pt>
                <c:pt idx="4866">
                  <c:v>41276.479166666664</c:v>
                </c:pt>
                <c:pt idx="4867">
                  <c:v>41276.5</c:v>
                </c:pt>
                <c:pt idx="4868">
                  <c:v>41276.520833333336</c:v>
                </c:pt>
                <c:pt idx="4869">
                  <c:v>41276.541666666664</c:v>
                </c:pt>
                <c:pt idx="4870">
                  <c:v>41276.5625</c:v>
                </c:pt>
                <c:pt idx="4871">
                  <c:v>41276.583333333336</c:v>
                </c:pt>
                <c:pt idx="4872">
                  <c:v>41276.604166666664</c:v>
                </c:pt>
                <c:pt idx="4873">
                  <c:v>41276.625</c:v>
                </c:pt>
                <c:pt idx="4874">
                  <c:v>41276.645833333336</c:v>
                </c:pt>
                <c:pt idx="4875">
                  <c:v>41276.666666666664</c:v>
                </c:pt>
                <c:pt idx="4876">
                  <c:v>41276.6875</c:v>
                </c:pt>
                <c:pt idx="4877">
                  <c:v>41276.708333333336</c:v>
                </c:pt>
                <c:pt idx="4878">
                  <c:v>41276.729166666664</c:v>
                </c:pt>
                <c:pt idx="4879">
                  <c:v>41276.75</c:v>
                </c:pt>
                <c:pt idx="4880">
                  <c:v>41276.770833333336</c:v>
                </c:pt>
                <c:pt idx="4881">
                  <c:v>41276.791666666664</c:v>
                </c:pt>
                <c:pt idx="4882">
                  <c:v>41276.8125</c:v>
                </c:pt>
                <c:pt idx="4883">
                  <c:v>41276.833333333336</c:v>
                </c:pt>
                <c:pt idx="4884">
                  <c:v>41276.854166666664</c:v>
                </c:pt>
                <c:pt idx="4885">
                  <c:v>41276.875</c:v>
                </c:pt>
                <c:pt idx="4886">
                  <c:v>41276.895833333336</c:v>
                </c:pt>
                <c:pt idx="4887">
                  <c:v>41276.916666666664</c:v>
                </c:pt>
                <c:pt idx="4888">
                  <c:v>41276.9375</c:v>
                </c:pt>
                <c:pt idx="4889">
                  <c:v>41276.958333333336</c:v>
                </c:pt>
                <c:pt idx="4890">
                  <c:v>41276.979166666664</c:v>
                </c:pt>
                <c:pt idx="4891">
                  <c:v>41277</c:v>
                </c:pt>
                <c:pt idx="4892">
                  <c:v>41277.020833333336</c:v>
                </c:pt>
                <c:pt idx="4893">
                  <c:v>41277.041666666664</c:v>
                </c:pt>
                <c:pt idx="4894">
                  <c:v>41277.0625</c:v>
                </c:pt>
                <c:pt idx="4895">
                  <c:v>41277.083333333336</c:v>
                </c:pt>
                <c:pt idx="4896">
                  <c:v>41277.104166666664</c:v>
                </c:pt>
                <c:pt idx="4897">
                  <c:v>41277.125</c:v>
                </c:pt>
                <c:pt idx="4898">
                  <c:v>41277.145833333336</c:v>
                </c:pt>
                <c:pt idx="4899">
                  <c:v>41277.166666666664</c:v>
                </c:pt>
                <c:pt idx="4900">
                  <c:v>41277.1875</c:v>
                </c:pt>
                <c:pt idx="4901">
                  <c:v>41277.208333333336</c:v>
                </c:pt>
                <c:pt idx="4902">
                  <c:v>41277.229166666664</c:v>
                </c:pt>
                <c:pt idx="4903">
                  <c:v>41277.25</c:v>
                </c:pt>
                <c:pt idx="4904">
                  <c:v>41277.270833333336</c:v>
                </c:pt>
                <c:pt idx="4905">
                  <c:v>41277.291666666664</c:v>
                </c:pt>
                <c:pt idx="4906">
                  <c:v>41277.3125</c:v>
                </c:pt>
                <c:pt idx="4907">
                  <c:v>41277.333333333336</c:v>
                </c:pt>
                <c:pt idx="4908">
                  <c:v>41277.354166666664</c:v>
                </c:pt>
                <c:pt idx="4909">
                  <c:v>41277.375</c:v>
                </c:pt>
                <c:pt idx="4910">
                  <c:v>41277.395833333336</c:v>
                </c:pt>
                <c:pt idx="4911">
                  <c:v>41277.416666666664</c:v>
                </c:pt>
                <c:pt idx="4912">
                  <c:v>41277.4375</c:v>
                </c:pt>
                <c:pt idx="4913">
                  <c:v>41277.458333333336</c:v>
                </c:pt>
                <c:pt idx="4914">
                  <c:v>41277.479166666664</c:v>
                </c:pt>
                <c:pt idx="4915">
                  <c:v>41277.5</c:v>
                </c:pt>
                <c:pt idx="4916">
                  <c:v>41277.520833333336</c:v>
                </c:pt>
                <c:pt idx="4917">
                  <c:v>41277.541666666664</c:v>
                </c:pt>
                <c:pt idx="4918">
                  <c:v>41277.5625</c:v>
                </c:pt>
                <c:pt idx="4919">
                  <c:v>41277.583333333336</c:v>
                </c:pt>
                <c:pt idx="4920">
                  <c:v>41277.604166666664</c:v>
                </c:pt>
                <c:pt idx="4921">
                  <c:v>41277.625</c:v>
                </c:pt>
                <c:pt idx="4922">
                  <c:v>41277.645833333336</c:v>
                </c:pt>
                <c:pt idx="4923">
                  <c:v>41277.666666666664</c:v>
                </c:pt>
                <c:pt idx="4924">
                  <c:v>41277.6875</c:v>
                </c:pt>
                <c:pt idx="4925">
                  <c:v>41277.708333333336</c:v>
                </c:pt>
                <c:pt idx="4926">
                  <c:v>41277.729166666664</c:v>
                </c:pt>
                <c:pt idx="4927">
                  <c:v>41277.75</c:v>
                </c:pt>
                <c:pt idx="4928">
                  <c:v>41277.770833333336</c:v>
                </c:pt>
                <c:pt idx="4929">
                  <c:v>41277.791666666664</c:v>
                </c:pt>
                <c:pt idx="4930">
                  <c:v>41277.8125</c:v>
                </c:pt>
                <c:pt idx="4931">
                  <c:v>41277.833333333336</c:v>
                </c:pt>
                <c:pt idx="4932">
                  <c:v>41277.854166666664</c:v>
                </c:pt>
                <c:pt idx="4933">
                  <c:v>41277.875</c:v>
                </c:pt>
                <c:pt idx="4934">
                  <c:v>41277.895833333336</c:v>
                </c:pt>
                <c:pt idx="4935">
                  <c:v>41277.916666666664</c:v>
                </c:pt>
                <c:pt idx="4936">
                  <c:v>41277.9375</c:v>
                </c:pt>
                <c:pt idx="4937">
                  <c:v>41277.958333333336</c:v>
                </c:pt>
                <c:pt idx="4938">
                  <c:v>41277.979166666664</c:v>
                </c:pt>
                <c:pt idx="4939">
                  <c:v>41278</c:v>
                </c:pt>
                <c:pt idx="4940">
                  <c:v>41278.020833333336</c:v>
                </c:pt>
                <c:pt idx="4941">
                  <c:v>41278.041666666664</c:v>
                </c:pt>
                <c:pt idx="4942">
                  <c:v>41278.0625</c:v>
                </c:pt>
                <c:pt idx="4943">
                  <c:v>41278.083333333336</c:v>
                </c:pt>
                <c:pt idx="4944">
                  <c:v>41278.104166666664</c:v>
                </c:pt>
                <c:pt idx="4945">
                  <c:v>41278.125</c:v>
                </c:pt>
                <c:pt idx="4946">
                  <c:v>41278.145833333336</c:v>
                </c:pt>
                <c:pt idx="4947">
                  <c:v>41278.166666666664</c:v>
                </c:pt>
                <c:pt idx="4948">
                  <c:v>41278.1875</c:v>
                </c:pt>
                <c:pt idx="4949">
                  <c:v>41278.208333333336</c:v>
                </c:pt>
                <c:pt idx="4950">
                  <c:v>41278.229166666664</c:v>
                </c:pt>
                <c:pt idx="4951">
                  <c:v>41278.25</c:v>
                </c:pt>
                <c:pt idx="4952">
                  <c:v>41278.270833333336</c:v>
                </c:pt>
                <c:pt idx="4953">
                  <c:v>41278.291666666664</c:v>
                </c:pt>
                <c:pt idx="4954">
                  <c:v>41278.3125</c:v>
                </c:pt>
                <c:pt idx="4955">
                  <c:v>41278.333333333336</c:v>
                </c:pt>
                <c:pt idx="4956">
                  <c:v>41278.354166666664</c:v>
                </c:pt>
                <c:pt idx="4957">
                  <c:v>41278.375</c:v>
                </c:pt>
                <c:pt idx="4958">
                  <c:v>41278.395833333336</c:v>
                </c:pt>
                <c:pt idx="4959">
                  <c:v>41278.416666666664</c:v>
                </c:pt>
                <c:pt idx="4960">
                  <c:v>41278.4375</c:v>
                </c:pt>
                <c:pt idx="4961">
                  <c:v>41278.458333333336</c:v>
                </c:pt>
                <c:pt idx="4962">
                  <c:v>41278.479166666664</c:v>
                </c:pt>
                <c:pt idx="4963">
                  <c:v>41278.5</c:v>
                </c:pt>
                <c:pt idx="4964">
                  <c:v>41278.520833333336</c:v>
                </c:pt>
                <c:pt idx="4965">
                  <c:v>41278.541666666664</c:v>
                </c:pt>
                <c:pt idx="4966">
                  <c:v>41278.5625</c:v>
                </c:pt>
                <c:pt idx="4967">
                  <c:v>41278.583333333336</c:v>
                </c:pt>
                <c:pt idx="4968">
                  <c:v>41278.604166666664</c:v>
                </c:pt>
                <c:pt idx="4969">
                  <c:v>41278.625</c:v>
                </c:pt>
                <c:pt idx="4970">
                  <c:v>41278.645833333336</c:v>
                </c:pt>
                <c:pt idx="4971">
                  <c:v>41278.666666666664</c:v>
                </c:pt>
                <c:pt idx="4972">
                  <c:v>41278.6875</c:v>
                </c:pt>
                <c:pt idx="4973">
                  <c:v>41278.708333333336</c:v>
                </c:pt>
                <c:pt idx="4974">
                  <c:v>41278.729166666664</c:v>
                </c:pt>
                <c:pt idx="4975">
                  <c:v>41278.75</c:v>
                </c:pt>
                <c:pt idx="4976">
                  <c:v>41278.770833333336</c:v>
                </c:pt>
                <c:pt idx="4977">
                  <c:v>41278.791666666664</c:v>
                </c:pt>
                <c:pt idx="4978">
                  <c:v>41278.8125</c:v>
                </c:pt>
                <c:pt idx="4979">
                  <c:v>41278.833333333336</c:v>
                </c:pt>
                <c:pt idx="4980">
                  <c:v>41278.854166666664</c:v>
                </c:pt>
                <c:pt idx="4981">
                  <c:v>41278.875</c:v>
                </c:pt>
                <c:pt idx="4982">
                  <c:v>41278.895833333336</c:v>
                </c:pt>
                <c:pt idx="4983">
                  <c:v>41278.916666666664</c:v>
                </c:pt>
                <c:pt idx="4984">
                  <c:v>41278.9375</c:v>
                </c:pt>
                <c:pt idx="4985">
                  <c:v>41278.958333333336</c:v>
                </c:pt>
                <c:pt idx="4986">
                  <c:v>41278.979166666664</c:v>
                </c:pt>
                <c:pt idx="4987">
                  <c:v>41279</c:v>
                </c:pt>
                <c:pt idx="4988">
                  <c:v>41279.020833333336</c:v>
                </c:pt>
                <c:pt idx="4989">
                  <c:v>41279.041666666664</c:v>
                </c:pt>
                <c:pt idx="4990">
                  <c:v>41279.0625</c:v>
                </c:pt>
                <c:pt idx="4991">
                  <c:v>41279.083333333336</c:v>
                </c:pt>
                <c:pt idx="4992">
                  <c:v>41279.104166666664</c:v>
                </c:pt>
                <c:pt idx="4993">
                  <c:v>41279.125</c:v>
                </c:pt>
                <c:pt idx="4994">
                  <c:v>41279.145833333336</c:v>
                </c:pt>
                <c:pt idx="4995">
                  <c:v>41279.166666666664</c:v>
                </c:pt>
                <c:pt idx="4996">
                  <c:v>41279.1875</c:v>
                </c:pt>
                <c:pt idx="4997">
                  <c:v>41279.208333333336</c:v>
                </c:pt>
                <c:pt idx="4998">
                  <c:v>41279.229166666664</c:v>
                </c:pt>
                <c:pt idx="4999">
                  <c:v>41279.25</c:v>
                </c:pt>
                <c:pt idx="5000">
                  <c:v>41279.270833333336</c:v>
                </c:pt>
                <c:pt idx="5001">
                  <c:v>41279.291666666664</c:v>
                </c:pt>
                <c:pt idx="5002">
                  <c:v>41279.3125</c:v>
                </c:pt>
                <c:pt idx="5003">
                  <c:v>41279.333333333336</c:v>
                </c:pt>
                <c:pt idx="5004">
                  <c:v>41279.354166666664</c:v>
                </c:pt>
                <c:pt idx="5005">
                  <c:v>41279.375</c:v>
                </c:pt>
                <c:pt idx="5006">
                  <c:v>41279.395833333336</c:v>
                </c:pt>
                <c:pt idx="5007">
                  <c:v>41279.416666666664</c:v>
                </c:pt>
                <c:pt idx="5008">
                  <c:v>41279.4375</c:v>
                </c:pt>
                <c:pt idx="5009">
                  <c:v>41279.458333333336</c:v>
                </c:pt>
                <c:pt idx="5010">
                  <c:v>41279.479166666664</c:v>
                </c:pt>
                <c:pt idx="5011">
                  <c:v>41279.5</c:v>
                </c:pt>
                <c:pt idx="5012">
                  <c:v>41279.520833333336</c:v>
                </c:pt>
                <c:pt idx="5013">
                  <c:v>41279.541666666664</c:v>
                </c:pt>
                <c:pt idx="5014">
                  <c:v>41279.5625</c:v>
                </c:pt>
                <c:pt idx="5015">
                  <c:v>41279.583333333336</c:v>
                </c:pt>
                <c:pt idx="5016">
                  <c:v>41279.604166666664</c:v>
                </c:pt>
                <c:pt idx="5017">
                  <c:v>41279.625</c:v>
                </c:pt>
                <c:pt idx="5018">
                  <c:v>41279.645833333336</c:v>
                </c:pt>
                <c:pt idx="5019">
                  <c:v>41279.666666666664</c:v>
                </c:pt>
                <c:pt idx="5020">
                  <c:v>41279.6875</c:v>
                </c:pt>
                <c:pt idx="5021">
                  <c:v>41279.708333333336</c:v>
                </c:pt>
                <c:pt idx="5022">
                  <c:v>41279.729166666664</c:v>
                </c:pt>
                <c:pt idx="5023">
                  <c:v>41279.75</c:v>
                </c:pt>
                <c:pt idx="5024">
                  <c:v>41279.770833333336</c:v>
                </c:pt>
                <c:pt idx="5025">
                  <c:v>41279.791666666664</c:v>
                </c:pt>
                <c:pt idx="5026">
                  <c:v>41279.8125</c:v>
                </c:pt>
                <c:pt idx="5027">
                  <c:v>41279.833333333336</c:v>
                </c:pt>
                <c:pt idx="5028">
                  <c:v>41279.854166666664</c:v>
                </c:pt>
                <c:pt idx="5029">
                  <c:v>41279.875</c:v>
                </c:pt>
                <c:pt idx="5030">
                  <c:v>41279.895833333336</c:v>
                </c:pt>
                <c:pt idx="5031">
                  <c:v>41279.916666666664</c:v>
                </c:pt>
                <c:pt idx="5032">
                  <c:v>41279.9375</c:v>
                </c:pt>
                <c:pt idx="5033">
                  <c:v>41279.958333333336</c:v>
                </c:pt>
                <c:pt idx="5034">
                  <c:v>41279.979166666664</c:v>
                </c:pt>
                <c:pt idx="5035">
                  <c:v>41280</c:v>
                </c:pt>
                <c:pt idx="5036">
                  <c:v>41280.020833333336</c:v>
                </c:pt>
                <c:pt idx="5037">
                  <c:v>41280.041666666664</c:v>
                </c:pt>
                <c:pt idx="5038">
                  <c:v>41280.0625</c:v>
                </c:pt>
                <c:pt idx="5039">
                  <c:v>41280.083333333336</c:v>
                </c:pt>
                <c:pt idx="5040">
                  <c:v>41280.104166666664</c:v>
                </c:pt>
                <c:pt idx="5041">
                  <c:v>41280.125</c:v>
                </c:pt>
                <c:pt idx="5042">
                  <c:v>41280.145833333336</c:v>
                </c:pt>
                <c:pt idx="5043">
                  <c:v>41280.166666666664</c:v>
                </c:pt>
                <c:pt idx="5044">
                  <c:v>41280.1875</c:v>
                </c:pt>
                <c:pt idx="5045">
                  <c:v>41280.208333333336</c:v>
                </c:pt>
                <c:pt idx="5046">
                  <c:v>41280.229166666664</c:v>
                </c:pt>
                <c:pt idx="5047">
                  <c:v>41280.25</c:v>
                </c:pt>
                <c:pt idx="5048">
                  <c:v>41280.270833333336</c:v>
                </c:pt>
                <c:pt idx="5049">
                  <c:v>41280.291666666664</c:v>
                </c:pt>
                <c:pt idx="5050">
                  <c:v>41280.3125</c:v>
                </c:pt>
                <c:pt idx="5051">
                  <c:v>41280.333333333336</c:v>
                </c:pt>
                <c:pt idx="5052">
                  <c:v>41280.354166666664</c:v>
                </c:pt>
                <c:pt idx="5053">
                  <c:v>41280.375</c:v>
                </c:pt>
                <c:pt idx="5054">
                  <c:v>41280.395833333336</c:v>
                </c:pt>
                <c:pt idx="5055">
                  <c:v>41280.416666666664</c:v>
                </c:pt>
                <c:pt idx="5056">
                  <c:v>41280.4375</c:v>
                </c:pt>
                <c:pt idx="5057">
                  <c:v>41280.458333333336</c:v>
                </c:pt>
                <c:pt idx="5058">
                  <c:v>41280.479166666664</c:v>
                </c:pt>
                <c:pt idx="5059">
                  <c:v>41280.5</c:v>
                </c:pt>
                <c:pt idx="5060">
                  <c:v>41280.520833333336</c:v>
                </c:pt>
                <c:pt idx="5061">
                  <c:v>41280.541666666664</c:v>
                </c:pt>
                <c:pt idx="5062">
                  <c:v>41280.5625</c:v>
                </c:pt>
                <c:pt idx="5063">
                  <c:v>41280.583333333336</c:v>
                </c:pt>
                <c:pt idx="5064">
                  <c:v>41280.604166666664</c:v>
                </c:pt>
                <c:pt idx="5065">
                  <c:v>41280.625</c:v>
                </c:pt>
                <c:pt idx="5066">
                  <c:v>41280.645833333336</c:v>
                </c:pt>
                <c:pt idx="5067">
                  <c:v>41280.666666666664</c:v>
                </c:pt>
                <c:pt idx="5068">
                  <c:v>41280.6875</c:v>
                </c:pt>
                <c:pt idx="5069">
                  <c:v>41280.708333333336</c:v>
                </c:pt>
                <c:pt idx="5070">
                  <c:v>41280.729166666664</c:v>
                </c:pt>
                <c:pt idx="5071">
                  <c:v>41280.75</c:v>
                </c:pt>
                <c:pt idx="5072">
                  <c:v>41280.770833333336</c:v>
                </c:pt>
                <c:pt idx="5073">
                  <c:v>41280.791666666664</c:v>
                </c:pt>
                <c:pt idx="5074">
                  <c:v>41280.8125</c:v>
                </c:pt>
                <c:pt idx="5075">
                  <c:v>41280.833333333336</c:v>
                </c:pt>
                <c:pt idx="5076">
                  <c:v>41280.854166666664</c:v>
                </c:pt>
                <c:pt idx="5077">
                  <c:v>41280.875</c:v>
                </c:pt>
                <c:pt idx="5078">
                  <c:v>41280.895833333336</c:v>
                </c:pt>
                <c:pt idx="5079">
                  <c:v>41280.916666666664</c:v>
                </c:pt>
                <c:pt idx="5080">
                  <c:v>41280.9375</c:v>
                </c:pt>
                <c:pt idx="5081">
                  <c:v>41280.958333333336</c:v>
                </c:pt>
                <c:pt idx="5082">
                  <c:v>41280.979166666664</c:v>
                </c:pt>
                <c:pt idx="5083">
                  <c:v>41281</c:v>
                </c:pt>
                <c:pt idx="5084">
                  <c:v>41281.020833333336</c:v>
                </c:pt>
                <c:pt idx="5085">
                  <c:v>41281.041666666664</c:v>
                </c:pt>
                <c:pt idx="5086">
                  <c:v>41281.0625</c:v>
                </c:pt>
                <c:pt idx="5087">
                  <c:v>41281.083333333336</c:v>
                </c:pt>
                <c:pt idx="5088">
                  <c:v>41281.104166666664</c:v>
                </c:pt>
                <c:pt idx="5089">
                  <c:v>41281.125</c:v>
                </c:pt>
                <c:pt idx="5090">
                  <c:v>41281.145833333336</c:v>
                </c:pt>
                <c:pt idx="5091">
                  <c:v>41281.166666666664</c:v>
                </c:pt>
                <c:pt idx="5092">
                  <c:v>41281.1875</c:v>
                </c:pt>
                <c:pt idx="5093">
                  <c:v>41281.208333333336</c:v>
                </c:pt>
                <c:pt idx="5094">
                  <c:v>41281.229166666664</c:v>
                </c:pt>
                <c:pt idx="5095">
                  <c:v>41281.25</c:v>
                </c:pt>
                <c:pt idx="5096">
                  <c:v>41281.270833333336</c:v>
                </c:pt>
                <c:pt idx="5097">
                  <c:v>41281.291666666664</c:v>
                </c:pt>
                <c:pt idx="5098">
                  <c:v>41281.3125</c:v>
                </c:pt>
                <c:pt idx="5099">
                  <c:v>41281.333333333336</c:v>
                </c:pt>
                <c:pt idx="5100">
                  <c:v>41281.354166666664</c:v>
                </c:pt>
                <c:pt idx="5101">
                  <c:v>41281.375</c:v>
                </c:pt>
                <c:pt idx="5102">
                  <c:v>41281.395833333336</c:v>
                </c:pt>
                <c:pt idx="5103">
                  <c:v>41281.416666666664</c:v>
                </c:pt>
                <c:pt idx="5104">
                  <c:v>41281.4375</c:v>
                </c:pt>
                <c:pt idx="5105">
                  <c:v>41281.458333333336</c:v>
                </c:pt>
                <c:pt idx="5106">
                  <c:v>41281.479166666664</c:v>
                </c:pt>
                <c:pt idx="5107">
                  <c:v>41281.5</c:v>
                </c:pt>
                <c:pt idx="5108">
                  <c:v>41281.520833333336</c:v>
                </c:pt>
                <c:pt idx="5109">
                  <c:v>41281.541666666664</c:v>
                </c:pt>
                <c:pt idx="5110">
                  <c:v>41281.5625</c:v>
                </c:pt>
                <c:pt idx="5111">
                  <c:v>41281.583333333336</c:v>
                </c:pt>
                <c:pt idx="5112">
                  <c:v>41281.604166666664</c:v>
                </c:pt>
                <c:pt idx="5113">
                  <c:v>41281.625</c:v>
                </c:pt>
                <c:pt idx="5114">
                  <c:v>41281.645833333336</c:v>
                </c:pt>
                <c:pt idx="5115">
                  <c:v>41281.666666666664</c:v>
                </c:pt>
                <c:pt idx="5116">
                  <c:v>41281.6875</c:v>
                </c:pt>
                <c:pt idx="5117">
                  <c:v>41281.708333333336</c:v>
                </c:pt>
                <c:pt idx="5118">
                  <c:v>41281.729166666664</c:v>
                </c:pt>
                <c:pt idx="5119">
                  <c:v>41281.75</c:v>
                </c:pt>
                <c:pt idx="5120">
                  <c:v>41281.770833333336</c:v>
                </c:pt>
                <c:pt idx="5121">
                  <c:v>41281.791666666664</c:v>
                </c:pt>
                <c:pt idx="5122">
                  <c:v>41281.8125</c:v>
                </c:pt>
                <c:pt idx="5123">
                  <c:v>41281.833333333336</c:v>
                </c:pt>
                <c:pt idx="5124">
                  <c:v>41281.854166666664</c:v>
                </c:pt>
                <c:pt idx="5125">
                  <c:v>41281.875</c:v>
                </c:pt>
                <c:pt idx="5126">
                  <c:v>41281.895833333336</c:v>
                </c:pt>
                <c:pt idx="5127">
                  <c:v>41281.916666666664</c:v>
                </c:pt>
                <c:pt idx="5128">
                  <c:v>41281.9375</c:v>
                </c:pt>
                <c:pt idx="5129">
                  <c:v>41281.958333333336</c:v>
                </c:pt>
                <c:pt idx="5130">
                  <c:v>41281.979166666664</c:v>
                </c:pt>
                <c:pt idx="5131">
                  <c:v>41282</c:v>
                </c:pt>
                <c:pt idx="5132">
                  <c:v>41282.020833333336</c:v>
                </c:pt>
                <c:pt idx="5133">
                  <c:v>41282.041666666664</c:v>
                </c:pt>
                <c:pt idx="5134">
                  <c:v>41282.0625</c:v>
                </c:pt>
                <c:pt idx="5135">
                  <c:v>41282.083333333336</c:v>
                </c:pt>
                <c:pt idx="5136">
                  <c:v>41282.104166666664</c:v>
                </c:pt>
                <c:pt idx="5137">
                  <c:v>41282.125</c:v>
                </c:pt>
                <c:pt idx="5138">
                  <c:v>41282.145833333336</c:v>
                </c:pt>
                <c:pt idx="5139">
                  <c:v>41282.166666666664</c:v>
                </c:pt>
                <c:pt idx="5140">
                  <c:v>41282.1875</c:v>
                </c:pt>
                <c:pt idx="5141">
                  <c:v>41282.208333333336</c:v>
                </c:pt>
                <c:pt idx="5142">
                  <c:v>41282.229166666664</c:v>
                </c:pt>
                <c:pt idx="5143">
                  <c:v>41282.25</c:v>
                </c:pt>
                <c:pt idx="5144">
                  <c:v>41282.270833333336</c:v>
                </c:pt>
                <c:pt idx="5145">
                  <c:v>41282.291666666664</c:v>
                </c:pt>
                <c:pt idx="5146">
                  <c:v>41282.3125</c:v>
                </c:pt>
                <c:pt idx="5147">
                  <c:v>41282.333333333336</c:v>
                </c:pt>
                <c:pt idx="5148">
                  <c:v>41282.354166666664</c:v>
                </c:pt>
                <c:pt idx="5149">
                  <c:v>41282.375</c:v>
                </c:pt>
                <c:pt idx="5150">
                  <c:v>41282.395833333336</c:v>
                </c:pt>
                <c:pt idx="5151">
                  <c:v>41282.416666666664</c:v>
                </c:pt>
                <c:pt idx="5152">
                  <c:v>41282.4375</c:v>
                </c:pt>
                <c:pt idx="5153">
                  <c:v>41282.458333333336</c:v>
                </c:pt>
                <c:pt idx="5154">
                  <c:v>41282.479166666664</c:v>
                </c:pt>
                <c:pt idx="5155">
                  <c:v>41282.5</c:v>
                </c:pt>
                <c:pt idx="5156">
                  <c:v>41282.520833333336</c:v>
                </c:pt>
                <c:pt idx="5157">
                  <c:v>41282.541666666664</c:v>
                </c:pt>
                <c:pt idx="5158">
                  <c:v>41282.5625</c:v>
                </c:pt>
                <c:pt idx="5159">
                  <c:v>41282.583333333336</c:v>
                </c:pt>
                <c:pt idx="5160">
                  <c:v>41282.604166666664</c:v>
                </c:pt>
                <c:pt idx="5161">
                  <c:v>41282.625</c:v>
                </c:pt>
                <c:pt idx="5162">
                  <c:v>41282.645833333336</c:v>
                </c:pt>
                <c:pt idx="5163">
                  <c:v>41282.666666666664</c:v>
                </c:pt>
                <c:pt idx="5164">
                  <c:v>41282.6875</c:v>
                </c:pt>
                <c:pt idx="5165">
                  <c:v>41282.708333333336</c:v>
                </c:pt>
                <c:pt idx="5166">
                  <c:v>41282.729166666664</c:v>
                </c:pt>
                <c:pt idx="5167">
                  <c:v>41282.75</c:v>
                </c:pt>
                <c:pt idx="5168">
                  <c:v>41282.770833333336</c:v>
                </c:pt>
                <c:pt idx="5169">
                  <c:v>41282.791666666664</c:v>
                </c:pt>
                <c:pt idx="5170">
                  <c:v>41282.8125</c:v>
                </c:pt>
                <c:pt idx="5171">
                  <c:v>41282.833333333336</c:v>
                </c:pt>
                <c:pt idx="5172">
                  <c:v>41282.854166666664</c:v>
                </c:pt>
                <c:pt idx="5173">
                  <c:v>41282.875</c:v>
                </c:pt>
                <c:pt idx="5174">
                  <c:v>41282.895833333336</c:v>
                </c:pt>
                <c:pt idx="5175">
                  <c:v>41282.916666666664</c:v>
                </c:pt>
                <c:pt idx="5176">
                  <c:v>41282.9375</c:v>
                </c:pt>
                <c:pt idx="5177">
                  <c:v>41282.958333333336</c:v>
                </c:pt>
                <c:pt idx="5178">
                  <c:v>41282.979166666664</c:v>
                </c:pt>
                <c:pt idx="5179">
                  <c:v>41283</c:v>
                </c:pt>
                <c:pt idx="5180">
                  <c:v>41283.020833333336</c:v>
                </c:pt>
                <c:pt idx="5181">
                  <c:v>41283.041666666664</c:v>
                </c:pt>
                <c:pt idx="5182">
                  <c:v>41283.0625</c:v>
                </c:pt>
                <c:pt idx="5183">
                  <c:v>41283.083333333336</c:v>
                </c:pt>
                <c:pt idx="5184">
                  <c:v>41283.104166666664</c:v>
                </c:pt>
                <c:pt idx="5185">
                  <c:v>41283.125</c:v>
                </c:pt>
                <c:pt idx="5186">
                  <c:v>41283.145833333336</c:v>
                </c:pt>
                <c:pt idx="5187">
                  <c:v>41283.166666666664</c:v>
                </c:pt>
                <c:pt idx="5188">
                  <c:v>41283.1875</c:v>
                </c:pt>
                <c:pt idx="5189">
                  <c:v>41283.208333333336</c:v>
                </c:pt>
                <c:pt idx="5190">
                  <c:v>41283.229166666664</c:v>
                </c:pt>
                <c:pt idx="5191">
                  <c:v>41283.25</c:v>
                </c:pt>
                <c:pt idx="5192">
                  <c:v>41283.270833333336</c:v>
                </c:pt>
                <c:pt idx="5193">
                  <c:v>41283.291666666664</c:v>
                </c:pt>
                <c:pt idx="5194">
                  <c:v>41283.3125</c:v>
                </c:pt>
                <c:pt idx="5195">
                  <c:v>41283.333333333336</c:v>
                </c:pt>
                <c:pt idx="5196">
                  <c:v>41283.354166666664</c:v>
                </c:pt>
                <c:pt idx="5197">
                  <c:v>41283.375</c:v>
                </c:pt>
                <c:pt idx="5198">
                  <c:v>41283.395833333336</c:v>
                </c:pt>
                <c:pt idx="5199">
                  <c:v>41283.416666666664</c:v>
                </c:pt>
                <c:pt idx="5200">
                  <c:v>41283.4375</c:v>
                </c:pt>
                <c:pt idx="5201">
                  <c:v>41283.458333333336</c:v>
                </c:pt>
                <c:pt idx="5202">
                  <c:v>41283.479166666664</c:v>
                </c:pt>
                <c:pt idx="5203">
                  <c:v>41283.5</c:v>
                </c:pt>
                <c:pt idx="5204">
                  <c:v>41283.520833333336</c:v>
                </c:pt>
                <c:pt idx="5205">
                  <c:v>41283.541666666664</c:v>
                </c:pt>
                <c:pt idx="5206">
                  <c:v>41283.5625</c:v>
                </c:pt>
                <c:pt idx="5207">
                  <c:v>41283.583333333336</c:v>
                </c:pt>
                <c:pt idx="5208">
                  <c:v>41283.604166666664</c:v>
                </c:pt>
                <c:pt idx="5209">
                  <c:v>41283.625</c:v>
                </c:pt>
                <c:pt idx="5210">
                  <c:v>41283.645833333336</c:v>
                </c:pt>
                <c:pt idx="5211">
                  <c:v>41283.666666666664</c:v>
                </c:pt>
                <c:pt idx="5212">
                  <c:v>41283.6875</c:v>
                </c:pt>
                <c:pt idx="5213">
                  <c:v>41283.708333333336</c:v>
                </c:pt>
                <c:pt idx="5214">
                  <c:v>41283.729166666664</c:v>
                </c:pt>
                <c:pt idx="5215">
                  <c:v>41283.75</c:v>
                </c:pt>
                <c:pt idx="5216">
                  <c:v>41283.770833333336</c:v>
                </c:pt>
                <c:pt idx="5217">
                  <c:v>41283.791666666664</c:v>
                </c:pt>
                <c:pt idx="5218">
                  <c:v>41283.8125</c:v>
                </c:pt>
                <c:pt idx="5219">
                  <c:v>41283.833333333336</c:v>
                </c:pt>
                <c:pt idx="5220">
                  <c:v>41283.854166666664</c:v>
                </c:pt>
                <c:pt idx="5221">
                  <c:v>41283.875</c:v>
                </c:pt>
                <c:pt idx="5222">
                  <c:v>41283.895833333336</c:v>
                </c:pt>
                <c:pt idx="5223">
                  <c:v>41283.916666666664</c:v>
                </c:pt>
                <c:pt idx="5224">
                  <c:v>41283.9375</c:v>
                </c:pt>
                <c:pt idx="5225">
                  <c:v>41283.958333333336</c:v>
                </c:pt>
                <c:pt idx="5226">
                  <c:v>41283.979166666664</c:v>
                </c:pt>
                <c:pt idx="5227">
                  <c:v>41284</c:v>
                </c:pt>
                <c:pt idx="5228">
                  <c:v>41284.020833333336</c:v>
                </c:pt>
                <c:pt idx="5229">
                  <c:v>41284.041666666664</c:v>
                </c:pt>
                <c:pt idx="5230">
                  <c:v>41284.0625</c:v>
                </c:pt>
                <c:pt idx="5231">
                  <c:v>41284.083333333336</c:v>
                </c:pt>
                <c:pt idx="5232">
                  <c:v>41284.104166666664</c:v>
                </c:pt>
                <c:pt idx="5233">
                  <c:v>41284.125</c:v>
                </c:pt>
                <c:pt idx="5234">
                  <c:v>41284.145833333336</c:v>
                </c:pt>
                <c:pt idx="5235">
                  <c:v>41284.166666666664</c:v>
                </c:pt>
                <c:pt idx="5236">
                  <c:v>41284.1875</c:v>
                </c:pt>
                <c:pt idx="5237">
                  <c:v>41284.208333333336</c:v>
                </c:pt>
                <c:pt idx="5238">
                  <c:v>41284.229166666664</c:v>
                </c:pt>
                <c:pt idx="5239">
                  <c:v>41284.25</c:v>
                </c:pt>
                <c:pt idx="5240">
                  <c:v>41284.270833333336</c:v>
                </c:pt>
                <c:pt idx="5241">
                  <c:v>41284.291666666664</c:v>
                </c:pt>
                <c:pt idx="5242">
                  <c:v>41284.3125</c:v>
                </c:pt>
                <c:pt idx="5243">
                  <c:v>41284.333333333336</c:v>
                </c:pt>
                <c:pt idx="5244">
                  <c:v>41284.354166666664</c:v>
                </c:pt>
                <c:pt idx="5245">
                  <c:v>41284.375</c:v>
                </c:pt>
                <c:pt idx="5246">
                  <c:v>41284.395833333336</c:v>
                </c:pt>
                <c:pt idx="5247">
                  <c:v>41284.416666666664</c:v>
                </c:pt>
                <c:pt idx="5248">
                  <c:v>41284.4375</c:v>
                </c:pt>
                <c:pt idx="5249">
                  <c:v>41284.458333333336</c:v>
                </c:pt>
                <c:pt idx="5250">
                  <c:v>41284.479166666664</c:v>
                </c:pt>
                <c:pt idx="5251">
                  <c:v>41284.5</c:v>
                </c:pt>
                <c:pt idx="5252">
                  <c:v>41284.520833333336</c:v>
                </c:pt>
                <c:pt idx="5253">
                  <c:v>41284.541666666664</c:v>
                </c:pt>
                <c:pt idx="5254">
                  <c:v>41284.5625</c:v>
                </c:pt>
                <c:pt idx="5255">
                  <c:v>41284.583333333336</c:v>
                </c:pt>
                <c:pt idx="5256">
                  <c:v>41284.604166666664</c:v>
                </c:pt>
                <c:pt idx="5257">
                  <c:v>41284.625</c:v>
                </c:pt>
                <c:pt idx="5258">
                  <c:v>41284.645833333336</c:v>
                </c:pt>
                <c:pt idx="5259">
                  <c:v>41284.666666666664</c:v>
                </c:pt>
                <c:pt idx="5260">
                  <c:v>41284.6875</c:v>
                </c:pt>
                <c:pt idx="5261">
                  <c:v>41284.708333333336</c:v>
                </c:pt>
                <c:pt idx="5262">
                  <c:v>41284.729166666664</c:v>
                </c:pt>
                <c:pt idx="5263">
                  <c:v>41284.75</c:v>
                </c:pt>
                <c:pt idx="5264">
                  <c:v>41284.770833333336</c:v>
                </c:pt>
                <c:pt idx="5265">
                  <c:v>41284.791666666664</c:v>
                </c:pt>
                <c:pt idx="5266">
                  <c:v>41284.8125</c:v>
                </c:pt>
                <c:pt idx="5267">
                  <c:v>41284.833333333336</c:v>
                </c:pt>
                <c:pt idx="5268">
                  <c:v>41284.854166666664</c:v>
                </c:pt>
                <c:pt idx="5269">
                  <c:v>41284.875</c:v>
                </c:pt>
                <c:pt idx="5270">
                  <c:v>41284.895833333336</c:v>
                </c:pt>
                <c:pt idx="5271">
                  <c:v>41284.916666666664</c:v>
                </c:pt>
                <c:pt idx="5272">
                  <c:v>41284.9375</c:v>
                </c:pt>
                <c:pt idx="5273">
                  <c:v>41284.958333333336</c:v>
                </c:pt>
                <c:pt idx="5274">
                  <c:v>41284.979166666664</c:v>
                </c:pt>
                <c:pt idx="5275">
                  <c:v>41285</c:v>
                </c:pt>
                <c:pt idx="5276">
                  <c:v>41285.020833333336</c:v>
                </c:pt>
                <c:pt idx="5277">
                  <c:v>41285.041666666664</c:v>
                </c:pt>
                <c:pt idx="5278">
                  <c:v>41285.0625</c:v>
                </c:pt>
                <c:pt idx="5279">
                  <c:v>41285.083333333336</c:v>
                </c:pt>
                <c:pt idx="5280">
                  <c:v>41285.104166666664</c:v>
                </c:pt>
                <c:pt idx="5281">
                  <c:v>41285.125</c:v>
                </c:pt>
                <c:pt idx="5282">
                  <c:v>41285.145833333336</c:v>
                </c:pt>
                <c:pt idx="5283">
                  <c:v>41285.166666666664</c:v>
                </c:pt>
                <c:pt idx="5284">
                  <c:v>41285.1875</c:v>
                </c:pt>
                <c:pt idx="5285">
                  <c:v>41285.208333333336</c:v>
                </c:pt>
                <c:pt idx="5286">
                  <c:v>41285.229166666664</c:v>
                </c:pt>
                <c:pt idx="5287">
                  <c:v>41285.25</c:v>
                </c:pt>
                <c:pt idx="5288">
                  <c:v>41285.270833333336</c:v>
                </c:pt>
                <c:pt idx="5289">
                  <c:v>41285.291666666664</c:v>
                </c:pt>
                <c:pt idx="5290">
                  <c:v>41285.3125</c:v>
                </c:pt>
                <c:pt idx="5291">
                  <c:v>41285.333333333336</c:v>
                </c:pt>
                <c:pt idx="5292">
                  <c:v>41285.354166666664</c:v>
                </c:pt>
                <c:pt idx="5293">
                  <c:v>41285.375</c:v>
                </c:pt>
                <c:pt idx="5294">
                  <c:v>41285.395833333336</c:v>
                </c:pt>
                <c:pt idx="5295">
                  <c:v>41285.416666666664</c:v>
                </c:pt>
                <c:pt idx="5296">
                  <c:v>41285.4375</c:v>
                </c:pt>
                <c:pt idx="5297">
                  <c:v>41285.458333333336</c:v>
                </c:pt>
                <c:pt idx="5298">
                  <c:v>41285.479166666664</c:v>
                </c:pt>
                <c:pt idx="5299">
                  <c:v>41285.5</c:v>
                </c:pt>
                <c:pt idx="5300">
                  <c:v>41285.520833333336</c:v>
                </c:pt>
                <c:pt idx="5301">
                  <c:v>41285.541666666664</c:v>
                </c:pt>
                <c:pt idx="5302">
                  <c:v>41285.5625</c:v>
                </c:pt>
                <c:pt idx="5303">
                  <c:v>41285.583333333336</c:v>
                </c:pt>
                <c:pt idx="5304">
                  <c:v>41285.604166666664</c:v>
                </c:pt>
                <c:pt idx="5305">
                  <c:v>41285.625</c:v>
                </c:pt>
                <c:pt idx="5306">
                  <c:v>41285.645833333336</c:v>
                </c:pt>
                <c:pt idx="5307">
                  <c:v>41285.666666666664</c:v>
                </c:pt>
                <c:pt idx="5308">
                  <c:v>41285.6875</c:v>
                </c:pt>
                <c:pt idx="5309">
                  <c:v>41285.708333333336</c:v>
                </c:pt>
                <c:pt idx="5310">
                  <c:v>41285.729166666664</c:v>
                </c:pt>
                <c:pt idx="5311">
                  <c:v>41285.75</c:v>
                </c:pt>
                <c:pt idx="5312">
                  <c:v>41285.770833333336</c:v>
                </c:pt>
                <c:pt idx="5313">
                  <c:v>41285.791666666664</c:v>
                </c:pt>
                <c:pt idx="5314">
                  <c:v>41285.8125</c:v>
                </c:pt>
                <c:pt idx="5315">
                  <c:v>41285.833333333336</c:v>
                </c:pt>
                <c:pt idx="5316">
                  <c:v>41285.854166666664</c:v>
                </c:pt>
                <c:pt idx="5317">
                  <c:v>41285.875</c:v>
                </c:pt>
                <c:pt idx="5318">
                  <c:v>41285.895833333336</c:v>
                </c:pt>
                <c:pt idx="5319">
                  <c:v>41285.916666666664</c:v>
                </c:pt>
                <c:pt idx="5320">
                  <c:v>41285.9375</c:v>
                </c:pt>
                <c:pt idx="5321">
                  <c:v>41285.958333333336</c:v>
                </c:pt>
                <c:pt idx="5322">
                  <c:v>41285.979166666664</c:v>
                </c:pt>
                <c:pt idx="5323">
                  <c:v>41286</c:v>
                </c:pt>
                <c:pt idx="5324">
                  <c:v>41286.020833333336</c:v>
                </c:pt>
                <c:pt idx="5325">
                  <c:v>41286.041666666664</c:v>
                </c:pt>
                <c:pt idx="5326">
                  <c:v>41286.0625</c:v>
                </c:pt>
                <c:pt idx="5327">
                  <c:v>41286.083333333336</c:v>
                </c:pt>
                <c:pt idx="5328">
                  <c:v>41286.104166666664</c:v>
                </c:pt>
                <c:pt idx="5329">
                  <c:v>41286.125</c:v>
                </c:pt>
                <c:pt idx="5330">
                  <c:v>41286.145833333336</c:v>
                </c:pt>
                <c:pt idx="5331">
                  <c:v>41286.166666666664</c:v>
                </c:pt>
                <c:pt idx="5332">
                  <c:v>41286.1875</c:v>
                </c:pt>
                <c:pt idx="5333">
                  <c:v>41286.208333333336</c:v>
                </c:pt>
                <c:pt idx="5334">
                  <c:v>41286.229166666664</c:v>
                </c:pt>
                <c:pt idx="5335">
                  <c:v>41286.25</c:v>
                </c:pt>
                <c:pt idx="5336">
                  <c:v>41286.270833333336</c:v>
                </c:pt>
                <c:pt idx="5337">
                  <c:v>41286.291666666664</c:v>
                </c:pt>
                <c:pt idx="5338">
                  <c:v>41286.3125</c:v>
                </c:pt>
                <c:pt idx="5339">
                  <c:v>41286.333333333336</c:v>
                </c:pt>
                <c:pt idx="5340">
                  <c:v>41286.354166666664</c:v>
                </c:pt>
                <c:pt idx="5341">
                  <c:v>41286.375</c:v>
                </c:pt>
                <c:pt idx="5342">
                  <c:v>41286.395833333336</c:v>
                </c:pt>
                <c:pt idx="5343">
                  <c:v>41286.416666666664</c:v>
                </c:pt>
                <c:pt idx="5344">
                  <c:v>41286.4375</c:v>
                </c:pt>
                <c:pt idx="5345">
                  <c:v>41286.458333333336</c:v>
                </c:pt>
                <c:pt idx="5346">
                  <c:v>41286.479166666664</c:v>
                </c:pt>
                <c:pt idx="5347">
                  <c:v>41286.5</c:v>
                </c:pt>
                <c:pt idx="5348">
                  <c:v>41286.520833333336</c:v>
                </c:pt>
                <c:pt idx="5349">
                  <c:v>41286.541666666664</c:v>
                </c:pt>
                <c:pt idx="5350">
                  <c:v>41286.5625</c:v>
                </c:pt>
                <c:pt idx="5351">
                  <c:v>41286.583333333336</c:v>
                </c:pt>
                <c:pt idx="5352">
                  <c:v>41286.604166666664</c:v>
                </c:pt>
                <c:pt idx="5353">
                  <c:v>41286.625</c:v>
                </c:pt>
                <c:pt idx="5354">
                  <c:v>41286.645833333336</c:v>
                </c:pt>
                <c:pt idx="5355">
                  <c:v>41286.666666666664</c:v>
                </c:pt>
                <c:pt idx="5356">
                  <c:v>41286.6875</c:v>
                </c:pt>
                <c:pt idx="5357">
                  <c:v>41286.708333333336</c:v>
                </c:pt>
                <c:pt idx="5358">
                  <c:v>41286.729166666664</c:v>
                </c:pt>
                <c:pt idx="5359">
                  <c:v>41286.75</c:v>
                </c:pt>
                <c:pt idx="5360">
                  <c:v>41286.770833333336</c:v>
                </c:pt>
                <c:pt idx="5361">
                  <c:v>41286.791666666664</c:v>
                </c:pt>
                <c:pt idx="5362">
                  <c:v>41286.8125</c:v>
                </c:pt>
                <c:pt idx="5363">
                  <c:v>41286.833333333336</c:v>
                </c:pt>
                <c:pt idx="5364">
                  <c:v>41286.854166666664</c:v>
                </c:pt>
                <c:pt idx="5365">
                  <c:v>41286.875</c:v>
                </c:pt>
                <c:pt idx="5366">
                  <c:v>41286.895833333336</c:v>
                </c:pt>
                <c:pt idx="5367">
                  <c:v>41286.916666666664</c:v>
                </c:pt>
                <c:pt idx="5368">
                  <c:v>41286.9375</c:v>
                </c:pt>
                <c:pt idx="5369">
                  <c:v>41286.958333333336</c:v>
                </c:pt>
                <c:pt idx="5370">
                  <c:v>41286.979166666664</c:v>
                </c:pt>
                <c:pt idx="5371">
                  <c:v>41287</c:v>
                </c:pt>
                <c:pt idx="5372">
                  <c:v>41287.020833333336</c:v>
                </c:pt>
                <c:pt idx="5373">
                  <c:v>41287.041666666664</c:v>
                </c:pt>
                <c:pt idx="5374">
                  <c:v>41287.0625</c:v>
                </c:pt>
                <c:pt idx="5375">
                  <c:v>41287.083333333336</c:v>
                </c:pt>
                <c:pt idx="5376">
                  <c:v>41287.104166666664</c:v>
                </c:pt>
                <c:pt idx="5377">
                  <c:v>41287.125</c:v>
                </c:pt>
                <c:pt idx="5378">
                  <c:v>41287.145833333336</c:v>
                </c:pt>
                <c:pt idx="5379">
                  <c:v>41287.166666666664</c:v>
                </c:pt>
                <c:pt idx="5380">
                  <c:v>41287.1875</c:v>
                </c:pt>
                <c:pt idx="5381">
                  <c:v>41287.208333333336</c:v>
                </c:pt>
                <c:pt idx="5382">
                  <c:v>41287.229166666664</c:v>
                </c:pt>
                <c:pt idx="5383">
                  <c:v>41287.25</c:v>
                </c:pt>
                <c:pt idx="5384">
                  <c:v>41287.270833333336</c:v>
                </c:pt>
                <c:pt idx="5385">
                  <c:v>41287.291666666664</c:v>
                </c:pt>
                <c:pt idx="5386">
                  <c:v>41287.3125</c:v>
                </c:pt>
                <c:pt idx="5387">
                  <c:v>41287.333333333336</c:v>
                </c:pt>
                <c:pt idx="5388">
                  <c:v>41287.354166666664</c:v>
                </c:pt>
                <c:pt idx="5389">
                  <c:v>41287.375</c:v>
                </c:pt>
                <c:pt idx="5390">
                  <c:v>41287.395833333336</c:v>
                </c:pt>
                <c:pt idx="5391">
                  <c:v>41287.416666666664</c:v>
                </c:pt>
                <c:pt idx="5392">
                  <c:v>41287.4375</c:v>
                </c:pt>
                <c:pt idx="5393">
                  <c:v>41287.458333333336</c:v>
                </c:pt>
                <c:pt idx="5394">
                  <c:v>41287.479166666664</c:v>
                </c:pt>
                <c:pt idx="5395">
                  <c:v>41287.5</c:v>
                </c:pt>
                <c:pt idx="5396">
                  <c:v>41287.520833333336</c:v>
                </c:pt>
                <c:pt idx="5397">
                  <c:v>41287.541666666664</c:v>
                </c:pt>
                <c:pt idx="5398">
                  <c:v>41287.5625</c:v>
                </c:pt>
                <c:pt idx="5399">
                  <c:v>41287.583333333336</c:v>
                </c:pt>
                <c:pt idx="5400">
                  <c:v>41287.604166666664</c:v>
                </c:pt>
                <c:pt idx="5401">
                  <c:v>41287.625</c:v>
                </c:pt>
                <c:pt idx="5402">
                  <c:v>41287.645833333336</c:v>
                </c:pt>
                <c:pt idx="5403">
                  <c:v>41287.666666666664</c:v>
                </c:pt>
                <c:pt idx="5404">
                  <c:v>41287.6875</c:v>
                </c:pt>
                <c:pt idx="5405">
                  <c:v>41287.708333333336</c:v>
                </c:pt>
                <c:pt idx="5406">
                  <c:v>41287.729166666664</c:v>
                </c:pt>
                <c:pt idx="5407">
                  <c:v>41287.75</c:v>
                </c:pt>
                <c:pt idx="5408">
                  <c:v>41287.770833333336</c:v>
                </c:pt>
                <c:pt idx="5409">
                  <c:v>41287.791666666664</c:v>
                </c:pt>
                <c:pt idx="5410">
                  <c:v>41287.8125</c:v>
                </c:pt>
                <c:pt idx="5411">
                  <c:v>41287.833333333336</c:v>
                </c:pt>
                <c:pt idx="5412">
                  <c:v>41287.854166666664</c:v>
                </c:pt>
                <c:pt idx="5413">
                  <c:v>41287.875</c:v>
                </c:pt>
                <c:pt idx="5414">
                  <c:v>41287.895833333336</c:v>
                </c:pt>
                <c:pt idx="5415">
                  <c:v>41287.916666666664</c:v>
                </c:pt>
                <c:pt idx="5416">
                  <c:v>41287.9375</c:v>
                </c:pt>
                <c:pt idx="5417">
                  <c:v>41287.958333333336</c:v>
                </c:pt>
                <c:pt idx="5418">
                  <c:v>41287.979166666664</c:v>
                </c:pt>
                <c:pt idx="5419">
                  <c:v>41288</c:v>
                </c:pt>
                <c:pt idx="5420">
                  <c:v>41288.020833333336</c:v>
                </c:pt>
                <c:pt idx="5421">
                  <c:v>41288.041666666664</c:v>
                </c:pt>
                <c:pt idx="5422">
                  <c:v>41288.0625</c:v>
                </c:pt>
                <c:pt idx="5423">
                  <c:v>41288.083333333336</c:v>
                </c:pt>
                <c:pt idx="5424">
                  <c:v>41288.104166666664</c:v>
                </c:pt>
                <c:pt idx="5425">
                  <c:v>41288.125</c:v>
                </c:pt>
                <c:pt idx="5426">
                  <c:v>41288.145833333336</c:v>
                </c:pt>
                <c:pt idx="5427">
                  <c:v>41288.166666666664</c:v>
                </c:pt>
                <c:pt idx="5428">
                  <c:v>41288.1875</c:v>
                </c:pt>
                <c:pt idx="5429">
                  <c:v>41288.208333333336</c:v>
                </c:pt>
                <c:pt idx="5430">
                  <c:v>41288.229166666664</c:v>
                </c:pt>
                <c:pt idx="5431">
                  <c:v>41288.25</c:v>
                </c:pt>
                <c:pt idx="5432">
                  <c:v>41288.270833333336</c:v>
                </c:pt>
                <c:pt idx="5433">
                  <c:v>41288.291666666664</c:v>
                </c:pt>
                <c:pt idx="5434">
                  <c:v>41288.3125</c:v>
                </c:pt>
                <c:pt idx="5435">
                  <c:v>41288.333333333336</c:v>
                </c:pt>
                <c:pt idx="5436">
                  <c:v>41288.354166666664</c:v>
                </c:pt>
                <c:pt idx="5437">
                  <c:v>41288.375</c:v>
                </c:pt>
                <c:pt idx="5438">
                  <c:v>41288.395833333336</c:v>
                </c:pt>
                <c:pt idx="5439">
                  <c:v>41288.416666666664</c:v>
                </c:pt>
                <c:pt idx="5440">
                  <c:v>41288.4375</c:v>
                </c:pt>
                <c:pt idx="5441">
                  <c:v>41288.458333333336</c:v>
                </c:pt>
                <c:pt idx="5442">
                  <c:v>41288.479166666664</c:v>
                </c:pt>
                <c:pt idx="5443">
                  <c:v>41288.5</c:v>
                </c:pt>
                <c:pt idx="5444">
                  <c:v>41288.520833333336</c:v>
                </c:pt>
                <c:pt idx="5445">
                  <c:v>41288.541666666664</c:v>
                </c:pt>
                <c:pt idx="5446">
                  <c:v>41288.5625</c:v>
                </c:pt>
                <c:pt idx="5447">
                  <c:v>41288.583333333336</c:v>
                </c:pt>
                <c:pt idx="5448">
                  <c:v>41288.604166666664</c:v>
                </c:pt>
                <c:pt idx="5449">
                  <c:v>41288.625</c:v>
                </c:pt>
                <c:pt idx="5450">
                  <c:v>41288.645833333336</c:v>
                </c:pt>
                <c:pt idx="5451">
                  <c:v>41288.666666666664</c:v>
                </c:pt>
                <c:pt idx="5452">
                  <c:v>41288.6875</c:v>
                </c:pt>
                <c:pt idx="5453">
                  <c:v>41288.708333333336</c:v>
                </c:pt>
                <c:pt idx="5454">
                  <c:v>41288.729166666664</c:v>
                </c:pt>
                <c:pt idx="5455">
                  <c:v>41288.75</c:v>
                </c:pt>
                <c:pt idx="5456">
                  <c:v>41288.770833333336</c:v>
                </c:pt>
                <c:pt idx="5457">
                  <c:v>41288.791666666664</c:v>
                </c:pt>
                <c:pt idx="5458">
                  <c:v>41288.8125</c:v>
                </c:pt>
                <c:pt idx="5459">
                  <c:v>41288.833333333336</c:v>
                </c:pt>
                <c:pt idx="5460">
                  <c:v>41288.854166666664</c:v>
                </c:pt>
                <c:pt idx="5461">
                  <c:v>41288.875</c:v>
                </c:pt>
                <c:pt idx="5462">
                  <c:v>41288.895833333336</c:v>
                </c:pt>
                <c:pt idx="5463">
                  <c:v>41288.916666666664</c:v>
                </c:pt>
                <c:pt idx="5464">
                  <c:v>41288.9375</c:v>
                </c:pt>
                <c:pt idx="5465">
                  <c:v>41288.958333333336</c:v>
                </c:pt>
                <c:pt idx="5466">
                  <c:v>41288.979166666664</c:v>
                </c:pt>
                <c:pt idx="5467">
                  <c:v>41289</c:v>
                </c:pt>
                <c:pt idx="5468">
                  <c:v>41289.020833333336</c:v>
                </c:pt>
                <c:pt idx="5469">
                  <c:v>41289.041666666664</c:v>
                </c:pt>
                <c:pt idx="5470">
                  <c:v>41289.0625</c:v>
                </c:pt>
                <c:pt idx="5471">
                  <c:v>41289.083333333336</c:v>
                </c:pt>
                <c:pt idx="5472">
                  <c:v>41289.104166666664</c:v>
                </c:pt>
                <c:pt idx="5473">
                  <c:v>41289.125</c:v>
                </c:pt>
                <c:pt idx="5474">
                  <c:v>41289.145833333336</c:v>
                </c:pt>
                <c:pt idx="5475">
                  <c:v>41289.166666666664</c:v>
                </c:pt>
                <c:pt idx="5476">
                  <c:v>41289.1875</c:v>
                </c:pt>
                <c:pt idx="5477">
                  <c:v>41289.208333333336</c:v>
                </c:pt>
                <c:pt idx="5478">
                  <c:v>41289.229166666664</c:v>
                </c:pt>
                <c:pt idx="5479">
                  <c:v>41289.25</c:v>
                </c:pt>
                <c:pt idx="5480">
                  <c:v>41289.270833333336</c:v>
                </c:pt>
                <c:pt idx="5481">
                  <c:v>41289.291666666664</c:v>
                </c:pt>
                <c:pt idx="5482">
                  <c:v>41289.3125</c:v>
                </c:pt>
                <c:pt idx="5483">
                  <c:v>41289.333333333336</c:v>
                </c:pt>
                <c:pt idx="5484">
                  <c:v>41289.354166666664</c:v>
                </c:pt>
                <c:pt idx="5485">
                  <c:v>41289.375</c:v>
                </c:pt>
                <c:pt idx="5486">
                  <c:v>41289.395833333336</c:v>
                </c:pt>
                <c:pt idx="5487">
                  <c:v>41289.416666666664</c:v>
                </c:pt>
                <c:pt idx="5488">
                  <c:v>41289.4375</c:v>
                </c:pt>
                <c:pt idx="5489">
                  <c:v>41289.458333333336</c:v>
                </c:pt>
                <c:pt idx="5490">
                  <c:v>41289.479166666664</c:v>
                </c:pt>
                <c:pt idx="5491">
                  <c:v>41289.5</c:v>
                </c:pt>
                <c:pt idx="5492">
                  <c:v>41289.520833333336</c:v>
                </c:pt>
                <c:pt idx="5493">
                  <c:v>41289.541666666664</c:v>
                </c:pt>
                <c:pt idx="5494">
                  <c:v>41289.5625</c:v>
                </c:pt>
                <c:pt idx="5495">
                  <c:v>41289.583333333336</c:v>
                </c:pt>
                <c:pt idx="5496">
                  <c:v>41289.604166666664</c:v>
                </c:pt>
                <c:pt idx="5497">
                  <c:v>41289.625</c:v>
                </c:pt>
                <c:pt idx="5498">
                  <c:v>41289.645833333336</c:v>
                </c:pt>
                <c:pt idx="5499">
                  <c:v>41289.666666666664</c:v>
                </c:pt>
                <c:pt idx="5500">
                  <c:v>41289.6875</c:v>
                </c:pt>
                <c:pt idx="5501">
                  <c:v>41289.708333333336</c:v>
                </c:pt>
                <c:pt idx="5502">
                  <c:v>41289.729166666664</c:v>
                </c:pt>
                <c:pt idx="5503">
                  <c:v>41289.75</c:v>
                </c:pt>
                <c:pt idx="5504">
                  <c:v>41289.770833333336</c:v>
                </c:pt>
                <c:pt idx="5505">
                  <c:v>41289.791666666664</c:v>
                </c:pt>
                <c:pt idx="5506">
                  <c:v>41289.8125</c:v>
                </c:pt>
                <c:pt idx="5507">
                  <c:v>41289.833333333336</c:v>
                </c:pt>
                <c:pt idx="5508">
                  <c:v>41289.854166666664</c:v>
                </c:pt>
                <c:pt idx="5509">
                  <c:v>41289.875</c:v>
                </c:pt>
                <c:pt idx="5510">
                  <c:v>41289.895833333336</c:v>
                </c:pt>
                <c:pt idx="5511">
                  <c:v>41289.916666666664</c:v>
                </c:pt>
                <c:pt idx="5512">
                  <c:v>41289.9375</c:v>
                </c:pt>
                <c:pt idx="5513">
                  <c:v>41289.958333333336</c:v>
                </c:pt>
                <c:pt idx="5514">
                  <c:v>41289.979166666664</c:v>
                </c:pt>
                <c:pt idx="5515">
                  <c:v>41290</c:v>
                </c:pt>
                <c:pt idx="5516">
                  <c:v>41290.020833333336</c:v>
                </c:pt>
                <c:pt idx="5517">
                  <c:v>41290.041666666664</c:v>
                </c:pt>
                <c:pt idx="5518">
                  <c:v>41290.0625</c:v>
                </c:pt>
                <c:pt idx="5519">
                  <c:v>41290.083333333336</c:v>
                </c:pt>
                <c:pt idx="5520">
                  <c:v>41290.104166666664</c:v>
                </c:pt>
                <c:pt idx="5521">
                  <c:v>41290.125</c:v>
                </c:pt>
                <c:pt idx="5522">
                  <c:v>41290.145833333336</c:v>
                </c:pt>
                <c:pt idx="5523">
                  <c:v>41290.166666666664</c:v>
                </c:pt>
                <c:pt idx="5524">
                  <c:v>41290.1875</c:v>
                </c:pt>
                <c:pt idx="5525">
                  <c:v>41290.208333333336</c:v>
                </c:pt>
                <c:pt idx="5526">
                  <c:v>41290.229166666664</c:v>
                </c:pt>
                <c:pt idx="5527">
                  <c:v>41290.25</c:v>
                </c:pt>
                <c:pt idx="5528">
                  <c:v>41290.270833333336</c:v>
                </c:pt>
                <c:pt idx="5529">
                  <c:v>41290.291666666664</c:v>
                </c:pt>
                <c:pt idx="5530">
                  <c:v>41290.3125</c:v>
                </c:pt>
                <c:pt idx="5531">
                  <c:v>41290.333333333336</c:v>
                </c:pt>
                <c:pt idx="5532">
                  <c:v>41290.354166666664</c:v>
                </c:pt>
                <c:pt idx="5533">
                  <c:v>41290.375</c:v>
                </c:pt>
                <c:pt idx="5534">
                  <c:v>41290.395833333336</c:v>
                </c:pt>
                <c:pt idx="5535">
                  <c:v>41290.416666666664</c:v>
                </c:pt>
                <c:pt idx="5536">
                  <c:v>41290.4375</c:v>
                </c:pt>
                <c:pt idx="5537">
                  <c:v>41290.458333333336</c:v>
                </c:pt>
                <c:pt idx="5538">
                  <c:v>41290.479166666664</c:v>
                </c:pt>
                <c:pt idx="5539">
                  <c:v>41290.5</c:v>
                </c:pt>
                <c:pt idx="5540">
                  <c:v>41290.520833333336</c:v>
                </c:pt>
                <c:pt idx="5541">
                  <c:v>41290.541666666664</c:v>
                </c:pt>
                <c:pt idx="5542">
                  <c:v>41290.5625</c:v>
                </c:pt>
                <c:pt idx="5543">
                  <c:v>41290.583333333336</c:v>
                </c:pt>
                <c:pt idx="5544">
                  <c:v>41290.604166666664</c:v>
                </c:pt>
                <c:pt idx="5545">
                  <c:v>41290.625</c:v>
                </c:pt>
                <c:pt idx="5546">
                  <c:v>41290.645833333336</c:v>
                </c:pt>
                <c:pt idx="5547">
                  <c:v>41290.666666666664</c:v>
                </c:pt>
                <c:pt idx="5548">
                  <c:v>41290.6875</c:v>
                </c:pt>
                <c:pt idx="5549">
                  <c:v>41290.708333333336</c:v>
                </c:pt>
                <c:pt idx="5550">
                  <c:v>41290.729166666664</c:v>
                </c:pt>
                <c:pt idx="5551">
                  <c:v>41290.75</c:v>
                </c:pt>
                <c:pt idx="5552">
                  <c:v>41290.770833333336</c:v>
                </c:pt>
                <c:pt idx="5553">
                  <c:v>41290.791666666664</c:v>
                </c:pt>
                <c:pt idx="5554">
                  <c:v>41290.8125</c:v>
                </c:pt>
                <c:pt idx="5555">
                  <c:v>41290.833333333336</c:v>
                </c:pt>
                <c:pt idx="5556">
                  <c:v>41290.854166666664</c:v>
                </c:pt>
                <c:pt idx="5557">
                  <c:v>41290.875</c:v>
                </c:pt>
                <c:pt idx="5558">
                  <c:v>41290.895833333336</c:v>
                </c:pt>
                <c:pt idx="5559">
                  <c:v>41290.916666666664</c:v>
                </c:pt>
                <c:pt idx="5560">
                  <c:v>41290.9375</c:v>
                </c:pt>
                <c:pt idx="5561">
                  <c:v>41290.958333333336</c:v>
                </c:pt>
                <c:pt idx="5562">
                  <c:v>41290.979166666664</c:v>
                </c:pt>
                <c:pt idx="5563">
                  <c:v>41291</c:v>
                </c:pt>
                <c:pt idx="5564">
                  <c:v>41291.020833333336</c:v>
                </c:pt>
                <c:pt idx="5565">
                  <c:v>41291.041666666664</c:v>
                </c:pt>
                <c:pt idx="5566">
                  <c:v>41291.0625</c:v>
                </c:pt>
                <c:pt idx="5567">
                  <c:v>41291.083333333336</c:v>
                </c:pt>
                <c:pt idx="5568">
                  <c:v>41291.104166666664</c:v>
                </c:pt>
                <c:pt idx="5569">
                  <c:v>41291.125</c:v>
                </c:pt>
                <c:pt idx="5570">
                  <c:v>41291.145833333336</c:v>
                </c:pt>
                <c:pt idx="5571">
                  <c:v>41291.166666666664</c:v>
                </c:pt>
                <c:pt idx="5572">
                  <c:v>41291.1875</c:v>
                </c:pt>
                <c:pt idx="5573">
                  <c:v>41291.208333333336</c:v>
                </c:pt>
                <c:pt idx="5574">
                  <c:v>41291.229166666664</c:v>
                </c:pt>
                <c:pt idx="5575">
                  <c:v>41291.25</c:v>
                </c:pt>
                <c:pt idx="5576">
                  <c:v>41291.270833333336</c:v>
                </c:pt>
                <c:pt idx="5577">
                  <c:v>41291.291666666664</c:v>
                </c:pt>
                <c:pt idx="5578">
                  <c:v>41291.3125</c:v>
                </c:pt>
                <c:pt idx="5579">
                  <c:v>41291.333333333336</c:v>
                </c:pt>
                <c:pt idx="5580">
                  <c:v>41291.354166666664</c:v>
                </c:pt>
                <c:pt idx="5581">
                  <c:v>41291.375</c:v>
                </c:pt>
                <c:pt idx="5582">
                  <c:v>41291.395833333336</c:v>
                </c:pt>
                <c:pt idx="5583">
                  <c:v>41291.416666666664</c:v>
                </c:pt>
                <c:pt idx="5584">
                  <c:v>41291.4375</c:v>
                </c:pt>
                <c:pt idx="5585">
                  <c:v>41291.458333333336</c:v>
                </c:pt>
                <c:pt idx="5586">
                  <c:v>41291.479166666664</c:v>
                </c:pt>
                <c:pt idx="5587">
                  <c:v>41291.5</c:v>
                </c:pt>
                <c:pt idx="5588">
                  <c:v>41291.520833333336</c:v>
                </c:pt>
                <c:pt idx="5589">
                  <c:v>41291.541666666664</c:v>
                </c:pt>
                <c:pt idx="5590">
                  <c:v>41291.5625</c:v>
                </c:pt>
                <c:pt idx="5591">
                  <c:v>41291.583333333336</c:v>
                </c:pt>
                <c:pt idx="5592">
                  <c:v>41291.604166666664</c:v>
                </c:pt>
                <c:pt idx="5593">
                  <c:v>41291.625</c:v>
                </c:pt>
                <c:pt idx="5594">
                  <c:v>41291.645833333336</c:v>
                </c:pt>
                <c:pt idx="5595">
                  <c:v>41291.666666666664</c:v>
                </c:pt>
                <c:pt idx="5596">
                  <c:v>41291.6875</c:v>
                </c:pt>
                <c:pt idx="5597">
                  <c:v>41291.708333333336</c:v>
                </c:pt>
                <c:pt idx="5598">
                  <c:v>41291.729166666664</c:v>
                </c:pt>
                <c:pt idx="5599">
                  <c:v>41291.75</c:v>
                </c:pt>
                <c:pt idx="5600">
                  <c:v>41291.770833333336</c:v>
                </c:pt>
                <c:pt idx="5601">
                  <c:v>41291.791666666664</c:v>
                </c:pt>
                <c:pt idx="5602">
                  <c:v>41291.8125</c:v>
                </c:pt>
                <c:pt idx="5603">
                  <c:v>41291.833333333336</c:v>
                </c:pt>
                <c:pt idx="5604">
                  <c:v>41291.854166666664</c:v>
                </c:pt>
                <c:pt idx="5605">
                  <c:v>41291.875</c:v>
                </c:pt>
                <c:pt idx="5606">
                  <c:v>41291.895833333336</c:v>
                </c:pt>
                <c:pt idx="5607">
                  <c:v>41291.916666666664</c:v>
                </c:pt>
                <c:pt idx="5608">
                  <c:v>41291.9375</c:v>
                </c:pt>
                <c:pt idx="5609">
                  <c:v>41291.958333333336</c:v>
                </c:pt>
                <c:pt idx="5610">
                  <c:v>41291.979166666664</c:v>
                </c:pt>
                <c:pt idx="5611">
                  <c:v>41292</c:v>
                </c:pt>
                <c:pt idx="5612">
                  <c:v>41292.020833333336</c:v>
                </c:pt>
                <c:pt idx="5613">
                  <c:v>41292.041666666664</c:v>
                </c:pt>
                <c:pt idx="5614">
                  <c:v>41292.0625</c:v>
                </c:pt>
                <c:pt idx="5615">
                  <c:v>41292.083333333336</c:v>
                </c:pt>
                <c:pt idx="5616">
                  <c:v>41292.104166666664</c:v>
                </c:pt>
                <c:pt idx="5617">
                  <c:v>41292.125</c:v>
                </c:pt>
                <c:pt idx="5618">
                  <c:v>41292.145833333336</c:v>
                </c:pt>
                <c:pt idx="5619">
                  <c:v>41292.166666666664</c:v>
                </c:pt>
                <c:pt idx="5620">
                  <c:v>41292.1875</c:v>
                </c:pt>
                <c:pt idx="5621">
                  <c:v>41292.208333333336</c:v>
                </c:pt>
                <c:pt idx="5622">
                  <c:v>41292.229166666664</c:v>
                </c:pt>
                <c:pt idx="5623">
                  <c:v>41292.25</c:v>
                </c:pt>
                <c:pt idx="5624">
                  <c:v>41292.270833333336</c:v>
                </c:pt>
                <c:pt idx="5625">
                  <c:v>41292.291666666664</c:v>
                </c:pt>
                <c:pt idx="5626">
                  <c:v>41292.3125</c:v>
                </c:pt>
                <c:pt idx="5627">
                  <c:v>41292.333333333336</c:v>
                </c:pt>
                <c:pt idx="5628">
                  <c:v>41292.354166666664</c:v>
                </c:pt>
                <c:pt idx="5629">
                  <c:v>41292.375</c:v>
                </c:pt>
                <c:pt idx="5630">
                  <c:v>41292.395833333336</c:v>
                </c:pt>
                <c:pt idx="5631">
                  <c:v>41292.416666666664</c:v>
                </c:pt>
                <c:pt idx="5632">
                  <c:v>41292.4375</c:v>
                </c:pt>
                <c:pt idx="5633">
                  <c:v>41292.458333333336</c:v>
                </c:pt>
                <c:pt idx="5634">
                  <c:v>41292.479166666664</c:v>
                </c:pt>
                <c:pt idx="5635">
                  <c:v>41292.5</c:v>
                </c:pt>
                <c:pt idx="5636">
                  <c:v>41292.520833333336</c:v>
                </c:pt>
                <c:pt idx="5637">
                  <c:v>41292.541666666664</c:v>
                </c:pt>
                <c:pt idx="5638">
                  <c:v>41292.5625</c:v>
                </c:pt>
                <c:pt idx="5639">
                  <c:v>41292.583333333336</c:v>
                </c:pt>
                <c:pt idx="5640">
                  <c:v>41292.604166666664</c:v>
                </c:pt>
                <c:pt idx="5641">
                  <c:v>41292.625</c:v>
                </c:pt>
                <c:pt idx="5642">
                  <c:v>41292.645833333336</c:v>
                </c:pt>
                <c:pt idx="5643">
                  <c:v>41292.666666666664</c:v>
                </c:pt>
                <c:pt idx="5644">
                  <c:v>41292.6875</c:v>
                </c:pt>
                <c:pt idx="5645">
                  <c:v>41292.708333333336</c:v>
                </c:pt>
                <c:pt idx="5646">
                  <c:v>41292.729166666664</c:v>
                </c:pt>
                <c:pt idx="5647">
                  <c:v>41292.75</c:v>
                </c:pt>
                <c:pt idx="5648">
                  <c:v>41292.770833333336</c:v>
                </c:pt>
                <c:pt idx="5649">
                  <c:v>41292.791666666664</c:v>
                </c:pt>
                <c:pt idx="5650">
                  <c:v>41292.8125</c:v>
                </c:pt>
                <c:pt idx="5651">
                  <c:v>41292.833333333336</c:v>
                </c:pt>
                <c:pt idx="5652">
                  <c:v>41292.854166666664</c:v>
                </c:pt>
                <c:pt idx="5653">
                  <c:v>41292.875</c:v>
                </c:pt>
                <c:pt idx="5654">
                  <c:v>41292.895833333336</c:v>
                </c:pt>
                <c:pt idx="5655">
                  <c:v>41292.916666666664</c:v>
                </c:pt>
                <c:pt idx="5656">
                  <c:v>41292.9375</c:v>
                </c:pt>
                <c:pt idx="5657">
                  <c:v>41292.958333333336</c:v>
                </c:pt>
                <c:pt idx="5658">
                  <c:v>41292.979166666664</c:v>
                </c:pt>
                <c:pt idx="5659">
                  <c:v>41293</c:v>
                </c:pt>
                <c:pt idx="5660">
                  <c:v>41293.020833333336</c:v>
                </c:pt>
                <c:pt idx="5661">
                  <c:v>41293.041666666664</c:v>
                </c:pt>
                <c:pt idx="5662">
                  <c:v>41293.0625</c:v>
                </c:pt>
                <c:pt idx="5663">
                  <c:v>41293.083333333336</c:v>
                </c:pt>
                <c:pt idx="5664">
                  <c:v>41293.104166666664</c:v>
                </c:pt>
                <c:pt idx="5665">
                  <c:v>41293.125</c:v>
                </c:pt>
                <c:pt idx="5666">
                  <c:v>41293.145833333336</c:v>
                </c:pt>
                <c:pt idx="5667">
                  <c:v>41293.166666666664</c:v>
                </c:pt>
                <c:pt idx="5668">
                  <c:v>41293.1875</c:v>
                </c:pt>
                <c:pt idx="5669">
                  <c:v>41293.208333333336</c:v>
                </c:pt>
                <c:pt idx="5670">
                  <c:v>41293.229166666664</c:v>
                </c:pt>
                <c:pt idx="5671">
                  <c:v>41293.25</c:v>
                </c:pt>
                <c:pt idx="5672">
                  <c:v>41293.270833333336</c:v>
                </c:pt>
                <c:pt idx="5673">
                  <c:v>41293.291666666664</c:v>
                </c:pt>
                <c:pt idx="5674">
                  <c:v>41293.3125</c:v>
                </c:pt>
                <c:pt idx="5675">
                  <c:v>41293.333333333336</c:v>
                </c:pt>
                <c:pt idx="5676">
                  <c:v>41293.354166666664</c:v>
                </c:pt>
                <c:pt idx="5677">
                  <c:v>41293.375</c:v>
                </c:pt>
                <c:pt idx="5678">
                  <c:v>41293.395833333336</c:v>
                </c:pt>
                <c:pt idx="5679">
                  <c:v>41293.416666666664</c:v>
                </c:pt>
                <c:pt idx="5680">
                  <c:v>41293.4375</c:v>
                </c:pt>
                <c:pt idx="5681">
                  <c:v>41293.458333333336</c:v>
                </c:pt>
                <c:pt idx="5682">
                  <c:v>41293.479166666664</c:v>
                </c:pt>
                <c:pt idx="5683">
                  <c:v>41293.5</c:v>
                </c:pt>
                <c:pt idx="5684">
                  <c:v>41293.520833333336</c:v>
                </c:pt>
                <c:pt idx="5685">
                  <c:v>41293.541666666664</c:v>
                </c:pt>
                <c:pt idx="5686">
                  <c:v>41293.5625</c:v>
                </c:pt>
                <c:pt idx="5687">
                  <c:v>41293.583333333336</c:v>
                </c:pt>
                <c:pt idx="5688">
                  <c:v>41293.604166666664</c:v>
                </c:pt>
                <c:pt idx="5689">
                  <c:v>41293.625</c:v>
                </c:pt>
                <c:pt idx="5690">
                  <c:v>41293.645833333336</c:v>
                </c:pt>
                <c:pt idx="5691">
                  <c:v>41293.666666666664</c:v>
                </c:pt>
                <c:pt idx="5692">
                  <c:v>41293.6875</c:v>
                </c:pt>
                <c:pt idx="5693">
                  <c:v>41293.708333333336</c:v>
                </c:pt>
                <c:pt idx="5694">
                  <c:v>41293.729166666664</c:v>
                </c:pt>
                <c:pt idx="5695">
                  <c:v>41293.75</c:v>
                </c:pt>
                <c:pt idx="5696">
                  <c:v>41293.770833333336</c:v>
                </c:pt>
                <c:pt idx="5697">
                  <c:v>41293.791666666664</c:v>
                </c:pt>
                <c:pt idx="5698">
                  <c:v>41293.8125</c:v>
                </c:pt>
                <c:pt idx="5699">
                  <c:v>41293.833333333336</c:v>
                </c:pt>
                <c:pt idx="5700">
                  <c:v>41293.854166666664</c:v>
                </c:pt>
                <c:pt idx="5701">
                  <c:v>41293.875</c:v>
                </c:pt>
                <c:pt idx="5702">
                  <c:v>41293.895833333336</c:v>
                </c:pt>
                <c:pt idx="5703">
                  <c:v>41293.916666666664</c:v>
                </c:pt>
                <c:pt idx="5704">
                  <c:v>41293.9375</c:v>
                </c:pt>
                <c:pt idx="5705">
                  <c:v>41293.958333333336</c:v>
                </c:pt>
                <c:pt idx="5706">
                  <c:v>41293.979166666664</c:v>
                </c:pt>
                <c:pt idx="5707">
                  <c:v>41294</c:v>
                </c:pt>
                <c:pt idx="5708">
                  <c:v>41294.020833333336</c:v>
                </c:pt>
                <c:pt idx="5709">
                  <c:v>41294.041666666664</c:v>
                </c:pt>
                <c:pt idx="5710">
                  <c:v>41294.0625</c:v>
                </c:pt>
                <c:pt idx="5711">
                  <c:v>41294.083333333336</c:v>
                </c:pt>
                <c:pt idx="5712">
                  <c:v>41294.104166666664</c:v>
                </c:pt>
                <c:pt idx="5713">
                  <c:v>41294.125</c:v>
                </c:pt>
                <c:pt idx="5714">
                  <c:v>41294.145833333336</c:v>
                </c:pt>
                <c:pt idx="5715">
                  <c:v>41294.166666666664</c:v>
                </c:pt>
                <c:pt idx="5716">
                  <c:v>41294.1875</c:v>
                </c:pt>
                <c:pt idx="5717">
                  <c:v>41294.208333333336</c:v>
                </c:pt>
                <c:pt idx="5718">
                  <c:v>41294.229166666664</c:v>
                </c:pt>
                <c:pt idx="5719">
                  <c:v>41294.25</c:v>
                </c:pt>
                <c:pt idx="5720">
                  <c:v>41294.270833333336</c:v>
                </c:pt>
                <c:pt idx="5721">
                  <c:v>41294.291666666664</c:v>
                </c:pt>
                <c:pt idx="5722">
                  <c:v>41294.3125</c:v>
                </c:pt>
                <c:pt idx="5723">
                  <c:v>41294.333333333336</c:v>
                </c:pt>
                <c:pt idx="5724">
                  <c:v>41294.354166666664</c:v>
                </c:pt>
                <c:pt idx="5725">
                  <c:v>41294.375</c:v>
                </c:pt>
                <c:pt idx="5726">
                  <c:v>41294.395833333336</c:v>
                </c:pt>
                <c:pt idx="5727">
                  <c:v>41294.416666666664</c:v>
                </c:pt>
                <c:pt idx="5728">
                  <c:v>41294.4375</c:v>
                </c:pt>
                <c:pt idx="5729">
                  <c:v>41294.458333333336</c:v>
                </c:pt>
                <c:pt idx="5730">
                  <c:v>41294.479166666664</c:v>
                </c:pt>
                <c:pt idx="5731">
                  <c:v>41294.5</c:v>
                </c:pt>
                <c:pt idx="5732">
                  <c:v>41294.520833333336</c:v>
                </c:pt>
                <c:pt idx="5733">
                  <c:v>41294.541666666664</c:v>
                </c:pt>
                <c:pt idx="5734">
                  <c:v>41294.5625</c:v>
                </c:pt>
                <c:pt idx="5735">
                  <c:v>41294.583333333336</c:v>
                </c:pt>
                <c:pt idx="5736">
                  <c:v>41294.604166666664</c:v>
                </c:pt>
                <c:pt idx="5737">
                  <c:v>41294.625</c:v>
                </c:pt>
                <c:pt idx="5738">
                  <c:v>41294.645833333336</c:v>
                </c:pt>
                <c:pt idx="5739">
                  <c:v>41294.666666666664</c:v>
                </c:pt>
                <c:pt idx="5740">
                  <c:v>41294.6875</c:v>
                </c:pt>
                <c:pt idx="5741">
                  <c:v>41294.708333333336</c:v>
                </c:pt>
                <c:pt idx="5742">
                  <c:v>41294.729166666664</c:v>
                </c:pt>
                <c:pt idx="5743">
                  <c:v>41294.75</c:v>
                </c:pt>
                <c:pt idx="5744">
                  <c:v>41294.770833333336</c:v>
                </c:pt>
                <c:pt idx="5745">
                  <c:v>41294.791666666664</c:v>
                </c:pt>
                <c:pt idx="5746">
                  <c:v>41294.8125</c:v>
                </c:pt>
                <c:pt idx="5747">
                  <c:v>41294.833333333336</c:v>
                </c:pt>
                <c:pt idx="5748">
                  <c:v>41294.854166666664</c:v>
                </c:pt>
                <c:pt idx="5749">
                  <c:v>41294.875</c:v>
                </c:pt>
                <c:pt idx="5750">
                  <c:v>41294.895833333336</c:v>
                </c:pt>
                <c:pt idx="5751">
                  <c:v>41294.916666666664</c:v>
                </c:pt>
                <c:pt idx="5752">
                  <c:v>41294.9375</c:v>
                </c:pt>
                <c:pt idx="5753">
                  <c:v>41294.958333333336</c:v>
                </c:pt>
                <c:pt idx="5754">
                  <c:v>41294.979166666664</c:v>
                </c:pt>
                <c:pt idx="5755">
                  <c:v>41295</c:v>
                </c:pt>
                <c:pt idx="5756">
                  <c:v>41295.020833333336</c:v>
                </c:pt>
                <c:pt idx="5757">
                  <c:v>41295.041666666664</c:v>
                </c:pt>
                <c:pt idx="5758">
                  <c:v>41295.0625</c:v>
                </c:pt>
                <c:pt idx="5759">
                  <c:v>41295.083333333336</c:v>
                </c:pt>
                <c:pt idx="5760">
                  <c:v>41295.104166666664</c:v>
                </c:pt>
                <c:pt idx="5761">
                  <c:v>41295.125</c:v>
                </c:pt>
                <c:pt idx="5762">
                  <c:v>41295.145833333336</c:v>
                </c:pt>
                <c:pt idx="5763">
                  <c:v>41295.166666666664</c:v>
                </c:pt>
                <c:pt idx="5764">
                  <c:v>41295.1875</c:v>
                </c:pt>
                <c:pt idx="5765">
                  <c:v>41295.208333333336</c:v>
                </c:pt>
                <c:pt idx="5766">
                  <c:v>41295.229166666664</c:v>
                </c:pt>
                <c:pt idx="5767">
                  <c:v>41295.25</c:v>
                </c:pt>
                <c:pt idx="5768">
                  <c:v>41295.270833333336</c:v>
                </c:pt>
                <c:pt idx="5769">
                  <c:v>41295.291666666664</c:v>
                </c:pt>
                <c:pt idx="5770">
                  <c:v>41295.3125</c:v>
                </c:pt>
                <c:pt idx="5771">
                  <c:v>41295.333333333336</c:v>
                </c:pt>
                <c:pt idx="5772">
                  <c:v>41295.354166666664</c:v>
                </c:pt>
                <c:pt idx="5773">
                  <c:v>41295.375</c:v>
                </c:pt>
                <c:pt idx="5774">
                  <c:v>41295.395833333336</c:v>
                </c:pt>
                <c:pt idx="5775">
                  <c:v>41295.416666666664</c:v>
                </c:pt>
                <c:pt idx="5776">
                  <c:v>41295.4375</c:v>
                </c:pt>
                <c:pt idx="5777">
                  <c:v>41295.458333333336</c:v>
                </c:pt>
                <c:pt idx="5778">
                  <c:v>41295.479166666664</c:v>
                </c:pt>
                <c:pt idx="5779">
                  <c:v>41295.5</c:v>
                </c:pt>
                <c:pt idx="5780">
                  <c:v>41295.520833333336</c:v>
                </c:pt>
                <c:pt idx="5781">
                  <c:v>41295.541666666664</c:v>
                </c:pt>
                <c:pt idx="5782">
                  <c:v>41295.5625</c:v>
                </c:pt>
                <c:pt idx="5783">
                  <c:v>41295.583333333336</c:v>
                </c:pt>
                <c:pt idx="5784">
                  <c:v>41295.604166666664</c:v>
                </c:pt>
                <c:pt idx="5785">
                  <c:v>41295.625</c:v>
                </c:pt>
                <c:pt idx="5786">
                  <c:v>41295.645833333336</c:v>
                </c:pt>
                <c:pt idx="5787">
                  <c:v>41295.666666666664</c:v>
                </c:pt>
                <c:pt idx="5788">
                  <c:v>41295.6875</c:v>
                </c:pt>
                <c:pt idx="5789">
                  <c:v>41295.708333333336</c:v>
                </c:pt>
                <c:pt idx="5790">
                  <c:v>41295.729166666664</c:v>
                </c:pt>
                <c:pt idx="5791">
                  <c:v>41295.75</c:v>
                </c:pt>
                <c:pt idx="5792">
                  <c:v>41295.770833333336</c:v>
                </c:pt>
                <c:pt idx="5793">
                  <c:v>41295.791666666664</c:v>
                </c:pt>
                <c:pt idx="5794">
                  <c:v>41295.8125</c:v>
                </c:pt>
                <c:pt idx="5795">
                  <c:v>41295.833333333336</c:v>
                </c:pt>
                <c:pt idx="5796">
                  <c:v>41295.854166666664</c:v>
                </c:pt>
                <c:pt idx="5797">
                  <c:v>41295.875</c:v>
                </c:pt>
                <c:pt idx="5798">
                  <c:v>41295.895833333336</c:v>
                </c:pt>
                <c:pt idx="5799">
                  <c:v>41295.916666666664</c:v>
                </c:pt>
                <c:pt idx="5800">
                  <c:v>41295.9375</c:v>
                </c:pt>
                <c:pt idx="5801">
                  <c:v>41295.958333333336</c:v>
                </c:pt>
                <c:pt idx="5802">
                  <c:v>41295.979166666664</c:v>
                </c:pt>
                <c:pt idx="5803">
                  <c:v>41296</c:v>
                </c:pt>
                <c:pt idx="5804">
                  <c:v>41296.020833333336</c:v>
                </c:pt>
                <c:pt idx="5805">
                  <c:v>41296.041666666664</c:v>
                </c:pt>
                <c:pt idx="5806">
                  <c:v>41296.0625</c:v>
                </c:pt>
                <c:pt idx="5807">
                  <c:v>41296.083333333336</c:v>
                </c:pt>
                <c:pt idx="5808">
                  <c:v>41296.104166666664</c:v>
                </c:pt>
                <c:pt idx="5809">
                  <c:v>41296.125</c:v>
                </c:pt>
                <c:pt idx="5810">
                  <c:v>41296.145833333336</c:v>
                </c:pt>
                <c:pt idx="5811">
                  <c:v>41296.166666666664</c:v>
                </c:pt>
                <c:pt idx="5812">
                  <c:v>41296.1875</c:v>
                </c:pt>
                <c:pt idx="5813">
                  <c:v>41296.208333333336</c:v>
                </c:pt>
                <c:pt idx="5814">
                  <c:v>41296.229166666664</c:v>
                </c:pt>
                <c:pt idx="5815">
                  <c:v>41296.25</c:v>
                </c:pt>
                <c:pt idx="5816">
                  <c:v>41296.270833333336</c:v>
                </c:pt>
                <c:pt idx="5817">
                  <c:v>41296.291666666664</c:v>
                </c:pt>
                <c:pt idx="5818">
                  <c:v>41296.3125</c:v>
                </c:pt>
                <c:pt idx="5819">
                  <c:v>41296.333333333336</c:v>
                </c:pt>
                <c:pt idx="5820">
                  <c:v>41296.354166666664</c:v>
                </c:pt>
                <c:pt idx="5821">
                  <c:v>41296.375</c:v>
                </c:pt>
                <c:pt idx="5822">
                  <c:v>41296.395833333336</c:v>
                </c:pt>
                <c:pt idx="5823">
                  <c:v>41296.416666666664</c:v>
                </c:pt>
                <c:pt idx="5824">
                  <c:v>41296.4375</c:v>
                </c:pt>
                <c:pt idx="5825">
                  <c:v>41296.458333333336</c:v>
                </c:pt>
                <c:pt idx="5826">
                  <c:v>41296.479166666664</c:v>
                </c:pt>
                <c:pt idx="5827">
                  <c:v>41296.5</c:v>
                </c:pt>
                <c:pt idx="5828">
                  <c:v>41296.520833333336</c:v>
                </c:pt>
                <c:pt idx="5829">
                  <c:v>41296.541666666664</c:v>
                </c:pt>
                <c:pt idx="5830">
                  <c:v>41296.5625</c:v>
                </c:pt>
                <c:pt idx="5831">
                  <c:v>41296.583333333336</c:v>
                </c:pt>
                <c:pt idx="5832">
                  <c:v>41296.604166666664</c:v>
                </c:pt>
                <c:pt idx="5833">
                  <c:v>41296.625</c:v>
                </c:pt>
                <c:pt idx="5834">
                  <c:v>41296.645833333336</c:v>
                </c:pt>
                <c:pt idx="5835">
                  <c:v>41296.666666666664</c:v>
                </c:pt>
                <c:pt idx="5836">
                  <c:v>41296.6875</c:v>
                </c:pt>
                <c:pt idx="5837">
                  <c:v>41296.708333333336</c:v>
                </c:pt>
                <c:pt idx="5838">
                  <c:v>41296.729166666664</c:v>
                </c:pt>
                <c:pt idx="5839">
                  <c:v>41296.75</c:v>
                </c:pt>
                <c:pt idx="5840">
                  <c:v>41296.770833333336</c:v>
                </c:pt>
                <c:pt idx="5841">
                  <c:v>41296.791666666664</c:v>
                </c:pt>
                <c:pt idx="5842">
                  <c:v>41296.8125</c:v>
                </c:pt>
                <c:pt idx="5843">
                  <c:v>41296.833333333336</c:v>
                </c:pt>
                <c:pt idx="5844">
                  <c:v>41296.854166666664</c:v>
                </c:pt>
                <c:pt idx="5845">
                  <c:v>41296.875</c:v>
                </c:pt>
                <c:pt idx="5846">
                  <c:v>41296.895833333336</c:v>
                </c:pt>
                <c:pt idx="5847">
                  <c:v>41296.916666666664</c:v>
                </c:pt>
                <c:pt idx="5848">
                  <c:v>41296.9375</c:v>
                </c:pt>
                <c:pt idx="5849">
                  <c:v>41296.958333333336</c:v>
                </c:pt>
                <c:pt idx="5850">
                  <c:v>41296.979166666664</c:v>
                </c:pt>
                <c:pt idx="5851">
                  <c:v>41297</c:v>
                </c:pt>
                <c:pt idx="5852">
                  <c:v>41297.020833333336</c:v>
                </c:pt>
                <c:pt idx="5853">
                  <c:v>41297.041666666664</c:v>
                </c:pt>
                <c:pt idx="5854">
                  <c:v>41297.0625</c:v>
                </c:pt>
                <c:pt idx="5855">
                  <c:v>41297.083333333336</c:v>
                </c:pt>
                <c:pt idx="5856">
                  <c:v>41297.104166666664</c:v>
                </c:pt>
                <c:pt idx="5857">
                  <c:v>41297.125</c:v>
                </c:pt>
                <c:pt idx="5858">
                  <c:v>41297.145833333336</c:v>
                </c:pt>
                <c:pt idx="5859">
                  <c:v>41297.166666666664</c:v>
                </c:pt>
                <c:pt idx="5860">
                  <c:v>41297.1875</c:v>
                </c:pt>
                <c:pt idx="5861">
                  <c:v>41297.208333333336</c:v>
                </c:pt>
                <c:pt idx="5862">
                  <c:v>41297.229166666664</c:v>
                </c:pt>
                <c:pt idx="5863">
                  <c:v>41297.25</c:v>
                </c:pt>
                <c:pt idx="5864">
                  <c:v>41297.270833333336</c:v>
                </c:pt>
                <c:pt idx="5865">
                  <c:v>41297.291666666664</c:v>
                </c:pt>
                <c:pt idx="5866">
                  <c:v>41297.3125</c:v>
                </c:pt>
                <c:pt idx="5867">
                  <c:v>41297.333333333336</c:v>
                </c:pt>
                <c:pt idx="5868">
                  <c:v>41297.354166666664</c:v>
                </c:pt>
                <c:pt idx="5869">
                  <c:v>41297.375</c:v>
                </c:pt>
                <c:pt idx="5870">
                  <c:v>41297.395833333336</c:v>
                </c:pt>
                <c:pt idx="5871">
                  <c:v>41297.416666666664</c:v>
                </c:pt>
                <c:pt idx="5872">
                  <c:v>41297.4375</c:v>
                </c:pt>
                <c:pt idx="5873">
                  <c:v>41297.458333333336</c:v>
                </c:pt>
                <c:pt idx="5874">
                  <c:v>41297.479166666664</c:v>
                </c:pt>
                <c:pt idx="5875">
                  <c:v>41297.5</c:v>
                </c:pt>
                <c:pt idx="5876">
                  <c:v>41297.520833333336</c:v>
                </c:pt>
                <c:pt idx="5877">
                  <c:v>41297.541666666664</c:v>
                </c:pt>
                <c:pt idx="5878">
                  <c:v>41297.5625</c:v>
                </c:pt>
                <c:pt idx="5879">
                  <c:v>41297.583333333336</c:v>
                </c:pt>
                <c:pt idx="5880">
                  <c:v>41297.604166666664</c:v>
                </c:pt>
                <c:pt idx="5881">
                  <c:v>41297.625</c:v>
                </c:pt>
                <c:pt idx="5882">
                  <c:v>41297.645833333336</c:v>
                </c:pt>
                <c:pt idx="5883">
                  <c:v>41297.666666666664</c:v>
                </c:pt>
                <c:pt idx="5884">
                  <c:v>41297.6875</c:v>
                </c:pt>
                <c:pt idx="5885">
                  <c:v>41297.708333333336</c:v>
                </c:pt>
                <c:pt idx="5886">
                  <c:v>41297.729166666664</c:v>
                </c:pt>
                <c:pt idx="5887">
                  <c:v>41297.75</c:v>
                </c:pt>
                <c:pt idx="5888">
                  <c:v>41297.770833333336</c:v>
                </c:pt>
                <c:pt idx="5889">
                  <c:v>41297.791666666664</c:v>
                </c:pt>
                <c:pt idx="5890">
                  <c:v>41297.8125</c:v>
                </c:pt>
                <c:pt idx="5891">
                  <c:v>41297.833333333336</c:v>
                </c:pt>
                <c:pt idx="5892">
                  <c:v>41297.854166666664</c:v>
                </c:pt>
                <c:pt idx="5893">
                  <c:v>41297.875</c:v>
                </c:pt>
                <c:pt idx="5894">
                  <c:v>41297.895833333336</c:v>
                </c:pt>
                <c:pt idx="5895">
                  <c:v>41297.916666666664</c:v>
                </c:pt>
                <c:pt idx="5896">
                  <c:v>41297.9375</c:v>
                </c:pt>
                <c:pt idx="5897">
                  <c:v>41297.958333333336</c:v>
                </c:pt>
                <c:pt idx="5898">
                  <c:v>41297.979166666664</c:v>
                </c:pt>
                <c:pt idx="5899">
                  <c:v>41298</c:v>
                </c:pt>
                <c:pt idx="5900">
                  <c:v>41298.020833333336</c:v>
                </c:pt>
                <c:pt idx="5901">
                  <c:v>41298.041666666664</c:v>
                </c:pt>
                <c:pt idx="5902">
                  <c:v>41298.0625</c:v>
                </c:pt>
                <c:pt idx="5903">
                  <c:v>41298.083333333336</c:v>
                </c:pt>
                <c:pt idx="5904">
                  <c:v>41298.104166666664</c:v>
                </c:pt>
                <c:pt idx="5905">
                  <c:v>41298.125</c:v>
                </c:pt>
                <c:pt idx="5906">
                  <c:v>41298.145833333336</c:v>
                </c:pt>
                <c:pt idx="5907">
                  <c:v>41298.166666666664</c:v>
                </c:pt>
                <c:pt idx="5908">
                  <c:v>41298.1875</c:v>
                </c:pt>
                <c:pt idx="5909">
                  <c:v>41298.208333333336</c:v>
                </c:pt>
                <c:pt idx="5910">
                  <c:v>41298.229166666664</c:v>
                </c:pt>
                <c:pt idx="5911">
                  <c:v>41298.25</c:v>
                </c:pt>
                <c:pt idx="5912">
                  <c:v>41298.270833333336</c:v>
                </c:pt>
                <c:pt idx="5913">
                  <c:v>41298.291666666664</c:v>
                </c:pt>
                <c:pt idx="5914">
                  <c:v>41298.3125</c:v>
                </c:pt>
                <c:pt idx="5915">
                  <c:v>41298.333333333336</c:v>
                </c:pt>
                <c:pt idx="5916">
                  <c:v>41298.354166666664</c:v>
                </c:pt>
                <c:pt idx="5917">
                  <c:v>41298.375</c:v>
                </c:pt>
                <c:pt idx="5918">
                  <c:v>41298.395833333336</c:v>
                </c:pt>
                <c:pt idx="5919">
                  <c:v>41298.416666666664</c:v>
                </c:pt>
                <c:pt idx="5920">
                  <c:v>41298.4375</c:v>
                </c:pt>
                <c:pt idx="5921">
                  <c:v>41298.458333333336</c:v>
                </c:pt>
                <c:pt idx="5922">
                  <c:v>41298.479166666664</c:v>
                </c:pt>
                <c:pt idx="5923">
                  <c:v>41298.5</c:v>
                </c:pt>
                <c:pt idx="5924">
                  <c:v>41298.520833333336</c:v>
                </c:pt>
                <c:pt idx="5925">
                  <c:v>41298.541666666664</c:v>
                </c:pt>
                <c:pt idx="5926">
                  <c:v>41298.5625</c:v>
                </c:pt>
                <c:pt idx="5927">
                  <c:v>41298.583333333336</c:v>
                </c:pt>
                <c:pt idx="5928">
                  <c:v>41298.604166666664</c:v>
                </c:pt>
                <c:pt idx="5929">
                  <c:v>41298.625</c:v>
                </c:pt>
                <c:pt idx="5930">
                  <c:v>41298.645833333336</c:v>
                </c:pt>
                <c:pt idx="5931">
                  <c:v>41298.666666666664</c:v>
                </c:pt>
                <c:pt idx="5932">
                  <c:v>41298.6875</c:v>
                </c:pt>
                <c:pt idx="5933">
                  <c:v>41298.708333333336</c:v>
                </c:pt>
                <c:pt idx="5934">
                  <c:v>41298.729166666664</c:v>
                </c:pt>
                <c:pt idx="5935">
                  <c:v>41298.75</c:v>
                </c:pt>
                <c:pt idx="5936">
                  <c:v>41298.770833333336</c:v>
                </c:pt>
                <c:pt idx="5937">
                  <c:v>41298.791666666664</c:v>
                </c:pt>
                <c:pt idx="5938">
                  <c:v>41298.8125</c:v>
                </c:pt>
                <c:pt idx="5939">
                  <c:v>41298.833333333336</c:v>
                </c:pt>
                <c:pt idx="5940">
                  <c:v>41298.854166666664</c:v>
                </c:pt>
                <c:pt idx="5941">
                  <c:v>41298.875</c:v>
                </c:pt>
                <c:pt idx="5942">
                  <c:v>41298.895833333336</c:v>
                </c:pt>
                <c:pt idx="5943">
                  <c:v>41298.916666666664</c:v>
                </c:pt>
                <c:pt idx="5944">
                  <c:v>41298.9375</c:v>
                </c:pt>
                <c:pt idx="5945">
                  <c:v>41298.958333333336</c:v>
                </c:pt>
                <c:pt idx="5946">
                  <c:v>41298.979166666664</c:v>
                </c:pt>
                <c:pt idx="5947">
                  <c:v>41299</c:v>
                </c:pt>
                <c:pt idx="5948">
                  <c:v>41299.020833333336</c:v>
                </c:pt>
                <c:pt idx="5949">
                  <c:v>41299.041666666664</c:v>
                </c:pt>
                <c:pt idx="5950">
                  <c:v>41299.0625</c:v>
                </c:pt>
                <c:pt idx="5951">
                  <c:v>41299.083333333336</c:v>
                </c:pt>
                <c:pt idx="5952">
                  <c:v>41299.104166666664</c:v>
                </c:pt>
                <c:pt idx="5953">
                  <c:v>41299.125</c:v>
                </c:pt>
                <c:pt idx="5954">
                  <c:v>41299.145833333336</c:v>
                </c:pt>
                <c:pt idx="5955">
                  <c:v>41299.166666666664</c:v>
                </c:pt>
                <c:pt idx="5956">
                  <c:v>41299.1875</c:v>
                </c:pt>
                <c:pt idx="5957">
                  <c:v>41299.208333333336</c:v>
                </c:pt>
                <c:pt idx="5958">
                  <c:v>41299.229166666664</c:v>
                </c:pt>
                <c:pt idx="5959">
                  <c:v>41299.25</c:v>
                </c:pt>
                <c:pt idx="5960">
                  <c:v>41299.270833333336</c:v>
                </c:pt>
                <c:pt idx="5961">
                  <c:v>41299.291666666664</c:v>
                </c:pt>
                <c:pt idx="5962">
                  <c:v>41299.3125</c:v>
                </c:pt>
                <c:pt idx="5963">
                  <c:v>41299.333333333336</c:v>
                </c:pt>
                <c:pt idx="5964">
                  <c:v>41299.354166666664</c:v>
                </c:pt>
                <c:pt idx="5965">
                  <c:v>41299.375</c:v>
                </c:pt>
                <c:pt idx="5966">
                  <c:v>41299.395833333336</c:v>
                </c:pt>
                <c:pt idx="5967">
                  <c:v>41299.416666666664</c:v>
                </c:pt>
                <c:pt idx="5968">
                  <c:v>41299.4375</c:v>
                </c:pt>
                <c:pt idx="5969">
                  <c:v>41299.458333333336</c:v>
                </c:pt>
                <c:pt idx="5970">
                  <c:v>41299.479166666664</c:v>
                </c:pt>
                <c:pt idx="5971">
                  <c:v>41299.5</c:v>
                </c:pt>
                <c:pt idx="5972">
                  <c:v>41299.520833333336</c:v>
                </c:pt>
                <c:pt idx="5973">
                  <c:v>41299.541666666664</c:v>
                </c:pt>
                <c:pt idx="5974">
                  <c:v>41299.5625</c:v>
                </c:pt>
                <c:pt idx="5975">
                  <c:v>41299.583333333336</c:v>
                </c:pt>
                <c:pt idx="5976">
                  <c:v>41299.604166666664</c:v>
                </c:pt>
                <c:pt idx="5977">
                  <c:v>41299.625</c:v>
                </c:pt>
                <c:pt idx="5978">
                  <c:v>41299.645833333336</c:v>
                </c:pt>
                <c:pt idx="5979">
                  <c:v>41299.666666666664</c:v>
                </c:pt>
                <c:pt idx="5980">
                  <c:v>41299.6875</c:v>
                </c:pt>
                <c:pt idx="5981">
                  <c:v>41299.708333333336</c:v>
                </c:pt>
                <c:pt idx="5982">
                  <c:v>41299.729166666664</c:v>
                </c:pt>
                <c:pt idx="5983">
                  <c:v>41299.75</c:v>
                </c:pt>
                <c:pt idx="5984">
                  <c:v>41299.770833333336</c:v>
                </c:pt>
                <c:pt idx="5985">
                  <c:v>41299.791666666664</c:v>
                </c:pt>
                <c:pt idx="5986">
                  <c:v>41299.8125</c:v>
                </c:pt>
                <c:pt idx="5987">
                  <c:v>41299.833333333336</c:v>
                </c:pt>
                <c:pt idx="5988">
                  <c:v>41299.854166666664</c:v>
                </c:pt>
                <c:pt idx="5989">
                  <c:v>41299.875</c:v>
                </c:pt>
                <c:pt idx="5990">
                  <c:v>41299.895833333336</c:v>
                </c:pt>
                <c:pt idx="5991">
                  <c:v>41299.916666666664</c:v>
                </c:pt>
                <c:pt idx="5992">
                  <c:v>41299.9375</c:v>
                </c:pt>
                <c:pt idx="5993">
                  <c:v>41299.958333333336</c:v>
                </c:pt>
                <c:pt idx="5994">
                  <c:v>41299.979166666664</c:v>
                </c:pt>
                <c:pt idx="5995">
                  <c:v>41300</c:v>
                </c:pt>
                <c:pt idx="5996">
                  <c:v>41300.020833333336</c:v>
                </c:pt>
                <c:pt idx="5997">
                  <c:v>41300.041666666664</c:v>
                </c:pt>
                <c:pt idx="5998">
                  <c:v>41300.0625</c:v>
                </c:pt>
                <c:pt idx="5999">
                  <c:v>41300.083333333336</c:v>
                </c:pt>
                <c:pt idx="6000">
                  <c:v>41300.104166666664</c:v>
                </c:pt>
                <c:pt idx="6001">
                  <c:v>41300.125</c:v>
                </c:pt>
                <c:pt idx="6002">
                  <c:v>41300.145833333336</c:v>
                </c:pt>
                <c:pt idx="6003">
                  <c:v>41300.166666666664</c:v>
                </c:pt>
                <c:pt idx="6004">
                  <c:v>41300.1875</c:v>
                </c:pt>
                <c:pt idx="6005">
                  <c:v>41300.208333333336</c:v>
                </c:pt>
                <c:pt idx="6006">
                  <c:v>41300.229166666664</c:v>
                </c:pt>
                <c:pt idx="6007">
                  <c:v>41300.25</c:v>
                </c:pt>
                <c:pt idx="6008">
                  <c:v>41300.270833333336</c:v>
                </c:pt>
                <c:pt idx="6009">
                  <c:v>41300.291666666664</c:v>
                </c:pt>
                <c:pt idx="6010">
                  <c:v>41300.3125</c:v>
                </c:pt>
                <c:pt idx="6011">
                  <c:v>41300.333333333336</c:v>
                </c:pt>
                <c:pt idx="6012">
                  <c:v>41300.354166666664</c:v>
                </c:pt>
                <c:pt idx="6013">
                  <c:v>41300.375</c:v>
                </c:pt>
                <c:pt idx="6014">
                  <c:v>41300.395833333336</c:v>
                </c:pt>
                <c:pt idx="6015">
                  <c:v>41300.416666666664</c:v>
                </c:pt>
                <c:pt idx="6016">
                  <c:v>41300.4375</c:v>
                </c:pt>
                <c:pt idx="6017">
                  <c:v>41300.458333333336</c:v>
                </c:pt>
                <c:pt idx="6018">
                  <c:v>41300.479166666664</c:v>
                </c:pt>
                <c:pt idx="6019">
                  <c:v>41300.5</c:v>
                </c:pt>
                <c:pt idx="6020">
                  <c:v>41300.520833333336</c:v>
                </c:pt>
                <c:pt idx="6021">
                  <c:v>41300.541666666664</c:v>
                </c:pt>
                <c:pt idx="6022">
                  <c:v>41300.5625</c:v>
                </c:pt>
                <c:pt idx="6023">
                  <c:v>41300.583333333336</c:v>
                </c:pt>
                <c:pt idx="6024">
                  <c:v>41300.604166666664</c:v>
                </c:pt>
                <c:pt idx="6025">
                  <c:v>41300.625</c:v>
                </c:pt>
                <c:pt idx="6026">
                  <c:v>41300.645833333336</c:v>
                </c:pt>
                <c:pt idx="6027">
                  <c:v>41300.666666666664</c:v>
                </c:pt>
                <c:pt idx="6028">
                  <c:v>41300.6875</c:v>
                </c:pt>
                <c:pt idx="6029">
                  <c:v>41300.708333333336</c:v>
                </c:pt>
                <c:pt idx="6030">
                  <c:v>41300.729166666664</c:v>
                </c:pt>
                <c:pt idx="6031">
                  <c:v>41300.75</c:v>
                </c:pt>
                <c:pt idx="6032">
                  <c:v>41300.770833333336</c:v>
                </c:pt>
                <c:pt idx="6033">
                  <c:v>41300.791666666664</c:v>
                </c:pt>
                <c:pt idx="6034">
                  <c:v>41300.8125</c:v>
                </c:pt>
                <c:pt idx="6035">
                  <c:v>41300.833333333336</c:v>
                </c:pt>
                <c:pt idx="6036">
                  <c:v>41300.854166666664</c:v>
                </c:pt>
                <c:pt idx="6037">
                  <c:v>41300.875</c:v>
                </c:pt>
                <c:pt idx="6038">
                  <c:v>41300.895833333336</c:v>
                </c:pt>
                <c:pt idx="6039">
                  <c:v>41300.916666666664</c:v>
                </c:pt>
                <c:pt idx="6040">
                  <c:v>41300.9375</c:v>
                </c:pt>
                <c:pt idx="6041">
                  <c:v>41300.958333333336</c:v>
                </c:pt>
                <c:pt idx="6042">
                  <c:v>41300.979166666664</c:v>
                </c:pt>
                <c:pt idx="6043">
                  <c:v>41301</c:v>
                </c:pt>
                <c:pt idx="6044">
                  <c:v>41301.020833333336</c:v>
                </c:pt>
                <c:pt idx="6045">
                  <c:v>41301.041666666664</c:v>
                </c:pt>
                <c:pt idx="6046">
                  <c:v>41301.0625</c:v>
                </c:pt>
                <c:pt idx="6047">
                  <c:v>41301.083333333336</c:v>
                </c:pt>
                <c:pt idx="6048">
                  <c:v>41301.104166666664</c:v>
                </c:pt>
                <c:pt idx="6049">
                  <c:v>41301.125</c:v>
                </c:pt>
                <c:pt idx="6050">
                  <c:v>41301.145833333336</c:v>
                </c:pt>
                <c:pt idx="6051">
                  <c:v>41301.166666666664</c:v>
                </c:pt>
                <c:pt idx="6052">
                  <c:v>41301.1875</c:v>
                </c:pt>
                <c:pt idx="6053">
                  <c:v>41301.208333333336</c:v>
                </c:pt>
                <c:pt idx="6054">
                  <c:v>41301.229166666664</c:v>
                </c:pt>
                <c:pt idx="6055">
                  <c:v>41301.25</c:v>
                </c:pt>
                <c:pt idx="6056">
                  <c:v>41301.270833333336</c:v>
                </c:pt>
                <c:pt idx="6057">
                  <c:v>41301.291666666664</c:v>
                </c:pt>
                <c:pt idx="6058">
                  <c:v>41301.3125</c:v>
                </c:pt>
                <c:pt idx="6059">
                  <c:v>41301.333333333336</c:v>
                </c:pt>
                <c:pt idx="6060">
                  <c:v>41301.354166666664</c:v>
                </c:pt>
                <c:pt idx="6061">
                  <c:v>41301.375</c:v>
                </c:pt>
                <c:pt idx="6062">
                  <c:v>41301.395833333336</c:v>
                </c:pt>
                <c:pt idx="6063">
                  <c:v>41301.416666666664</c:v>
                </c:pt>
                <c:pt idx="6064">
                  <c:v>41301.4375</c:v>
                </c:pt>
                <c:pt idx="6065">
                  <c:v>41301.458333333336</c:v>
                </c:pt>
                <c:pt idx="6066">
                  <c:v>41301.479166666664</c:v>
                </c:pt>
                <c:pt idx="6067">
                  <c:v>41301.5</c:v>
                </c:pt>
                <c:pt idx="6068">
                  <c:v>41301.520833333336</c:v>
                </c:pt>
                <c:pt idx="6069">
                  <c:v>41301.541666666664</c:v>
                </c:pt>
                <c:pt idx="6070">
                  <c:v>41301.5625</c:v>
                </c:pt>
                <c:pt idx="6071">
                  <c:v>41301.583333333336</c:v>
                </c:pt>
                <c:pt idx="6072">
                  <c:v>41301.604166666664</c:v>
                </c:pt>
                <c:pt idx="6073">
                  <c:v>41301.625</c:v>
                </c:pt>
                <c:pt idx="6074">
                  <c:v>41301.645833333336</c:v>
                </c:pt>
                <c:pt idx="6075">
                  <c:v>41301.666666666664</c:v>
                </c:pt>
                <c:pt idx="6076">
                  <c:v>41301.6875</c:v>
                </c:pt>
                <c:pt idx="6077">
                  <c:v>41301.708333333336</c:v>
                </c:pt>
                <c:pt idx="6078">
                  <c:v>41301.729166666664</c:v>
                </c:pt>
                <c:pt idx="6079">
                  <c:v>41301.75</c:v>
                </c:pt>
                <c:pt idx="6080">
                  <c:v>41301.770833333336</c:v>
                </c:pt>
                <c:pt idx="6081">
                  <c:v>41301.791666666664</c:v>
                </c:pt>
                <c:pt idx="6082">
                  <c:v>41301.8125</c:v>
                </c:pt>
                <c:pt idx="6083">
                  <c:v>41301.833333333336</c:v>
                </c:pt>
                <c:pt idx="6084">
                  <c:v>41301.854166666664</c:v>
                </c:pt>
                <c:pt idx="6085">
                  <c:v>41301.875</c:v>
                </c:pt>
                <c:pt idx="6086">
                  <c:v>41301.895833333336</c:v>
                </c:pt>
                <c:pt idx="6087">
                  <c:v>41301.916666666664</c:v>
                </c:pt>
                <c:pt idx="6088">
                  <c:v>41301.9375</c:v>
                </c:pt>
                <c:pt idx="6089">
                  <c:v>41301.958333333336</c:v>
                </c:pt>
                <c:pt idx="6090">
                  <c:v>41301.979166666664</c:v>
                </c:pt>
                <c:pt idx="6091">
                  <c:v>41302</c:v>
                </c:pt>
                <c:pt idx="6092">
                  <c:v>41302.020833333336</c:v>
                </c:pt>
                <c:pt idx="6093">
                  <c:v>41302.041666666664</c:v>
                </c:pt>
                <c:pt idx="6094">
                  <c:v>41302.0625</c:v>
                </c:pt>
                <c:pt idx="6095">
                  <c:v>41302.083333333336</c:v>
                </c:pt>
                <c:pt idx="6096">
                  <c:v>41302.104166666664</c:v>
                </c:pt>
                <c:pt idx="6097">
                  <c:v>41302.125</c:v>
                </c:pt>
                <c:pt idx="6098">
                  <c:v>41302.145833333336</c:v>
                </c:pt>
                <c:pt idx="6099">
                  <c:v>41302.166666666664</c:v>
                </c:pt>
                <c:pt idx="6100">
                  <c:v>41302.1875</c:v>
                </c:pt>
                <c:pt idx="6101">
                  <c:v>41302.208333333336</c:v>
                </c:pt>
                <c:pt idx="6102">
                  <c:v>41302.229166666664</c:v>
                </c:pt>
                <c:pt idx="6103">
                  <c:v>41302.25</c:v>
                </c:pt>
                <c:pt idx="6104">
                  <c:v>41302.270833333336</c:v>
                </c:pt>
                <c:pt idx="6105">
                  <c:v>41302.291666666664</c:v>
                </c:pt>
                <c:pt idx="6106">
                  <c:v>41302.3125</c:v>
                </c:pt>
                <c:pt idx="6107">
                  <c:v>41302.333333333336</c:v>
                </c:pt>
                <c:pt idx="6108">
                  <c:v>41302.354166666664</c:v>
                </c:pt>
                <c:pt idx="6109">
                  <c:v>41302.375</c:v>
                </c:pt>
                <c:pt idx="6110">
                  <c:v>41302.395833333336</c:v>
                </c:pt>
                <c:pt idx="6111">
                  <c:v>41302.416666666664</c:v>
                </c:pt>
                <c:pt idx="6112">
                  <c:v>41302.4375</c:v>
                </c:pt>
                <c:pt idx="6113">
                  <c:v>41302.458333333336</c:v>
                </c:pt>
                <c:pt idx="6114">
                  <c:v>41302.479166666664</c:v>
                </c:pt>
                <c:pt idx="6115">
                  <c:v>41302.5</c:v>
                </c:pt>
                <c:pt idx="6116">
                  <c:v>41302.520833333336</c:v>
                </c:pt>
                <c:pt idx="6117">
                  <c:v>41302.541666666664</c:v>
                </c:pt>
                <c:pt idx="6118">
                  <c:v>41302.5625</c:v>
                </c:pt>
                <c:pt idx="6119">
                  <c:v>41302.583333333336</c:v>
                </c:pt>
                <c:pt idx="6120">
                  <c:v>41302.604166666664</c:v>
                </c:pt>
                <c:pt idx="6121">
                  <c:v>41302.625</c:v>
                </c:pt>
                <c:pt idx="6122">
                  <c:v>41302.645833333336</c:v>
                </c:pt>
                <c:pt idx="6123">
                  <c:v>41302.666666666664</c:v>
                </c:pt>
                <c:pt idx="6124">
                  <c:v>41302.6875</c:v>
                </c:pt>
                <c:pt idx="6125">
                  <c:v>41302.708333333336</c:v>
                </c:pt>
                <c:pt idx="6126">
                  <c:v>41302.729166666664</c:v>
                </c:pt>
                <c:pt idx="6127">
                  <c:v>41302.75</c:v>
                </c:pt>
                <c:pt idx="6128">
                  <c:v>41302.770833333336</c:v>
                </c:pt>
                <c:pt idx="6129">
                  <c:v>41302.791666666664</c:v>
                </c:pt>
                <c:pt idx="6130">
                  <c:v>41302.8125</c:v>
                </c:pt>
                <c:pt idx="6131">
                  <c:v>41302.833333333336</c:v>
                </c:pt>
                <c:pt idx="6132">
                  <c:v>41302.854166666664</c:v>
                </c:pt>
                <c:pt idx="6133">
                  <c:v>41302.875</c:v>
                </c:pt>
                <c:pt idx="6134">
                  <c:v>41302.895833333336</c:v>
                </c:pt>
                <c:pt idx="6135">
                  <c:v>41302.916666666664</c:v>
                </c:pt>
                <c:pt idx="6136">
                  <c:v>41302.9375</c:v>
                </c:pt>
                <c:pt idx="6137">
                  <c:v>41302.958333333336</c:v>
                </c:pt>
                <c:pt idx="6138">
                  <c:v>41302.979166666664</c:v>
                </c:pt>
                <c:pt idx="6139">
                  <c:v>41303</c:v>
                </c:pt>
                <c:pt idx="6140">
                  <c:v>41303.020833333336</c:v>
                </c:pt>
                <c:pt idx="6141">
                  <c:v>41303.041666666664</c:v>
                </c:pt>
                <c:pt idx="6142">
                  <c:v>41303.0625</c:v>
                </c:pt>
                <c:pt idx="6143">
                  <c:v>41303.083333333336</c:v>
                </c:pt>
                <c:pt idx="6144">
                  <c:v>41303.104166666664</c:v>
                </c:pt>
                <c:pt idx="6145">
                  <c:v>41303.125</c:v>
                </c:pt>
                <c:pt idx="6146">
                  <c:v>41303.145833333336</c:v>
                </c:pt>
                <c:pt idx="6147">
                  <c:v>41303.166666666664</c:v>
                </c:pt>
                <c:pt idx="6148">
                  <c:v>41303.1875</c:v>
                </c:pt>
                <c:pt idx="6149">
                  <c:v>41303.208333333336</c:v>
                </c:pt>
                <c:pt idx="6150">
                  <c:v>41303.229166666664</c:v>
                </c:pt>
                <c:pt idx="6151">
                  <c:v>41303.25</c:v>
                </c:pt>
                <c:pt idx="6152">
                  <c:v>41303.270833333336</c:v>
                </c:pt>
                <c:pt idx="6153">
                  <c:v>41303.291666666664</c:v>
                </c:pt>
                <c:pt idx="6154">
                  <c:v>41303.3125</c:v>
                </c:pt>
                <c:pt idx="6155">
                  <c:v>41303.333333333336</c:v>
                </c:pt>
                <c:pt idx="6156">
                  <c:v>41303.354166666664</c:v>
                </c:pt>
                <c:pt idx="6157">
                  <c:v>41303.375</c:v>
                </c:pt>
                <c:pt idx="6158">
                  <c:v>41303.395833333336</c:v>
                </c:pt>
                <c:pt idx="6159">
                  <c:v>41303.416666666664</c:v>
                </c:pt>
                <c:pt idx="6160">
                  <c:v>41303.4375</c:v>
                </c:pt>
                <c:pt idx="6161">
                  <c:v>41303.458333333336</c:v>
                </c:pt>
                <c:pt idx="6162">
                  <c:v>41303.479166666664</c:v>
                </c:pt>
                <c:pt idx="6163">
                  <c:v>41303.5</c:v>
                </c:pt>
                <c:pt idx="6164">
                  <c:v>41303.520833333336</c:v>
                </c:pt>
                <c:pt idx="6165">
                  <c:v>41303.541666666664</c:v>
                </c:pt>
                <c:pt idx="6166">
                  <c:v>41303.5625</c:v>
                </c:pt>
                <c:pt idx="6167">
                  <c:v>41303.583333333336</c:v>
                </c:pt>
                <c:pt idx="6168">
                  <c:v>41303.604166666664</c:v>
                </c:pt>
                <c:pt idx="6169">
                  <c:v>41303.625</c:v>
                </c:pt>
                <c:pt idx="6170">
                  <c:v>41303.645833333336</c:v>
                </c:pt>
                <c:pt idx="6171">
                  <c:v>41303.666666666664</c:v>
                </c:pt>
                <c:pt idx="6172">
                  <c:v>41303.6875</c:v>
                </c:pt>
                <c:pt idx="6173">
                  <c:v>41303.708333333336</c:v>
                </c:pt>
                <c:pt idx="6174">
                  <c:v>41303.729166666664</c:v>
                </c:pt>
                <c:pt idx="6175">
                  <c:v>41303.75</c:v>
                </c:pt>
                <c:pt idx="6176">
                  <c:v>41303.770833333336</c:v>
                </c:pt>
                <c:pt idx="6177">
                  <c:v>41303.791666666664</c:v>
                </c:pt>
                <c:pt idx="6178">
                  <c:v>41303.8125</c:v>
                </c:pt>
                <c:pt idx="6179">
                  <c:v>41303.833333333336</c:v>
                </c:pt>
                <c:pt idx="6180">
                  <c:v>41303.854166666664</c:v>
                </c:pt>
                <c:pt idx="6181">
                  <c:v>41303.875</c:v>
                </c:pt>
                <c:pt idx="6182">
                  <c:v>41303.895833333336</c:v>
                </c:pt>
                <c:pt idx="6183">
                  <c:v>41303.916666666664</c:v>
                </c:pt>
                <c:pt idx="6184">
                  <c:v>41303.9375</c:v>
                </c:pt>
                <c:pt idx="6185">
                  <c:v>41303.958333333336</c:v>
                </c:pt>
                <c:pt idx="6186">
                  <c:v>41303.979166666664</c:v>
                </c:pt>
                <c:pt idx="6187">
                  <c:v>41304</c:v>
                </c:pt>
                <c:pt idx="6188">
                  <c:v>41304.020833333336</c:v>
                </c:pt>
                <c:pt idx="6189">
                  <c:v>41304.041666666664</c:v>
                </c:pt>
                <c:pt idx="6190">
                  <c:v>41304.0625</c:v>
                </c:pt>
                <c:pt idx="6191">
                  <c:v>41304.083333333336</c:v>
                </c:pt>
                <c:pt idx="6192">
                  <c:v>41304.104166666664</c:v>
                </c:pt>
                <c:pt idx="6193">
                  <c:v>41304.125</c:v>
                </c:pt>
                <c:pt idx="6194">
                  <c:v>41304.145833333336</c:v>
                </c:pt>
                <c:pt idx="6195">
                  <c:v>41304.166666666664</c:v>
                </c:pt>
                <c:pt idx="6196">
                  <c:v>41304.1875</c:v>
                </c:pt>
                <c:pt idx="6197">
                  <c:v>41304.208333333336</c:v>
                </c:pt>
                <c:pt idx="6198">
                  <c:v>41304.229166666664</c:v>
                </c:pt>
                <c:pt idx="6199">
                  <c:v>41304.25</c:v>
                </c:pt>
                <c:pt idx="6200">
                  <c:v>41304.270833333336</c:v>
                </c:pt>
                <c:pt idx="6201">
                  <c:v>41304.291666666664</c:v>
                </c:pt>
                <c:pt idx="6202">
                  <c:v>41304.3125</c:v>
                </c:pt>
                <c:pt idx="6203">
                  <c:v>41304.333333333336</c:v>
                </c:pt>
                <c:pt idx="6204">
                  <c:v>41304.354166666664</c:v>
                </c:pt>
                <c:pt idx="6205">
                  <c:v>41304.375</c:v>
                </c:pt>
                <c:pt idx="6206">
                  <c:v>41304.395833333336</c:v>
                </c:pt>
                <c:pt idx="6207">
                  <c:v>41304.416666666664</c:v>
                </c:pt>
                <c:pt idx="6208">
                  <c:v>41304.4375</c:v>
                </c:pt>
                <c:pt idx="6209">
                  <c:v>41304.458333333336</c:v>
                </c:pt>
                <c:pt idx="6210">
                  <c:v>41304.479166666664</c:v>
                </c:pt>
                <c:pt idx="6211">
                  <c:v>41304.5</c:v>
                </c:pt>
                <c:pt idx="6212">
                  <c:v>41304.520833333336</c:v>
                </c:pt>
                <c:pt idx="6213">
                  <c:v>41304.541666666664</c:v>
                </c:pt>
                <c:pt idx="6214">
                  <c:v>41304.5625</c:v>
                </c:pt>
                <c:pt idx="6215">
                  <c:v>41304.583333333336</c:v>
                </c:pt>
                <c:pt idx="6216">
                  <c:v>41304.604166666664</c:v>
                </c:pt>
                <c:pt idx="6217">
                  <c:v>41304.625</c:v>
                </c:pt>
                <c:pt idx="6218">
                  <c:v>41304.645833333336</c:v>
                </c:pt>
                <c:pt idx="6219">
                  <c:v>41304.666666666664</c:v>
                </c:pt>
                <c:pt idx="6220">
                  <c:v>41304.6875</c:v>
                </c:pt>
                <c:pt idx="6221">
                  <c:v>41304.708333333336</c:v>
                </c:pt>
                <c:pt idx="6222">
                  <c:v>41304.729166666664</c:v>
                </c:pt>
                <c:pt idx="6223">
                  <c:v>41304.75</c:v>
                </c:pt>
                <c:pt idx="6224">
                  <c:v>41304.770833333336</c:v>
                </c:pt>
                <c:pt idx="6225">
                  <c:v>41304.791666666664</c:v>
                </c:pt>
                <c:pt idx="6226">
                  <c:v>41304.8125</c:v>
                </c:pt>
                <c:pt idx="6227">
                  <c:v>41304.833333333336</c:v>
                </c:pt>
                <c:pt idx="6228">
                  <c:v>41304.854166666664</c:v>
                </c:pt>
                <c:pt idx="6229">
                  <c:v>41304.875</c:v>
                </c:pt>
                <c:pt idx="6230">
                  <c:v>41304.895833333336</c:v>
                </c:pt>
                <c:pt idx="6231">
                  <c:v>41304.916666666664</c:v>
                </c:pt>
                <c:pt idx="6232">
                  <c:v>41304.9375</c:v>
                </c:pt>
                <c:pt idx="6233">
                  <c:v>41304.958333333336</c:v>
                </c:pt>
                <c:pt idx="6234">
                  <c:v>41304.979166666664</c:v>
                </c:pt>
                <c:pt idx="6235">
                  <c:v>41305</c:v>
                </c:pt>
                <c:pt idx="6236">
                  <c:v>41305.020833333336</c:v>
                </c:pt>
                <c:pt idx="6237">
                  <c:v>41305.041666666664</c:v>
                </c:pt>
                <c:pt idx="6238">
                  <c:v>41305.0625</c:v>
                </c:pt>
                <c:pt idx="6239">
                  <c:v>41305.083333333336</c:v>
                </c:pt>
                <c:pt idx="6240">
                  <c:v>41305.104166666664</c:v>
                </c:pt>
                <c:pt idx="6241">
                  <c:v>41305.125</c:v>
                </c:pt>
                <c:pt idx="6242">
                  <c:v>41305.145833333336</c:v>
                </c:pt>
                <c:pt idx="6243">
                  <c:v>41305.166666666664</c:v>
                </c:pt>
                <c:pt idx="6244">
                  <c:v>41305.1875</c:v>
                </c:pt>
                <c:pt idx="6245">
                  <c:v>41305.208333333336</c:v>
                </c:pt>
                <c:pt idx="6246">
                  <c:v>41305.229166666664</c:v>
                </c:pt>
                <c:pt idx="6247">
                  <c:v>41305.25</c:v>
                </c:pt>
                <c:pt idx="6248">
                  <c:v>41305.270833333336</c:v>
                </c:pt>
                <c:pt idx="6249">
                  <c:v>41305.291666666664</c:v>
                </c:pt>
                <c:pt idx="6250">
                  <c:v>41305.3125</c:v>
                </c:pt>
                <c:pt idx="6251">
                  <c:v>41305.333333333336</c:v>
                </c:pt>
                <c:pt idx="6252">
                  <c:v>41305.354166666664</c:v>
                </c:pt>
                <c:pt idx="6253">
                  <c:v>41305.375</c:v>
                </c:pt>
                <c:pt idx="6254">
                  <c:v>41305.395833333336</c:v>
                </c:pt>
                <c:pt idx="6255">
                  <c:v>41305.416666666664</c:v>
                </c:pt>
                <c:pt idx="6256">
                  <c:v>41305.4375</c:v>
                </c:pt>
                <c:pt idx="6257">
                  <c:v>41305.458333333336</c:v>
                </c:pt>
                <c:pt idx="6258">
                  <c:v>41305.479166666664</c:v>
                </c:pt>
                <c:pt idx="6259">
                  <c:v>41305.5</c:v>
                </c:pt>
                <c:pt idx="6260">
                  <c:v>41305.520833333336</c:v>
                </c:pt>
                <c:pt idx="6261">
                  <c:v>41305.541666666664</c:v>
                </c:pt>
                <c:pt idx="6262">
                  <c:v>41305.5625</c:v>
                </c:pt>
                <c:pt idx="6263">
                  <c:v>41305.583333333336</c:v>
                </c:pt>
                <c:pt idx="6264">
                  <c:v>41305.604166666664</c:v>
                </c:pt>
                <c:pt idx="6265">
                  <c:v>41305.625</c:v>
                </c:pt>
                <c:pt idx="6266">
                  <c:v>41305.645833333336</c:v>
                </c:pt>
                <c:pt idx="6267">
                  <c:v>41305.666666666664</c:v>
                </c:pt>
                <c:pt idx="6268">
                  <c:v>41305.6875</c:v>
                </c:pt>
                <c:pt idx="6269">
                  <c:v>41305.708333333336</c:v>
                </c:pt>
                <c:pt idx="6270">
                  <c:v>41305.729166666664</c:v>
                </c:pt>
                <c:pt idx="6271">
                  <c:v>41305.75</c:v>
                </c:pt>
                <c:pt idx="6272">
                  <c:v>41305.770833333336</c:v>
                </c:pt>
                <c:pt idx="6273">
                  <c:v>41305.791666666664</c:v>
                </c:pt>
                <c:pt idx="6274">
                  <c:v>41305.8125</c:v>
                </c:pt>
                <c:pt idx="6275">
                  <c:v>41305.833333333336</c:v>
                </c:pt>
                <c:pt idx="6276">
                  <c:v>41305.854166666664</c:v>
                </c:pt>
                <c:pt idx="6277">
                  <c:v>41305.875</c:v>
                </c:pt>
                <c:pt idx="6278">
                  <c:v>41305.895833333336</c:v>
                </c:pt>
                <c:pt idx="6279">
                  <c:v>41305.916666666664</c:v>
                </c:pt>
                <c:pt idx="6280">
                  <c:v>41305.9375</c:v>
                </c:pt>
                <c:pt idx="6281">
                  <c:v>41305.958333333336</c:v>
                </c:pt>
                <c:pt idx="6282">
                  <c:v>41305.979166666664</c:v>
                </c:pt>
                <c:pt idx="6283">
                  <c:v>41306</c:v>
                </c:pt>
                <c:pt idx="6284">
                  <c:v>41306.020833333336</c:v>
                </c:pt>
                <c:pt idx="6285">
                  <c:v>41306.041666666664</c:v>
                </c:pt>
                <c:pt idx="6286">
                  <c:v>41306.0625</c:v>
                </c:pt>
                <c:pt idx="6287">
                  <c:v>41306.083333333336</c:v>
                </c:pt>
                <c:pt idx="6288">
                  <c:v>41306.104166666664</c:v>
                </c:pt>
                <c:pt idx="6289">
                  <c:v>41306.125</c:v>
                </c:pt>
                <c:pt idx="6290">
                  <c:v>41306.145833333336</c:v>
                </c:pt>
                <c:pt idx="6291">
                  <c:v>41306.166666666664</c:v>
                </c:pt>
                <c:pt idx="6292">
                  <c:v>41306.1875</c:v>
                </c:pt>
                <c:pt idx="6293">
                  <c:v>41306.208333333336</c:v>
                </c:pt>
                <c:pt idx="6294">
                  <c:v>41306.229166666664</c:v>
                </c:pt>
                <c:pt idx="6295">
                  <c:v>41306.25</c:v>
                </c:pt>
                <c:pt idx="6296">
                  <c:v>41306.270833333336</c:v>
                </c:pt>
                <c:pt idx="6297">
                  <c:v>41306.291666666664</c:v>
                </c:pt>
                <c:pt idx="6298">
                  <c:v>41306.3125</c:v>
                </c:pt>
                <c:pt idx="6299">
                  <c:v>41306.333333333336</c:v>
                </c:pt>
                <c:pt idx="6300">
                  <c:v>41306.354166666664</c:v>
                </c:pt>
                <c:pt idx="6301">
                  <c:v>41306.375</c:v>
                </c:pt>
                <c:pt idx="6302">
                  <c:v>41306.395833333336</c:v>
                </c:pt>
                <c:pt idx="6303">
                  <c:v>41306.416666666664</c:v>
                </c:pt>
                <c:pt idx="6304">
                  <c:v>41306.4375</c:v>
                </c:pt>
                <c:pt idx="6305">
                  <c:v>41306.458333333336</c:v>
                </c:pt>
                <c:pt idx="6306">
                  <c:v>41306.479166666664</c:v>
                </c:pt>
                <c:pt idx="6307">
                  <c:v>41306.5</c:v>
                </c:pt>
                <c:pt idx="6308">
                  <c:v>41306.520833333336</c:v>
                </c:pt>
                <c:pt idx="6309">
                  <c:v>41306.541666666664</c:v>
                </c:pt>
                <c:pt idx="6310">
                  <c:v>41306.5625</c:v>
                </c:pt>
                <c:pt idx="6311">
                  <c:v>41306.583333333336</c:v>
                </c:pt>
                <c:pt idx="6312">
                  <c:v>41306.604166666664</c:v>
                </c:pt>
                <c:pt idx="6313">
                  <c:v>41306.625</c:v>
                </c:pt>
                <c:pt idx="6314">
                  <c:v>41306.645833333336</c:v>
                </c:pt>
                <c:pt idx="6315">
                  <c:v>41306.666666666664</c:v>
                </c:pt>
                <c:pt idx="6316">
                  <c:v>41306.6875</c:v>
                </c:pt>
                <c:pt idx="6317">
                  <c:v>41306.708333333336</c:v>
                </c:pt>
                <c:pt idx="6318">
                  <c:v>41306.729166666664</c:v>
                </c:pt>
                <c:pt idx="6319">
                  <c:v>41306.75</c:v>
                </c:pt>
                <c:pt idx="6320">
                  <c:v>41306.770833333336</c:v>
                </c:pt>
                <c:pt idx="6321">
                  <c:v>41306.791666666664</c:v>
                </c:pt>
                <c:pt idx="6322">
                  <c:v>41306.8125</c:v>
                </c:pt>
                <c:pt idx="6323">
                  <c:v>41306.833333333336</c:v>
                </c:pt>
                <c:pt idx="6324">
                  <c:v>41306.854166666664</c:v>
                </c:pt>
                <c:pt idx="6325">
                  <c:v>41306.875</c:v>
                </c:pt>
                <c:pt idx="6326">
                  <c:v>41306.895833333336</c:v>
                </c:pt>
                <c:pt idx="6327">
                  <c:v>41306.916666666664</c:v>
                </c:pt>
                <c:pt idx="6328">
                  <c:v>41306.9375</c:v>
                </c:pt>
                <c:pt idx="6329">
                  <c:v>41306.958333333336</c:v>
                </c:pt>
                <c:pt idx="6330">
                  <c:v>41306.979166666664</c:v>
                </c:pt>
                <c:pt idx="6331">
                  <c:v>41307</c:v>
                </c:pt>
                <c:pt idx="6332">
                  <c:v>41307.020833333336</c:v>
                </c:pt>
                <c:pt idx="6333">
                  <c:v>41307.041666666664</c:v>
                </c:pt>
                <c:pt idx="6334">
                  <c:v>41307.0625</c:v>
                </c:pt>
                <c:pt idx="6335">
                  <c:v>41307.083333333336</c:v>
                </c:pt>
                <c:pt idx="6336">
                  <c:v>41307.104166666664</c:v>
                </c:pt>
                <c:pt idx="6337">
                  <c:v>41307.125</c:v>
                </c:pt>
                <c:pt idx="6338">
                  <c:v>41307.145833333336</c:v>
                </c:pt>
                <c:pt idx="6339">
                  <c:v>41307.166666666664</c:v>
                </c:pt>
                <c:pt idx="6340">
                  <c:v>41307.1875</c:v>
                </c:pt>
                <c:pt idx="6341">
                  <c:v>41307.208333333336</c:v>
                </c:pt>
                <c:pt idx="6342">
                  <c:v>41307.229166666664</c:v>
                </c:pt>
                <c:pt idx="6343">
                  <c:v>41307.25</c:v>
                </c:pt>
                <c:pt idx="6344">
                  <c:v>41307.270833333336</c:v>
                </c:pt>
                <c:pt idx="6345">
                  <c:v>41307.291666666664</c:v>
                </c:pt>
                <c:pt idx="6346">
                  <c:v>41307.3125</c:v>
                </c:pt>
                <c:pt idx="6347">
                  <c:v>41307.333333333336</c:v>
                </c:pt>
                <c:pt idx="6348">
                  <c:v>41307.354166666664</c:v>
                </c:pt>
                <c:pt idx="6349">
                  <c:v>41307.375</c:v>
                </c:pt>
                <c:pt idx="6350">
                  <c:v>41307.395833333336</c:v>
                </c:pt>
                <c:pt idx="6351">
                  <c:v>41307.416666666664</c:v>
                </c:pt>
                <c:pt idx="6352">
                  <c:v>41307.4375</c:v>
                </c:pt>
                <c:pt idx="6353">
                  <c:v>41307.458333333336</c:v>
                </c:pt>
                <c:pt idx="6354">
                  <c:v>41307.479166666664</c:v>
                </c:pt>
                <c:pt idx="6355">
                  <c:v>41307.5</c:v>
                </c:pt>
                <c:pt idx="6356">
                  <c:v>41307.520833333336</c:v>
                </c:pt>
                <c:pt idx="6357">
                  <c:v>41307.541666666664</c:v>
                </c:pt>
                <c:pt idx="6358">
                  <c:v>41307.5625</c:v>
                </c:pt>
                <c:pt idx="6359">
                  <c:v>41307.583333333336</c:v>
                </c:pt>
                <c:pt idx="6360">
                  <c:v>41307.604166666664</c:v>
                </c:pt>
                <c:pt idx="6361">
                  <c:v>41307.625</c:v>
                </c:pt>
                <c:pt idx="6362">
                  <c:v>41307.645833333336</c:v>
                </c:pt>
                <c:pt idx="6363">
                  <c:v>41307.666666666664</c:v>
                </c:pt>
                <c:pt idx="6364">
                  <c:v>41307.6875</c:v>
                </c:pt>
                <c:pt idx="6365">
                  <c:v>41307.708333333336</c:v>
                </c:pt>
                <c:pt idx="6366">
                  <c:v>41307.729166666664</c:v>
                </c:pt>
                <c:pt idx="6367">
                  <c:v>41307.75</c:v>
                </c:pt>
                <c:pt idx="6368">
                  <c:v>41307.770833333336</c:v>
                </c:pt>
                <c:pt idx="6369">
                  <c:v>41307.791666666664</c:v>
                </c:pt>
                <c:pt idx="6370">
                  <c:v>41307.8125</c:v>
                </c:pt>
                <c:pt idx="6371">
                  <c:v>41307.833333333336</c:v>
                </c:pt>
                <c:pt idx="6372">
                  <c:v>41307.854166666664</c:v>
                </c:pt>
                <c:pt idx="6373">
                  <c:v>41307.875</c:v>
                </c:pt>
                <c:pt idx="6374">
                  <c:v>41307.895833333336</c:v>
                </c:pt>
                <c:pt idx="6375">
                  <c:v>41307.916666666664</c:v>
                </c:pt>
                <c:pt idx="6376">
                  <c:v>41307.9375</c:v>
                </c:pt>
                <c:pt idx="6377">
                  <c:v>41307.958333333336</c:v>
                </c:pt>
                <c:pt idx="6378">
                  <c:v>41307.979166666664</c:v>
                </c:pt>
                <c:pt idx="6379">
                  <c:v>41308</c:v>
                </c:pt>
                <c:pt idx="6380">
                  <c:v>41308.020833333336</c:v>
                </c:pt>
                <c:pt idx="6381">
                  <c:v>41308.041666666664</c:v>
                </c:pt>
                <c:pt idx="6382">
                  <c:v>41308.0625</c:v>
                </c:pt>
                <c:pt idx="6383">
                  <c:v>41308.083333333336</c:v>
                </c:pt>
                <c:pt idx="6384">
                  <c:v>41308.104166666664</c:v>
                </c:pt>
                <c:pt idx="6385">
                  <c:v>41308.125</c:v>
                </c:pt>
                <c:pt idx="6386">
                  <c:v>41308.145833333336</c:v>
                </c:pt>
                <c:pt idx="6387">
                  <c:v>41308.166666666664</c:v>
                </c:pt>
                <c:pt idx="6388">
                  <c:v>41308.1875</c:v>
                </c:pt>
                <c:pt idx="6389">
                  <c:v>41308.208333333336</c:v>
                </c:pt>
                <c:pt idx="6390">
                  <c:v>41308.229166666664</c:v>
                </c:pt>
                <c:pt idx="6391">
                  <c:v>41308.25</c:v>
                </c:pt>
                <c:pt idx="6392">
                  <c:v>41308.270833333336</c:v>
                </c:pt>
                <c:pt idx="6393">
                  <c:v>41308.291666666664</c:v>
                </c:pt>
                <c:pt idx="6394">
                  <c:v>41308.3125</c:v>
                </c:pt>
                <c:pt idx="6395">
                  <c:v>41308.333333333336</c:v>
                </c:pt>
                <c:pt idx="6396">
                  <c:v>41308.354166666664</c:v>
                </c:pt>
                <c:pt idx="6397">
                  <c:v>41308.375</c:v>
                </c:pt>
                <c:pt idx="6398">
                  <c:v>41308.395833333336</c:v>
                </c:pt>
                <c:pt idx="6399">
                  <c:v>41308.416666666664</c:v>
                </c:pt>
                <c:pt idx="6400">
                  <c:v>41308.4375</c:v>
                </c:pt>
                <c:pt idx="6401">
                  <c:v>41308.458333333336</c:v>
                </c:pt>
                <c:pt idx="6402">
                  <c:v>41308.479166666664</c:v>
                </c:pt>
                <c:pt idx="6403">
                  <c:v>41308.5</c:v>
                </c:pt>
                <c:pt idx="6404">
                  <c:v>41308.520833333336</c:v>
                </c:pt>
                <c:pt idx="6405">
                  <c:v>41308.541666666664</c:v>
                </c:pt>
                <c:pt idx="6406">
                  <c:v>41308.5625</c:v>
                </c:pt>
                <c:pt idx="6407">
                  <c:v>41308.583333333336</c:v>
                </c:pt>
                <c:pt idx="6408">
                  <c:v>41308.604166666664</c:v>
                </c:pt>
                <c:pt idx="6409">
                  <c:v>41308.625</c:v>
                </c:pt>
                <c:pt idx="6410">
                  <c:v>41308.645833333336</c:v>
                </c:pt>
                <c:pt idx="6411">
                  <c:v>41308.666666666664</c:v>
                </c:pt>
                <c:pt idx="6412">
                  <c:v>41308.6875</c:v>
                </c:pt>
                <c:pt idx="6413">
                  <c:v>41308.708333333336</c:v>
                </c:pt>
                <c:pt idx="6414">
                  <c:v>41308.729166666664</c:v>
                </c:pt>
                <c:pt idx="6415">
                  <c:v>41308.75</c:v>
                </c:pt>
                <c:pt idx="6416">
                  <c:v>41308.770833333336</c:v>
                </c:pt>
                <c:pt idx="6417">
                  <c:v>41308.791666666664</c:v>
                </c:pt>
                <c:pt idx="6418">
                  <c:v>41308.8125</c:v>
                </c:pt>
                <c:pt idx="6419">
                  <c:v>41308.833333333336</c:v>
                </c:pt>
                <c:pt idx="6420">
                  <c:v>41308.854166666664</c:v>
                </c:pt>
                <c:pt idx="6421">
                  <c:v>41308.875</c:v>
                </c:pt>
                <c:pt idx="6422">
                  <c:v>41308.895833333336</c:v>
                </c:pt>
                <c:pt idx="6423">
                  <c:v>41308.916666666664</c:v>
                </c:pt>
                <c:pt idx="6424">
                  <c:v>41308.9375</c:v>
                </c:pt>
                <c:pt idx="6425">
                  <c:v>41308.958333333336</c:v>
                </c:pt>
                <c:pt idx="6426">
                  <c:v>41308.979166666664</c:v>
                </c:pt>
                <c:pt idx="6427">
                  <c:v>41309</c:v>
                </c:pt>
                <c:pt idx="6428">
                  <c:v>41309.020833333336</c:v>
                </c:pt>
                <c:pt idx="6429">
                  <c:v>41309.041666666664</c:v>
                </c:pt>
                <c:pt idx="6430">
                  <c:v>41309.0625</c:v>
                </c:pt>
                <c:pt idx="6431">
                  <c:v>41309.083333333336</c:v>
                </c:pt>
                <c:pt idx="6432">
                  <c:v>41309.104166666664</c:v>
                </c:pt>
                <c:pt idx="6433">
                  <c:v>41309.125</c:v>
                </c:pt>
                <c:pt idx="6434">
                  <c:v>41309.145833333336</c:v>
                </c:pt>
                <c:pt idx="6435">
                  <c:v>41309.166666666664</c:v>
                </c:pt>
                <c:pt idx="6436">
                  <c:v>41309.1875</c:v>
                </c:pt>
                <c:pt idx="6437">
                  <c:v>41309.208333333336</c:v>
                </c:pt>
                <c:pt idx="6438">
                  <c:v>41309.229166666664</c:v>
                </c:pt>
                <c:pt idx="6439">
                  <c:v>41309.25</c:v>
                </c:pt>
                <c:pt idx="6440">
                  <c:v>41309.270833333336</c:v>
                </c:pt>
                <c:pt idx="6441">
                  <c:v>41309.291666666664</c:v>
                </c:pt>
                <c:pt idx="6442">
                  <c:v>41309.3125</c:v>
                </c:pt>
                <c:pt idx="6443">
                  <c:v>41309.333333333336</c:v>
                </c:pt>
                <c:pt idx="6444">
                  <c:v>41309.354166666664</c:v>
                </c:pt>
                <c:pt idx="6445">
                  <c:v>41309.375</c:v>
                </c:pt>
                <c:pt idx="6446">
                  <c:v>41309.395833333336</c:v>
                </c:pt>
                <c:pt idx="6447">
                  <c:v>41309.416666666664</c:v>
                </c:pt>
                <c:pt idx="6448">
                  <c:v>41309.4375</c:v>
                </c:pt>
                <c:pt idx="6449">
                  <c:v>41309.458333333336</c:v>
                </c:pt>
                <c:pt idx="6450">
                  <c:v>41309.479166666664</c:v>
                </c:pt>
                <c:pt idx="6451">
                  <c:v>41309.5</c:v>
                </c:pt>
                <c:pt idx="6452">
                  <c:v>41309.520833333336</c:v>
                </c:pt>
                <c:pt idx="6453">
                  <c:v>41309.541666666664</c:v>
                </c:pt>
                <c:pt idx="6454">
                  <c:v>41309.5625</c:v>
                </c:pt>
                <c:pt idx="6455">
                  <c:v>41309.583333333336</c:v>
                </c:pt>
                <c:pt idx="6456">
                  <c:v>41309.604166666664</c:v>
                </c:pt>
                <c:pt idx="6457">
                  <c:v>41309.625</c:v>
                </c:pt>
                <c:pt idx="6458">
                  <c:v>41309.645833333336</c:v>
                </c:pt>
                <c:pt idx="6459">
                  <c:v>41309.666666666664</c:v>
                </c:pt>
                <c:pt idx="6460">
                  <c:v>41309.6875</c:v>
                </c:pt>
                <c:pt idx="6461">
                  <c:v>41309.708333333336</c:v>
                </c:pt>
                <c:pt idx="6462">
                  <c:v>41309.729166666664</c:v>
                </c:pt>
                <c:pt idx="6463">
                  <c:v>41309.75</c:v>
                </c:pt>
                <c:pt idx="6464">
                  <c:v>41309.770833333336</c:v>
                </c:pt>
                <c:pt idx="6465">
                  <c:v>41309.791666666664</c:v>
                </c:pt>
                <c:pt idx="6466">
                  <c:v>41309.8125</c:v>
                </c:pt>
                <c:pt idx="6467">
                  <c:v>41309.833333333336</c:v>
                </c:pt>
                <c:pt idx="6468">
                  <c:v>41309.854166666664</c:v>
                </c:pt>
                <c:pt idx="6469">
                  <c:v>41309.875</c:v>
                </c:pt>
                <c:pt idx="6470">
                  <c:v>41309.895833333336</c:v>
                </c:pt>
                <c:pt idx="6471">
                  <c:v>41309.916666666664</c:v>
                </c:pt>
                <c:pt idx="6472">
                  <c:v>41309.9375</c:v>
                </c:pt>
                <c:pt idx="6473">
                  <c:v>41309.958333333336</c:v>
                </c:pt>
                <c:pt idx="6474">
                  <c:v>41309.979166666664</c:v>
                </c:pt>
                <c:pt idx="6475">
                  <c:v>41310</c:v>
                </c:pt>
                <c:pt idx="6476">
                  <c:v>41310.020833333336</c:v>
                </c:pt>
                <c:pt idx="6477">
                  <c:v>41310.041666666664</c:v>
                </c:pt>
                <c:pt idx="6478">
                  <c:v>41310.0625</c:v>
                </c:pt>
                <c:pt idx="6479">
                  <c:v>41310.083333333336</c:v>
                </c:pt>
                <c:pt idx="6480">
                  <c:v>41310.104166666664</c:v>
                </c:pt>
                <c:pt idx="6481">
                  <c:v>41310.125</c:v>
                </c:pt>
                <c:pt idx="6482">
                  <c:v>41310.145833333336</c:v>
                </c:pt>
                <c:pt idx="6483">
                  <c:v>41310.166666666664</c:v>
                </c:pt>
                <c:pt idx="6484">
                  <c:v>41310.1875</c:v>
                </c:pt>
                <c:pt idx="6485">
                  <c:v>41310.208333333336</c:v>
                </c:pt>
                <c:pt idx="6486">
                  <c:v>41310.229166666664</c:v>
                </c:pt>
                <c:pt idx="6487">
                  <c:v>41310.25</c:v>
                </c:pt>
                <c:pt idx="6488">
                  <c:v>41310.270833333336</c:v>
                </c:pt>
                <c:pt idx="6489">
                  <c:v>41310.291666666664</c:v>
                </c:pt>
                <c:pt idx="6490">
                  <c:v>41310.3125</c:v>
                </c:pt>
                <c:pt idx="6491">
                  <c:v>41310.333333333336</c:v>
                </c:pt>
                <c:pt idx="6492">
                  <c:v>41310.354166666664</c:v>
                </c:pt>
                <c:pt idx="6493">
                  <c:v>41310.375</c:v>
                </c:pt>
                <c:pt idx="6494">
                  <c:v>41310.395833333336</c:v>
                </c:pt>
                <c:pt idx="6495">
                  <c:v>41310.416666666664</c:v>
                </c:pt>
                <c:pt idx="6496">
                  <c:v>41310.4375</c:v>
                </c:pt>
                <c:pt idx="6497">
                  <c:v>41310.458333333336</c:v>
                </c:pt>
                <c:pt idx="6498">
                  <c:v>41310.479166666664</c:v>
                </c:pt>
                <c:pt idx="6499">
                  <c:v>41310.5</c:v>
                </c:pt>
                <c:pt idx="6500">
                  <c:v>41310.520833333336</c:v>
                </c:pt>
                <c:pt idx="6501">
                  <c:v>41310.541666666664</c:v>
                </c:pt>
                <c:pt idx="6502">
                  <c:v>41310.5625</c:v>
                </c:pt>
                <c:pt idx="6503">
                  <c:v>41310.583333333336</c:v>
                </c:pt>
                <c:pt idx="6504">
                  <c:v>41310.604166666664</c:v>
                </c:pt>
                <c:pt idx="6505">
                  <c:v>41310.625</c:v>
                </c:pt>
                <c:pt idx="6506">
                  <c:v>41310.645833333336</c:v>
                </c:pt>
                <c:pt idx="6507">
                  <c:v>41310.666666666664</c:v>
                </c:pt>
                <c:pt idx="6508">
                  <c:v>41310.6875</c:v>
                </c:pt>
                <c:pt idx="6509">
                  <c:v>41310.708333333336</c:v>
                </c:pt>
                <c:pt idx="6510">
                  <c:v>41310.729166666664</c:v>
                </c:pt>
                <c:pt idx="6511">
                  <c:v>41310.75</c:v>
                </c:pt>
                <c:pt idx="6512">
                  <c:v>41310.770833333336</c:v>
                </c:pt>
                <c:pt idx="6513">
                  <c:v>41310.791666666664</c:v>
                </c:pt>
                <c:pt idx="6514">
                  <c:v>41310.8125</c:v>
                </c:pt>
                <c:pt idx="6515">
                  <c:v>41310.833333333336</c:v>
                </c:pt>
                <c:pt idx="6516">
                  <c:v>41310.854166666664</c:v>
                </c:pt>
                <c:pt idx="6517">
                  <c:v>41310.875</c:v>
                </c:pt>
                <c:pt idx="6518">
                  <c:v>41310.895833333336</c:v>
                </c:pt>
                <c:pt idx="6519">
                  <c:v>41310.916666666664</c:v>
                </c:pt>
                <c:pt idx="6520">
                  <c:v>41310.9375</c:v>
                </c:pt>
                <c:pt idx="6521">
                  <c:v>41310.958333333336</c:v>
                </c:pt>
                <c:pt idx="6522">
                  <c:v>41310.979166666664</c:v>
                </c:pt>
                <c:pt idx="6523">
                  <c:v>41311</c:v>
                </c:pt>
                <c:pt idx="6524">
                  <c:v>41311.020833333336</c:v>
                </c:pt>
                <c:pt idx="6525">
                  <c:v>41311.041666666664</c:v>
                </c:pt>
                <c:pt idx="6526">
                  <c:v>41311.0625</c:v>
                </c:pt>
                <c:pt idx="6527">
                  <c:v>41311.083333333336</c:v>
                </c:pt>
                <c:pt idx="6528">
                  <c:v>41311.104166666664</c:v>
                </c:pt>
                <c:pt idx="6529">
                  <c:v>41311.125</c:v>
                </c:pt>
                <c:pt idx="6530">
                  <c:v>41311.145833333336</c:v>
                </c:pt>
                <c:pt idx="6531">
                  <c:v>41311.166666666664</c:v>
                </c:pt>
                <c:pt idx="6532">
                  <c:v>41311.1875</c:v>
                </c:pt>
                <c:pt idx="6533">
                  <c:v>41311.208333333336</c:v>
                </c:pt>
                <c:pt idx="6534">
                  <c:v>41311.229166666664</c:v>
                </c:pt>
                <c:pt idx="6535">
                  <c:v>41311.25</c:v>
                </c:pt>
                <c:pt idx="6536">
                  <c:v>41311.270833333336</c:v>
                </c:pt>
                <c:pt idx="6537">
                  <c:v>41311.291666666664</c:v>
                </c:pt>
                <c:pt idx="6538">
                  <c:v>41311.3125</c:v>
                </c:pt>
                <c:pt idx="6539">
                  <c:v>41311.333333333336</c:v>
                </c:pt>
                <c:pt idx="6540">
                  <c:v>41311.354166666664</c:v>
                </c:pt>
                <c:pt idx="6541">
                  <c:v>41311.375</c:v>
                </c:pt>
                <c:pt idx="6542">
                  <c:v>41311.395833333336</c:v>
                </c:pt>
                <c:pt idx="6543">
                  <c:v>41311.416666666664</c:v>
                </c:pt>
                <c:pt idx="6544">
                  <c:v>41311.4375</c:v>
                </c:pt>
                <c:pt idx="6545">
                  <c:v>41311.458333333336</c:v>
                </c:pt>
                <c:pt idx="6546">
                  <c:v>41311.479166666664</c:v>
                </c:pt>
                <c:pt idx="6547">
                  <c:v>41311.5</c:v>
                </c:pt>
                <c:pt idx="6548">
                  <c:v>41311.520833333336</c:v>
                </c:pt>
                <c:pt idx="6549">
                  <c:v>41311.541666666664</c:v>
                </c:pt>
                <c:pt idx="6550">
                  <c:v>41311.5625</c:v>
                </c:pt>
                <c:pt idx="6551">
                  <c:v>41311.583333333336</c:v>
                </c:pt>
                <c:pt idx="6552">
                  <c:v>41311.604166666664</c:v>
                </c:pt>
                <c:pt idx="6553">
                  <c:v>41311.625</c:v>
                </c:pt>
                <c:pt idx="6554">
                  <c:v>41311.645833333336</c:v>
                </c:pt>
                <c:pt idx="6555">
                  <c:v>41311.666666666664</c:v>
                </c:pt>
                <c:pt idx="6556">
                  <c:v>41311.6875</c:v>
                </c:pt>
                <c:pt idx="6557">
                  <c:v>41311.708333333336</c:v>
                </c:pt>
                <c:pt idx="6558">
                  <c:v>41311.729166666664</c:v>
                </c:pt>
                <c:pt idx="6559">
                  <c:v>41311.75</c:v>
                </c:pt>
                <c:pt idx="6560">
                  <c:v>41311.770833333336</c:v>
                </c:pt>
                <c:pt idx="6561">
                  <c:v>41311.791666666664</c:v>
                </c:pt>
                <c:pt idx="6562">
                  <c:v>41311.8125</c:v>
                </c:pt>
                <c:pt idx="6563">
                  <c:v>41311.833333333336</c:v>
                </c:pt>
                <c:pt idx="6564">
                  <c:v>41311.854166666664</c:v>
                </c:pt>
                <c:pt idx="6565">
                  <c:v>41311.875</c:v>
                </c:pt>
                <c:pt idx="6566">
                  <c:v>41311.895833333336</c:v>
                </c:pt>
                <c:pt idx="6567">
                  <c:v>41311.916666666664</c:v>
                </c:pt>
                <c:pt idx="6568">
                  <c:v>41311.9375</c:v>
                </c:pt>
                <c:pt idx="6569">
                  <c:v>41311.958333333336</c:v>
                </c:pt>
                <c:pt idx="6570">
                  <c:v>41311.979166666664</c:v>
                </c:pt>
                <c:pt idx="6571">
                  <c:v>41312</c:v>
                </c:pt>
                <c:pt idx="6572">
                  <c:v>41312.020833333336</c:v>
                </c:pt>
                <c:pt idx="6573">
                  <c:v>41312.041666666664</c:v>
                </c:pt>
                <c:pt idx="6574">
                  <c:v>41312.0625</c:v>
                </c:pt>
                <c:pt idx="6575">
                  <c:v>41312.083333333336</c:v>
                </c:pt>
                <c:pt idx="6576">
                  <c:v>41312.104166666664</c:v>
                </c:pt>
                <c:pt idx="6577">
                  <c:v>41312.125</c:v>
                </c:pt>
                <c:pt idx="6578">
                  <c:v>41312.145833333336</c:v>
                </c:pt>
                <c:pt idx="6579">
                  <c:v>41312.166666666664</c:v>
                </c:pt>
                <c:pt idx="6580">
                  <c:v>41312.1875</c:v>
                </c:pt>
                <c:pt idx="6581">
                  <c:v>41312.208333333336</c:v>
                </c:pt>
                <c:pt idx="6582">
                  <c:v>41312.229166666664</c:v>
                </c:pt>
                <c:pt idx="6583">
                  <c:v>41312.25</c:v>
                </c:pt>
                <c:pt idx="6584">
                  <c:v>41312.270833333336</c:v>
                </c:pt>
                <c:pt idx="6585">
                  <c:v>41312.291666666664</c:v>
                </c:pt>
                <c:pt idx="6586">
                  <c:v>41312.3125</c:v>
                </c:pt>
                <c:pt idx="6587">
                  <c:v>41312.333333333336</c:v>
                </c:pt>
                <c:pt idx="6588">
                  <c:v>41312.354166666664</c:v>
                </c:pt>
                <c:pt idx="6589">
                  <c:v>41312.375</c:v>
                </c:pt>
                <c:pt idx="6590">
                  <c:v>41312.395833333336</c:v>
                </c:pt>
                <c:pt idx="6591">
                  <c:v>41312.416666666664</c:v>
                </c:pt>
                <c:pt idx="6592">
                  <c:v>41312.4375</c:v>
                </c:pt>
                <c:pt idx="6593">
                  <c:v>41312.458333333336</c:v>
                </c:pt>
                <c:pt idx="6594">
                  <c:v>41312.479166666664</c:v>
                </c:pt>
                <c:pt idx="6595">
                  <c:v>41312.5</c:v>
                </c:pt>
                <c:pt idx="6596">
                  <c:v>41312.520833333336</c:v>
                </c:pt>
                <c:pt idx="6597">
                  <c:v>41312.541666666664</c:v>
                </c:pt>
                <c:pt idx="6598">
                  <c:v>41312.5625</c:v>
                </c:pt>
                <c:pt idx="6599">
                  <c:v>41312.583333333336</c:v>
                </c:pt>
                <c:pt idx="6600">
                  <c:v>41312.604166666664</c:v>
                </c:pt>
                <c:pt idx="6601">
                  <c:v>41312.625</c:v>
                </c:pt>
                <c:pt idx="6602">
                  <c:v>41312.645833333336</c:v>
                </c:pt>
                <c:pt idx="6603">
                  <c:v>41312.666666666664</c:v>
                </c:pt>
                <c:pt idx="6604">
                  <c:v>41312.6875</c:v>
                </c:pt>
                <c:pt idx="6605">
                  <c:v>41312.708333333336</c:v>
                </c:pt>
                <c:pt idx="6606">
                  <c:v>41312.729166666664</c:v>
                </c:pt>
                <c:pt idx="6607">
                  <c:v>41312.75</c:v>
                </c:pt>
                <c:pt idx="6608">
                  <c:v>41312.770833333336</c:v>
                </c:pt>
                <c:pt idx="6609">
                  <c:v>41312.791666666664</c:v>
                </c:pt>
                <c:pt idx="6610">
                  <c:v>41312.8125</c:v>
                </c:pt>
                <c:pt idx="6611">
                  <c:v>41312.833333333336</c:v>
                </c:pt>
                <c:pt idx="6612">
                  <c:v>41312.854166666664</c:v>
                </c:pt>
                <c:pt idx="6613">
                  <c:v>41312.875</c:v>
                </c:pt>
                <c:pt idx="6614">
                  <c:v>41312.895833333336</c:v>
                </c:pt>
                <c:pt idx="6615">
                  <c:v>41312.916666666664</c:v>
                </c:pt>
                <c:pt idx="6616">
                  <c:v>41312.9375</c:v>
                </c:pt>
                <c:pt idx="6617">
                  <c:v>41312.958333333336</c:v>
                </c:pt>
                <c:pt idx="6618">
                  <c:v>41312.979166666664</c:v>
                </c:pt>
                <c:pt idx="6619">
                  <c:v>41313</c:v>
                </c:pt>
                <c:pt idx="6620">
                  <c:v>41313.020833333336</c:v>
                </c:pt>
                <c:pt idx="6621">
                  <c:v>41313.041666666664</c:v>
                </c:pt>
                <c:pt idx="6622">
                  <c:v>41313.0625</c:v>
                </c:pt>
                <c:pt idx="6623">
                  <c:v>41313.083333333336</c:v>
                </c:pt>
                <c:pt idx="6624">
                  <c:v>41313.104166666664</c:v>
                </c:pt>
                <c:pt idx="6625">
                  <c:v>41313.125</c:v>
                </c:pt>
                <c:pt idx="6626">
                  <c:v>41313.145833333336</c:v>
                </c:pt>
                <c:pt idx="6627">
                  <c:v>41313.166666666664</c:v>
                </c:pt>
                <c:pt idx="6628">
                  <c:v>41313.1875</c:v>
                </c:pt>
                <c:pt idx="6629">
                  <c:v>41313.208333333336</c:v>
                </c:pt>
                <c:pt idx="6630">
                  <c:v>41313.229166666664</c:v>
                </c:pt>
                <c:pt idx="6631">
                  <c:v>41313.25</c:v>
                </c:pt>
                <c:pt idx="6632">
                  <c:v>41313.270833333336</c:v>
                </c:pt>
                <c:pt idx="6633">
                  <c:v>41313.291666666664</c:v>
                </c:pt>
                <c:pt idx="6634">
                  <c:v>41313.3125</c:v>
                </c:pt>
                <c:pt idx="6635">
                  <c:v>41313.333333333336</c:v>
                </c:pt>
                <c:pt idx="6636">
                  <c:v>41313.354166666664</c:v>
                </c:pt>
                <c:pt idx="6637">
                  <c:v>41313.375</c:v>
                </c:pt>
                <c:pt idx="6638">
                  <c:v>41313.395833333336</c:v>
                </c:pt>
                <c:pt idx="6639">
                  <c:v>41313.416666666664</c:v>
                </c:pt>
                <c:pt idx="6640">
                  <c:v>41313.4375</c:v>
                </c:pt>
                <c:pt idx="6641">
                  <c:v>41313.458333333336</c:v>
                </c:pt>
                <c:pt idx="6642">
                  <c:v>41313.479166666664</c:v>
                </c:pt>
                <c:pt idx="6643">
                  <c:v>41313.5</c:v>
                </c:pt>
                <c:pt idx="6644">
                  <c:v>41313.520833333336</c:v>
                </c:pt>
                <c:pt idx="6645">
                  <c:v>41313.541666666664</c:v>
                </c:pt>
                <c:pt idx="6646">
                  <c:v>41313.5625</c:v>
                </c:pt>
                <c:pt idx="6647">
                  <c:v>41313.583333333336</c:v>
                </c:pt>
                <c:pt idx="6648">
                  <c:v>41313.604166666664</c:v>
                </c:pt>
                <c:pt idx="6649">
                  <c:v>41313.625</c:v>
                </c:pt>
                <c:pt idx="6650">
                  <c:v>41313.645833333336</c:v>
                </c:pt>
                <c:pt idx="6651">
                  <c:v>41313.666666666664</c:v>
                </c:pt>
                <c:pt idx="6652">
                  <c:v>41313.6875</c:v>
                </c:pt>
                <c:pt idx="6653">
                  <c:v>41313.708333333336</c:v>
                </c:pt>
                <c:pt idx="6654">
                  <c:v>41313.729166666664</c:v>
                </c:pt>
                <c:pt idx="6655">
                  <c:v>41313.75</c:v>
                </c:pt>
                <c:pt idx="6656">
                  <c:v>41313.770833333336</c:v>
                </c:pt>
                <c:pt idx="6657">
                  <c:v>41313.791666666664</c:v>
                </c:pt>
                <c:pt idx="6658">
                  <c:v>41313.8125</c:v>
                </c:pt>
                <c:pt idx="6659">
                  <c:v>41313.833333333336</c:v>
                </c:pt>
                <c:pt idx="6660">
                  <c:v>41313.854166666664</c:v>
                </c:pt>
                <c:pt idx="6661">
                  <c:v>41313.875</c:v>
                </c:pt>
                <c:pt idx="6662">
                  <c:v>41313.895833333336</c:v>
                </c:pt>
                <c:pt idx="6663">
                  <c:v>41313.916666666664</c:v>
                </c:pt>
                <c:pt idx="6664">
                  <c:v>41313.9375</c:v>
                </c:pt>
                <c:pt idx="6665">
                  <c:v>41313.958333333336</c:v>
                </c:pt>
                <c:pt idx="6666">
                  <c:v>41313.979166666664</c:v>
                </c:pt>
                <c:pt idx="6667">
                  <c:v>41314</c:v>
                </c:pt>
                <c:pt idx="6668">
                  <c:v>41314.020833333336</c:v>
                </c:pt>
                <c:pt idx="6669">
                  <c:v>41314.041666666664</c:v>
                </c:pt>
                <c:pt idx="6670">
                  <c:v>41314.0625</c:v>
                </c:pt>
                <c:pt idx="6671">
                  <c:v>41314.083333333336</c:v>
                </c:pt>
                <c:pt idx="6672">
                  <c:v>41314.104166666664</c:v>
                </c:pt>
                <c:pt idx="6673">
                  <c:v>41314.125</c:v>
                </c:pt>
                <c:pt idx="6674">
                  <c:v>41314.145833333336</c:v>
                </c:pt>
                <c:pt idx="6675">
                  <c:v>41314.166666666664</c:v>
                </c:pt>
                <c:pt idx="6676">
                  <c:v>41314.1875</c:v>
                </c:pt>
                <c:pt idx="6677">
                  <c:v>41314.208333333336</c:v>
                </c:pt>
                <c:pt idx="6678">
                  <c:v>41314.229166666664</c:v>
                </c:pt>
                <c:pt idx="6679">
                  <c:v>41314.25</c:v>
                </c:pt>
                <c:pt idx="6680">
                  <c:v>41314.270833333336</c:v>
                </c:pt>
                <c:pt idx="6681">
                  <c:v>41314.291666666664</c:v>
                </c:pt>
                <c:pt idx="6682">
                  <c:v>41314.3125</c:v>
                </c:pt>
                <c:pt idx="6683">
                  <c:v>41314.333333333336</c:v>
                </c:pt>
                <c:pt idx="6684">
                  <c:v>41314.354166666664</c:v>
                </c:pt>
                <c:pt idx="6685">
                  <c:v>41314.375</c:v>
                </c:pt>
                <c:pt idx="6686">
                  <c:v>41314.395833333336</c:v>
                </c:pt>
                <c:pt idx="6687">
                  <c:v>41314.416666666664</c:v>
                </c:pt>
                <c:pt idx="6688">
                  <c:v>41314.4375</c:v>
                </c:pt>
                <c:pt idx="6689">
                  <c:v>41314.458333333336</c:v>
                </c:pt>
                <c:pt idx="6690">
                  <c:v>41314.479166666664</c:v>
                </c:pt>
                <c:pt idx="6691">
                  <c:v>41314.5</c:v>
                </c:pt>
                <c:pt idx="6692">
                  <c:v>41314.520833333336</c:v>
                </c:pt>
                <c:pt idx="6693">
                  <c:v>41314.541666666664</c:v>
                </c:pt>
                <c:pt idx="6694">
                  <c:v>41314.5625</c:v>
                </c:pt>
                <c:pt idx="6695">
                  <c:v>41314.583333333336</c:v>
                </c:pt>
                <c:pt idx="6696">
                  <c:v>41314.604166666664</c:v>
                </c:pt>
                <c:pt idx="6697">
                  <c:v>41314.625</c:v>
                </c:pt>
                <c:pt idx="6698">
                  <c:v>41314.645833333336</c:v>
                </c:pt>
                <c:pt idx="6699">
                  <c:v>41314.666666666664</c:v>
                </c:pt>
                <c:pt idx="6700">
                  <c:v>41314.6875</c:v>
                </c:pt>
                <c:pt idx="6701">
                  <c:v>41314.708333333336</c:v>
                </c:pt>
                <c:pt idx="6702">
                  <c:v>41314.729166666664</c:v>
                </c:pt>
                <c:pt idx="6703">
                  <c:v>41314.75</c:v>
                </c:pt>
                <c:pt idx="6704">
                  <c:v>41314.770833333336</c:v>
                </c:pt>
                <c:pt idx="6705">
                  <c:v>41314.791666666664</c:v>
                </c:pt>
                <c:pt idx="6706">
                  <c:v>41314.8125</c:v>
                </c:pt>
                <c:pt idx="6707">
                  <c:v>41314.833333333336</c:v>
                </c:pt>
                <c:pt idx="6708">
                  <c:v>41314.854166666664</c:v>
                </c:pt>
                <c:pt idx="6709">
                  <c:v>41314.875</c:v>
                </c:pt>
                <c:pt idx="6710">
                  <c:v>41314.895833333336</c:v>
                </c:pt>
                <c:pt idx="6711">
                  <c:v>41314.916666666664</c:v>
                </c:pt>
                <c:pt idx="6712">
                  <c:v>41314.9375</c:v>
                </c:pt>
                <c:pt idx="6713">
                  <c:v>41314.958333333336</c:v>
                </c:pt>
                <c:pt idx="6714">
                  <c:v>41314.979166666664</c:v>
                </c:pt>
                <c:pt idx="6715">
                  <c:v>41315</c:v>
                </c:pt>
                <c:pt idx="6716">
                  <c:v>41315.020833333336</c:v>
                </c:pt>
                <c:pt idx="6717">
                  <c:v>41315.041666666664</c:v>
                </c:pt>
                <c:pt idx="6718">
                  <c:v>41315.0625</c:v>
                </c:pt>
                <c:pt idx="6719">
                  <c:v>41315.083333333336</c:v>
                </c:pt>
                <c:pt idx="6720">
                  <c:v>41315.104166666664</c:v>
                </c:pt>
                <c:pt idx="6721">
                  <c:v>41315.125</c:v>
                </c:pt>
                <c:pt idx="6722">
                  <c:v>41315.145833333336</c:v>
                </c:pt>
                <c:pt idx="6723">
                  <c:v>41315.166666666664</c:v>
                </c:pt>
                <c:pt idx="6724">
                  <c:v>41315.1875</c:v>
                </c:pt>
                <c:pt idx="6725">
                  <c:v>41315.208333333336</c:v>
                </c:pt>
                <c:pt idx="6726">
                  <c:v>41315.229166666664</c:v>
                </c:pt>
                <c:pt idx="6727">
                  <c:v>41315.25</c:v>
                </c:pt>
                <c:pt idx="6728">
                  <c:v>41315.270833333336</c:v>
                </c:pt>
                <c:pt idx="6729">
                  <c:v>41315.291666666664</c:v>
                </c:pt>
                <c:pt idx="6730">
                  <c:v>41315.3125</c:v>
                </c:pt>
                <c:pt idx="6731">
                  <c:v>41315.333333333336</c:v>
                </c:pt>
                <c:pt idx="6732">
                  <c:v>41315.354166666664</c:v>
                </c:pt>
                <c:pt idx="6733">
                  <c:v>41315.375</c:v>
                </c:pt>
                <c:pt idx="6734">
                  <c:v>41315.395833333336</c:v>
                </c:pt>
                <c:pt idx="6735">
                  <c:v>41315.416666666664</c:v>
                </c:pt>
                <c:pt idx="6736">
                  <c:v>41315.4375</c:v>
                </c:pt>
                <c:pt idx="6737">
                  <c:v>41315.458333333336</c:v>
                </c:pt>
                <c:pt idx="6738">
                  <c:v>41315.479166666664</c:v>
                </c:pt>
                <c:pt idx="6739">
                  <c:v>41315.5</c:v>
                </c:pt>
                <c:pt idx="6740">
                  <c:v>41315.520833333336</c:v>
                </c:pt>
                <c:pt idx="6741">
                  <c:v>41315.541666666664</c:v>
                </c:pt>
                <c:pt idx="6742">
                  <c:v>41315.5625</c:v>
                </c:pt>
                <c:pt idx="6743">
                  <c:v>41315.583333333336</c:v>
                </c:pt>
                <c:pt idx="6744">
                  <c:v>41315.604166666664</c:v>
                </c:pt>
                <c:pt idx="6745">
                  <c:v>41315.625</c:v>
                </c:pt>
                <c:pt idx="6746">
                  <c:v>41315.645833333336</c:v>
                </c:pt>
                <c:pt idx="6747">
                  <c:v>41315.666666666664</c:v>
                </c:pt>
                <c:pt idx="6748">
                  <c:v>41315.6875</c:v>
                </c:pt>
                <c:pt idx="6749">
                  <c:v>41315.708333333336</c:v>
                </c:pt>
                <c:pt idx="6750">
                  <c:v>41315.729166666664</c:v>
                </c:pt>
                <c:pt idx="6751">
                  <c:v>41315.75</c:v>
                </c:pt>
                <c:pt idx="6752">
                  <c:v>41315.770833333336</c:v>
                </c:pt>
                <c:pt idx="6753">
                  <c:v>41315.791666666664</c:v>
                </c:pt>
                <c:pt idx="6754">
                  <c:v>41315.8125</c:v>
                </c:pt>
                <c:pt idx="6755">
                  <c:v>41315.833333333336</c:v>
                </c:pt>
                <c:pt idx="6756">
                  <c:v>41315.854166666664</c:v>
                </c:pt>
                <c:pt idx="6757">
                  <c:v>41315.875</c:v>
                </c:pt>
                <c:pt idx="6758">
                  <c:v>41315.895833333336</c:v>
                </c:pt>
                <c:pt idx="6759">
                  <c:v>41315.916666666664</c:v>
                </c:pt>
                <c:pt idx="6760">
                  <c:v>41315.9375</c:v>
                </c:pt>
                <c:pt idx="6761">
                  <c:v>41315.958333333336</c:v>
                </c:pt>
                <c:pt idx="6762">
                  <c:v>41315.979166666664</c:v>
                </c:pt>
                <c:pt idx="6763">
                  <c:v>41316</c:v>
                </c:pt>
                <c:pt idx="6764">
                  <c:v>41316.020833333336</c:v>
                </c:pt>
                <c:pt idx="6765">
                  <c:v>41316.041666666664</c:v>
                </c:pt>
                <c:pt idx="6766">
                  <c:v>41316.0625</c:v>
                </c:pt>
                <c:pt idx="6767">
                  <c:v>41316.083333333336</c:v>
                </c:pt>
                <c:pt idx="6768">
                  <c:v>41316.104166666664</c:v>
                </c:pt>
                <c:pt idx="6769">
                  <c:v>41316.125</c:v>
                </c:pt>
                <c:pt idx="6770">
                  <c:v>41316.145833333336</c:v>
                </c:pt>
                <c:pt idx="6771">
                  <c:v>41316.166666666664</c:v>
                </c:pt>
                <c:pt idx="6772">
                  <c:v>41316.1875</c:v>
                </c:pt>
                <c:pt idx="6773">
                  <c:v>41316.208333333336</c:v>
                </c:pt>
                <c:pt idx="6774">
                  <c:v>41316.229166666664</c:v>
                </c:pt>
                <c:pt idx="6775">
                  <c:v>41316.25</c:v>
                </c:pt>
                <c:pt idx="6776">
                  <c:v>41316.270833333336</c:v>
                </c:pt>
                <c:pt idx="6777">
                  <c:v>41316.291666666664</c:v>
                </c:pt>
                <c:pt idx="6778">
                  <c:v>41316.3125</c:v>
                </c:pt>
                <c:pt idx="6779">
                  <c:v>41316.333333333336</c:v>
                </c:pt>
                <c:pt idx="6780">
                  <c:v>41316.354166666664</c:v>
                </c:pt>
                <c:pt idx="6781">
                  <c:v>41316.375</c:v>
                </c:pt>
                <c:pt idx="6782">
                  <c:v>41316.395833333336</c:v>
                </c:pt>
                <c:pt idx="6783">
                  <c:v>41316.416666666664</c:v>
                </c:pt>
                <c:pt idx="6784">
                  <c:v>41316.4375</c:v>
                </c:pt>
                <c:pt idx="6785">
                  <c:v>41316.458333333336</c:v>
                </c:pt>
                <c:pt idx="6786">
                  <c:v>41316.479166666664</c:v>
                </c:pt>
                <c:pt idx="6787">
                  <c:v>41316.5</c:v>
                </c:pt>
                <c:pt idx="6788">
                  <c:v>41316.520833333336</c:v>
                </c:pt>
                <c:pt idx="6789">
                  <c:v>41316.541666666664</c:v>
                </c:pt>
                <c:pt idx="6790">
                  <c:v>41316.5625</c:v>
                </c:pt>
                <c:pt idx="6791">
                  <c:v>41316.583333333336</c:v>
                </c:pt>
                <c:pt idx="6792">
                  <c:v>41316.604166666664</c:v>
                </c:pt>
                <c:pt idx="6793">
                  <c:v>41316.625</c:v>
                </c:pt>
                <c:pt idx="6794">
                  <c:v>41316.645833333336</c:v>
                </c:pt>
                <c:pt idx="6795">
                  <c:v>41316.666666666664</c:v>
                </c:pt>
                <c:pt idx="6796">
                  <c:v>41316.6875</c:v>
                </c:pt>
                <c:pt idx="6797">
                  <c:v>41316.708333333336</c:v>
                </c:pt>
                <c:pt idx="6798">
                  <c:v>41316.729166666664</c:v>
                </c:pt>
                <c:pt idx="6799">
                  <c:v>41316.75</c:v>
                </c:pt>
                <c:pt idx="6800">
                  <c:v>41316.770833333336</c:v>
                </c:pt>
                <c:pt idx="6801">
                  <c:v>41316.791666666664</c:v>
                </c:pt>
                <c:pt idx="6802">
                  <c:v>41316.8125</c:v>
                </c:pt>
                <c:pt idx="6803">
                  <c:v>41316.833333333336</c:v>
                </c:pt>
                <c:pt idx="6804">
                  <c:v>41316.854166666664</c:v>
                </c:pt>
                <c:pt idx="6805">
                  <c:v>41316.875</c:v>
                </c:pt>
                <c:pt idx="6806">
                  <c:v>41316.895833333336</c:v>
                </c:pt>
                <c:pt idx="6807">
                  <c:v>41316.916666666664</c:v>
                </c:pt>
                <c:pt idx="6808">
                  <c:v>41316.9375</c:v>
                </c:pt>
                <c:pt idx="6809">
                  <c:v>41316.958333333336</c:v>
                </c:pt>
                <c:pt idx="6810">
                  <c:v>41316.979166666664</c:v>
                </c:pt>
                <c:pt idx="6811">
                  <c:v>41317</c:v>
                </c:pt>
                <c:pt idx="6812">
                  <c:v>41317.020833333336</c:v>
                </c:pt>
                <c:pt idx="6813">
                  <c:v>41317.041666666664</c:v>
                </c:pt>
                <c:pt idx="6814">
                  <c:v>41317.0625</c:v>
                </c:pt>
                <c:pt idx="6815">
                  <c:v>41317.083333333336</c:v>
                </c:pt>
                <c:pt idx="6816">
                  <c:v>41317.104166666664</c:v>
                </c:pt>
                <c:pt idx="6817">
                  <c:v>41317.125</c:v>
                </c:pt>
                <c:pt idx="6818">
                  <c:v>41317.145833333336</c:v>
                </c:pt>
                <c:pt idx="6819">
                  <c:v>41317.166666666664</c:v>
                </c:pt>
                <c:pt idx="6820">
                  <c:v>41317.1875</c:v>
                </c:pt>
                <c:pt idx="6821">
                  <c:v>41317.208333333336</c:v>
                </c:pt>
                <c:pt idx="6822">
                  <c:v>41317.229166666664</c:v>
                </c:pt>
                <c:pt idx="6823">
                  <c:v>41317.25</c:v>
                </c:pt>
                <c:pt idx="6824">
                  <c:v>41317.270833333336</c:v>
                </c:pt>
                <c:pt idx="6825">
                  <c:v>41317.291666666664</c:v>
                </c:pt>
                <c:pt idx="6826">
                  <c:v>41317.3125</c:v>
                </c:pt>
                <c:pt idx="6827">
                  <c:v>41317.333333333336</c:v>
                </c:pt>
                <c:pt idx="6828">
                  <c:v>41317.354166666664</c:v>
                </c:pt>
                <c:pt idx="6829">
                  <c:v>41317.375</c:v>
                </c:pt>
                <c:pt idx="6830">
                  <c:v>41317.395833333336</c:v>
                </c:pt>
                <c:pt idx="6831">
                  <c:v>41317.416666666664</c:v>
                </c:pt>
                <c:pt idx="6832">
                  <c:v>41317.4375</c:v>
                </c:pt>
                <c:pt idx="6833">
                  <c:v>41317.458333333336</c:v>
                </c:pt>
                <c:pt idx="6834">
                  <c:v>41317.479166666664</c:v>
                </c:pt>
                <c:pt idx="6835">
                  <c:v>41317.5</c:v>
                </c:pt>
                <c:pt idx="6836">
                  <c:v>41317.520833333336</c:v>
                </c:pt>
                <c:pt idx="6837">
                  <c:v>41317.541666666664</c:v>
                </c:pt>
                <c:pt idx="6838">
                  <c:v>41317.5625</c:v>
                </c:pt>
                <c:pt idx="6839">
                  <c:v>41317.583333333336</c:v>
                </c:pt>
                <c:pt idx="6840">
                  <c:v>41317.604166666664</c:v>
                </c:pt>
                <c:pt idx="6841">
                  <c:v>41317.625</c:v>
                </c:pt>
                <c:pt idx="6842">
                  <c:v>41317.645833333336</c:v>
                </c:pt>
                <c:pt idx="6843">
                  <c:v>41317.666666666664</c:v>
                </c:pt>
                <c:pt idx="6844">
                  <c:v>41317.6875</c:v>
                </c:pt>
                <c:pt idx="6845">
                  <c:v>41317.708333333336</c:v>
                </c:pt>
                <c:pt idx="6846">
                  <c:v>41317.729166666664</c:v>
                </c:pt>
                <c:pt idx="6847">
                  <c:v>41317.75</c:v>
                </c:pt>
                <c:pt idx="6848">
                  <c:v>41317.770833333336</c:v>
                </c:pt>
                <c:pt idx="6849">
                  <c:v>41317.791666666664</c:v>
                </c:pt>
                <c:pt idx="6850">
                  <c:v>41317.8125</c:v>
                </c:pt>
                <c:pt idx="6851">
                  <c:v>41317.833333333336</c:v>
                </c:pt>
                <c:pt idx="6852">
                  <c:v>41317.854166666664</c:v>
                </c:pt>
                <c:pt idx="6853">
                  <c:v>41317.875</c:v>
                </c:pt>
                <c:pt idx="6854">
                  <c:v>41317.895833333336</c:v>
                </c:pt>
                <c:pt idx="6855">
                  <c:v>41317.916666666664</c:v>
                </c:pt>
                <c:pt idx="6856">
                  <c:v>41317.9375</c:v>
                </c:pt>
                <c:pt idx="6857">
                  <c:v>41317.958333333336</c:v>
                </c:pt>
                <c:pt idx="6858">
                  <c:v>41317.979166666664</c:v>
                </c:pt>
                <c:pt idx="6859">
                  <c:v>41318</c:v>
                </c:pt>
                <c:pt idx="6860">
                  <c:v>41318.020833333336</c:v>
                </c:pt>
                <c:pt idx="6861">
                  <c:v>41318.041666666664</c:v>
                </c:pt>
                <c:pt idx="6862">
                  <c:v>41318.0625</c:v>
                </c:pt>
                <c:pt idx="6863">
                  <c:v>41318.083333333336</c:v>
                </c:pt>
                <c:pt idx="6864">
                  <c:v>41318.104166666664</c:v>
                </c:pt>
                <c:pt idx="6865">
                  <c:v>41318.125</c:v>
                </c:pt>
                <c:pt idx="6866">
                  <c:v>41318.145833333336</c:v>
                </c:pt>
                <c:pt idx="6867">
                  <c:v>41318.166666666664</c:v>
                </c:pt>
                <c:pt idx="6868">
                  <c:v>41318.1875</c:v>
                </c:pt>
                <c:pt idx="6869">
                  <c:v>41318.208333333336</c:v>
                </c:pt>
                <c:pt idx="6870">
                  <c:v>41318.229166666664</c:v>
                </c:pt>
                <c:pt idx="6871">
                  <c:v>41318.25</c:v>
                </c:pt>
                <c:pt idx="6872">
                  <c:v>41318.270833333336</c:v>
                </c:pt>
                <c:pt idx="6873">
                  <c:v>41318.291666666664</c:v>
                </c:pt>
                <c:pt idx="6874">
                  <c:v>41318.3125</c:v>
                </c:pt>
                <c:pt idx="6875">
                  <c:v>41318.333333333336</c:v>
                </c:pt>
                <c:pt idx="6876">
                  <c:v>41318.354166666664</c:v>
                </c:pt>
                <c:pt idx="6877">
                  <c:v>41318.375</c:v>
                </c:pt>
                <c:pt idx="6878">
                  <c:v>41318.395833333336</c:v>
                </c:pt>
                <c:pt idx="6879">
                  <c:v>41318.416666666664</c:v>
                </c:pt>
                <c:pt idx="6880">
                  <c:v>41318.4375</c:v>
                </c:pt>
                <c:pt idx="6881">
                  <c:v>41318.458333333336</c:v>
                </c:pt>
                <c:pt idx="6882">
                  <c:v>41318.479166666664</c:v>
                </c:pt>
                <c:pt idx="6883">
                  <c:v>41318.5</c:v>
                </c:pt>
                <c:pt idx="6884">
                  <c:v>41318.520833333336</c:v>
                </c:pt>
                <c:pt idx="6885">
                  <c:v>41318.541666666664</c:v>
                </c:pt>
                <c:pt idx="6886">
                  <c:v>41318.5625</c:v>
                </c:pt>
                <c:pt idx="6887">
                  <c:v>41318.583333333336</c:v>
                </c:pt>
                <c:pt idx="6888">
                  <c:v>41318.604166666664</c:v>
                </c:pt>
                <c:pt idx="6889">
                  <c:v>41318.625</c:v>
                </c:pt>
                <c:pt idx="6890">
                  <c:v>41318.645833333336</c:v>
                </c:pt>
                <c:pt idx="6891">
                  <c:v>41318.666666666664</c:v>
                </c:pt>
                <c:pt idx="6892">
                  <c:v>41318.6875</c:v>
                </c:pt>
                <c:pt idx="6893">
                  <c:v>41318.708333333336</c:v>
                </c:pt>
                <c:pt idx="6894">
                  <c:v>41318.729166666664</c:v>
                </c:pt>
                <c:pt idx="6895">
                  <c:v>41318.75</c:v>
                </c:pt>
                <c:pt idx="6896">
                  <c:v>41318.770833333336</c:v>
                </c:pt>
                <c:pt idx="6897">
                  <c:v>41318.791666666664</c:v>
                </c:pt>
                <c:pt idx="6898">
                  <c:v>41318.8125</c:v>
                </c:pt>
                <c:pt idx="6899">
                  <c:v>41318.833333333336</c:v>
                </c:pt>
                <c:pt idx="6900">
                  <c:v>41318.854166666664</c:v>
                </c:pt>
                <c:pt idx="6901">
                  <c:v>41318.875</c:v>
                </c:pt>
                <c:pt idx="6902">
                  <c:v>41318.895833333336</c:v>
                </c:pt>
                <c:pt idx="6903">
                  <c:v>41318.916666666664</c:v>
                </c:pt>
                <c:pt idx="6904">
                  <c:v>41318.9375</c:v>
                </c:pt>
                <c:pt idx="6905">
                  <c:v>41318.958333333336</c:v>
                </c:pt>
                <c:pt idx="6906">
                  <c:v>41318.979166666664</c:v>
                </c:pt>
                <c:pt idx="6907">
                  <c:v>41319</c:v>
                </c:pt>
                <c:pt idx="6908">
                  <c:v>41319.020833333336</c:v>
                </c:pt>
                <c:pt idx="6909">
                  <c:v>41319.041666666664</c:v>
                </c:pt>
                <c:pt idx="6910">
                  <c:v>41319.0625</c:v>
                </c:pt>
                <c:pt idx="6911">
                  <c:v>41319.083333333336</c:v>
                </c:pt>
                <c:pt idx="6912">
                  <c:v>41319.104166666664</c:v>
                </c:pt>
                <c:pt idx="6913">
                  <c:v>41319.125</c:v>
                </c:pt>
                <c:pt idx="6914">
                  <c:v>41319.145833333336</c:v>
                </c:pt>
                <c:pt idx="6915">
                  <c:v>41319.166666666664</c:v>
                </c:pt>
                <c:pt idx="6916">
                  <c:v>41319.1875</c:v>
                </c:pt>
                <c:pt idx="6917">
                  <c:v>41319.208333333336</c:v>
                </c:pt>
                <c:pt idx="6918">
                  <c:v>41319.229166666664</c:v>
                </c:pt>
                <c:pt idx="6919">
                  <c:v>41319.25</c:v>
                </c:pt>
                <c:pt idx="6920">
                  <c:v>41319.270833333336</c:v>
                </c:pt>
                <c:pt idx="6921">
                  <c:v>41319.291666666664</c:v>
                </c:pt>
                <c:pt idx="6922">
                  <c:v>41319.3125</c:v>
                </c:pt>
                <c:pt idx="6923">
                  <c:v>41319.333333333336</c:v>
                </c:pt>
                <c:pt idx="6924">
                  <c:v>41319.354166666664</c:v>
                </c:pt>
                <c:pt idx="6925">
                  <c:v>41319.375</c:v>
                </c:pt>
                <c:pt idx="6926">
                  <c:v>41319.395833333336</c:v>
                </c:pt>
                <c:pt idx="6927">
                  <c:v>41319.416666666664</c:v>
                </c:pt>
                <c:pt idx="6928">
                  <c:v>41319.4375</c:v>
                </c:pt>
                <c:pt idx="6929">
                  <c:v>41319.458333333336</c:v>
                </c:pt>
                <c:pt idx="6930">
                  <c:v>41319.479166666664</c:v>
                </c:pt>
                <c:pt idx="6931">
                  <c:v>41319.5</c:v>
                </c:pt>
                <c:pt idx="6932">
                  <c:v>41319.520833333336</c:v>
                </c:pt>
                <c:pt idx="6933">
                  <c:v>41319.541666666664</c:v>
                </c:pt>
                <c:pt idx="6934">
                  <c:v>41319.5625</c:v>
                </c:pt>
                <c:pt idx="6935">
                  <c:v>41319.583333333336</c:v>
                </c:pt>
                <c:pt idx="6936">
                  <c:v>41319.604166666664</c:v>
                </c:pt>
                <c:pt idx="6937">
                  <c:v>41319.625</c:v>
                </c:pt>
                <c:pt idx="6938">
                  <c:v>41319.645833333336</c:v>
                </c:pt>
                <c:pt idx="6939">
                  <c:v>41319.666666666664</c:v>
                </c:pt>
                <c:pt idx="6940">
                  <c:v>41319.6875</c:v>
                </c:pt>
                <c:pt idx="6941">
                  <c:v>41319.708333333336</c:v>
                </c:pt>
                <c:pt idx="6942">
                  <c:v>41319.729166666664</c:v>
                </c:pt>
                <c:pt idx="6943">
                  <c:v>41319.75</c:v>
                </c:pt>
                <c:pt idx="6944">
                  <c:v>41319.770833333336</c:v>
                </c:pt>
                <c:pt idx="6945">
                  <c:v>41319.791666666664</c:v>
                </c:pt>
                <c:pt idx="6946">
                  <c:v>41319.8125</c:v>
                </c:pt>
                <c:pt idx="6947">
                  <c:v>41319.833333333336</c:v>
                </c:pt>
                <c:pt idx="6948">
                  <c:v>41319.854166666664</c:v>
                </c:pt>
                <c:pt idx="6949">
                  <c:v>41319.875</c:v>
                </c:pt>
                <c:pt idx="6950">
                  <c:v>41319.895833333336</c:v>
                </c:pt>
                <c:pt idx="6951">
                  <c:v>41319.916666666664</c:v>
                </c:pt>
                <c:pt idx="6952">
                  <c:v>41319.9375</c:v>
                </c:pt>
                <c:pt idx="6953">
                  <c:v>41319.958333333336</c:v>
                </c:pt>
                <c:pt idx="6954">
                  <c:v>41319.979166666664</c:v>
                </c:pt>
                <c:pt idx="6955">
                  <c:v>41320</c:v>
                </c:pt>
                <c:pt idx="6956">
                  <c:v>41320.020833333336</c:v>
                </c:pt>
                <c:pt idx="6957">
                  <c:v>41320.041666666664</c:v>
                </c:pt>
                <c:pt idx="6958">
                  <c:v>41320.0625</c:v>
                </c:pt>
                <c:pt idx="6959">
                  <c:v>41320.083333333336</c:v>
                </c:pt>
                <c:pt idx="6960">
                  <c:v>41320.104166666664</c:v>
                </c:pt>
                <c:pt idx="6961">
                  <c:v>41320.125</c:v>
                </c:pt>
                <c:pt idx="6962">
                  <c:v>41320.145833333336</c:v>
                </c:pt>
                <c:pt idx="6963">
                  <c:v>41320.166666666664</c:v>
                </c:pt>
                <c:pt idx="6964">
                  <c:v>41320.1875</c:v>
                </c:pt>
                <c:pt idx="6965">
                  <c:v>41320.208333333336</c:v>
                </c:pt>
                <c:pt idx="6966">
                  <c:v>41320.229166666664</c:v>
                </c:pt>
                <c:pt idx="6967">
                  <c:v>41320.25</c:v>
                </c:pt>
                <c:pt idx="6968">
                  <c:v>41320.270833333336</c:v>
                </c:pt>
                <c:pt idx="6969">
                  <c:v>41320.291666666664</c:v>
                </c:pt>
                <c:pt idx="6970">
                  <c:v>41320.3125</c:v>
                </c:pt>
                <c:pt idx="6971">
                  <c:v>41320.333333333336</c:v>
                </c:pt>
                <c:pt idx="6972">
                  <c:v>41320.354166666664</c:v>
                </c:pt>
                <c:pt idx="6973">
                  <c:v>41320.375</c:v>
                </c:pt>
                <c:pt idx="6974">
                  <c:v>41320.395833333336</c:v>
                </c:pt>
                <c:pt idx="6975">
                  <c:v>41320.416666666664</c:v>
                </c:pt>
                <c:pt idx="6976">
                  <c:v>41320.4375</c:v>
                </c:pt>
                <c:pt idx="6977">
                  <c:v>41320.458333333336</c:v>
                </c:pt>
                <c:pt idx="6978">
                  <c:v>41320.479166666664</c:v>
                </c:pt>
                <c:pt idx="6979">
                  <c:v>41320.5</c:v>
                </c:pt>
                <c:pt idx="6980">
                  <c:v>41320.520833333336</c:v>
                </c:pt>
                <c:pt idx="6981">
                  <c:v>41320.541666666664</c:v>
                </c:pt>
                <c:pt idx="6982">
                  <c:v>41320.5625</c:v>
                </c:pt>
                <c:pt idx="6983">
                  <c:v>41320.583333333336</c:v>
                </c:pt>
                <c:pt idx="6984">
                  <c:v>41320.604166666664</c:v>
                </c:pt>
                <c:pt idx="6985">
                  <c:v>41320.625</c:v>
                </c:pt>
                <c:pt idx="6986">
                  <c:v>41320.645833333336</c:v>
                </c:pt>
                <c:pt idx="6987">
                  <c:v>41320.666666666664</c:v>
                </c:pt>
                <c:pt idx="6988">
                  <c:v>41320.6875</c:v>
                </c:pt>
                <c:pt idx="6989">
                  <c:v>41320.708333333336</c:v>
                </c:pt>
                <c:pt idx="6990">
                  <c:v>41320.729166666664</c:v>
                </c:pt>
                <c:pt idx="6991">
                  <c:v>41320.75</c:v>
                </c:pt>
                <c:pt idx="6992">
                  <c:v>41320.770833333336</c:v>
                </c:pt>
                <c:pt idx="6993">
                  <c:v>41320.791666666664</c:v>
                </c:pt>
                <c:pt idx="6994">
                  <c:v>41320.8125</c:v>
                </c:pt>
                <c:pt idx="6995">
                  <c:v>41320.833333333336</c:v>
                </c:pt>
                <c:pt idx="6996">
                  <c:v>41320.854166666664</c:v>
                </c:pt>
                <c:pt idx="6997">
                  <c:v>41320.875</c:v>
                </c:pt>
                <c:pt idx="6998">
                  <c:v>41320.895833333336</c:v>
                </c:pt>
                <c:pt idx="6999">
                  <c:v>41320.916666666664</c:v>
                </c:pt>
                <c:pt idx="7000">
                  <c:v>41320.9375</c:v>
                </c:pt>
                <c:pt idx="7001">
                  <c:v>41320.958333333336</c:v>
                </c:pt>
                <c:pt idx="7002">
                  <c:v>41320.979166666664</c:v>
                </c:pt>
                <c:pt idx="7003">
                  <c:v>41321</c:v>
                </c:pt>
                <c:pt idx="7004">
                  <c:v>41321.020833333336</c:v>
                </c:pt>
                <c:pt idx="7005">
                  <c:v>41321.041666666664</c:v>
                </c:pt>
                <c:pt idx="7006">
                  <c:v>41321.0625</c:v>
                </c:pt>
                <c:pt idx="7007">
                  <c:v>41321.083333333336</c:v>
                </c:pt>
                <c:pt idx="7008">
                  <c:v>41321.104166666664</c:v>
                </c:pt>
                <c:pt idx="7009">
                  <c:v>41321.125</c:v>
                </c:pt>
                <c:pt idx="7010">
                  <c:v>41321.145833333336</c:v>
                </c:pt>
                <c:pt idx="7011">
                  <c:v>41321.166666666664</c:v>
                </c:pt>
                <c:pt idx="7012">
                  <c:v>41321.1875</c:v>
                </c:pt>
                <c:pt idx="7013">
                  <c:v>41321.208333333336</c:v>
                </c:pt>
                <c:pt idx="7014">
                  <c:v>41321.229166666664</c:v>
                </c:pt>
                <c:pt idx="7015">
                  <c:v>41321.25</c:v>
                </c:pt>
                <c:pt idx="7016">
                  <c:v>41321.270833333336</c:v>
                </c:pt>
                <c:pt idx="7017">
                  <c:v>41321.291666666664</c:v>
                </c:pt>
                <c:pt idx="7018">
                  <c:v>41321.3125</c:v>
                </c:pt>
                <c:pt idx="7019">
                  <c:v>41321.333333333336</c:v>
                </c:pt>
                <c:pt idx="7020">
                  <c:v>41321.354166666664</c:v>
                </c:pt>
                <c:pt idx="7021">
                  <c:v>41321.375</c:v>
                </c:pt>
                <c:pt idx="7022">
                  <c:v>41321.395833333336</c:v>
                </c:pt>
                <c:pt idx="7023">
                  <c:v>41321.416666666664</c:v>
                </c:pt>
                <c:pt idx="7024">
                  <c:v>41321.4375</c:v>
                </c:pt>
                <c:pt idx="7025">
                  <c:v>41321.458333333336</c:v>
                </c:pt>
                <c:pt idx="7026">
                  <c:v>41321.479166666664</c:v>
                </c:pt>
                <c:pt idx="7027">
                  <c:v>41321.5</c:v>
                </c:pt>
                <c:pt idx="7028">
                  <c:v>41321.520833333336</c:v>
                </c:pt>
                <c:pt idx="7029">
                  <c:v>41321.541666666664</c:v>
                </c:pt>
                <c:pt idx="7030">
                  <c:v>41321.5625</c:v>
                </c:pt>
                <c:pt idx="7031">
                  <c:v>41321.583333333336</c:v>
                </c:pt>
                <c:pt idx="7032">
                  <c:v>41321.604166666664</c:v>
                </c:pt>
                <c:pt idx="7033">
                  <c:v>41321.625</c:v>
                </c:pt>
                <c:pt idx="7034">
                  <c:v>41321.645833333336</c:v>
                </c:pt>
                <c:pt idx="7035">
                  <c:v>41321.666666666664</c:v>
                </c:pt>
                <c:pt idx="7036">
                  <c:v>41321.6875</c:v>
                </c:pt>
                <c:pt idx="7037">
                  <c:v>41321.708333333336</c:v>
                </c:pt>
                <c:pt idx="7038">
                  <c:v>41321.729166666664</c:v>
                </c:pt>
                <c:pt idx="7039">
                  <c:v>41321.75</c:v>
                </c:pt>
                <c:pt idx="7040">
                  <c:v>41321.770833333336</c:v>
                </c:pt>
                <c:pt idx="7041">
                  <c:v>41321.791666666664</c:v>
                </c:pt>
                <c:pt idx="7042">
                  <c:v>41321.8125</c:v>
                </c:pt>
                <c:pt idx="7043">
                  <c:v>41321.833333333336</c:v>
                </c:pt>
                <c:pt idx="7044">
                  <c:v>41321.854166666664</c:v>
                </c:pt>
                <c:pt idx="7045">
                  <c:v>41321.875</c:v>
                </c:pt>
                <c:pt idx="7046">
                  <c:v>41321.895833333336</c:v>
                </c:pt>
                <c:pt idx="7047">
                  <c:v>41321.916666666664</c:v>
                </c:pt>
                <c:pt idx="7048">
                  <c:v>41321.9375</c:v>
                </c:pt>
                <c:pt idx="7049">
                  <c:v>41321.958333333336</c:v>
                </c:pt>
                <c:pt idx="7050">
                  <c:v>41321.979166666664</c:v>
                </c:pt>
                <c:pt idx="7051">
                  <c:v>41322</c:v>
                </c:pt>
                <c:pt idx="7052">
                  <c:v>41322.020833333336</c:v>
                </c:pt>
                <c:pt idx="7053">
                  <c:v>41322.041666666664</c:v>
                </c:pt>
                <c:pt idx="7054">
                  <c:v>41322.0625</c:v>
                </c:pt>
                <c:pt idx="7055">
                  <c:v>41322.083333333336</c:v>
                </c:pt>
                <c:pt idx="7056">
                  <c:v>41322.104166666664</c:v>
                </c:pt>
                <c:pt idx="7057">
                  <c:v>41322.125</c:v>
                </c:pt>
                <c:pt idx="7058">
                  <c:v>41322.145833333336</c:v>
                </c:pt>
                <c:pt idx="7059">
                  <c:v>41322.166666666664</c:v>
                </c:pt>
                <c:pt idx="7060">
                  <c:v>41322.1875</c:v>
                </c:pt>
                <c:pt idx="7061">
                  <c:v>41322.208333333336</c:v>
                </c:pt>
                <c:pt idx="7062">
                  <c:v>41322.229166666664</c:v>
                </c:pt>
                <c:pt idx="7063">
                  <c:v>41322.25</c:v>
                </c:pt>
                <c:pt idx="7064">
                  <c:v>41322.270833333336</c:v>
                </c:pt>
                <c:pt idx="7065">
                  <c:v>41322.291666666664</c:v>
                </c:pt>
                <c:pt idx="7066">
                  <c:v>41322.3125</c:v>
                </c:pt>
                <c:pt idx="7067">
                  <c:v>41322.333333333336</c:v>
                </c:pt>
                <c:pt idx="7068">
                  <c:v>41322.354166666664</c:v>
                </c:pt>
                <c:pt idx="7069">
                  <c:v>41322.375</c:v>
                </c:pt>
                <c:pt idx="7070">
                  <c:v>41322.395833333336</c:v>
                </c:pt>
                <c:pt idx="7071">
                  <c:v>41322.416666666664</c:v>
                </c:pt>
                <c:pt idx="7072">
                  <c:v>41322.4375</c:v>
                </c:pt>
                <c:pt idx="7073">
                  <c:v>41322.458333333336</c:v>
                </c:pt>
                <c:pt idx="7074">
                  <c:v>41322.479166666664</c:v>
                </c:pt>
                <c:pt idx="7075">
                  <c:v>41322.5</c:v>
                </c:pt>
                <c:pt idx="7076">
                  <c:v>41322.520833333336</c:v>
                </c:pt>
                <c:pt idx="7077">
                  <c:v>41322.541666666664</c:v>
                </c:pt>
                <c:pt idx="7078">
                  <c:v>41322.5625</c:v>
                </c:pt>
                <c:pt idx="7079">
                  <c:v>41322.583333333336</c:v>
                </c:pt>
                <c:pt idx="7080">
                  <c:v>41322.604166666664</c:v>
                </c:pt>
                <c:pt idx="7081">
                  <c:v>41322.625</c:v>
                </c:pt>
                <c:pt idx="7082">
                  <c:v>41322.645833333336</c:v>
                </c:pt>
                <c:pt idx="7083">
                  <c:v>41322.666666666664</c:v>
                </c:pt>
                <c:pt idx="7084">
                  <c:v>41322.6875</c:v>
                </c:pt>
                <c:pt idx="7085">
                  <c:v>41322.708333333336</c:v>
                </c:pt>
                <c:pt idx="7086">
                  <c:v>41322.729166666664</c:v>
                </c:pt>
                <c:pt idx="7087">
                  <c:v>41322.75</c:v>
                </c:pt>
                <c:pt idx="7088">
                  <c:v>41322.770833333336</c:v>
                </c:pt>
                <c:pt idx="7089">
                  <c:v>41322.791666666664</c:v>
                </c:pt>
                <c:pt idx="7090">
                  <c:v>41322.8125</c:v>
                </c:pt>
                <c:pt idx="7091">
                  <c:v>41322.833333333336</c:v>
                </c:pt>
                <c:pt idx="7092">
                  <c:v>41322.854166666664</c:v>
                </c:pt>
                <c:pt idx="7093">
                  <c:v>41322.875</c:v>
                </c:pt>
                <c:pt idx="7094">
                  <c:v>41322.895833333336</c:v>
                </c:pt>
                <c:pt idx="7095">
                  <c:v>41322.916666666664</c:v>
                </c:pt>
                <c:pt idx="7096">
                  <c:v>41322.9375</c:v>
                </c:pt>
                <c:pt idx="7097">
                  <c:v>41322.958333333336</c:v>
                </c:pt>
                <c:pt idx="7098">
                  <c:v>41322.979166666664</c:v>
                </c:pt>
                <c:pt idx="7099">
                  <c:v>41323</c:v>
                </c:pt>
                <c:pt idx="7100">
                  <c:v>41323.020833333336</c:v>
                </c:pt>
                <c:pt idx="7101">
                  <c:v>41323.041666666664</c:v>
                </c:pt>
                <c:pt idx="7102">
                  <c:v>41323.0625</c:v>
                </c:pt>
                <c:pt idx="7103">
                  <c:v>41323.083333333336</c:v>
                </c:pt>
                <c:pt idx="7104">
                  <c:v>41323.104166666664</c:v>
                </c:pt>
                <c:pt idx="7105">
                  <c:v>41323.125</c:v>
                </c:pt>
                <c:pt idx="7106">
                  <c:v>41323.145833333336</c:v>
                </c:pt>
                <c:pt idx="7107">
                  <c:v>41323.166666666664</c:v>
                </c:pt>
                <c:pt idx="7108">
                  <c:v>41323.1875</c:v>
                </c:pt>
                <c:pt idx="7109">
                  <c:v>41323.208333333336</c:v>
                </c:pt>
                <c:pt idx="7110">
                  <c:v>41323.229166666664</c:v>
                </c:pt>
                <c:pt idx="7111">
                  <c:v>41323.25</c:v>
                </c:pt>
                <c:pt idx="7112">
                  <c:v>41323.270833333336</c:v>
                </c:pt>
                <c:pt idx="7113">
                  <c:v>41323.291666666664</c:v>
                </c:pt>
                <c:pt idx="7114">
                  <c:v>41323.3125</c:v>
                </c:pt>
                <c:pt idx="7115">
                  <c:v>41323.333333333336</c:v>
                </c:pt>
                <c:pt idx="7116">
                  <c:v>41323.354166666664</c:v>
                </c:pt>
                <c:pt idx="7117">
                  <c:v>41323.375</c:v>
                </c:pt>
                <c:pt idx="7118">
                  <c:v>41323.395833333336</c:v>
                </c:pt>
                <c:pt idx="7119">
                  <c:v>41323.416666666664</c:v>
                </c:pt>
                <c:pt idx="7120">
                  <c:v>41323.4375</c:v>
                </c:pt>
                <c:pt idx="7121">
                  <c:v>41323.458333333336</c:v>
                </c:pt>
                <c:pt idx="7122">
                  <c:v>41323.479166666664</c:v>
                </c:pt>
                <c:pt idx="7123">
                  <c:v>41323.5</c:v>
                </c:pt>
                <c:pt idx="7124">
                  <c:v>41323.520833333336</c:v>
                </c:pt>
                <c:pt idx="7125">
                  <c:v>41323.541666666664</c:v>
                </c:pt>
                <c:pt idx="7126">
                  <c:v>41323.5625</c:v>
                </c:pt>
                <c:pt idx="7127">
                  <c:v>41323.583333333336</c:v>
                </c:pt>
                <c:pt idx="7128">
                  <c:v>41323.604166666664</c:v>
                </c:pt>
                <c:pt idx="7129">
                  <c:v>41323.625</c:v>
                </c:pt>
                <c:pt idx="7130">
                  <c:v>41323.645833333336</c:v>
                </c:pt>
                <c:pt idx="7131">
                  <c:v>41323.666666666664</c:v>
                </c:pt>
                <c:pt idx="7132">
                  <c:v>41323.6875</c:v>
                </c:pt>
                <c:pt idx="7133">
                  <c:v>41323.708333333336</c:v>
                </c:pt>
                <c:pt idx="7134">
                  <c:v>41323.729166666664</c:v>
                </c:pt>
                <c:pt idx="7135">
                  <c:v>41323.75</c:v>
                </c:pt>
                <c:pt idx="7136">
                  <c:v>41323.770833333336</c:v>
                </c:pt>
                <c:pt idx="7137">
                  <c:v>41323.791666666664</c:v>
                </c:pt>
                <c:pt idx="7138">
                  <c:v>41323.8125</c:v>
                </c:pt>
                <c:pt idx="7139">
                  <c:v>41323.833333333336</c:v>
                </c:pt>
                <c:pt idx="7140">
                  <c:v>41323.854166666664</c:v>
                </c:pt>
                <c:pt idx="7141">
                  <c:v>41323.875</c:v>
                </c:pt>
                <c:pt idx="7142">
                  <c:v>41323.895833333336</c:v>
                </c:pt>
                <c:pt idx="7143">
                  <c:v>41323.916666666664</c:v>
                </c:pt>
                <c:pt idx="7144">
                  <c:v>41323.9375</c:v>
                </c:pt>
                <c:pt idx="7145">
                  <c:v>41323.958333333336</c:v>
                </c:pt>
                <c:pt idx="7146">
                  <c:v>41323.979166666664</c:v>
                </c:pt>
                <c:pt idx="7147">
                  <c:v>41324</c:v>
                </c:pt>
                <c:pt idx="7148">
                  <c:v>41324.020833333336</c:v>
                </c:pt>
                <c:pt idx="7149">
                  <c:v>41324.041666666664</c:v>
                </c:pt>
                <c:pt idx="7150">
                  <c:v>41324.0625</c:v>
                </c:pt>
                <c:pt idx="7151">
                  <c:v>41324.083333333336</c:v>
                </c:pt>
                <c:pt idx="7152">
                  <c:v>41324.104166666664</c:v>
                </c:pt>
                <c:pt idx="7153">
                  <c:v>41324.125</c:v>
                </c:pt>
                <c:pt idx="7154">
                  <c:v>41324.145833333336</c:v>
                </c:pt>
                <c:pt idx="7155">
                  <c:v>41324.166666666664</c:v>
                </c:pt>
                <c:pt idx="7156">
                  <c:v>41324.1875</c:v>
                </c:pt>
                <c:pt idx="7157">
                  <c:v>41324.208333333336</c:v>
                </c:pt>
                <c:pt idx="7158">
                  <c:v>41324.229166666664</c:v>
                </c:pt>
                <c:pt idx="7159">
                  <c:v>41324.25</c:v>
                </c:pt>
                <c:pt idx="7160">
                  <c:v>41324.270833333336</c:v>
                </c:pt>
                <c:pt idx="7161">
                  <c:v>41324.291666666664</c:v>
                </c:pt>
                <c:pt idx="7162">
                  <c:v>41324.3125</c:v>
                </c:pt>
                <c:pt idx="7163">
                  <c:v>41324.333333333336</c:v>
                </c:pt>
                <c:pt idx="7164">
                  <c:v>41324.354166666664</c:v>
                </c:pt>
                <c:pt idx="7165">
                  <c:v>41324.375</c:v>
                </c:pt>
                <c:pt idx="7166">
                  <c:v>41324.395833333336</c:v>
                </c:pt>
                <c:pt idx="7167">
                  <c:v>41324.416666666664</c:v>
                </c:pt>
                <c:pt idx="7168">
                  <c:v>41324.4375</c:v>
                </c:pt>
                <c:pt idx="7169">
                  <c:v>41324.458333333336</c:v>
                </c:pt>
                <c:pt idx="7170">
                  <c:v>41324.479166666664</c:v>
                </c:pt>
                <c:pt idx="7171">
                  <c:v>41324.5</c:v>
                </c:pt>
                <c:pt idx="7172">
                  <c:v>41324.520833333336</c:v>
                </c:pt>
                <c:pt idx="7173">
                  <c:v>41324.541666666664</c:v>
                </c:pt>
                <c:pt idx="7174">
                  <c:v>41324.5625</c:v>
                </c:pt>
                <c:pt idx="7175">
                  <c:v>41324.583333333336</c:v>
                </c:pt>
                <c:pt idx="7176">
                  <c:v>41324.604166666664</c:v>
                </c:pt>
                <c:pt idx="7177">
                  <c:v>41324.625</c:v>
                </c:pt>
                <c:pt idx="7178">
                  <c:v>41324.645833333336</c:v>
                </c:pt>
                <c:pt idx="7179">
                  <c:v>41324.666666666664</c:v>
                </c:pt>
                <c:pt idx="7180">
                  <c:v>41324.6875</c:v>
                </c:pt>
                <c:pt idx="7181">
                  <c:v>41324.708333333336</c:v>
                </c:pt>
                <c:pt idx="7182">
                  <c:v>41324.729166666664</c:v>
                </c:pt>
                <c:pt idx="7183">
                  <c:v>41324.75</c:v>
                </c:pt>
                <c:pt idx="7184">
                  <c:v>41324.770833333336</c:v>
                </c:pt>
                <c:pt idx="7185">
                  <c:v>41324.791666666664</c:v>
                </c:pt>
                <c:pt idx="7186">
                  <c:v>41324.8125</c:v>
                </c:pt>
                <c:pt idx="7187">
                  <c:v>41324.833333333336</c:v>
                </c:pt>
                <c:pt idx="7188">
                  <c:v>41324.854166666664</c:v>
                </c:pt>
                <c:pt idx="7189">
                  <c:v>41324.875</c:v>
                </c:pt>
                <c:pt idx="7190">
                  <c:v>41324.895833333336</c:v>
                </c:pt>
                <c:pt idx="7191">
                  <c:v>41324.916666666664</c:v>
                </c:pt>
                <c:pt idx="7192">
                  <c:v>41324.9375</c:v>
                </c:pt>
                <c:pt idx="7193">
                  <c:v>41324.958333333336</c:v>
                </c:pt>
                <c:pt idx="7194">
                  <c:v>41324.979166666664</c:v>
                </c:pt>
                <c:pt idx="7195">
                  <c:v>41325</c:v>
                </c:pt>
                <c:pt idx="7196">
                  <c:v>41325.020833333336</c:v>
                </c:pt>
                <c:pt idx="7197">
                  <c:v>41325.041666666664</c:v>
                </c:pt>
                <c:pt idx="7198">
                  <c:v>41325.0625</c:v>
                </c:pt>
                <c:pt idx="7199">
                  <c:v>41325.083333333336</c:v>
                </c:pt>
                <c:pt idx="7200">
                  <c:v>41325.104166666664</c:v>
                </c:pt>
                <c:pt idx="7201">
                  <c:v>41325.125</c:v>
                </c:pt>
                <c:pt idx="7202">
                  <c:v>41325.145833333336</c:v>
                </c:pt>
                <c:pt idx="7203">
                  <c:v>41325.166666666664</c:v>
                </c:pt>
                <c:pt idx="7204">
                  <c:v>41325.1875</c:v>
                </c:pt>
                <c:pt idx="7205">
                  <c:v>41325.208333333336</c:v>
                </c:pt>
                <c:pt idx="7206">
                  <c:v>41325.229166666664</c:v>
                </c:pt>
                <c:pt idx="7207">
                  <c:v>41325.25</c:v>
                </c:pt>
                <c:pt idx="7208">
                  <c:v>41325.270833333336</c:v>
                </c:pt>
                <c:pt idx="7209">
                  <c:v>41325.291666666664</c:v>
                </c:pt>
                <c:pt idx="7210">
                  <c:v>41325.3125</c:v>
                </c:pt>
                <c:pt idx="7211">
                  <c:v>41325.333333333336</c:v>
                </c:pt>
                <c:pt idx="7212">
                  <c:v>41325.354166666664</c:v>
                </c:pt>
                <c:pt idx="7213">
                  <c:v>41325.375</c:v>
                </c:pt>
                <c:pt idx="7214">
                  <c:v>41325.395833333336</c:v>
                </c:pt>
                <c:pt idx="7215">
                  <c:v>41325.416666666664</c:v>
                </c:pt>
                <c:pt idx="7216">
                  <c:v>41325.4375</c:v>
                </c:pt>
                <c:pt idx="7217">
                  <c:v>41325.458333333336</c:v>
                </c:pt>
                <c:pt idx="7218">
                  <c:v>41325.479166666664</c:v>
                </c:pt>
                <c:pt idx="7219">
                  <c:v>41325.5</c:v>
                </c:pt>
                <c:pt idx="7220">
                  <c:v>41325.520833333336</c:v>
                </c:pt>
                <c:pt idx="7221">
                  <c:v>41325.541666666664</c:v>
                </c:pt>
                <c:pt idx="7222">
                  <c:v>41325.5625</c:v>
                </c:pt>
                <c:pt idx="7223">
                  <c:v>41325.583333333336</c:v>
                </c:pt>
                <c:pt idx="7224">
                  <c:v>41325.604166666664</c:v>
                </c:pt>
                <c:pt idx="7225">
                  <c:v>41325.625</c:v>
                </c:pt>
                <c:pt idx="7226">
                  <c:v>41325.645833333336</c:v>
                </c:pt>
                <c:pt idx="7227">
                  <c:v>41325.666666666664</c:v>
                </c:pt>
                <c:pt idx="7228">
                  <c:v>41325.6875</c:v>
                </c:pt>
                <c:pt idx="7229">
                  <c:v>41325.708333333336</c:v>
                </c:pt>
                <c:pt idx="7230">
                  <c:v>41325.729166666664</c:v>
                </c:pt>
                <c:pt idx="7231">
                  <c:v>41325.75</c:v>
                </c:pt>
                <c:pt idx="7232">
                  <c:v>41325.770833333336</c:v>
                </c:pt>
                <c:pt idx="7233">
                  <c:v>41325.791666666664</c:v>
                </c:pt>
                <c:pt idx="7234">
                  <c:v>41325.8125</c:v>
                </c:pt>
                <c:pt idx="7235">
                  <c:v>41325.833333333336</c:v>
                </c:pt>
                <c:pt idx="7236">
                  <c:v>41325.854166666664</c:v>
                </c:pt>
                <c:pt idx="7237">
                  <c:v>41325.875</c:v>
                </c:pt>
                <c:pt idx="7238">
                  <c:v>41325.895833333336</c:v>
                </c:pt>
                <c:pt idx="7239">
                  <c:v>41325.916666666664</c:v>
                </c:pt>
                <c:pt idx="7240">
                  <c:v>41325.9375</c:v>
                </c:pt>
                <c:pt idx="7241">
                  <c:v>41325.958333333336</c:v>
                </c:pt>
                <c:pt idx="7242">
                  <c:v>41325.979166666664</c:v>
                </c:pt>
                <c:pt idx="7243">
                  <c:v>41326</c:v>
                </c:pt>
                <c:pt idx="7244">
                  <c:v>41326.020833333336</c:v>
                </c:pt>
                <c:pt idx="7245">
                  <c:v>41326.041666666664</c:v>
                </c:pt>
                <c:pt idx="7246">
                  <c:v>41326.0625</c:v>
                </c:pt>
                <c:pt idx="7247">
                  <c:v>41326.083333333336</c:v>
                </c:pt>
                <c:pt idx="7248">
                  <c:v>41326.104166666664</c:v>
                </c:pt>
                <c:pt idx="7249">
                  <c:v>41326.125</c:v>
                </c:pt>
                <c:pt idx="7250">
                  <c:v>41326.145833333336</c:v>
                </c:pt>
                <c:pt idx="7251">
                  <c:v>41326.166666666664</c:v>
                </c:pt>
                <c:pt idx="7252">
                  <c:v>41326.1875</c:v>
                </c:pt>
                <c:pt idx="7253">
                  <c:v>41326.208333333336</c:v>
                </c:pt>
                <c:pt idx="7254">
                  <c:v>41326.229166666664</c:v>
                </c:pt>
                <c:pt idx="7255">
                  <c:v>41326.25</c:v>
                </c:pt>
                <c:pt idx="7256">
                  <c:v>41326.270833333336</c:v>
                </c:pt>
                <c:pt idx="7257">
                  <c:v>41326.291666666664</c:v>
                </c:pt>
                <c:pt idx="7258">
                  <c:v>41326.3125</c:v>
                </c:pt>
                <c:pt idx="7259">
                  <c:v>41326.333333333336</c:v>
                </c:pt>
                <c:pt idx="7260">
                  <c:v>41326.354166666664</c:v>
                </c:pt>
                <c:pt idx="7261">
                  <c:v>41326.375</c:v>
                </c:pt>
                <c:pt idx="7262">
                  <c:v>41326.395833333336</c:v>
                </c:pt>
                <c:pt idx="7263">
                  <c:v>41326.416666666664</c:v>
                </c:pt>
                <c:pt idx="7264">
                  <c:v>41326.4375</c:v>
                </c:pt>
                <c:pt idx="7265">
                  <c:v>41326.458333333336</c:v>
                </c:pt>
                <c:pt idx="7266">
                  <c:v>41326.479166666664</c:v>
                </c:pt>
                <c:pt idx="7267">
                  <c:v>41326.5</c:v>
                </c:pt>
                <c:pt idx="7268">
                  <c:v>41326.520833333336</c:v>
                </c:pt>
                <c:pt idx="7269">
                  <c:v>41326.541666666664</c:v>
                </c:pt>
                <c:pt idx="7270">
                  <c:v>41326.5625</c:v>
                </c:pt>
                <c:pt idx="7271">
                  <c:v>41326.583333333336</c:v>
                </c:pt>
                <c:pt idx="7272">
                  <c:v>41326.604166666664</c:v>
                </c:pt>
                <c:pt idx="7273">
                  <c:v>41326.625</c:v>
                </c:pt>
                <c:pt idx="7274">
                  <c:v>41326.645833333336</c:v>
                </c:pt>
                <c:pt idx="7275">
                  <c:v>41326.666666666664</c:v>
                </c:pt>
                <c:pt idx="7276">
                  <c:v>41326.6875</c:v>
                </c:pt>
                <c:pt idx="7277">
                  <c:v>41326.708333333336</c:v>
                </c:pt>
                <c:pt idx="7278">
                  <c:v>41326.729166666664</c:v>
                </c:pt>
                <c:pt idx="7279">
                  <c:v>41326.75</c:v>
                </c:pt>
                <c:pt idx="7280">
                  <c:v>41326.770833333336</c:v>
                </c:pt>
                <c:pt idx="7281">
                  <c:v>41326.791666666664</c:v>
                </c:pt>
                <c:pt idx="7282">
                  <c:v>41326.8125</c:v>
                </c:pt>
                <c:pt idx="7283">
                  <c:v>41326.833333333336</c:v>
                </c:pt>
                <c:pt idx="7284">
                  <c:v>41326.854166666664</c:v>
                </c:pt>
                <c:pt idx="7285">
                  <c:v>41326.875</c:v>
                </c:pt>
                <c:pt idx="7286">
                  <c:v>41326.895833333336</c:v>
                </c:pt>
                <c:pt idx="7287">
                  <c:v>41326.916666666664</c:v>
                </c:pt>
                <c:pt idx="7288">
                  <c:v>41326.9375</c:v>
                </c:pt>
                <c:pt idx="7289">
                  <c:v>41326.958333333336</c:v>
                </c:pt>
                <c:pt idx="7290">
                  <c:v>41326.979166666664</c:v>
                </c:pt>
                <c:pt idx="7291">
                  <c:v>41327</c:v>
                </c:pt>
                <c:pt idx="7292">
                  <c:v>41327.020833333336</c:v>
                </c:pt>
                <c:pt idx="7293">
                  <c:v>41327.041666666664</c:v>
                </c:pt>
                <c:pt idx="7294">
                  <c:v>41327.0625</c:v>
                </c:pt>
                <c:pt idx="7295">
                  <c:v>41327.083333333336</c:v>
                </c:pt>
                <c:pt idx="7296">
                  <c:v>41327.104166666664</c:v>
                </c:pt>
                <c:pt idx="7297">
                  <c:v>41327.125</c:v>
                </c:pt>
                <c:pt idx="7298">
                  <c:v>41327.145833333336</c:v>
                </c:pt>
                <c:pt idx="7299">
                  <c:v>41327.166666666664</c:v>
                </c:pt>
                <c:pt idx="7300">
                  <c:v>41327.1875</c:v>
                </c:pt>
                <c:pt idx="7301">
                  <c:v>41327.208333333336</c:v>
                </c:pt>
                <c:pt idx="7302">
                  <c:v>41327.229166666664</c:v>
                </c:pt>
                <c:pt idx="7303">
                  <c:v>41327.25</c:v>
                </c:pt>
                <c:pt idx="7304">
                  <c:v>41327.270833333336</c:v>
                </c:pt>
                <c:pt idx="7305">
                  <c:v>41327.291666666664</c:v>
                </c:pt>
                <c:pt idx="7306">
                  <c:v>41327.3125</c:v>
                </c:pt>
                <c:pt idx="7307">
                  <c:v>41327.333333333336</c:v>
                </c:pt>
                <c:pt idx="7308">
                  <c:v>41327.354166666664</c:v>
                </c:pt>
                <c:pt idx="7309">
                  <c:v>41327.375</c:v>
                </c:pt>
                <c:pt idx="7310">
                  <c:v>41327.395833333336</c:v>
                </c:pt>
                <c:pt idx="7311">
                  <c:v>41327.416666666664</c:v>
                </c:pt>
                <c:pt idx="7312">
                  <c:v>41327.4375</c:v>
                </c:pt>
                <c:pt idx="7313">
                  <c:v>41327.458333333336</c:v>
                </c:pt>
                <c:pt idx="7314">
                  <c:v>41327.479166666664</c:v>
                </c:pt>
                <c:pt idx="7315">
                  <c:v>41327.5</c:v>
                </c:pt>
                <c:pt idx="7316">
                  <c:v>41327.520833333336</c:v>
                </c:pt>
                <c:pt idx="7317">
                  <c:v>41327.541666666664</c:v>
                </c:pt>
                <c:pt idx="7318">
                  <c:v>41327.5625</c:v>
                </c:pt>
                <c:pt idx="7319">
                  <c:v>41327.583333333336</c:v>
                </c:pt>
                <c:pt idx="7320">
                  <c:v>41327.604166666664</c:v>
                </c:pt>
                <c:pt idx="7321">
                  <c:v>41327.625</c:v>
                </c:pt>
                <c:pt idx="7322">
                  <c:v>41327.645833333336</c:v>
                </c:pt>
                <c:pt idx="7323">
                  <c:v>41327.666666666664</c:v>
                </c:pt>
                <c:pt idx="7324">
                  <c:v>41327.6875</c:v>
                </c:pt>
                <c:pt idx="7325">
                  <c:v>41327.708333333336</c:v>
                </c:pt>
                <c:pt idx="7326">
                  <c:v>41327.729166666664</c:v>
                </c:pt>
                <c:pt idx="7327">
                  <c:v>41327.75</c:v>
                </c:pt>
                <c:pt idx="7328">
                  <c:v>41327.770833333336</c:v>
                </c:pt>
                <c:pt idx="7329">
                  <c:v>41327.791666666664</c:v>
                </c:pt>
                <c:pt idx="7330">
                  <c:v>41327.8125</c:v>
                </c:pt>
                <c:pt idx="7331">
                  <c:v>41327.833333333336</c:v>
                </c:pt>
                <c:pt idx="7332">
                  <c:v>41327.854166666664</c:v>
                </c:pt>
                <c:pt idx="7333">
                  <c:v>41327.875</c:v>
                </c:pt>
                <c:pt idx="7334">
                  <c:v>41327.895833333336</c:v>
                </c:pt>
                <c:pt idx="7335">
                  <c:v>41327.916666666664</c:v>
                </c:pt>
                <c:pt idx="7336">
                  <c:v>41327.9375</c:v>
                </c:pt>
                <c:pt idx="7337">
                  <c:v>41327.958333333336</c:v>
                </c:pt>
                <c:pt idx="7338">
                  <c:v>41327.979166666664</c:v>
                </c:pt>
                <c:pt idx="7339">
                  <c:v>41328</c:v>
                </c:pt>
                <c:pt idx="7340">
                  <c:v>41328.020833333336</c:v>
                </c:pt>
                <c:pt idx="7341">
                  <c:v>41328.041666666664</c:v>
                </c:pt>
                <c:pt idx="7342">
                  <c:v>41328.0625</c:v>
                </c:pt>
                <c:pt idx="7343">
                  <c:v>41328.083333333336</c:v>
                </c:pt>
                <c:pt idx="7344">
                  <c:v>41328.104166666664</c:v>
                </c:pt>
                <c:pt idx="7345">
                  <c:v>41328.125</c:v>
                </c:pt>
                <c:pt idx="7346">
                  <c:v>41328.145833333336</c:v>
                </c:pt>
                <c:pt idx="7347">
                  <c:v>41328.166666666664</c:v>
                </c:pt>
                <c:pt idx="7348">
                  <c:v>41328.1875</c:v>
                </c:pt>
                <c:pt idx="7349">
                  <c:v>41328.208333333336</c:v>
                </c:pt>
                <c:pt idx="7350">
                  <c:v>41328.229166666664</c:v>
                </c:pt>
                <c:pt idx="7351">
                  <c:v>41328.25</c:v>
                </c:pt>
                <c:pt idx="7352">
                  <c:v>41328.270833333336</c:v>
                </c:pt>
                <c:pt idx="7353">
                  <c:v>41328.291666666664</c:v>
                </c:pt>
                <c:pt idx="7354">
                  <c:v>41328.3125</c:v>
                </c:pt>
                <c:pt idx="7355">
                  <c:v>41328.333333333336</c:v>
                </c:pt>
                <c:pt idx="7356">
                  <c:v>41328.354166666664</c:v>
                </c:pt>
                <c:pt idx="7357">
                  <c:v>41328.375</c:v>
                </c:pt>
                <c:pt idx="7358">
                  <c:v>41328.395833333336</c:v>
                </c:pt>
                <c:pt idx="7359">
                  <c:v>41328.416666666664</c:v>
                </c:pt>
                <c:pt idx="7360">
                  <c:v>41328.4375</c:v>
                </c:pt>
                <c:pt idx="7361">
                  <c:v>41328.458333333336</c:v>
                </c:pt>
                <c:pt idx="7362">
                  <c:v>41328.479166666664</c:v>
                </c:pt>
                <c:pt idx="7363">
                  <c:v>41328.5</c:v>
                </c:pt>
                <c:pt idx="7364">
                  <c:v>41328.520833333336</c:v>
                </c:pt>
                <c:pt idx="7365">
                  <c:v>41328.541666666664</c:v>
                </c:pt>
                <c:pt idx="7366">
                  <c:v>41328.5625</c:v>
                </c:pt>
                <c:pt idx="7367">
                  <c:v>41328.583333333336</c:v>
                </c:pt>
                <c:pt idx="7368">
                  <c:v>41328.604166666664</c:v>
                </c:pt>
                <c:pt idx="7369">
                  <c:v>41328.625</c:v>
                </c:pt>
                <c:pt idx="7370">
                  <c:v>41328.645833333336</c:v>
                </c:pt>
                <c:pt idx="7371">
                  <c:v>41328.666666666664</c:v>
                </c:pt>
                <c:pt idx="7372">
                  <c:v>41328.6875</c:v>
                </c:pt>
                <c:pt idx="7373">
                  <c:v>41328.708333333336</c:v>
                </c:pt>
                <c:pt idx="7374">
                  <c:v>41328.729166666664</c:v>
                </c:pt>
                <c:pt idx="7375">
                  <c:v>41328.75</c:v>
                </c:pt>
                <c:pt idx="7376">
                  <c:v>41328.770833333336</c:v>
                </c:pt>
                <c:pt idx="7377">
                  <c:v>41328.791666666664</c:v>
                </c:pt>
                <c:pt idx="7378">
                  <c:v>41328.8125</c:v>
                </c:pt>
                <c:pt idx="7379">
                  <c:v>41328.833333333336</c:v>
                </c:pt>
                <c:pt idx="7380">
                  <c:v>41328.854166666664</c:v>
                </c:pt>
                <c:pt idx="7381">
                  <c:v>41328.875</c:v>
                </c:pt>
                <c:pt idx="7382">
                  <c:v>41328.895833333336</c:v>
                </c:pt>
                <c:pt idx="7383">
                  <c:v>41328.916666666664</c:v>
                </c:pt>
                <c:pt idx="7384">
                  <c:v>41328.9375</c:v>
                </c:pt>
                <c:pt idx="7385">
                  <c:v>41328.958333333336</c:v>
                </c:pt>
                <c:pt idx="7386">
                  <c:v>41328.979166666664</c:v>
                </c:pt>
                <c:pt idx="7387">
                  <c:v>41329</c:v>
                </c:pt>
                <c:pt idx="7388">
                  <c:v>41329.020833333336</c:v>
                </c:pt>
                <c:pt idx="7389">
                  <c:v>41329.041666666664</c:v>
                </c:pt>
                <c:pt idx="7390">
                  <c:v>41329.0625</c:v>
                </c:pt>
                <c:pt idx="7391">
                  <c:v>41329.083333333336</c:v>
                </c:pt>
                <c:pt idx="7392">
                  <c:v>41329.104166666664</c:v>
                </c:pt>
                <c:pt idx="7393">
                  <c:v>41329.125</c:v>
                </c:pt>
                <c:pt idx="7394">
                  <c:v>41329.145833333336</c:v>
                </c:pt>
                <c:pt idx="7395">
                  <c:v>41329.166666666664</c:v>
                </c:pt>
                <c:pt idx="7396">
                  <c:v>41329.1875</c:v>
                </c:pt>
                <c:pt idx="7397">
                  <c:v>41329.208333333336</c:v>
                </c:pt>
                <c:pt idx="7398">
                  <c:v>41329.229166666664</c:v>
                </c:pt>
                <c:pt idx="7399">
                  <c:v>41329.25</c:v>
                </c:pt>
                <c:pt idx="7400">
                  <c:v>41329.270833333336</c:v>
                </c:pt>
                <c:pt idx="7401">
                  <c:v>41329.291666666664</c:v>
                </c:pt>
                <c:pt idx="7402">
                  <c:v>41329.3125</c:v>
                </c:pt>
                <c:pt idx="7403">
                  <c:v>41329.333333333336</c:v>
                </c:pt>
                <c:pt idx="7404">
                  <c:v>41329.354166666664</c:v>
                </c:pt>
                <c:pt idx="7405">
                  <c:v>41329.375</c:v>
                </c:pt>
                <c:pt idx="7406">
                  <c:v>41329.395833333336</c:v>
                </c:pt>
                <c:pt idx="7407">
                  <c:v>41329.416666666664</c:v>
                </c:pt>
                <c:pt idx="7408">
                  <c:v>41329.4375</c:v>
                </c:pt>
                <c:pt idx="7409">
                  <c:v>41329.458333333336</c:v>
                </c:pt>
                <c:pt idx="7410">
                  <c:v>41329.479166666664</c:v>
                </c:pt>
                <c:pt idx="7411">
                  <c:v>41329.5</c:v>
                </c:pt>
                <c:pt idx="7412">
                  <c:v>41329.520833333336</c:v>
                </c:pt>
                <c:pt idx="7413">
                  <c:v>41329.541666666664</c:v>
                </c:pt>
                <c:pt idx="7414">
                  <c:v>41329.5625</c:v>
                </c:pt>
                <c:pt idx="7415">
                  <c:v>41329.583333333336</c:v>
                </c:pt>
                <c:pt idx="7416">
                  <c:v>41329.604166666664</c:v>
                </c:pt>
                <c:pt idx="7417">
                  <c:v>41329.625</c:v>
                </c:pt>
                <c:pt idx="7418">
                  <c:v>41329.645833333336</c:v>
                </c:pt>
                <c:pt idx="7419">
                  <c:v>41329.666666666664</c:v>
                </c:pt>
                <c:pt idx="7420">
                  <c:v>41329.6875</c:v>
                </c:pt>
                <c:pt idx="7421">
                  <c:v>41329.708333333336</c:v>
                </c:pt>
                <c:pt idx="7422">
                  <c:v>41329.729166666664</c:v>
                </c:pt>
                <c:pt idx="7423">
                  <c:v>41329.75</c:v>
                </c:pt>
                <c:pt idx="7424">
                  <c:v>41329.770833333336</c:v>
                </c:pt>
                <c:pt idx="7425">
                  <c:v>41329.791666666664</c:v>
                </c:pt>
                <c:pt idx="7426">
                  <c:v>41329.8125</c:v>
                </c:pt>
                <c:pt idx="7427">
                  <c:v>41329.833333333336</c:v>
                </c:pt>
                <c:pt idx="7428">
                  <c:v>41329.854166666664</c:v>
                </c:pt>
                <c:pt idx="7429">
                  <c:v>41329.875</c:v>
                </c:pt>
                <c:pt idx="7430">
                  <c:v>41329.895833333336</c:v>
                </c:pt>
                <c:pt idx="7431">
                  <c:v>41329.916666666664</c:v>
                </c:pt>
                <c:pt idx="7432">
                  <c:v>41329.9375</c:v>
                </c:pt>
                <c:pt idx="7433">
                  <c:v>41329.958333333336</c:v>
                </c:pt>
                <c:pt idx="7434">
                  <c:v>41329.979166666664</c:v>
                </c:pt>
                <c:pt idx="7435">
                  <c:v>41330</c:v>
                </c:pt>
                <c:pt idx="7436">
                  <c:v>41330.020833333336</c:v>
                </c:pt>
                <c:pt idx="7437">
                  <c:v>41330.041666666664</c:v>
                </c:pt>
                <c:pt idx="7438">
                  <c:v>41330.0625</c:v>
                </c:pt>
                <c:pt idx="7439">
                  <c:v>41330.083333333336</c:v>
                </c:pt>
                <c:pt idx="7440">
                  <c:v>41330.104166666664</c:v>
                </c:pt>
                <c:pt idx="7441">
                  <c:v>41330.125</c:v>
                </c:pt>
                <c:pt idx="7442">
                  <c:v>41330.145833333336</c:v>
                </c:pt>
                <c:pt idx="7443">
                  <c:v>41330.166666666664</c:v>
                </c:pt>
                <c:pt idx="7444">
                  <c:v>41330.1875</c:v>
                </c:pt>
                <c:pt idx="7445">
                  <c:v>41330.208333333336</c:v>
                </c:pt>
                <c:pt idx="7446">
                  <c:v>41330.229166666664</c:v>
                </c:pt>
                <c:pt idx="7447">
                  <c:v>41330.25</c:v>
                </c:pt>
                <c:pt idx="7448">
                  <c:v>41330.270833333336</c:v>
                </c:pt>
                <c:pt idx="7449">
                  <c:v>41330.291666666664</c:v>
                </c:pt>
                <c:pt idx="7450">
                  <c:v>41330.3125</c:v>
                </c:pt>
                <c:pt idx="7451">
                  <c:v>41330.333333333336</c:v>
                </c:pt>
                <c:pt idx="7452">
                  <c:v>41330.354166666664</c:v>
                </c:pt>
                <c:pt idx="7453">
                  <c:v>41330.375</c:v>
                </c:pt>
                <c:pt idx="7454">
                  <c:v>41330.395833333336</c:v>
                </c:pt>
                <c:pt idx="7455">
                  <c:v>41330.416666666664</c:v>
                </c:pt>
                <c:pt idx="7456">
                  <c:v>41330.4375</c:v>
                </c:pt>
                <c:pt idx="7457">
                  <c:v>41330.458333333336</c:v>
                </c:pt>
                <c:pt idx="7458">
                  <c:v>41330.479166666664</c:v>
                </c:pt>
                <c:pt idx="7459">
                  <c:v>41330.5</c:v>
                </c:pt>
                <c:pt idx="7460">
                  <c:v>41330.520833333336</c:v>
                </c:pt>
                <c:pt idx="7461">
                  <c:v>41330.541666666664</c:v>
                </c:pt>
                <c:pt idx="7462">
                  <c:v>41330.5625</c:v>
                </c:pt>
                <c:pt idx="7463">
                  <c:v>41330.583333333336</c:v>
                </c:pt>
                <c:pt idx="7464">
                  <c:v>41330.604166666664</c:v>
                </c:pt>
                <c:pt idx="7465">
                  <c:v>41330.625</c:v>
                </c:pt>
                <c:pt idx="7466">
                  <c:v>41330.645833333336</c:v>
                </c:pt>
                <c:pt idx="7467">
                  <c:v>41330.666666666664</c:v>
                </c:pt>
                <c:pt idx="7468">
                  <c:v>41330.6875</c:v>
                </c:pt>
                <c:pt idx="7469">
                  <c:v>41330.708333333336</c:v>
                </c:pt>
                <c:pt idx="7470">
                  <c:v>41330.729166666664</c:v>
                </c:pt>
                <c:pt idx="7471">
                  <c:v>41330.75</c:v>
                </c:pt>
                <c:pt idx="7472">
                  <c:v>41330.770833333336</c:v>
                </c:pt>
                <c:pt idx="7473">
                  <c:v>41330.791666666664</c:v>
                </c:pt>
                <c:pt idx="7474">
                  <c:v>41330.8125</c:v>
                </c:pt>
                <c:pt idx="7475">
                  <c:v>41330.833333333336</c:v>
                </c:pt>
                <c:pt idx="7476">
                  <c:v>41330.854166666664</c:v>
                </c:pt>
                <c:pt idx="7477">
                  <c:v>41330.875</c:v>
                </c:pt>
                <c:pt idx="7478">
                  <c:v>41330.895833333336</c:v>
                </c:pt>
                <c:pt idx="7479">
                  <c:v>41330.916666666664</c:v>
                </c:pt>
                <c:pt idx="7480">
                  <c:v>41330.9375</c:v>
                </c:pt>
                <c:pt idx="7481">
                  <c:v>41330.958333333336</c:v>
                </c:pt>
                <c:pt idx="7482">
                  <c:v>41330.979166666664</c:v>
                </c:pt>
                <c:pt idx="7483">
                  <c:v>41331</c:v>
                </c:pt>
                <c:pt idx="7484">
                  <c:v>41331.020833333336</c:v>
                </c:pt>
                <c:pt idx="7485">
                  <c:v>41331.041666666664</c:v>
                </c:pt>
                <c:pt idx="7486">
                  <c:v>41331.0625</c:v>
                </c:pt>
                <c:pt idx="7487">
                  <c:v>41331.083333333336</c:v>
                </c:pt>
                <c:pt idx="7488">
                  <c:v>41331.104166666664</c:v>
                </c:pt>
                <c:pt idx="7489">
                  <c:v>41331.125</c:v>
                </c:pt>
                <c:pt idx="7490">
                  <c:v>41331.145833333336</c:v>
                </c:pt>
                <c:pt idx="7491">
                  <c:v>41331.166666666664</c:v>
                </c:pt>
                <c:pt idx="7492">
                  <c:v>41331.1875</c:v>
                </c:pt>
                <c:pt idx="7493">
                  <c:v>41331.208333333336</c:v>
                </c:pt>
                <c:pt idx="7494">
                  <c:v>41331.229166666664</c:v>
                </c:pt>
                <c:pt idx="7495">
                  <c:v>41331.25</c:v>
                </c:pt>
                <c:pt idx="7496">
                  <c:v>41331.270833333336</c:v>
                </c:pt>
                <c:pt idx="7497">
                  <c:v>41331.291666666664</c:v>
                </c:pt>
                <c:pt idx="7498">
                  <c:v>41331.3125</c:v>
                </c:pt>
                <c:pt idx="7499">
                  <c:v>41331.333333333336</c:v>
                </c:pt>
                <c:pt idx="7500">
                  <c:v>41331.354166666664</c:v>
                </c:pt>
                <c:pt idx="7501">
                  <c:v>41331.375</c:v>
                </c:pt>
                <c:pt idx="7502">
                  <c:v>41331.395833333336</c:v>
                </c:pt>
                <c:pt idx="7503">
                  <c:v>41331.416666666664</c:v>
                </c:pt>
                <c:pt idx="7504">
                  <c:v>41331.4375</c:v>
                </c:pt>
                <c:pt idx="7505">
                  <c:v>41331.458333333336</c:v>
                </c:pt>
                <c:pt idx="7506">
                  <c:v>41331.479166666664</c:v>
                </c:pt>
                <c:pt idx="7507">
                  <c:v>41331.5</c:v>
                </c:pt>
                <c:pt idx="7508">
                  <c:v>41331.520833333336</c:v>
                </c:pt>
                <c:pt idx="7509">
                  <c:v>41331.541666666664</c:v>
                </c:pt>
                <c:pt idx="7510">
                  <c:v>41331.5625</c:v>
                </c:pt>
                <c:pt idx="7511">
                  <c:v>41331.583333333336</c:v>
                </c:pt>
                <c:pt idx="7512">
                  <c:v>41331.604166666664</c:v>
                </c:pt>
                <c:pt idx="7513">
                  <c:v>41331.625</c:v>
                </c:pt>
                <c:pt idx="7514">
                  <c:v>41331.645833333336</c:v>
                </c:pt>
                <c:pt idx="7515">
                  <c:v>41331.666666666664</c:v>
                </c:pt>
                <c:pt idx="7516">
                  <c:v>41331.6875</c:v>
                </c:pt>
                <c:pt idx="7517">
                  <c:v>41331.708333333336</c:v>
                </c:pt>
                <c:pt idx="7518">
                  <c:v>41331.729166666664</c:v>
                </c:pt>
                <c:pt idx="7519">
                  <c:v>41331.75</c:v>
                </c:pt>
                <c:pt idx="7520">
                  <c:v>41331.770833333336</c:v>
                </c:pt>
                <c:pt idx="7521">
                  <c:v>41331.791666666664</c:v>
                </c:pt>
                <c:pt idx="7522">
                  <c:v>41331.8125</c:v>
                </c:pt>
                <c:pt idx="7523">
                  <c:v>41331.833333333336</c:v>
                </c:pt>
                <c:pt idx="7524">
                  <c:v>41331.854166666664</c:v>
                </c:pt>
                <c:pt idx="7525">
                  <c:v>41331.875</c:v>
                </c:pt>
                <c:pt idx="7526">
                  <c:v>41331.895833333336</c:v>
                </c:pt>
                <c:pt idx="7527">
                  <c:v>41331.916666666664</c:v>
                </c:pt>
                <c:pt idx="7528">
                  <c:v>41331.9375</c:v>
                </c:pt>
                <c:pt idx="7529">
                  <c:v>41331.958333333336</c:v>
                </c:pt>
                <c:pt idx="7530">
                  <c:v>41331.979166666664</c:v>
                </c:pt>
                <c:pt idx="7531">
                  <c:v>41332</c:v>
                </c:pt>
                <c:pt idx="7532">
                  <c:v>41332.020833333336</c:v>
                </c:pt>
                <c:pt idx="7533">
                  <c:v>41332.041666666664</c:v>
                </c:pt>
                <c:pt idx="7534">
                  <c:v>41332.0625</c:v>
                </c:pt>
                <c:pt idx="7535">
                  <c:v>41332.083333333336</c:v>
                </c:pt>
                <c:pt idx="7536">
                  <c:v>41332.104166666664</c:v>
                </c:pt>
                <c:pt idx="7537">
                  <c:v>41332.125</c:v>
                </c:pt>
                <c:pt idx="7538">
                  <c:v>41332.145833333336</c:v>
                </c:pt>
                <c:pt idx="7539">
                  <c:v>41332.166666666664</c:v>
                </c:pt>
                <c:pt idx="7540">
                  <c:v>41332.1875</c:v>
                </c:pt>
                <c:pt idx="7541">
                  <c:v>41332.208333333336</c:v>
                </c:pt>
                <c:pt idx="7542">
                  <c:v>41332.229166666664</c:v>
                </c:pt>
                <c:pt idx="7543">
                  <c:v>41332.25</c:v>
                </c:pt>
                <c:pt idx="7544">
                  <c:v>41332.270833333336</c:v>
                </c:pt>
                <c:pt idx="7545">
                  <c:v>41332.291666666664</c:v>
                </c:pt>
                <c:pt idx="7546">
                  <c:v>41332.3125</c:v>
                </c:pt>
                <c:pt idx="7547">
                  <c:v>41332.333333333336</c:v>
                </c:pt>
                <c:pt idx="7548">
                  <c:v>41332.354166666664</c:v>
                </c:pt>
                <c:pt idx="7549">
                  <c:v>41332.375</c:v>
                </c:pt>
                <c:pt idx="7550">
                  <c:v>41332.395833333336</c:v>
                </c:pt>
                <c:pt idx="7551">
                  <c:v>41332.416666666664</c:v>
                </c:pt>
                <c:pt idx="7552">
                  <c:v>41332.4375</c:v>
                </c:pt>
                <c:pt idx="7553">
                  <c:v>41332.458333333336</c:v>
                </c:pt>
                <c:pt idx="7554">
                  <c:v>41332.479166666664</c:v>
                </c:pt>
                <c:pt idx="7555">
                  <c:v>41332.5</c:v>
                </c:pt>
                <c:pt idx="7556">
                  <c:v>41332.520833333336</c:v>
                </c:pt>
                <c:pt idx="7557">
                  <c:v>41332.541666666664</c:v>
                </c:pt>
                <c:pt idx="7558">
                  <c:v>41332.5625</c:v>
                </c:pt>
                <c:pt idx="7559">
                  <c:v>41332.583333333336</c:v>
                </c:pt>
                <c:pt idx="7560">
                  <c:v>41332.604166666664</c:v>
                </c:pt>
                <c:pt idx="7561">
                  <c:v>41332.625</c:v>
                </c:pt>
                <c:pt idx="7562">
                  <c:v>41332.645833333336</c:v>
                </c:pt>
                <c:pt idx="7563">
                  <c:v>41332.666666666664</c:v>
                </c:pt>
                <c:pt idx="7564">
                  <c:v>41332.6875</c:v>
                </c:pt>
                <c:pt idx="7565">
                  <c:v>41332.708333333336</c:v>
                </c:pt>
                <c:pt idx="7566">
                  <c:v>41332.729166666664</c:v>
                </c:pt>
                <c:pt idx="7567">
                  <c:v>41332.75</c:v>
                </c:pt>
                <c:pt idx="7568">
                  <c:v>41332.770833333336</c:v>
                </c:pt>
                <c:pt idx="7569">
                  <c:v>41332.791666666664</c:v>
                </c:pt>
                <c:pt idx="7570">
                  <c:v>41332.8125</c:v>
                </c:pt>
                <c:pt idx="7571">
                  <c:v>41332.833333333336</c:v>
                </c:pt>
                <c:pt idx="7572">
                  <c:v>41332.854166666664</c:v>
                </c:pt>
                <c:pt idx="7573">
                  <c:v>41332.875</c:v>
                </c:pt>
                <c:pt idx="7574">
                  <c:v>41332.895833333336</c:v>
                </c:pt>
                <c:pt idx="7575">
                  <c:v>41332.916666666664</c:v>
                </c:pt>
                <c:pt idx="7576">
                  <c:v>41332.9375</c:v>
                </c:pt>
                <c:pt idx="7577">
                  <c:v>41332.958333333336</c:v>
                </c:pt>
                <c:pt idx="7578">
                  <c:v>41332.979166666664</c:v>
                </c:pt>
                <c:pt idx="7579">
                  <c:v>41333</c:v>
                </c:pt>
                <c:pt idx="7580">
                  <c:v>41333.020833333336</c:v>
                </c:pt>
                <c:pt idx="7581">
                  <c:v>41333.041666666664</c:v>
                </c:pt>
                <c:pt idx="7582">
                  <c:v>41333.0625</c:v>
                </c:pt>
                <c:pt idx="7583">
                  <c:v>41333.083333333336</c:v>
                </c:pt>
                <c:pt idx="7584">
                  <c:v>41333.104166666664</c:v>
                </c:pt>
                <c:pt idx="7585">
                  <c:v>41333.125</c:v>
                </c:pt>
                <c:pt idx="7586">
                  <c:v>41333.145833333336</c:v>
                </c:pt>
                <c:pt idx="7587">
                  <c:v>41333.166666666664</c:v>
                </c:pt>
                <c:pt idx="7588">
                  <c:v>41333.1875</c:v>
                </c:pt>
                <c:pt idx="7589">
                  <c:v>41333.208333333336</c:v>
                </c:pt>
                <c:pt idx="7590">
                  <c:v>41333.229166666664</c:v>
                </c:pt>
                <c:pt idx="7591">
                  <c:v>41333.25</c:v>
                </c:pt>
                <c:pt idx="7592">
                  <c:v>41333.270833333336</c:v>
                </c:pt>
                <c:pt idx="7593">
                  <c:v>41333.291666666664</c:v>
                </c:pt>
                <c:pt idx="7594">
                  <c:v>41333.3125</c:v>
                </c:pt>
                <c:pt idx="7595">
                  <c:v>41333.333333333336</c:v>
                </c:pt>
                <c:pt idx="7596">
                  <c:v>41333.354166666664</c:v>
                </c:pt>
                <c:pt idx="7597">
                  <c:v>41333.375</c:v>
                </c:pt>
                <c:pt idx="7598">
                  <c:v>41333.395833333336</c:v>
                </c:pt>
                <c:pt idx="7599">
                  <c:v>41333.416666666664</c:v>
                </c:pt>
                <c:pt idx="7600">
                  <c:v>41333.4375</c:v>
                </c:pt>
                <c:pt idx="7601">
                  <c:v>41333.458333333336</c:v>
                </c:pt>
                <c:pt idx="7602">
                  <c:v>41333.479166666664</c:v>
                </c:pt>
                <c:pt idx="7603">
                  <c:v>41333.5</c:v>
                </c:pt>
                <c:pt idx="7604">
                  <c:v>41333.520833333336</c:v>
                </c:pt>
                <c:pt idx="7605">
                  <c:v>41333.541666666664</c:v>
                </c:pt>
                <c:pt idx="7606">
                  <c:v>41333.5625</c:v>
                </c:pt>
                <c:pt idx="7607">
                  <c:v>41333.583333333336</c:v>
                </c:pt>
                <c:pt idx="7608">
                  <c:v>41333.604166666664</c:v>
                </c:pt>
                <c:pt idx="7609">
                  <c:v>41333.625</c:v>
                </c:pt>
                <c:pt idx="7610">
                  <c:v>41333.645833333336</c:v>
                </c:pt>
                <c:pt idx="7611">
                  <c:v>41333.666666666664</c:v>
                </c:pt>
                <c:pt idx="7612">
                  <c:v>41333.6875</c:v>
                </c:pt>
                <c:pt idx="7613">
                  <c:v>41333.708333333336</c:v>
                </c:pt>
                <c:pt idx="7614">
                  <c:v>41333.729166666664</c:v>
                </c:pt>
                <c:pt idx="7615">
                  <c:v>41333.75</c:v>
                </c:pt>
                <c:pt idx="7616">
                  <c:v>41333.770833333336</c:v>
                </c:pt>
                <c:pt idx="7617">
                  <c:v>41333.791666666664</c:v>
                </c:pt>
                <c:pt idx="7618">
                  <c:v>41333.8125</c:v>
                </c:pt>
                <c:pt idx="7619">
                  <c:v>41333.833333333336</c:v>
                </c:pt>
                <c:pt idx="7620">
                  <c:v>41333.854166666664</c:v>
                </c:pt>
                <c:pt idx="7621">
                  <c:v>41333.875</c:v>
                </c:pt>
                <c:pt idx="7622">
                  <c:v>41333.895833333336</c:v>
                </c:pt>
                <c:pt idx="7623">
                  <c:v>41333.916666666664</c:v>
                </c:pt>
                <c:pt idx="7624">
                  <c:v>41333.9375</c:v>
                </c:pt>
                <c:pt idx="7625">
                  <c:v>41333.958333333336</c:v>
                </c:pt>
                <c:pt idx="7626">
                  <c:v>41333.979166666664</c:v>
                </c:pt>
                <c:pt idx="7627">
                  <c:v>41334</c:v>
                </c:pt>
              </c:numCache>
            </c:numRef>
          </c:xVal>
          <c:yVal>
            <c:numRef>
              <c:f>Лист1!$X$8:$X$7635</c:f>
              <c:numCache>
                <c:formatCode>General</c:formatCode>
                <c:ptCount val="7628"/>
                <c:pt idx="0">
                  <c:v>25.755983831355252</c:v>
                </c:pt>
                <c:pt idx="1">
                  <c:v>25.747660556246288</c:v>
                </c:pt>
                <c:pt idx="2">
                  <c:v>25.755983831355252</c:v>
                </c:pt>
                <c:pt idx="3">
                  <c:v>25.764309695488308</c:v>
                </c:pt>
                <c:pt idx="4">
                  <c:v>25.751821870246985</c:v>
                </c:pt>
                <c:pt idx="5">
                  <c:v>25.751821870246985</c:v>
                </c:pt>
                <c:pt idx="6">
                  <c:v>25.755983831355252</c:v>
                </c:pt>
                <c:pt idx="7">
                  <c:v>25.772638149833497</c:v>
                </c:pt>
                <c:pt idx="8">
                  <c:v>25.755983831355252</c:v>
                </c:pt>
                <c:pt idx="9">
                  <c:v>25.772638149833497</c:v>
                </c:pt>
                <c:pt idx="10">
                  <c:v>25.747660556246288</c:v>
                </c:pt>
                <c:pt idx="11">
                  <c:v>25.789302833913936</c:v>
                </c:pt>
                <c:pt idx="12">
                  <c:v>25.776803348706991</c:v>
                </c:pt>
                <c:pt idx="13">
                  <c:v>25.755983831355252</c:v>
                </c:pt>
                <c:pt idx="14">
                  <c:v>25.755983831355252</c:v>
                </c:pt>
                <c:pt idx="15">
                  <c:v>25.76014643971952</c:v>
                </c:pt>
                <c:pt idx="16">
                  <c:v>25.755983831355252</c:v>
                </c:pt>
                <c:pt idx="17">
                  <c:v>25.764309695488308</c:v>
                </c:pt>
                <c:pt idx="18">
                  <c:v>25.764309695488308</c:v>
                </c:pt>
                <c:pt idx="19">
                  <c:v>25.780969195579146</c:v>
                </c:pt>
                <c:pt idx="20">
                  <c:v>25.772638149833497</c:v>
                </c:pt>
                <c:pt idx="21">
                  <c:v>25.739339868973687</c:v>
                </c:pt>
                <c:pt idx="22">
                  <c:v>25.76014643971952</c:v>
                </c:pt>
                <c:pt idx="23">
                  <c:v>25.751821870246985</c:v>
                </c:pt>
                <c:pt idx="24">
                  <c:v>25.789302833913936</c:v>
                </c:pt>
                <c:pt idx="25">
                  <c:v>25.755983831355252</c:v>
                </c:pt>
                <c:pt idx="26">
                  <c:v>25.751821870246985</c:v>
                </c:pt>
                <c:pt idx="27">
                  <c:v>25.751821870246985</c:v>
                </c:pt>
                <c:pt idx="28">
                  <c:v>25.76014643971952</c:v>
                </c:pt>
                <c:pt idx="29">
                  <c:v>25.735180495404975</c:v>
                </c:pt>
                <c:pt idx="30">
                  <c:v>25.747660556246288</c:v>
                </c:pt>
                <c:pt idx="31">
                  <c:v>25.739339868973687</c:v>
                </c:pt>
                <c:pt idx="32">
                  <c:v>25.739339868973687</c:v>
                </c:pt>
                <c:pt idx="33">
                  <c:v>25.751821870246985</c:v>
                </c:pt>
                <c:pt idx="34">
                  <c:v>25.772638149833497</c:v>
                </c:pt>
                <c:pt idx="35">
                  <c:v>25.772638149833497</c:v>
                </c:pt>
                <c:pt idx="36">
                  <c:v>25.743499889204642</c:v>
                </c:pt>
                <c:pt idx="37">
                  <c:v>25.747660556246288</c:v>
                </c:pt>
                <c:pt idx="38">
                  <c:v>25.76014643971952</c:v>
                </c:pt>
                <c:pt idx="39">
                  <c:v>25.747660556246288</c:v>
                </c:pt>
                <c:pt idx="40">
                  <c:v>25.747660556246288</c:v>
                </c:pt>
                <c:pt idx="41">
                  <c:v>25.76014643971952</c:v>
                </c:pt>
                <c:pt idx="42">
                  <c:v>25.751821870246985</c:v>
                </c:pt>
                <c:pt idx="43">
                  <c:v>25.764309695488308</c:v>
                </c:pt>
                <c:pt idx="44">
                  <c:v>25.772638149833497</c:v>
                </c:pt>
                <c:pt idx="45">
                  <c:v>25.76014643971952</c:v>
                </c:pt>
                <c:pt idx="46">
                  <c:v>25.76014643971952</c:v>
                </c:pt>
                <c:pt idx="47">
                  <c:v>25.751821870246985</c:v>
                </c:pt>
                <c:pt idx="48">
                  <c:v>25.755983831355252</c:v>
                </c:pt>
                <c:pt idx="49">
                  <c:v>25.726863687660696</c:v>
                </c:pt>
                <c:pt idx="50">
                  <c:v>25.751821870246985</c:v>
                </c:pt>
                <c:pt idx="51">
                  <c:v>25.747660556246288</c:v>
                </c:pt>
                <c:pt idx="52">
                  <c:v>25.743499889204642</c:v>
                </c:pt>
                <c:pt idx="53">
                  <c:v>25.751821870246985</c:v>
                </c:pt>
                <c:pt idx="54">
                  <c:v>25.751821870246985</c:v>
                </c:pt>
                <c:pt idx="55">
                  <c:v>25.768473598810132</c:v>
                </c:pt>
                <c:pt idx="56">
                  <c:v>25.747660556246288</c:v>
                </c:pt>
                <c:pt idx="57">
                  <c:v>25.751821870246985</c:v>
                </c:pt>
                <c:pt idx="58">
                  <c:v>25.76014643971952</c:v>
                </c:pt>
                <c:pt idx="59">
                  <c:v>25.755983831355252</c:v>
                </c:pt>
                <c:pt idx="60">
                  <c:v>25.743499889204642</c:v>
                </c:pt>
                <c:pt idx="61">
                  <c:v>25.76014643971952</c:v>
                </c:pt>
                <c:pt idx="62">
                  <c:v>25.76014643971952</c:v>
                </c:pt>
                <c:pt idx="63">
                  <c:v>25.76014643971952</c:v>
                </c:pt>
                <c:pt idx="64">
                  <c:v>25.76014643971952</c:v>
                </c:pt>
                <c:pt idx="65">
                  <c:v>25.76014643971952</c:v>
                </c:pt>
                <c:pt idx="66">
                  <c:v>25.739339868973687</c:v>
                </c:pt>
                <c:pt idx="67">
                  <c:v>25.755983831355252</c:v>
                </c:pt>
                <c:pt idx="68">
                  <c:v>25.747660556246288</c:v>
                </c:pt>
                <c:pt idx="69">
                  <c:v>25.747660556246288</c:v>
                </c:pt>
                <c:pt idx="70">
                  <c:v>25.739339868973687</c:v>
                </c:pt>
                <c:pt idx="71">
                  <c:v>25.739339868973687</c:v>
                </c:pt>
                <c:pt idx="72">
                  <c:v>25.735180495404975</c:v>
                </c:pt>
                <c:pt idx="73">
                  <c:v>25.747660556246288</c:v>
                </c:pt>
                <c:pt idx="74">
                  <c:v>25.743499889204642</c:v>
                </c:pt>
                <c:pt idx="75">
                  <c:v>25.743499889204642</c:v>
                </c:pt>
                <c:pt idx="76">
                  <c:v>25.755983831355252</c:v>
                </c:pt>
                <c:pt idx="77">
                  <c:v>25.743499889204642</c:v>
                </c:pt>
                <c:pt idx="78">
                  <c:v>25.747660556246288</c:v>
                </c:pt>
                <c:pt idx="79">
                  <c:v>25.751821870246985</c:v>
                </c:pt>
                <c:pt idx="80">
                  <c:v>25.747660556246288</c:v>
                </c:pt>
                <c:pt idx="81">
                  <c:v>25.764309695488308</c:v>
                </c:pt>
                <c:pt idx="82">
                  <c:v>25.747660556246288</c:v>
                </c:pt>
                <c:pt idx="83">
                  <c:v>25.747660556246288</c:v>
                </c:pt>
                <c:pt idx="84">
                  <c:v>25.739339868973687</c:v>
                </c:pt>
                <c:pt idx="85">
                  <c:v>25.776803348706991</c:v>
                </c:pt>
                <c:pt idx="86">
                  <c:v>25.76014643971952</c:v>
                </c:pt>
                <c:pt idx="87">
                  <c:v>25.772638149833497</c:v>
                </c:pt>
                <c:pt idx="88">
                  <c:v>25.751821870246985</c:v>
                </c:pt>
                <c:pt idx="89">
                  <c:v>25.751821870246985</c:v>
                </c:pt>
                <c:pt idx="90">
                  <c:v>25.772638149833497</c:v>
                </c:pt>
                <c:pt idx="91">
                  <c:v>25.789302833913936</c:v>
                </c:pt>
                <c:pt idx="92">
                  <c:v>25.76014643971952</c:v>
                </c:pt>
                <c:pt idx="93">
                  <c:v>25.764309695488308</c:v>
                </c:pt>
                <c:pt idx="94">
                  <c:v>25.780969195579146</c:v>
                </c:pt>
                <c:pt idx="95">
                  <c:v>25.768473598810132</c:v>
                </c:pt>
                <c:pt idx="96">
                  <c:v>25.747660556246288</c:v>
                </c:pt>
                <c:pt idx="97">
                  <c:v>25.755983831355252</c:v>
                </c:pt>
                <c:pt idx="98">
                  <c:v>25.747660556246288</c:v>
                </c:pt>
                <c:pt idx="99">
                  <c:v>25.764309695488308</c:v>
                </c:pt>
                <c:pt idx="100">
                  <c:v>25.755983831355252</c:v>
                </c:pt>
                <c:pt idx="101">
                  <c:v>25.755983831355252</c:v>
                </c:pt>
                <c:pt idx="102">
                  <c:v>25.764309695488308</c:v>
                </c:pt>
                <c:pt idx="103">
                  <c:v>25.780969195579146</c:v>
                </c:pt>
                <c:pt idx="104">
                  <c:v>25.755983831355252</c:v>
                </c:pt>
                <c:pt idx="105">
                  <c:v>25.755983831355252</c:v>
                </c:pt>
                <c:pt idx="106">
                  <c:v>25.764309695488308</c:v>
                </c:pt>
                <c:pt idx="107">
                  <c:v>25.76014643971952</c:v>
                </c:pt>
                <c:pt idx="108">
                  <c:v>25.764309695488308</c:v>
                </c:pt>
                <c:pt idx="109">
                  <c:v>25.772638149833497</c:v>
                </c:pt>
                <c:pt idx="110">
                  <c:v>25.743499889204642</c:v>
                </c:pt>
                <c:pt idx="111">
                  <c:v>25.755983831355252</c:v>
                </c:pt>
                <c:pt idx="112">
                  <c:v>25.793470625673805</c:v>
                </c:pt>
                <c:pt idx="113">
                  <c:v>25.755983831355252</c:v>
                </c:pt>
                <c:pt idx="114">
                  <c:v>25.751821870246985</c:v>
                </c:pt>
                <c:pt idx="115">
                  <c:v>25.76014643971952</c:v>
                </c:pt>
                <c:pt idx="116">
                  <c:v>25.780969195579146</c:v>
                </c:pt>
                <c:pt idx="117">
                  <c:v>25.751821870246985</c:v>
                </c:pt>
                <c:pt idx="118">
                  <c:v>25.76014643971952</c:v>
                </c:pt>
                <c:pt idx="119">
                  <c:v>25.751821870246985</c:v>
                </c:pt>
                <c:pt idx="120">
                  <c:v>25.747660556246288</c:v>
                </c:pt>
                <c:pt idx="121">
                  <c:v>25.772638149833497</c:v>
                </c:pt>
                <c:pt idx="122">
                  <c:v>25.76014643971952</c:v>
                </c:pt>
                <c:pt idx="123">
                  <c:v>25.755983831355252</c:v>
                </c:pt>
                <c:pt idx="124">
                  <c:v>25.76014643971952</c:v>
                </c:pt>
                <c:pt idx="125">
                  <c:v>25.751821870246985</c:v>
                </c:pt>
                <c:pt idx="126">
                  <c:v>25.743499889204642</c:v>
                </c:pt>
                <c:pt idx="127">
                  <c:v>25.751821870246985</c:v>
                </c:pt>
                <c:pt idx="128">
                  <c:v>25.768473598810132</c:v>
                </c:pt>
                <c:pt idx="129">
                  <c:v>25.768473598810132</c:v>
                </c:pt>
                <c:pt idx="130">
                  <c:v>25.780969195579146</c:v>
                </c:pt>
                <c:pt idx="131">
                  <c:v>25.780969195579146</c:v>
                </c:pt>
                <c:pt idx="132">
                  <c:v>25.76014643971952</c:v>
                </c:pt>
                <c:pt idx="133">
                  <c:v>25.739339868973687</c:v>
                </c:pt>
                <c:pt idx="134">
                  <c:v>25.726863687660696</c:v>
                </c:pt>
                <c:pt idx="135">
                  <c:v>25.743499889204642</c:v>
                </c:pt>
                <c:pt idx="136">
                  <c:v>25.76014643971952</c:v>
                </c:pt>
                <c:pt idx="137">
                  <c:v>25.739339868973687</c:v>
                </c:pt>
                <c:pt idx="138">
                  <c:v>25.743499889204642</c:v>
                </c:pt>
                <c:pt idx="139">
                  <c:v>25.76014643971952</c:v>
                </c:pt>
                <c:pt idx="140">
                  <c:v>25.755983831355252</c:v>
                </c:pt>
                <c:pt idx="141">
                  <c:v>25.772638149833497</c:v>
                </c:pt>
                <c:pt idx="142">
                  <c:v>25.76014643971952</c:v>
                </c:pt>
                <c:pt idx="143">
                  <c:v>25.764309695488308</c:v>
                </c:pt>
                <c:pt idx="144">
                  <c:v>25.743499889204642</c:v>
                </c:pt>
                <c:pt idx="145">
                  <c:v>25.776803348706991</c:v>
                </c:pt>
                <c:pt idx="146">
                  <c:v>25.797639066026818</c:v>
                </c:pt>
                <c:pt idx="147">
                  <c:v>25.793470625673805</c:v>
                </c:pt>
                <c:pt idx="148">
                  <c:v>25.76014643971952</c:v>
                </c:pt>
                <c:pt idx="149">
                  <c:v>25.772638149833497</c:v>
                </c:pt>
                <c:pt idx="150">
                  <c:v>25.755983831355252</c:v>
                </c:pt>
                <c:pt idx="151">
                  <c:v>25.772638149833497</c:v>
                </c:pt>
                <c:pt idx="152">
                  <c:v>25.785135690598594</c:v>
                </c:pt>
                <c:pt idx="153">
                  <c:v>25.814319316344424</c:v>
                </c:pt>
                <c:pt idx="154">
                  <c:v>25.755983831355252</c:v>
                </c:pt>
                <c:pt idx="155">
                  <c:v>25.751821870246985</c:v>
                </c:pt>
                <c:pt idx="156">
                  <c:v>25.793470625673805</c:v>
                </c:pt>
                <c:pt idx="157">
                  <c:v>25.743499889204642</c:v>
                </c:pt>
                <c:pt idx="158">
                  <c:v>25.743499889204642</c:v>
                </c:pt>
                <c:pt idx="159">
                  <c:v>25.772638149833497</c:v>
                </c:pt>
                <c:pt idx="160">
                  <c:v>25.739339868973687</c:v>
                </c:pt>
                <c:pt idx="161">
                  <c:v>25.772638149833497</c:v>
                </c:pt>
                <c:pt idx="162">
                  <c:v>25.772638149833497</c:v>
                </c:pt>
                <c:pt idx="163">
                  <c:v>25.793470625673805</c:v>
                </c:pt>
                <c:pt idx="164">
                  <c:v>25.755983831355252</c:v>
                </c:pt>
                <c:pt idx="165">
                  <c:v>25.76014643971952</c:v>
                </c:pt>
                <c:pt idx="166">
                  <c:v>25.755983831355252</c:v>
                </c:pt>
                <c:pt idx="167">
                  <c:v>25.76014643971952</c:v>
                </c:pt>
                <c:pt idx="168">
                  <c:v>25.772638149833497</c:v>
                </c:pt>
                <c:pt idx="169">
                  <c:v>25.76014643971952</c:v>
                </c:pt>
                <c:pt idx="170">
                  <c:v>25.768473598810132</c:v>
                </c:pt>
                <c:pt idx="171">
                  <c:v>25.772638149833497</c:v>
                </c:pt>
                <c:pt idx="172">
                  <c:v>25.751821870246985</c:v>
                </c:pt>
                <c:pt idx="173">
                  <c:v>25.743499889204642</c:v>
                </c:pt>
                <c:pt idx="174">
                  <c:v>25.755983831355252</c:v>
                </c:pt>
                <c:pt idx="175">
                  <c:v>25.735180495404975</c:v>
                </c:pt>
                <c:pt idx="176">
                  <c:v>25.764309695488308</c:v>
                </c:pt>
                <c:pt idx="177">
                  <c:v>25.755983831355252</c:v>
                </c:pt>
                <c:pt idx="178">
                  <c:v>25.772638149833497</c:v>
                </c:pt>
                <c:pt idx="179">
                  <c:v>25.743499889204642</c:v>
                </c:pt>
                <c:pt idx="180">
                  <c:v>25.735180495404975</c:v>
                </c:pt>
                <c:pt idx="181">
                  <c:v>25.776803348706991</c:v>
                </c:pt>
                <c:pt idx="182">
                  <c:v>25.739339868973687</c:v>
                </c:pt>
                <c:pt idx="183">
                  <c:v>25.780969195579146</c:v>
                </c:pt>
                <c:pt idx="184">
                  <c:v>25.751821870246985</c:v>
                </c:pt>
                <c:pt idx="185">
                  <c:v>25.772638149833497</c:v>
                </c:pt>
                <c:pt idx="186">
                  <c:v>25.785135690598594</c:v>
                </c:pt>
                <c:pt idx="187">
                  <c:v>25.76014643971952</c:v>
                </c:pt>
                <c:pt idx="188">
                  <c:v>25.751821870246985</c:v>
                </c:pt>
                <c:pt idx="189">
                  <c:v>25.739339868973687</c:v>
                </c:pt>
                <c:pt idx="190">
                  <c:v>25.768473598810132</c:v>
                </c:pt>
                <c:pt idx="191">
                  <c:v>25.751821870246985</c:v>
                </c:pt>
                <c:pt idx="192">
                  <c:v>25.776803348706991</c:v>
                </c:pt>
                <c:pt idx="193">
                  <c:v>25.785135690598594</c:v>
                </c:pt>
                <c:pt idx="194">
                  <c:v>25.768473598810132</c:v>
                </c:pt>
                <c:pt idx="195">
                  <c:v>25.747660556246288</c:v>
                </c:pt>
                <c:pt idx="196">
                  <c:v>25.747660556246288</c:v>
                </c:pt>
                <c:pt idx="197">
                  <c:v>25.76014643971952</c:v>
                </c:pt>
                <c:pt idx="198">
                  <c:v>25.743499889204642</c:v>
                </c:pt>
                <c:pt idx="199">
                  <c:v>25.764309695488308</c:v>
                </c:pt>
                <c:pt idx="200">
                  <c:v>25.751821870246985</c:v>
                </c:pt>
                <c:pt idx="201">
                  <c:v>25.747660556246288</c:v>
                </c:pt>
                <c:pt idx="202">
                  <c:v>25.735180495404975</c:v>
                </c:pt>
                <c:pt idx="203">
                  <c:v>25.780969195579146</c:v>
                </c:pt>
                <c:pt idx="204">
                  <c:v>25.739339868973687</c:v>
                </c:pt>
                <c:pt idx="205">
                  <c:v>25.739339868973687</c:v>
                </c:pt>
                <c:pt idx="206">
                  <c:v>25.764309695488308</c:v>
                </c:pt>
                <c:pt idx="207">
                  <c:v>25.735180495404975</c:v>
                </c:pt>
                <c:pt idx="208">
                  <c:v>25.747660556246288</c:v>
                </c:pt>
                <c:pt idx="209">
                  <c:v>25.735180495404975</c:v>
                </c:pt>
                <c:pt idx="210">
                  <c:v>25.747660556246288</c:v>
                </c:pt>
                <c:pt idx="211">
                  <c:v>25.747660556246288</c:v>
                </c:pt>
                <c:pt idx="212">
                  <c:v>25.764309695488308</c:v>
                </c:pt>
                <c:pt idx="213">
                  <c:v>25.76014643971952</c:v>
                </c:pt>
                <c:pt idx="214">
                  <c:v>25.805977893107112</c:v>
                </c:pt>
                <c:pt idx="215">
                  <c:v>25.751821870246985</c:v>
                </c:pt>
                <c:pt idx="216">
                  <c:v>25.739339868973687</c:v>
                </c:pt>
                <c:pt idx="217">
                  <c:v>25.764309695488308</c:v>
                </c:pt>
                <c:pt idx="218">
                  <c:v>25.764309695488308</c:v>
                </c:pt>
                <c:pt idx="219">
                  <c:v>25.739339868973687</c:v>
                </c:pt>
                <c:pt idx="220">
                  <c:v>25.776803348706991</c:v>
                </c:pt>
                <c:pt idx="221">
                  <c:v>25.780969195579146</c:v>
                </c:pt>
                <c:pt idx="222">
                  <c:v>25.747660556246288</c:v>
                </c:pt>
                <c:pt idx="223">
                  <c:v>25.751821870246985</c:v>
                </c:pt>
                <c:pt idx="224">
                  <c:v>25.801808155121691</c:v>
                </c:pt>
                <c:pt idx="225">
                  <c:v>25.743499889204642</c:v>
                </c:pt>
                <c:pt idx="226">
                  <c:v>25.764309695488308</c:v>
                </c:pt>
                <c:pt idx="227">
                  <c:v>25.776803348706991</c:v>
                </c:pt>
                <c:pt idx="228">
                  <c:v>25.780969195579146</c:v>
                </c:pt>
                <c:pt idx="229">
                  <c:v>25.793470625673805</c:v>
                </c:pt>
                <c:pt idx="230">
                  <c:v>25.793470625673805</c:v>
                </c:pt>
                <c:pt idx="231">
                  <c:v>25.801808155121691</c:v>
                </c:pt>
                <c:pt idx="232">
                  <c:v>25.76014643971952</c:v>
                </c:pt>
                <c:pt idx="233">
                  <c:v>25.751821870246985</c:v>
                </c:pt>
                <c:pt idx="234">
                  <c:v>25.768473598810132</c:v>
                </c:pt>
                <c:pt idx="235">
                  <c:v>25.776803348706991</c:v>
                </c:pt>
                <c:pt idx="236">
                  <c:v>25.76014643971952</c:v>
                </c:pt>
                <c:pt idx="237">
                  <c:v>25.764309695488308</c:v>
                </c:pt>
                <c:pt idx="238">
                  <c:v>25.764309695488308</c:v>
                </c:pt>
                <c:pt idx="239">
                  <c:v>25.755983831355252</c:v>
                </c:pt>
                <c:pt idx="240">
                  <c:v>25.805977893107112</c:v>
                </c:pt>
                <c:pt idx="241">
                  <c:v>25.772638149833497</c:v>
                </c:pt>
                <c:pt idx="242">
                  <c:v>25.755983831355252</c:v>
                </c:pt>
                <c:pt idx="243">
                  <c:v>25.780969195579146</c:v>
                </c:pt>
                <c:pt idx="244">
                  <c:v>25.747660556246288</c:v>
                </c:pt>
                <c:pt idx="245">
                  <c:v>25.747660556246288</c:v>
                </c:pt>
                <c:pt idx="246">
                  <c:v>25.755983831355252</c:v>
                </c:pt>
                <c:pt idx="247">
                  <c:v>25.76014643971952</c:v>
                </c:pt>
                <c:pt idx="248">
                  <c:v>25.739339868973687</c:v>
                </c:pt>
                <c:pt idx="249">
                  <c:v>25.776803348706991</c:v>
                </c:pt>
                <c:pt idx="250">
                  <c:v>25.789302833913936</c:v>
                </c:pt>
                <c:pt idx="251">
                  <c:v>25.768473598810132</c:v>
                </c:pt>
                <c:pt idx="252">
                  <c:v>25.772638149833497</c:v>
                </c:pt>
                <c:pt idx="253">
                  <c:v>25.772638149833497</c:v>
                </c:pt>
                <c:pt idx="254">
                  <c:v>25.789302833913936</c:v>
                </c:pt>
                <c:pt idx="255">
                  <c:v>25.793470625673805</c:v>
                </c:pt>
                <c:pt idx="256">
                  <c:v>25.764309695488308</c:v>
                </c:pt>
                <c:pt idx="257">
                  <c:v>25.731021768350104</c:v>
                </c:pt>
                <c:pt idx="258">
                  <c:v>25.755983831355252</c:v>
                </c:pt>
                <c:pt idx="259">
                  <c:v>25.755983831355252</c:v>
                </c:pt>
                <c:pt idx="260">
                  <c:v>25.739339868973687</c:v>
                </c:pt>
                <c:pt idx="261">
                  <c:v>25.747660556246288</c:v>
                </c:pt>
                <c:pt idx="262">
                  <c:v>25.785135690598594</c:v>
                </c:pt>
                <c:pt idx="263">
                  <c:v>25.739339868973687</c:v>
                </c:pt>
                <c:pt idx="264">
                  <c:v>25.785135690598594</c:v>
                </c:pt>
                <c:pt idx="265">
                  <c:v>25.755983831355252</c:v>
                </c:pt>
                <c:pt idx="266">
                  <c:v>25.751821870246985</c:v>
                </c:pt>
                <c:pt idx="267">
                  <c:v>25.776803348706991</c:v>
                </c:pt>
                <c:pt idx="268">
                  <c:v>25.772638149833497</c:v>
                </c:pt>
                <c:pt idx="269">
                  <c:v>25.764309695488308</c:v>
                </c:pt>
                <c:pt idx="270">
                  <c:v>25.743499889204642</c:v>
                </c:pt>
                <c:pt idx="271">
                  <c:v>25.697775208608803</c:v>
                </c:pt>
                <c:pt idx="272">
                  <c:v>25.755983831355252</c:v>
                </c:pt>
                <c:pt idx="273">
                  <c:v>25.743499889204642</c:v>
                </c:pt>
                <c:pt idx="274">
                  <c:v>25.739339868973687</c:v>
                </c:pt>
                <c:pt idx="275">
                  <c:v>25.755983831355252</c:v>
                </c:pt>
                <c:pt idx="276">
                  <c:v>25.76014643971952</c:v>
                </c:pt>
                <c:pt idx="277">
                  <c:v>25.768473598810132</c:v>
                </c:pt>
                <c:pt idx="278">
                  <c:v>25.747660556246288</c:v>
                </c:pt>
                <c:pt idx="279">
                  <c:v>25.768473598810132</c:v>
                </c:pt>
                <c:pt idx="280">
                  <c:v>25.743499889204642</c:v>
                </c:pt>
                <c:pt idx="281">
                  <c:v>25.743499889204642</c:v>
                </c:pt>
                <c:pt idx="282">
                  <c:v>25.743499889204642</c:v>
                </c:pt>
                <c:pt idx="283">
                  <c:v>25.735180495404975</c:v>
                </c:pt>
                <c:pt idx="284">
                  <c:v>25.735180495404975</c:v>
                </c:pt>
                <c:pt idx="285">
                  <c:v>25.739339868973687</c:v>
                </c:pt>
                <c:pt idx="286">
                  <c:v>25.785135690598594</c:v>
                </c:pt>
                <c:pt idx="287">
                  <c:v>25.739339868973687</c:v>
                </c:pt>
                <c:pt idx="288">
                  <c:v>25.764309695488308</c:v>
                </c:pt>
                <c:pt idx="289">
                  <c:v>25.743499889204642</c:v>
                </c:pt>
                <c:pt idx="290">
                  <c:v>25.743499889204642</c:v>
                </c:pt>
                <c:pt idx="291">
                  <c:v>25.755983831355252</c:v>
                </c:pt>
                <c:pt idx="292">
                  <c:v>25.739339868973687</c:v>
                </c:pt>
                <c:pt idx="293">
                  <c:v>25.785135690598594</c:v>
                </c:pt>
                <c:pt idx="294">
                  <c:v>25.776803348706991</c:v>
                </c:pt>
                <c:pt idx="295">
                  <c:v>25.747660556246288</c:v>
                </c:pt>
                <c:pt idx="296">
                  <c:v>25.755983831355252</c:v>
                </c:pt>
                <c:pt idx="297">
                  <c:v>25.735180495404975</c:v>
                </c:pt>
                <c:pt idx="298">
                  <c:v>25.739339868973687</c:v>
                </c:pt>
                <c:pt idx="299">
                  <c:v>25.739339868973687</c:v>
                </c:pt>
                <c:pt idx="300">
                  <c:v>25.755983831355252</c:v>
                </c:pt>
                <c:pt idx="301">
                  <c:v>25.755983831355252</c:v>
                </c:pt>
                <c:pt idx="302">
                  <c:v>25.764309695488308</c:v>
                </c:pt>
                <c:pt idx="303">
                  <c:v>25.739339868973687</c:v>
                </c:pt>
                <c:pt idx="304">
                  <c:v>25.743499889204642</c:v>
                </c:pt>
                <c:pt idx="305">
                  <c:v>25.751821870246985</c:v>
                </c:pt>
                <c:pt idx="306">
                  <c:v>25.755983831355252</c:v>
                </c:pt>
                <c:pt idx="307">
                  <c:v>25.755983831355252</c:v>
                </c:pt>
                <c:pt idx="308">
                  <c:v>25.739339868973687</c:v>
                </c:pt>
                <c:pt idx="309">
                  <c:v>25.739339868973687</c:v>
                </c:pt>
                <c:pt idx="310">
                  <c:v>25.739339868973687</c:v>
                </c:pt>
                <c:pt idx="311">
                  <c:v>25.776803348706991</c:v>
                </c:pt>
                <c:pt idx="312">
                  <c:v>25.755983831355252</c:v>
                </c:pt>
                <c:pt idx="313">
                  <c:v>25.751821870246985</c:v>
                </c:pt>
                <c:pt idx="314">
                  <c:v>25.764309695488308</c:v>
                </c:pt>
                <c:pt idx="315">
                  <c:v>25.755983831355252</c:v>
                </c:pt>
                <c:pt idx="316">
                  <c:v>25.751821870246985</c:v>
                </c:pt>
                <c:pt idx="317">
                  <c:v>25.76014643971952</c:v>
                </c:pt>
                <c:pt idx="318">
                  <c:v>25.76014643971952</c:v>
                </c:pt>
                <c:pt idx="319">
                  <c:v>25.76014643971952</c:v>
                </c:pt>
                <c:pt idx="320">
                  <c:v>25.76014643971952</c:v>
                </c:pt>
                <c:pt idx="321">
                  <c:v>25.751821870246985</c:v>
                </c:pt>
                <c:pt idx="322">
                  <c:v>25.731021768350104</c:v>
                </c:pt>
                <c:pt idx="323">
                  <c:v>25.768473598810132</c:v>
                </c:pt>
                <c:pt idx="324">
                  <c:v>25.743499889204642</c:v>
                </c:pt>
                <c:pt idx="325">
                  <c:v>25.764309695488308</c:v>
                </c:pt>
                <c:pt idx="326">
                  <c:v>25.743499889204642</c:v>
                </c:pt>
                <c:pt idx="327">
                  <c:v>25.739339868973687</c:v>
                </c:pt>
                <c:pt idx="328">
                  <c:v>25.751821870246985</c:v>
                </c:pt>
                <c:pt idx="329">
                  <c:v>25.751821870246985</c:v>
                </c:pt>
                <c:pt idx="330">
                  <c:v>25.743499889204642</c:v>
                </c:pt>
                <c:pt idx="331">
                  <c:v>25.747660556246288</c:v>
                </c:pt>
                <c:pt idx="332">
                  <c:v>25.747660556246288</c:v>
                </c:pt>
                <c:pt idx="333">
                  <c:v>25.76014643971952</c:v>
                </c:pt>
                <c:pt idx="334">
                  <c:v>25.747660556246288</c:v>
                </c:pt>
                <c:pt idx="335">
                  <c:v>25.743499889204642</c:v>
                </c:pt>
                <c:pt idx="336">
                  <c:v>25.726863687660696</c:v>
                </c:pt>
                <c:pt idx="337">
                  <c:v>25.755983831355252</c:v>
                </c:pt>
                <c:pt idx="338">
                  <c:v>25.747660556246288</c:v>
                </c:pt>
                <c:pt idx="339">
                  <c:v>25.739339868973687</c:v>
                </c:pt>
                <c:pt idx="340">
                  <c:v>25.747660556246288</c:v>
                </c:pt>
                <c:pt idx="341">
                  <c:v>25.747660556246288</c:v>
                </c:pt>
                <c:pt idx="342">
                  <c:v>25.755983831355252</c:v>
                </c:pt>
                <c:pt idx="343">
                  <c:v>25.76014643971952</c:v>
                </c:pt>
                <c:pt idx="344">
                  <c:v>25.751821870246985</c:v>
                </c:pt>
                <c:pt idx="345">
                  <c:v>25.751821870246985</c:v>
                </c:pt>
                <c:pt idx="346">
                  <c:v>25.755983831355252</c:v>
                </c:pt>
                <c:pt idx="347">
                  <c:v>25.76014643971952</c:v>
                </c:pt>
                <c:pt idx="348">
                  <c:v>25.793470625673805</c:v>
                </c:pt>
                <c:pt idx="349">
                  <c:v>25.743499889204642</c:v>
                </c:pt>
                <c:pt idx="350">
                  <c:v>25.739339868973687</c:v>
                </c:pt>
                <c:pt idx="351">
                  <c:v>25.739339868973687</c:v>
                </c:pt>
                <c:pt idx="352">
                  <c:v>25.739339868973687</c:v>
                </c:pt>
                <c:pt idx="353">
                  <c:v>25.735180495404975</c:v>
                </c:pt>
                <c:pt idx="354">
                  <c:v>25.731021768350104</c:v>
                </c:pt>
                <c:pt idx="355">
                  <c:v>25.735180495404975</c:v>
                </c:pt>
                <c:pt idx="356">
                  <c:v>25.743499889204642</c:v>
                </c:pt>
                <c:pt idx="357">
                  <c:v>25.747660556246288</c:v>
                </c:pt>
                <c:pt idx="358">
                  <c:v>25.735180495404975</c:v>
                </c:pt>
                <c:pt idx="359">
                  <c:v>25.739339868973687</c:v>
                </c:pt>
                <c:pt idx="360">
                  <c:v>25.747660556246288</c:v>
                </c:pt>
                <c:pt idx="361">
                  <c:v>25.743499889204642</c:v>
                </c:pt>
                <c:pt idx="362">
                  <c:v>25.739339868973687</c:v>
                </c:pt>
                <c:pt idx="363">
                  <c:v>25.780969195579146</c:v>
                </c:pt>
                <c:pt idx="364">
                  <c:v>25.743499889204642</c:v>
                </c:pt>
                <c:pt idx="365">
                  <c:v>25.751821870246985</c:v>
                </c:pt>
                <c:pt idx="366">
                  <c:v>25.764309695488308</c:v>
                </c:pt>
                <c:pt idx="367">
                  <c:v>25.726863687660696</c:v>
                </c:pt>
                <c:pt idx="368">
                  <c:v>25.743499889204642</c:v>
                </c:pt>
                <c:pt idx="369">
                  <c:v>25.76014643971952</c:v>
                </c:pt>
                <c:pt idx="370">
                  <c:v>25.743499889204642</c:v>
                </c:pt>
                <c:pt idx="371">
                  <c:v>25.726863687660696</c:v>
                </c:pt>
                <c:pt idx="372">
                  <c:v>25.739339868973687</c:v>
                </c:pt>
                <c:pt idx="373">
                  <c:v>25.755983831355252</c:v>
                </c:pt>
                <c:pt idx="374">
                  <c:v>25.726863687660696</c:v>
                </c:pt>
                <c:pt idx="375">
                  <c:v>25.718549464784928</c:v>
                </c:pt>
                <c:pt idx="376">
                  <c:v>25.726863687660696</c:v>
                </c:pt>
                <c:pt idx="377">
                  <c:v>25.731021768350104</c:v>
                </c:pt>
                <c:pt idx="378">
                  <c:v>25.739339868973687</c:v>
                </c:pt>
                <c:pt idx="379">
                  <c:v>25.726863687660696</c:v>
                </c:pt>
                <c:pt idx="380">
                  <c:v>25.726863687660696</c:v>
                </c:pt>
                <c:pt idx="381">
                  <c:v>25.739339868973687</c:v>
                </c:pt>
                <c:pt idx="382">
                  <c:v>25.731021768350104</c:v>
                </c:pt>
                <c:pt idx="383">
                  <c:v>25.751821870246985</c:v>
                </c:pt>
                <c:pt idx="384">
                  <c:v>25.743499889204642</c:v>
                </c:pt>
                <c:pt idx="385">
                  <c:v>25.755983831355252</c:v>
                </c:pt>
                <c:pt idx="386">
                  <c:v>25.76014643971952</c:v>
                </c:pt>
                <c:pt idx="387">
                  <c:v>25.76014643971952</c:v>
                </c:pt>
                <c:pt idx="388">
                  <c:v>25.772638149833497</c:v>
                </c:pt>
                <c:pt idx="389">
                  <c:v>25.751821870246985</c:v>
                </c:pt>
                <c:pt idx="390">
                  <c:v>25.772638149833497</c:v>
                </c:pt>
                <c:pt idx="391">
                  <c:v>25.776803348706991</c:v>
                </c:pt>
                <c:pt idx="392">
                  <c:v>25.755983831355252</c:v>
                </c:pt>
                <c:pt idx="393">
                  <c:v>25.743499889204642</c:v>
                </c:pt>
                <c:pt idx="394">
                  <c:v>25.76014643971952</c:v>
                </c:pt>
                <c:pt idx="395">
                  <c:v>25.743499889204642</c:v>
                </c:pt>
                <c:pt idx="396">
                  <c:v>25.751821870246985</c:v>
                </c:pt>
                <c:pt idx="397">
                  <c:v>25.731021768350104</c:v>
                </c:pt>
                <c:pt idx="398">
                  <c:v>25.751821870246985</c:v>
                </c:pt>
                <c:pt idx="399">
                  <c:v>25.755983831355252</c:v>
                </c:pt>
                <c:pt idx="400">
                  <c:v>25.743499889204642</c:v>
                </c:pt>
                <c:pt idx="401">
                  <c:v>25.739339868973687</c:v>
                </c:pt>
                <c:pt idx="402">
                  <c:v>25.739339868973687</c:v>
                </c:pt>
                <c:pt idx="403">
                  <c:v>25.76014643971952</c:v>
                </c:pt>
                <c:pt idx="404">
                  <c:v>25.743499889204642</c:v>
                </c:pt>
                <c:pt idx="405">
                  <c:v>25.739339868973687</c:v>
                </c:pt>
                <c:pt idx="406">
                  <c:v>25.755983831355252</c:v>
                </c:pt>
                <c:pt idx="407">
                  <c:v>25.751821870246985</c:v>
                </c:pt>
                <c:pt idx="408">
                  <c:v>25.747660556246288</c:v>
                </c:pt>
                <c:pt idx="409">
                  <c:v>25.755983831355252</c:v>
                </c:pt>
                <c:pt idx="410">
                  <c:v>25.764309695488308</c:v>
                </c:pt>
                <c:pt idx="411">
                  <c:v>25.76014643971952</c:v>
                </c:pt>
                <c:pt idx="412">
                  <c:v>25.764309695488308</c:v>
                </c:pt>
                <c:pt idx="413">
                  <c:v>25.793470625673805</c:v>
                </c:pt>
                <c:pt idx="414">
                  <c:v>25.76014643971952</c:v>
                </c:pt>
                <c:pt idx="415">
                  <c:v>25.793470625673805</c:v>
                </c:pt>
                <c:pt idx="416">
                  <c:v>25.764309695488308</c:v>
                </c:pt>
                <c:pt idx="417">
                  <c:v>25.755983831355252</c:v>
                </c:pt>
                <c:pt idx="418">
                  <c:v>25.755983831355252</c:v>
                </c:pt>
                <c:pt idx="419">
                  <c:v>25.772638149833497</c:v>
                </c:pt>
                <c:pt idx="420">
                  <c:v>25.751821870246985</c:v>
                </c:pt>
                <c:pt idx="421">
                  <c:v>25.776803348706991</c:v>
                </c:pt>
                <c:pt idx="422">
                  <c:v>25.76014643971952</c:v>
                </c:pt>
                <c:pt idx="423">
                  <c:v>25.76014643971952</c:v>
                </c:pt>
                <c:pt idx="424">
                  <c:v>25.76014643971952</c:v>
                </c:pt>
                <c:pt idx="425">
                  <c:v>25.764309695488308</c:v>
                </c:pt>
                <c:pt idx="426">
                  <c:v>25.793470625673805</c:v>
                </c:pt>
                <c:pt idx="427">
                  <c:v>25.764309695488308</c:v>
                </c:pt>
                <c:pt idx="428">
                  <c:v>25.793470625673805</c:v>
                </c:pt>
                <c:pt idx="429">
                  <c:v>25.780969195579146</c:v>
                </c:pt>
                <c:pt idx="430">
                  <c:v>25.797639066026818</c:v>
                </c:pt>
                <c:pt idx="431">
                  <c:v>25.776803348706991</c:v>
                </c:pt>
                <c:pt idx="432">
                  <c:v>25.797639066026818</c:v>
                </c:pt>
                <c:pt idx="433">
                  <c:v>25.81014828013177</c:v>
                </c:pt>
                <c:pt idx="434">
                  <c:v>25.789302833913936</c:v>
                </c:pt>
                <c:pt idx="435">
                  <c:v>25.814319316344424</c:v>
                </c:pt>
                <c:pt idx="436">
                  <c:v>25.789302833913936</c:v>
                </c:pt>
                <c:pt idx="437">
                  <c:v>25.822663336928642</c:v>
                </c:pt>
                <c:pt idx="438">
                  <c:v>25.822663336928642</c:v>
                </c:pt>
                <c:pt idx="439">
                  <c:v>25.818491001893776</c:v>
                </c:pt>
                <c:pt idx="440">
                  <c:v>25.793470625673805</c:v>
                </c:pt>
                <c:pt idx="441">
                  <c:v>25.81014828013177</c:v>
                </c:pt>
                <c:pt idx="442">
                  <c:v>25.801808155121691</c:v>
                </c:pt>
                <c:pt idx="443">
                  <c:v>25.789302833913936</c:v>
                </c:pt>
                <c:pt idx="444">
                  <c:v>25.801808155121691</c:v>
                </c:pt>
                <c:pt idx="445">
                  <c:v>25.785135690598594</c:v>
                </c:pt>
                <c:pt idx="446">
                  <c:v>25.776803348706991</c:v>
                </c:pt>
                <c:pt idx="447">
                  <c:v>25.793470625673805</c:v>
                </c:pt>
                <c:pt idx="448">
                  <c:v>25.776803348706991</c:v>
                </c:pt>
                <c:pt idx="449">
                  <c:v>25.780969195579146</c:v>
                </c:pt>
                <c:pt idx="450">
                  <c:v>25.772638149833497</c:v>
                </c:pt>
                <c:pt idx="451">
                  <c:v>25.785135690598594</c:v>
                </c:pt>
                <c:pt idx="452">
                  <c:v>25.793470625673805</c:v>
                </c:pt>
                <c:pt idx="453">
                  <c:v>25.764309695488308</c:v>
                </c:pt>
                <c:pt idx="454">
                  <c:v>25.780969195579146</c:v>
                </c:pt>
                <c:pt idx="455">
                  <c:v>25.755983831355252</c:v>
                </c:pt>
                <c:pt idx="456">
                  <c:v>25.768473598810132</c:v>
                </c:pt>
                <c:pt idx="457">
                  <c:v>25.772638149833497</c:v>
                </c:pt>
                <c:pt idx="458">
                  <c:v>25.789302833913936</c:v>
                </c:pt>
                <c:pt idx="459">
                  <c:v>25.776803348706991</c:v>
                </c:pt>
                <c:pt idx="460">
                  <c:v>25.785135690598594</c:v>
                </c:pt>
                <c:pt idx="461">
                  <c:v>25.789302833913936</c:v>
                </c:pt>
                <c:pt idx="462">
                  <c:v>25.776803348706991</c:v>
                </c:pt>
                <c:pt idx="463">
                  <c:v>25.785135690598594</c:v>
                </c:pt>
                <c:pt idx="464">
                  <c:v>25.789302833913936</c:v>
                </c:pt>
                <c:pt idx="465">
                  <c:v>25.776803348706991</c:v>
                </c:pt>
                <c:pt idx="466">
                  <c:v>25.801808155121691</c:v>
                </c:pt>
                <c:pt idx="467">
                  <c:v>25.785135690598594</c:v>
                </c:pt>
                <c:pt idx="468">
                  <c:v>25.793470625673805</c:v>
                </c:pt>
                <c:pt idx="469">
                  <c:v>25.785135690598594</c:v>
                </c:pt>
                <c:pt idx="470">
                  <c:v>25.785135690598594</c:v>
                </c:pt>
                <c:pt idx="471">
                  <c:v>25.755983831355252</c:v>
                </c:pt>
                <c:pt idx="472">
                  <c:v>25.772638149833497</c:v>
                </c:pt>
                <c:pt idx="473">
                  <c:v>25.785135690598594</c:v>
                </c:pt>
                <c:pt idx="474">
                  <c:v>25.776803348706991</c:v>
                </c:pt>
                <c:pt idx="475">
                  <c:v>25.910432667492344</c:v>
                </c:pt>
                <c:pt idx="476">
                  <c:v>25.772638149833497</c:v>
                </c:pt>
                <c:pt idx="477">
                  <c:v>25.743499889204642</c:v>
                </c:pt>
                <c:pt idx="478">
                  <c:v>25.747660556246288</c:v>
                </c:pt>
                <c:pt idx="479">
                  <c:v>25.751821870246985</c:v>
                </c:pt>
                <c:pt idx="480">
                  <c:v>25.747660556246288</c:v>
                </c:pt>
                <c:pt idx="481">
                  <c:v>25.747660556246288</c:v>
                </c:pt>
                <c:pt idx="482">
                  <c:v>25.755983831355252</c:v>
                </c:pt>
                <c:pt idx="483">
                  <c:v>25.751821870246985</c:v>
                </c:pt>
                <c:pt idx="484">
                  <c:v>25.731021768350104</c:v>
                </c:pt>
                <c:pt idx="485">
                  <c:v>25.755983831355252</c:v>
                </c:pt>
                <c:pt idx="486">
                  <c:v>25.76014643971952</c:v>
                </c:pt>
                <c:pt idx="487">
                  <c:v>25.743499889204642</c:v>
                </c:pt>
                <c:pt idx="488">
                  <c:v>25.751821870246985</c:v>
                </c:pt>
                <c:pt idx="489">
                  <c:v>25.731021768350104</c:v>
                </c:pt>
                <c:pt idx="490">
                  <c:v>25.751821870246985</c:v>
                </c:pt>
                <c:pt idx="491">
                  <c:v>25.743499889204642</c:v>
                </c:pt>
                <c:pt idx="492">
                  <c:v>25.751821870246985</c:v>
                </c:pt>
                <c:pt idx="493">
                  <c:v>25.764309695488308</c:v>
                </c:pt>
                <c:pt idx="494">
                  <c:v>25.76014643971952</c:v>
                </c:pt>
                <c:pt idx="495">
                  <c:v>25.743499889204642</c:v>
                </c:pt>
                <c:pt idx="496">
                  <c:v>25.768473598810132</c:v>
                </c:pt>
                <c:pt idx="497">
                  <c:v>25.76014643971952</c:v>
                </c:pt>
                <c:pt idx="498">
                  <c:v>25.785135690598594</c:v>
                </c:pt>
                <c:pt idx="499">
                  <c:v>25.764309695488308</c:v>
                </c:pt>
                <c:pt idx="500">
                  <c:v>25.776803348706991</c:v>
                </c:pt>
                <c:pt idx="501">
                  <c:v>25.747660556246288</c:v>
                </c:pt>
                <c:pt idx="502">
                  <c:v>25.764309695488308</c:v>
                </c:pt>
                <c:pt idx="503">
                  <c:v>25.768473598810132</c:v>
                </c:pt>
                <c:pt idx="504">
                  <c:v>25.755983831355252</c:v>
                </c:pt>
                <c:pt idx="505">
                  <c:v>25.776803348706991</c:v>
                </c:pt>
                <c:pt idx="506">
                  <c:v>25.768473598810132</c:v>
                </c:pt>
                <c:pt idx="507">
                  <c:v>25.768473598810132</c:v>
                </c:pt>
                <c:pt idx="508">
                  <c:v>25.776803348706991</c:v>
                </c:pt>
                <c:pt idx="509">
                  <c:v>25.76014643971952</c:v>
                </c:pt>
                <c:pt idx="510">
                  <c:v>25.785135690598594</c:v>
                </c:pt>
                <c:pt idx="511">
                  <c:v>25.776803348706991</c:v>
                </c:pt>
                <c:pt idx="512">
                  <c:v>25.772638149833497</c:v>
                </c:pt>
                <c:pt idx="513">
                  <c:v>25.776803348706991</c:v>
                </c:pt>
                <c:pt idx="514">
                  <c:v>25.764309695488308</c:v>
                </c:pt>
                <c:pt idx="515">
                  <c:v>25.797639066026818</c:v>
                </c:pt>
                <c:pt idx="516">
                  <c:v>25.768473598810132</c:v>
                </c:pt>
                <c:pt idx="517">
                  <c:v>25.76014643971952</c:v>
                </c:pt>
                <c:pt idx="518">
                  <c:v>25.755983831355252</c:v>
                </c:pt>
                <c:pt idx="519">
                  <c:v>25.776803348706991</c:v>
                </c:pt>
                <c:pt idx="520">
                  <c:v>25.772638149833497</c:v>
                </c:pt>
                <c:pt idx="521">
                  <c:v>25.764309695488308</c:v>
                </c:pt>
                <c:pt idx="522">
                  <c:v>25.76014643971952</c:v>
                </c:pt>
                <c:pt idx="523">
                  <c:v>25.76014643971952</c:v>
                </c:pt>
                <c:pt idx="524">
                  <c:v>25.785135690598594</c:v>
                </c:pt>
                <c:pt idx="525">
                  <c:v>25.785135690598594</c:v>
                </c:pt>
                <c:pt idx="526">
                  <c:v>25.768473598810132</c:v>
                </c:pt>
                <c:pt idx="527">
                  <c:v>25.780969195579146</c:v>
                </c:pt>
                <c:pt idx="528">
                  <c:v>25.772638149833497</c:v>
                </c:pt>
                <c:pt idx="529">
                  <c:v>25.785135690598594</c:v>
                </c:pt>
                <c:pt idx="530">
                  <c:v>25.785135690598594</c:v>
                </c:pt>
                <c:pt idx="531">
                  <c:v>25.789302833913936</c:v>
                </c:pt>
                <c:pt idx="532">
                  <c:v>25.751821870246985</c:v>
                </c:pt>
                <c:pt idx="533">
                  <c:v>25.785135690598594</c:v>
                </c:pt>
                <c:pt idx="534">
                  <c:v>25.780969195579146</c:v>
                </c:pt>
                <c:pt idx="535">
                  <c:v>25.785135690598594</c:v>
                </c:pt>
                <c:pt idx="536">
                  <c:v>25.785135690598594</c:v>
                </c:pt>
                <c:pt idx="537">
                  <c:v>25.789302833913936</c:v>
                </c:pt>
                <c:pt idx="538">
                  <c:v>25.776803348706991</c:v>
                </c:pt>
                <c:pt idx="539">
                  <c:v>25.785135690598594</c:v>
                </c:pt>
                <c:pt idx="540">
                  <c:v>25.76014643971952</c:v>
                </c:pt>
                <c:pt idx="541">
                  <c:v>25.772638149833497</c:v>
                </c:pt>
                <c:pt idx="542">
                  <c:v>25.764309695488308</c:v>
                </c:pt>
                <c:pt idx="543">
                  <c:v>25.768473598810132</c:v>
                </c:pt>
                <c:pt idx="544">
                  <c:v>25.76014643971952</c:v>
                </c:pt>
                <c:pt idx="545">
                  <c:v>25.764309695488308</c:v>
                </c:pt>
                <c:pt idx="546">
                  <c:v>25.764309695488308</c:v>
                </c:pt>
                <c:pt idx="547">
                  <c:v>25.780969195579146</c:v>
                </c:pt>
                <c:pt idx="548">
                  <c:v>25.776803348706991</c:v>
                </c:pt>
                <c:pt idx="549">
                  <c:v>25.768473598810132</c:v>
                </c:pt>
                <c:pt idx="550">
                  <c:v>25.780969195579146</c:v>
                </c:pt>
                <c:pt idx="551">
                  <c:v>25.780969195579146</c:v>
                </c:pt>
                <c:pt idx="552">
                  <c:v>25.780969195579146</c:v>
                </c:pt>
                <c:pt idx="553">
                  <c:v>25.793470625673805</c:v>
                </c:pt>
                <c:pt idx="554">
                  <c:v>25.764309695488308</c:v>
                </c:pt>
                <c:pt idx="555">
                  <c:v>25.780969195579146</c:v>
                </c:pt>
                <c:pt idx="556">
                  <c:v>25.772638149833497</c:v>
                </c:pt>
                <c:pt idx="557">
                  <c:v>25.780969195579146</c:v>
                </c:pt>
                <c:pt idx="558">
                  <c:v>25.780969195579146</c:v>
                </c:pt>
                <c:pt idx="559">
                  <c:v>25.776803348706991</c:v>
                </c:pt>
                <c:pt idx="560">
                  <c:v>25.768473598810132</c:v>
                </c:pt>
                <c:pt idx="561">
                  <c:v>25.768473598810132</c:v>
                </c:pt>
                <c:pt idx="562">
                  <c:v>25.768473598810132</c:v>
                </c:pt>
                <c:pt idx="563">
                  <c:v>25.780969195579146</c:v>
                </c:pt>
                <c:pt idx="564">
                  <c:v>25.764309695488308</c:v>
                </c:pt>
                <c:pt idx="565">
                  <c:v>25.789302833913936</c:v>
                </c:pt>
                <c:pt idx="566">
                  <c:v>25.785135690598594</c:v>
                </c:pt>
                <c:pt idx="567">
                  <c:v>25.793470625673805</c:v>
                </c:pt>
                <c:pt idx="568">
                  <c:v>25.789302833913936</c:v>
                </c:pt>
                <c:pt idx="569">
                  <c:v>25.768473598810132</c:v>
                </c:pt>
                <c:pt idx="570">
                  <c:v>25.772638149833497</c:v>
                </c:pt>
                <c:pt idx="571">
                  <c:v>25.772638149833497</c:v>
                </c:pt>
                <c:pt idx="572">
                  <c:v>25.768473598810132</c:v>
                </c:pt>
                <c:pt idx="573">
                  <c:v>25.768473598810132</c:v>
                </c:pt>
                <c:pt idx="574">
                  <c:v>25.772638149833497</c:v>
                </c:pt>
                <c:pt idx="575">
                  <c:v>25.780969195579146</c:v>
                </c:pt>
                <c:pt idx="576">
                  <c:v>25.768473598810132</c:v>
                </c:pt>
                <c:pt idx="577">
                  <c:v>25.768473598810132</c:v>
                </c:pt>
                <c:pt idx="578">
                  <c:v>25.768473598810132</c:v>
                </c:pt>
                <c:pt idx="579">
                  <c:v>25.789302833913936</c:v>
                </c:pt>
                <c:pt idx="580">
                  <c:v>25.76014643971952</c:v>
                </c:pt>
                <c:pt idx="581">
                  <c:v>25.764309695488308</c:v>
                </c:pt>
                <c:pt idx="582">
                  <c:v>25.776803348706991</c:v>
                </c:pt>
                <c:pt idx="583">
                  <c:v>25.768473598810132</c:v>
                </c:pt>
                <c:pt idx="584">
                  <c:v>25.764309695488308</c:v>
                </c:pt>
                <c:pt idx="585">
                  <c:v>25.81014828013177</c:v>
                </c:pt>
                <c:pt idx="586">
                  <c:v>25.789302833913936</c:v>
                </c:pt>
                <c:pt idx="587">
                  <c:v>25.793470625673805</c:v>
                </c:pt>
                <c:pt idx="588">
                  <c:v>25.793470625673805</c:v>
                </c:pt>
                <c:pt idx="589">
                  <c:v>25.793470625673805</c:v>
                </c:pt>
                <c:pt idx="590">
                  <c:v>25.764309695488308</c:v>
                </c:pt>
                <c:pt idx="591">
                  <c:v>25.755983831355252</c:v>
                </c:pt>
                <c:pt idx="592">
                  <c:v>25.743499889204642</c:v>
                </c:pt>
                <c:pt idx="593">
                  <c:v>25.755983831355252</c:v>
                </c:pt>
                <c:pt idx="594">
                  <c:v>25.735180495404975</c:v>
                </c:pt>
                <c:pt idx="595">
                  <c:v>25.755983831355252</c:v>
                </c:pt>
                <c:pt idx="596">
                  <c:v>25.751821870246985</c:v>
                </c:pt>
                <c:pt idx="597">
                  <c:v>25.747660556246288</c:v>
                </c:pt>
                <c:pt idx="598">
                  <c:v>25.755983831355252</c:v>
                </c:pt>
                <c:pt idx="599">
                  <c:v>25.755983831355252</c:v>
                </c:pt>
                <c:pt idx="600">
                  <c:v>25.743499889204642</c:v>
                </c:pt>
                <c:pt idx="601">
                  <c:v>25.739339868973687</c:v>
                </c:pt>
                <c:pt idx="602">
                  <c:v>25.776803348706991</c:v>
                </c:pt>
                <c:pt idx="603">
                  <c:v>25.793470625673805</c:v>
                </c:pt>
                <c:pt idx="604">
                  <c:v>25.764309695488308</c:v>
                </c:pt>
                <c:pt idx="605">
                  <c:v>25.789302833913936</c:v>
                </c:pt>
                <c:pt idx="606">
                  <c:v>25.768473598810132</c:v>
                </c:pt>
                <c:pt idx="607">
                  <c:v>25.76014643971952</c:v>
                </c:pt>
                <c:pt idx="608">
                  <c:v>25.751821870246985</c:v>
                </c:pt>
                <c:pt idx="609">
                  <c:v>25.755983831355252</c:v>
                </c:pt>
                <c:pt idx="610">
                  <c:v>25.764309695488308</c:v>
                </c:pt>
                <c:pt idx="611">
                  <c:v>25.751821870246985</c:v>
                </c:pt>
                <c:pt idx="612">
                  <c:v>25.76014643971952</c:v>
                </c:pt>
                <c:pt idx="613">
                  <c:v>25.764309695488308</c:v>
                </c:pt>
                <c:pt idx="614">
                  <c:v>25.755983831355252</c:v>
                </c:pt>
                <c:pt idx="615">
                  <c:v>25.764309695488308</c:v>
                </c:pt>
                <c:pt idx="616">
                  <c:v>25.751821870246985</c:v>
                </c:pt>
                <c:pt idx="617">
                  <c:v>25.76014643971952</c:v>
                </c:pt>
                <c:pt idx="618">
                  <c:v>25.76014643971952</c:v>
                </c:pt>
                <c:pt idx="619">
                  <c:v>25.751821870246985</c:v>
                </c:pt>
                <c:pt idx="620">
                  <c:v>25.751821870246985</c:v>
                </c:pt>
                <c:pt idx="621">
                  <c:v>25.747660556246288</c:v>
                </c:pt>
                <c:pt idx="622">
                  <c:v>25.751821870246985</c:v>
                </c:pt>
                <c:pt idx="623">
                  <c:v>25.76014643971952</c:v>
                </c:pt>
                <c:pt idx="624">
                  <c:v>25.751821870246985</c:v>
                </c:pt>
                <c:pt idx="625">
                  <c:v>25.76014643971952</c:v>
                </c:pt>
                <c:pt idx="626">
                  <c:v>25.764309695488308</c:v>
                </c:pt>
                <c:pt idx="627">
                  <c:v>25.751821870246985</c:v>
                </c:pt>
                <c:pt idx="628">
                  <c:v>25.76014643971952</c:v>
                </c:pt>
                <c:pt idx="629">
                  <c:v>25.755983831355252</c:v>
                </c:pt>
                <c:pt idx="630">
                  <c:v>25.768473598810132</c:v>
                </c:pt>
                <c:pt idx="631">
                  <c:v>25.764309695488308</c:v>
                </c:pt>
                <c:pt idx="632">
                  <c:v>25.747660556246288</c:v>
                </c:pt>
                <c:pt idx="633">
                  <c:v>25.772638149833497</c:v>
                </c:pt>
                <c:pt idx="634">
                  <c:v>25.755983831355252</c:v>
                </c:pt>
                <c:pt idx="635">
                  <c:v>25.755983831355252</c:v>
                </c:pt>
                <c:pt idx="636">
                  <c:v>25.751821870246985</c:v>
                </c:pt>
                <c:pt idx="637">
                  <c:v>25.776803348706991</c:v>
                </c:pt>
                <c:pt idx="638">
                  <c:v>25.772638149833497</c:v>
                </c:pt>
                <c:pt idx="639">
                  <c:v>25.776803348706991</c:v>
                </c:pt>
                <c:pt idx="640">
                  <c:v>25.751821870246985</c:v>
                </c:pt>
                <c:pt idx="641">
                  <c:v>25.776803348706991</c:v>
                </c:pt>
                <c:pt idx="642">
                  <c:v>25.747660556246288</c:v>
                </c:pt>
                <c:pt idx="643">
                  <c:v>25.764309695488308</c:v>
                </c:pt>
                <c:pt idx="644">
                  <c:v>25.764309695488308</c:v>
                </c:pt>
                <c:pt idx="645">
                  <c:v>25.76014643971952</c:v>
                </c:pt>
                <c:pt idx="646">
                  <c:v>25.772638149833497</c:v>
                </c:pt>
                <c:pt idx="647">
                  <c:v>25.764309695488308</c:v>
                </c:pt>
                <c:pt idx="648">
                  <c:v>25.755983831355252</c:v>
                </c:pt>
                <c:pt idx="649">
                  <c:v>25.76014643971952</c:v>
                </c:pt>
                <c:pt idx="650">
                  <c:v>25.755983831355252</c:v>
                </c:pt>
                <c:pt idx="651">
                  <c:v>25.81014828013177</c:v>
                </c:pt>
                <c:pt idx="652">
                  <c:v>25.751821870246985</c:v>
                </c:pt>
                <c:pt idx="653">
                  <c:v>25.747660556246288</c:v>
                </c:pt>
                <c:pt idx="654">
                  <c:v>25.755983831355252</c:v>
                </c:pt>
                <c:pt idx="655">
                  <c:v>25.751821870246985</c:v>
                </c:pt>
                <c:pt idx="656">
                  <c:v>25.764309695488308</c:v>
                </c:pt>
                <c:pt idx="657">
                  <c:v>25.76014643971952</c:v>
                </c:pt>
                <c:pt idx="658">
                  <c:v>25.785135690598594</c:v>
                </c:pt>
                <c:pt idx="659">
                  <c:v>25.780969195579146</c:v>
                </c:pt>
                <c:pt idx="660">
                  <c:v>25.768473598810132</c:v>
                </c:pt>
                <c:pt idx="661">
                  <c:v>25.780969195579146</c:v>
                </c:pt>
                <c:pt idx="662">
                  <c:v>25.793470625673805</c:v>
                </c:pt>
                <c:pt idx="663">
                  <c:v>25.76014643971952</c:v>
                </c:pt>
                <c:pt idx="664">
                  <c:v>25.776803348706991</c:v>
                </c:pt>
                <c:pt idx="665">
                  <c:v>25.780969195579146</c:v>
                </c:pt>
                <c:pt idx="666">
                  <c:v>25.768473598810132</c:v>
                </c:pt>
                <c:pt idx="667">
                  <c:v>25.755983831355252</c:v>
                </c:pt>
                <c:pt idx="668">
                  <c:v>25.785135690598594</c:v>
                </c:pt>
                <c:pt idx="669">
                  <c:v>25.768473598810132</c:v>
                </c:pt>
                <c:pt idx="670">
                  <c:v>25.768473598810132</c:v>
                </c:pt>
                <c:pt idx="671">
                  <c:v>25.768473598810132</c:v>
                </c:pt>
                <c:pt idx="672">
                  <c:v>25.776803348706991</c:v>
                </c:pt>
                <c:pt idx="673">
                  <c:v>25.751821870246985</c:v>
                </c:pt>
                <c:pt idx="674">
                  <c:v>25.764309695488308</c:v>
                </c:pt>
                <c:pt idx="675">
                  <c:v>25.751821870246985</c:v>
                </c:pt>
                <c:pt idx="676">
                  <c:v>25.747660556246288</c:v>
                </c:pt>
                <c:pt idx="677">
                  <c:v>25.755983831355252</c:v>
                </c:pt>
                <c:pt idx="678">
                  <c:v>25.801808155121691</c:v>
                </c:pt>
                <c:pt idx="679">
                  <c:v>25.801808155121691</c:v>
                </c:pt>
                <c:pt idx="680">
                  <c:v>25.797639066026818</c:v>
                </c:pt>
                <c:pt idx="681">
                  <c:v>25.785135690598594</c:v>
                </c:pt>
                <c:pt idx="682">
                  <c:v>25.789302833913936</c:v>
                </c:pt>
                <c:pt idx="683">
                  <c:v>25.785135690598594</c:v>
                </c:pt>
                <c:pt idx="684">
                  <c:v>25.768473598810132</c:v>
                </c:pt>
                <c:pt idx="685">
                  <c:v>25.772638149833497</c:v>
                </c:pt>
                <c:pt idx="686">
                  <c:v>25.772638149833497</c:v>
                </c:pt>
                <c:pt idx="687">
                  <c:v>25.768473598810132</c:v>
                </c:pt>
                <c:pt idx="688">
                  <c:v>25.789302833913936</c:v>
                </c:pt>
                <c:pt idx="689">
                  <c:v>25.764309695488308</c:v>
                </c:pt>
                <c:pt idx="690">
                  <c:v>25.776803348706991</c:v>
                </c:pt>
                <c:pt idx="691">
                  <c:v>25.768473598810132</c:v>
                </c:pt>
                <c:pt idx="692">
                  <c:v>25.776803348706991</c:v>
                </c:pt>
                <c:pt idx="693">
                  <c:v>25.772638149833497</c:v>
                </c:pt>
                <c:pt idx="694">
                  <c:v>25.768473598810132</c:v>
                </c:pt>
                <c:pt idx="695">
                  <c:v>25.764309695488308</c:v>
                </c:pt>
                <c:pt idx="696">
                  <c:v>25.776803348706991</c:v>
                </c:pt>
                <c:pt idx="697">
                  <c:v>25.76014643971952</c:v>
                </c:pt>
                <c:pt idx="698">
                  <c:v>25.76014643971952</c:v>
                </c:pt>
                <c:pt idx="699">
                  <c:v>25.776803348706991</c:v>
                </c:pt>
                <c:pt idx="700">
                  <c:v>25.768473598810132</c:v>
                </c:pt>
                <c:pt idx="701">
                  <c:v>25.776803348706991</c:v>
                </c:pt>
                <c:pt idx="702">
                  <c:v>25.751821870246985</c:v>
                </c:pt>
                <c:pt idx="703">
                  <c:v>25.776803348706991</c:v>
                </c:pt>
                <c:pt idx="704">
                  <c:v>25.755983831355252</c:v>
                </c:pt>
                <c:pt idx="705">
                  <c:v>25.789302833913936</c:v>
                </c:pt>
                <c:pt idx="706">
                  <c:v>25.780969195579146</c:v>
                </c:pt>
                <c:pt idx="707">
                  <c:v>25.793470625673805</c:v>
                </c:pt>
                <c:pt idx="708">
                  <c:v>25.768473598810132</c:v>
                </c:pt>
                <c:pt idx="709">
                  <c:v>25.780969195579146</c:v>
                </c:pt>
                <c:pt idx="710">
                  <c:v>25.772638149833497</c:v>
                </c:pt>
                <c:pt idx="711">
                  <c:v>25.776803348706991</c:v>
                </c:pt>
                <c:pt idx="712">
                  <c:v>25.789302833913936</c:v>
                </c:pt>
                <c:pt idx="713">
                  <c:v>25.739339868973687</c:v>
                </c:pt>
                <c:pt idx="714">
                  <c:v>25.776803348706991</c:v>
                </c:pt>
                <c:pt idx="715">
                  <c:v>25.780969195579146</c:v>
                </c:pt>
                <c:pt idx="716">
                  <c:v>25.780969195579146</c:v>
                </c:pt>
                <c:pt idx="717">
                  <c:v>25.776803348706991</c:v>
                </c:pt>
                <c:pt idx="718">
                  <c:v>25.776803348706991</c:v>
                </c:pt>
                <c:pt idx="719">
                  <c:v>25.76014643971952</c:v>
                </c:pt>
                <c:pt idx="720">
                  <c:v>25.780969195579146</c:v>
                </c:pt>
                <c:pt idx="721">
                  <c:v>25.772638149833497</c:v>
                </c:pt>
                <c:pt idx="722">
                  <c:v>25.772638149833497</c:v>
                </c:pt>
                <c:pt idx="723">
                  <c:v>25.776803348706991</c:v>
                </c:pt>
                <c:pt idx="724">
                  <c:v>25.768473598810132</c:v>
                </c:pt>
                <c:pt idx="725">
                  <c:v>25.772638149833497</c:v>
                </c:pt>
                <c:pt idx="726">
                  <c:v>25.772638149833497</c:v>
                </c:pt>
                <c:pt idx="727">
                  <c:v>25.776803348706991</c:v>
                </c:pt>
                <c:pt idx="728">
                  <c:v>25.789302833913936</c:v>
                </c:pt>
                <c:pt idx="729">
                  <c:v>25.789302833913936</c:v>
                </c:pt>
                <c:pt idx="730">
                  <c:v>25.789302833913936</c:v>
                </c:pt>
                <c:pt idx="731">
                  <c:v>25.764309695488308</c:v>
                </c:pt>
                <c:pt idx="732">
                  <c:v>25.768473598810132</c:v>
                </c:pt>
                <c:pt idx="733">
                  <c:v>25.793470625673805</c:v>
                </c:pt>
                <c:pt idx="734">
                  <c:v>25.776803348706991</c:v>
                </c:pt>
                <c:pt idx="735">
                  <c:v>25.797639066026818</c:v>
                </c:pt>
                <c:pt idx="736">
                  <c:v>25.776803348706991</c:v>
                </c:pt>
                <c:pt idx="737">
                  <c:v>25.780969195579146</c:v>
                </c:pt>
                <c:pt idx="738">
                  <c:v>25.755983831355252</c:v>
                </c:pt>
                <c:pt idx="739">
                  <c:v>25.785135690598594</c:v>
                </c:pt>
                <c:pt idx="740">
                  <c:v>25.776803348706991</c:v>
                </c:pt>
                <c:pt idx="741">
                  <c:v>25.772638149833497</c:v>
                </c:pt>
                <c:pt idx="742">
                  <c:v>25.764309695488308</c:v>
                </c:pt>
                <c:pt idx="743">
                  <c:v>25.764309695488308</c:v>
                </c:pt>
                <c:pt idx="744">
                  <c:v>25.785135690598594</c:v>
                </c:pt>
                <c:pt idx="745">
                  <c:v>25.789302833913936</c:v>
                </c:pt>
                <c:pt idx="746">
                  <c:v>25.780969195579146</c:v>
                </c:pt>
                <c:pt idx="747">
                  <c:v>25.755983831355252</c:v>
                </c:pt>
                <c:pt idx="748">
                  <c:v>25.772638149833497</c:v>
                </c:pt>
                <c:pt idx="749">
                  <c:v>25.764309695488308</c:v>
                </c:pt>
                <c:pt idx="750">
                  <c:v>25.726863687660696</c:v>
                </c:pt>
                <c:pt idx="751">
                  <c:v>25.772638149833497</c:v>
                </c:pt>
                <c:pt idx="752">
                  <c:v>25.772638149833497</c:v>
                </c:pt>
                <c:pt idx="753">
                  <c:v>25.776803348706991</c:v>
                </c:pt>
                <c:pt idx="754">
                  <c:v>25.755983831355252</c:v>
                </c:pt>
                <c:pt idx="755">
                  <c:v>25.776803348706991</c:v>
                </c:pt>
                <c:pt idx="756">
                  <c:v>25.797639066026818</c:v>
                </c:pt>
                <c:pt idx="757">
                  <c:v>25.801808155121691</c:v>
                </c:pt>
                <c:pt idx="758">
                  <c:v>25.81014828013177</c:v>
                </c:pt>
                <c:pt idx="759">
                  <c:v>25.805977893107112</c:v>
                </c:pt>
                <c:pt idx="760">
                  <c:v>25.814319316344424</c:v>
                </c:pt>
                <c:pt idx="761">
                  <c:v>25.776803348706991</c:v>
                </c:pt>
                <c:pt idx="762">
                  <c:v>25.81014828013177</c:v>
                </c:pt>
                <c:pt idx="763">
                  <c:v>25.805977893107112</c:v>
                </c:pt>
                <c:pt idx="764">
                  <c:v>25.814319316344424</c:v>
                </c:pt>
                <c:pt idx="765">
                  <c:v>25.801808155121691</c:v>
                </c:pt>
                <c:pt idx="766">
                  <c:v>25.793470625673805</c:v>
                </c:pt>
                <c:pt idx="767">
                  <c:v>25.801808155121691</c:v>
                </c:pt>
                <c:pt idx="768">
                  <c:v>25.785135690598594</c:v>
                </c:pt>
                <c:pt idx="769">
                  <c:v>25.785135690598594</c:v>
                </c:pt>
                <c:pt idx="770">
                  <c:v>25.831009956050025</c:v>
                </c:pt>
                <c:pt idx="771">
                  <c:v>25.793470625673805</c:v>
                </c:pt>
                <c:pt idx="772">
                  <c:v>25.789302833913936</c:v>
                </c:pt>
                <c:pt idx="773">
                  <c:v>25.797639066026818</c:v>
                </c:pt>
                <c:pt idx="774">
                  <c:v>25.797639066026818</c:v>
                </c:pt>
                <c:pt idx="775">
                  <c:v>25.805977893107112</c:v>
                </c:pt>
                <c:pt idx="776">
                  <c:v>25.785135690598594</c:v>
                </c:pt>
                <c:pt idx="777">
                  <c:v>25.789302833913936</c:v>
                </c:pt>
                <c:pt idx="778">
                  <c:v>25.785135690598594</c:v>
                </c:pt>
                <c:pt idx="779">
                  <c:v>25.785135690598594</c:v>
                </c:pt>
                <c:pt idx="780">
                  <c:v>25.772638149833497</c:v>
                </c:pt>
                <c:pt idx="781">
                  <c:v>25.789302833913936</c:v>
                </c:pt>
                <c:pt idx="782">
                  <c:v>25.793470625673805</c:v>
                </c:pt>
                <c:pt idx="783">
                  <c:v>25.780969195579146</c:v>
                </c:pt>
                <c:pt idx="784">
                  <c:v>25.789302833913936</c:v>
                </c:pt>
                <c:pt idx="785">
                  <c:v>25.785135690598594</c:v>
                </c:pt>
                <c:pt idx="786">
                  <c:v>25.81014828013177</c:v>
                </c:pt>
                <c:pt idx="787">
                  <c:v>25.789302833913936</c:v>
                </c:pt>
                <c:pt idx="788">
                  <c:v>25.797639066026818</c:v>
                </c:pt>
                <c:pt idx="789">
                  <c:v>25.805977893107112</c:v>
                </c:pt>
                <c:pt idx="790">
                  <c:v>25.785135690598594</c:v>
                </c:pt>
                <c:pt idx="791">
                  <c:v>25.789302833913936</c:v>
                </c:pt>
                <c:pt idx="792">
                  <c:v>25.805977893107112</c:v>
                </c:pt>
                <c:pt idx="793">
                  <c:v>25.780969195579146</c:v>
                </c:pt>
                <c:pt idx="794">
                  <c:v>25.785135690598594</c:v>
                </c:pt>
                <c:pt idx="795">
                  <c:v>25.785135690598594</c:v>
                </c:pt>
                <c:pt idx="796">
                  <c:v>25.776803348706991</c:v>
                </c:pt>
                <c:pt idx="797">
                  <c:v>25.785135690598594</c:v>
                </c:pt>
                <c:pt idx="798">
                  <c:v>25.801808155121691</c:v>
                </c:pt>
                <c:pt idx="799">
                  <c:v>25.780969195579146</c:v>
                </c:pt>
                <c:pt idx="800">
                  <c:v>25.776803348706991</c:v>
                </c:pt>
                <c:pt idx="801">
                  <c:v>25.797639066026818</c:v>
                </c:pt>
                <c:pt idx="802">
                  <c:v>25.814319316344424</c:v>
                </c:pt>
                <c:pt idx="803">
                  <c:v>25.776803348706991</c:v>
                </c:pt>
                <c:pt idx="804">
                  <c:v>25.814319316344424</c:v>
                </c:pt>
                <c:pt idx="805">
                  <c:v>25.793470625673805</c:v>
                </c:pt>
                <c:pt idx="806">
                  <c:v>25.801808155121691</c:v>
                </c:pt>
                <c:pt idx="807">
                  <c:v>25.776803348706991</c:v>
                </c:pt>
                <c:pt idx="808">
                  <c:v>25.780969195579146</c:v>
                </c:pt>
                <c:pt idx="809">
                  <c:v>25.797639066026818</c:v>
                </c:pt>
                <c:pt idx="810">
                  <c:v>25.789302833913936</c:v>
                </c:pt>
                <c:pt idx="811">
                  <c:v>25.81014828013177</c:v>
                </c:pt>
                <c:pt idx="812">
                  <c:v>25.780969195579146</c:v>
                </c:pt>
                <c:pt idx="813">
                  <c:v>25.805977893107112</c:v>
                </c:pt>
                <c:pt idx="814">
                  <c:v>25.814319316344424</c:v>
                </c:pt>
                <c:pt idx="815">
                  <c:v>25.81014828013177</c:v>
                </c:pt>
                <c:pt idx="816">
                  <c:v>25.780969195579146</c:v>
                </c:pt>
                <c:pt idx="817">
                  <c:v>25.789302833913936</c:v>
                </c:pt>
                <c:pt idx="818">
                  <c:v>25.780969195579146</c:v>
                </c:pt>
                <c:pt idx="819">
                  <c:v>25.776803348706991</c:v>
                </c:pt>
                <c:pt idx="820">
                  <c:v>25.789302833913936</c:v>
                </c:pt>
                <c:pt idx="821">
                  <c:v>25.776803348706991</c:v>
                </c:pt>
                <c:pt idx="822">
                  <c:v>25.789302833913936</c:v>
                </c:pt>
                <c:pt idx="823">
                  <c:v>25.789302833913936</c:v>
                </c:pt>
                <c:pt idx="824">
                  <c:v>25.789302833913936</c:v>
                </c:pt>
                <c:pt idx="825">
                  <c:v>25.785135690598594</c:v>
                </c:pt>
                <c:pt idx="826">
                  <c:v>25.785135690598594</c:v>
                </c:pt>
                <c:pt idx="827">
                  <c:v>25.768473598810132</c:v>
                </c:pt>
                <c:pt idx="828">
                  <c:v>25.776803348706991</c:v>
                </c:pt>
                <c:pt idx="829">
                  <c:v>25.72270625318842</c:v>
                </c:pt>
                <c:pt idx="830">
                  <c:v>25.706082974504071</c:v>
                </c:pt>
                <c:pt idx="831">
                  <c:v>25.701928768892728</c:v>
                </c:pt>
                <c:pt idx="832">
                  <c:v>25.701928768892728</c:v>
                </c:pt>
                <c:pt idx="833">
                  <c:v>25.718549464784928</c:v>
                </c:pt>
                <c:pt idx="834">
                  <c:v>25.718549464784928</c:v>
                </c:pt>
                <c:pt idx="835">
                  <c:v>25.706082974504071</c:v>
                </c:pt>
                <c:pt idx="836">
                  <c:v>25.710237825591022</c:v>
                </c:pt>
                <c:pt idx="837">
                  <c:v>25.710237825591022</c:v>
                </c:pt>
                <c:pt idx="838">
                  <c:v>25.706082974504071</c:v>
                </c:pt>
                <c:pt idx="839">
                  <c:v>25.718549464784928</c:v>
                </c:pt>
                <c:pt idx="840">
                  <c:v>25.726863687660696</c:v>
                </c:pt>
                <c:pt idx="841">
                  <c:v>25.743499889204642</c:v>
                </c:pt>
                <c:pt idx="842">
                  <c:v>25.735180495404975</c:v>
                </c:pt>
                <c:pt idx="843">
                  <c:v>25.735180495404975</c:v>
                </c:pt>
                <c:pt idx="844">
                  <c:v>25.739339868973687</c:v>
                </c:pt>
                <c:pt idx="845">
                  <c:v>25.743499889204642</c:v>
                </c:pt>
                <c:pt idx="846">
                  <c:v>25.772638149833497</c:v>
                </c:pt>
                <c:pt idx="847">
                  <c:v>25.801808155121691</c:v>
                </c:pt>
                <c:pt idx="848">
                  <c:v>25.793470625673805</c:v>
                </c:pt>
                <c:pt idx="849">
                  <c:v>25.797639066026818</c:v>
                </c:pt>
                <c:pt idx="850">
                  <c:v>25.789302833913936</c:v>
                </c:pt>
                <c:pt idx="851">
                  <c:v>25.805977893107112</c:v>
                </c:pt>
                <c:pt idx="852">
                  <c:v>25.88532640193533</c:v>
                </c:pt>
                <c:pt idx="853">
                  <c:v>25.876962863288398</c:v>
                </c:pt>
                <c:pt idx="854">
                  <c:v>25.764309695488308</c:v>
                </c:pt>
                <c:pt idx="855">
                  <c:v>25.764309695488308</c:v>
                </c:pt>
                <c:pt idx="856">
                  <c:v>25.793470625673805</c:v>
                </c:pt>
                <c:pt idx="857">
                  <c:v>25.764309695488308</c:v>
                </c:pt>
                <c:pt idx="858">
                  <c:v>25.776803348706991</c:v>
                </c:pt>
                <c:pt idx="859">
                  <c:v>25.780969195579146</c:v>
                </c:pt>
                <c:pt idx="860">
                  <c:v>25.776803348706991</c:v>
                </c:pt>
                <c:pt idx="861">
                  <c:v>25.764309695488308</c:v>
                </c:pt>
                <c:pt idx="862">
                  <c:v>25.772638149833497</c:v>
                </c:pt>
                <c:pt idx="863">
                  <c:v>25.789302833913936</c:v>
                </c:pt>
                <c:pt idx="864">
                  <c:v>25.814319316344424</c:v>
                </c:pt>
                <c:pt idx="865">
                  <c:v>25.814319316344424</c:v>
                </c:pt>
                <c:pt idx="866">
                  <c:v>25.805977893107112</c:v>
                </c:pt>
                <c:pt idx="867">
                  <c:v>25.805977893107112</c:v>
                </c:pt>
                <c:pt idx="868">
                  <c:v>25.797639066026818</c:v>
                </c:pt>
                <c:pt idx="869">
                  <c:v>25.793470625673805</c:v>
                </c:pt>
                <c:pt idx="870">
                  <c:v>25.793470625673805</c:v>
                </c:pt>
                <c:pt idx="871">
                  <c:v>25.797639066026818</c:v>
                </c:pt>
                <c:pt idx="872">
                  <c:v>25.780969195579146</c:v>
                </c:pt>
                <c:pt idx="873">
                  <c:v>25.76014643971952</c:v>
                </c:pt>
                <c:pt idx="874">
                  <c:v>25.76014643971952</c:v>
                </c:pt>
                <c:pt idx="875">
                  <c:v>25.76014643971952</c:v>
                </c:pt>
                <c:pt idx="876">
                  <c:v>25.76014643971952</c:v>
                </c:pt>
                <c:pt idx="877">
                  <c:v>25.764309695488308</c:v>
                </c:pt>
                <c:pt idx="878">
                  <c:v>25.785135690598594</c:v>
                </c:pt>
                <c:pt idx="879">
                  <c:v>25.785135690598594</c:v>
                </c:pt>
                <c:pt idx="880">
                  <c:v>25.81014828013177</c:v>
                </c:pt>
                <c:pt idx="881">
                  <c:v>25.785135690598594</c:v>
                </c:pt>
                <c:pt idx="882">
                  <c:v>25.831009956050025</c:v>
                </c:pt>
                <c:pt idx="883">
                  <c:v>25.805977893107112</c:v>
                </c:pt>
                <c:pt idx="884">
                  <c:v>25.785135690598594</c:v>
                </c:pt>
                <c:pt idx="885">
                  <c:v>25.789302833913936</c:v>
                </c:pt>
                <c:pt idx="886">
                  <c:v>25.801808155121691</c:v>
                </c:pt>
                <c:pt idx="887">
                  <c:v>25.801808155121691</c:v>
                </c:pt>
                <c:pt idx="888">
                  <c:v>25.780969195579146</c:v>
                </c:pt>
                <c:pt idx="889">
                  <c:v>25.793470625673805</c:v>
                </c:pt>
                <c:pt idx="890">
                  <c:v>25.793470625673805</c:v>
                </c:pt>
                <c:pt idx="891">
                  <c:v>25.793470625673805</c:v>
                </c:pt>
                <c:pt idx="892">
                  <c:v>25.793470625673805</c:v>
                </c:pt>
                <c:pt idx="893">
                  <c:v>25.785135690598594</c:v>
                </c:pt>
                <c:pt idx="894">
                  <c:v>25.814319316344424</c:v>
                </c:pt>
                <c:pt idx="895">
                  <c:v>25.776803348706991</c:v>
                </c:pt>
                <c:pt idx="896">
                  <c:v>25.780969195579146</c:v>
                </c:pt>
                <c:pt idx="897">
                  <c:v>25.780969195579146</c:v>
                </c:pt>
                <c:pt idx="898">
                  <c:v>25.785135690598594</c:v>
                </c:pt>
                <c:pt idx="899">
                  <c:v>25.785135690598594</c:v>
                </c:pt>
                <c:pt idx="900">
                  <c:v>25.797639066026818</c:v>
                </c:pt>
                <c:pt idx="901">
                  <c:v>25.776803348706991</c:v>
                </c:pt>
                <c:pt idx="902">
                  <c:v>25.789302833913936</c:v>
                </c:pt>
                <c:pt idx="903">
                  <c:v>25.785135690598594</c:v>
                </c:pt>
                <c:pt idx="904">
                  <c:v>25.785135690598594</c:v>
                </c:pt>
                <c:pt idx="905">
                  <c:v>25.805977893107112</c:v>
                </c:pt>
                <c:pt idx="906">
                  <c:v>25.785135690598594</c:v>
                </c:pt>
                <c:pt idx="907">
                  <c:v>25.793470625673805</c:v>
                </c:pt>
                <c:pt idx="908">
                  <c:v>25.793470625673805</c:v>
                </c:pt>
                <c:pt idx="909">
                  <c:v>25.797639066026818</c:v>
                </c:pt>
                <c:pt idx="910">
                  <c:v>25.789302833913936</c:v>
                </c:pt>
                <c:pt idx="911">
                  <c:v>25.814319316344424</c:v>
                </c:pt>
                <c:pt idx="912">
                  <c:v>25.81014828013177</c:v>
                </c:pt>
                <c:pt idx="913">
                  <c:v>25.814319316344424</c:v>
                </c:pt>
                <c:pt idx="914">
                  <c:v>25.797639066026818</c:v>
                </c:pt>
                <c:pt idx="915">
                  <c:v>25.785135690598594</c:v>
                </c:pt>
                <c:pt idx="916">
                  <c:v>25.789302833913936</c:v>
                </c:pt>
                <c:pt idx="917">
                  <c:v>25.785135690598594</c:v>
                </c:pt>
                <c:pt idx="918">
                  <c:v>25.801808155121691</c:v>
                </c:pt>
                <c:pt idx="919">
                  <c:v>25.776803348706991</c:v>
                </c:pt>
                <c:pt idx="920">
                  <c:v>25.805977893107112</c:v>
                </c:pt>
                <c:pt idx="921">
                  <c:v>25.789302833913936</c:v>
                </c:pt>
                <c:pt idx="922">
                  <c:v>25.785135690598594</c:v>
                </c:pt>
                <c:pt idx="923">
                  <c:v>25.780969195579146</c:v>
                </c:pt>
                <c:pt idx="924">
                  <c:v>25.793470625673805</c:v>
                </c:pt>
                <c:pt idx="925">
                  <c:v>25.785135690598594</c:v>
                </c:pt>
                <c:pt idx="926">
                  <c:v>25.797639066026818</c:v>
                </c:pt>
                <c:pt idx="927">
                  <c:v>25.797639066026818</c:v>
                </c:pt>
                <c:pt idx="928">
                  <c:v>25.793470625673805</c:v>
                </c:pt>
                <c:pt idx="929">
                  <c:v>25.814319316344424</c:v>
                </c:pt>
                <c:pt idx="930">
                  <c:v>25.81014828013177</c:v>
                </c:pt>
                <c:pt idx="931">
                  <c:v>25.793470625673805</c:v>
                </c:pt>
                <c:pt idx="932">
                  <c:v>25.805977893107112</c:v>
                </c:pt>
                <c:pt idx="933">
                  <c:v>25.822663336928642</c:v>
                </c:pt>
                <c:pt idx="934">
                  <c:v>25.826836321597781</c:v>
                </c:pt>
                <c:pt idx="935">
                  <c:v>25.826836321597781</c:v>
                </c:pt>
                <c:pt idx="936">
                  <c:v>25.801808155121691</c:v>
                </c:pt>
                <c:pt idx="937">
                  <c:v>25.801808155121691</c:v>
                </c:pt>
                <c:pt idx="938">
                  <c:v>25.814319316344424</c:v>
                </c:pt>
                <c:pt idx="939">
                  <c:v>25.793470625673805</c:v>
                </c:pt>
                <c:pt idx="940">
                  <c:v>25.822663336928642</c:v>
                </c:pt>
                <c:pt idx="941">
                  <c:v>25.81014828013177</c:v>
                </c:pt>
                <c:pt idx="942">
                  <c:v>25.805977893107112</c:v>
                </c:pt>
                <c:pt idx="943">
                  <c:v>25.797639066026818</c:v>
                </c:pt>
                <c:pt idx="944">
                  <c:v>25.814319316344424</c:v>
                </c:pt>
                <c:pt idx="945">
                  <c:v>25.801808155121691</c:v>
                </c:pt>
                <c:pt idx="946">
                  <c:v>25.793470625673805</c:v>
                </c:pt>
                <c:pt idx="947">
                  <c:v>25.789302833913936</c:v>
                </c:pt>
                <c:pt idx="948">
                  <c:v>25.797639066026818</c:v>
                </c:pt>
                <c:pt idx="949">
                  <c:v>25.805977893107112</c:v>
                </c:pt>
                <c:pt idx="950">
                  <c:v>25.793470625673805</c:v>
                </c:pt>
                <c:pt idx="951">
                  <c:v>25.780969195579146</c:v>
                </c:pt>
                <c:pt idx="952">
                  <c:v>25.814319316344424</c:v>
                </c:pt>
                <c:pt idx="953">
                  <c:v>25.818491001893776</c:v>
                </c:pt>
                <c:pt idx="954">
                  <c:v>25.801808155121691</c:v>
                </c:pt>
                <c:pt idx="955">
                  <c:v>25.814319316344424</c:v>
                </c:pt>
                <c:pt idx="956">
                  <c:v>25.793470625673805</c:v>
                </c:pt>
                <c:pt idx="957">
                  <c:v>25.793470625673805</c:v>
                </c:pt>
                <c:pt idx="958">
                  <c:v>25.818491001893776</c:v>
                </c:pt>
                <c:pt idx="959">
                  <c:v>25.780969195579146</c:v>
                </c:pt>
                <c:pt idx="960">
                  <c:v>25.814319316344424</c:v>
                </c:pt>
                <c:pt idx="961">
                  <c:v>25.793470625673805</c:v>
                </c:pt>
                <c:pt idx="962">
                  <c:v>25.776803348706991</c:v>
                </c:pt>
                <c:pt idx="963">
                  <c:v>25.718549464784928</c:v>
                </c:pt>
                <c:pt idx="964">
                  <c:v>25.72270625318842</c:v>
                </c:pt>
                <c:pt idx="965">
                  <c:v>25.72270625318842</c:v>
                </c:pt>
                <c:pt idx="966">
                  <c:v>25.747660556246288</c:v>
                </c:pt>
                <c:pt idx="967">
                  <c:v>25.768473598810132</c:v>
                </c:pt>
                <c:pt idx="968">
                  <c:v>25.785135690598594</c:v>
                </c:pt>
                <c:pt idx="969">
                  <c:v>25.768473598810132</c:v>
                </c:pt>
                <c:pt idx="970">
                  <c:v>25.755983831355252</c:v>
                </c:pt>
                <c:pt idx="971">
                  <c:v>25.755983831355252</c:v>
                </c:pt>
                <c:pt idx="972">
                  <c:v>25.751821870246985</c:v>
                </c:pt>
                <c:pt idx="973">
                  <c:v>25.764309695488308</c:v>
                </c:pt>
                <c:pt idx="974">
                  <c:v>25.785135690598594</c:v>
                </c:pt>
                <c:pt idx="975">
                  <c:v>25.789302833913936</c:v>
                </c:pt>
                <c:pt idx="976">
                  <c:v>25.81014828013177</c:v>
                </c:pt>
                <c:pt idx="977">
                  <c:v>25.785135690598594</c:v>
                </c:pt>
                <c:pt idx="978">
                  <c:v>25.797639066026818</c:v>
                </c:pt>
                <c:pt idx="979">
                  <c:v>25.780969195579146</c:v>
                </c:pt>
                <c:pt idx="980">
                  <c:v>25.755983831355252</c:v>
                </c:pt>
                <c:pt idx="981">
                  <c:v>25.747660556246288</c:v>
                </c:pt>
                <c:pt idx="982">
                  <c:v>25.751821870246985</c:v>
                </c:pt>
                <c:pt idx="983">
                  <c:v>25.76014643971952</c:v>
                </c:pt>
                <c:pt idx="984">
                  <c:v>25.768473598810132</c:v>
                </c:pt>
                <c:pt idx="985">
                  <c:v>25.743499889204642</c:v>
                </c:pt>
                <c:pt idx="986">
                  <c:v>25.76014643971952</c:v>
                </c:pt>
                <c:pt idx="987">
                  <c:v>25.755983831355252</c:v>
                </c:pt>
                <c:pt idx="988">
                  <c:v>25.755983831355252</c:v>
                </c:pt>
                <c:pt idx="989">
                  <c:v>25.751821870246985</c:v>
                </c:pt>
                <c:pt idx="990">
                  <c:v>25.751821870246985</c:v>
                </c:pt>
                <c:pt idx="991">
                  <c:v>25.755983831355252</c:v>
                </c:pt>
                <c:pt idx="992">
                  <c:v>25.76014643971952</c:v>
                </c:pt>
                <c:pt idx="993">
                  <c:v>25.755983831355252</c:v>
                </c:pt>
                <c:pt idx="994">
                  <c:v>25.751821870246985</c:v>
                </c:pt>
                <c:pt idx="995">
                  <c:v>25.743499889204642</c:v>
                </c:pt>
                <c:pt idx="996">
                  <c:v>25.76014643971952</c:v>
                </c:pt>
                <c:pt idx="997">
                  <c:v>25.731021768350104</c:v>
                </c:pt>
                <c:pt idx="998">
                  <c:v>25.726863687660696</c:v>
                </c:pt>
                <c:pt idx="999">
                  <c:v>25.706082974504071</c:v>
                </c:pt>
                <c:pt idx="1000">
                  <c:v>25.701928768892728</c:v>
                </c:pt>
                <c:pt idx="1001">
                  <c:v>25.706082974504071</c:v>
                </c:pt>
                <c:pt idx="1002">
                  <c:v>25.72270625318842</c:v>
                </c:pt>
                <c:pt idx="1003">
                  <c:v>25.739339868973687</c:v>
                </c:pt>
                <c:pt idx="1004">
                  <c:v>25.72270625318842</c:v>
                </c:pt>
                <c:pt idx="1005">
                  <c:v>25.764309695488308</c:v>
                </c:pt>
                <c:pt idx="1006">
                  <c:v>25.731021768350104</c:v>
                </c:pt>
                <c:pt idx="1007">
                  <c:v>25.747660556246288</c:v>
                </c:pt>
                <c:pt idx="1008">
                  <c:v>25.747660556246288</c:v>
                </c:pt>
                <c:pt idx="1009">
                  <c:v>25.755983831355252</c:v>
                </c:pt>
                <c:pt idx="1010">
                  <c:v>25.755983831355252</c:v>
                </c:pt>
                <c:pt idx="1011">
                  <c:v>25.780969195579146</c:v>
                </c:pt>
                <c:pt idx="1012">
                  <c:v>25.755983831355252</c:v>
                </c:pt>
                <c:pt idx="1013">
                  <c:v>25.755983831355252</c:v>
                </c:pt>
                <c:pt idx="1014">
                  <c:v>25.764309695488308</c:v>
                </c:pt>
                <c:pt idx="1015">
                  <c:v>25.764309695488308</c:v>
                </c:pt>
                <c:pt idx="1016">
                  <c:v>25.751821870246985</c:v>
                </c:pt>
                <c:pt idx="1017">
                  <c:v>25.743499889204642</c:v>
                </c:pt>
                <c:pt idx="1018">
                  <c:v>25.751821870246985</c:v>
                </c:pt>
                <c:pt idx="1019">
                  <c:v>25.785135690598594</c:v>
                </c:pt>
                <c:pt idx="1020">
                  <c:v>25.772638149833497</c:v>
                </c:pt>
                <c:pt idx="1021">
                  <c:v>25.776803348706991</c:v>
                </c:pt>
                <c:pt idx="1022">
                  <c:v>25.751821870246985</c:v>
                </c:pt>
                <c:pt idx="1023">
                  <c:v>25.768473598810132</c:v>
                </c:pt>
                <c:pt idx="1024">
                  <c:v>25.755983831355252</c:v>
                </c:pt>
                <c:pt idx="1025">
                  <c:v>25.751821870246985</c:v>
                </c:pt>
                <c:pt idx="1026">
                  <c:v>25.751821870246985</c:v>
                </c:pt>
                <c:pt idx="1027">
                  <c:v>25.755983831355252</c:v>
                </c:pt>
                <c:pt idx="1028">
                  <c:v>25.751821870246985</c:v>
                </c:pt>
                <c:pt idx="1029">
                  <c:v>25.772638149833497</c:v>
                </c:pt>
                <c:pt idx="1030">
                  <c:v>25.772638149833497</c:v>
                </c:pt>
                <c:pt idx="1031">
                  <c:v>25.789302833913936</c:v>
                </c:pt>
                <c:pt idx="1032">
                  <c:v>25.764309695488308</c:v>
                </c:pt>
                <c:pt idx="1033">
                  <c:v>25.785135690598594</c:v>
                </c:pt>
                <c:pt idx="1034">
                  <c:v>25.768473598810132</c:v>
                </c:pt>
                <c:pt idx="1035">
                  <c:v>25.801808155121691</c:v>
                </c:pt>
                <c:pt idx="1036">
                  <c:v>25.76014643971952</c:v>
                </c:pt>
                <c:pt idx="1037">
                  <c:v>25.801808155121691</c:v>
                </c:pt>
                <c:pt idx="1038">
                  <c:v>25.785135690598594</c:v>
                </c:pt>
                <c:pt idx="1039">
                  <c:v>25.789302833913936</c:v>
                </c:pt>
                <c:pt idx="1040">
                  <c:v>25.768473598810132</c:v>
                </c:pt>
                <c:pt idx="1041">
                  <c:v>25.76014643971952</c:v>
                </c:pt>
                <c:pt idx="1042">
                  <c:v>25.772638149833497</c:v>
                </c:pt>
                <c:pt idx="1043">
                  <c:v>25.764309695488308</c:v>
                </c:pt>
                <c:pt idx="1044">
                  <c:v>25.768473598810132</c:v>
                </c:pt>
                <c:pt idx="1045">
                  <c:v>25.755983831355252</c:v>
                </c:pt>
                <c:pt idx="1046">
                  <c:v>25.776803348706991</c:v>
                </c:pt>
                <c:pt idx="1047">
                  <c:v>25.776803348706991</c:v>
                </c:pt>
                <c:pt idx="1048">
                  <c:v>25.764309695488308</c:v>
                </c:pt>
                <c:pt idx="1049">
                  <c:v>25.776803348706991</c:v>
                </c:pt>
                <c:pt idx="1050">
                  <c:v>25.764309695488308</c:v>
                </c:pt>
                <c:pt idx="1051">
                  <c:v>25.76014643971952</c:v>
                </c:pt>
                <c:pt idx="1052">
                  <c:v>25.780969195579146</c:v>
                </c:pt>
                <c:pt idx="1053">
                  <c:v>25.768473598810132</c:v>
                </c:pt>
                <c:pt idx="1054">
                  <c:v>25.755983831355252</c:v>
                </c:pt>
                <c:pt idx="1055">
                  <c:v>25.772638149833497</c:v>
                </c:pt>
                <c:pt idx="1056">
                  <c:v>25.780969195579146</c:v>
                </c:pt>
                <c:pt idx="1057">
                  <c:v>25.785135690598594</c:v>
                </c:pt>
                <c:pt idx="1058">
                  <c:v>25.772638149833497</c:v>
                </c:pt>
                <c:pt idx="1059">
                  <c:v>25.751821870246985</c:v>
                </c:pt>
                <c:pt idx="1060">
                  <c:v>25.780969195579146</c:v>
                </c:pt>
                <c:pt idx="1061">
                  <c:v>25.772638149833497</c:v>
                </c:pt>
                <c:pt idx="1062">
                  <c:v>25.785135690598594</c:v>
                </c:pt>
                <c:pt idx="1063">
                  <c:v>25.764309695488308</c:v>
                </c:pt>
                <c:pt idx="1064">
                  <c:v>25.789302833913936</c:v>
                </c:pt>
                <c:pt idx="1065">
                  <c:v>25.747660556246288</c:v>
                </c:pt>
                <c:pt idx="1066">
                  <c:v>25.747660556246288</c:v>
                </c:pt>
                <c:pt idx="1067">
                  <c:v>25.776803348706991</c:v>
                </c:pt>
                <c:pt idx="1068">
                  <c:v>25.755983831355252</c:v>
                </c:pt>
                <c:pt idx="1069">
                  <c:v>25.755983831355252</c:v>
                </c:pt>
                <c:pt idx="1070">
                  <c:v>25.76014643971952</c:v>
                </c:pt>
                <c:pt idx="1071">
                  <c:v>25.735180495404975</c:v>
                </c:pt>
                <c:pt idx="1072">
                  <c:v>25.735180495404975</c:v>
                </c:pt>
                <c:pt idx="1073">
                  <c:v>25.747660556246288</c:v>
                </c:pt>
                <c:pt idx="1074">
                  <c:v>25.751821870246985</c:v>
                </c:pt>
                <c:pt idx="1075">
                  <c:v>25.755983831355252</c:v>
                </c:pt>
                <c:pt idx="1076">
                  <c:v>25.764309695488308</c:v>
                </c:pt>
                <c:pt idx="1077">
                  <c:v>25.785135690598594</c:v>
                </c:pt>
                <c:pt idx="1078">
                  <c:v>25.751821870246985</c:v>
                </c:pt>
                <c:pt idx="1079">
                  <c:v>25.772638149833497</c:v>
                </c:pt>
                <c:pt idx="1080">
                  <c:v>25.772638149833497</c:v>
                </c:pt>
                <c:pt idx="1081">
                  <c:v>25.768473598810132</c:v>
                </c:pt>
                <c:pt idx="1082">
                  <c:v>25.768473598810132</c:v>
                </c:pt>
                <c:pt idx="1083">
                  <c:v>25.776803348706991</c:v>
                </c:pt>
                <c:pt idx="1084">
                  <c:v>25.805977893107112</c:v>
                </c:pt>
                <c:pt idx="1085">
                  <c:v>25.768473598810132</c:v>
                </c:pt>
                <c:pt idx="1086">
                  <c:v>25.76014643971952</c:v>
                </c:pt>
                <c:pt idx="1087">
                  <c:v>25.768473598810132</c:v>
                </c:pt>
                <c:pt idx="1088">
                  <c:v>25.772638149833497</c:v>
                </c:pt>
                <c:pt idx="1089">
                  <c:v>25.780969195579146</c:v>
                </c:pt>
                <c:pt idx="1090">
                  <c:v>25.776803348706991</c:v>
                </c:pt>
                <c:pt idx="1091">
                  <c:v>25.747660556246288</c:v>
                </c:pt>
                <c:pt idx="1092">
                  <c:v>25.768473598810132</c:v>
                </c:pt>
                <c:pt idx="1093">
                  <c:v>25.755983831355252</c:v>
                </c:pt>
                <c:pt idx="1094">
                  <c:v>25.764309695488308</c:v>
                </c:pt>
                <c:pt idx="1095">
                  <c:v>25.772638149833497</c:v>
                </c:pt>
                <c:pt idx="1096">
                  <c:v>25.755983831355252</c:v>
                </c:pt>
                <c:pt idx="1097">
                  <c:v>25.764309695488308</c:v>
                </c:pt>
                <c:pt idx="1098">
                  <c:v>25.768473598810132</c:v>
                </c:pt>
                <c:pt idx="1099">
                  <c:v>25.735180495404975</c:v>
                </c:pt>
                <c:pt idx="1100">
                  <c:v>25.755983831355252</c:v>
                </c:pt>
                <c:pt idx="1101">
                  <c:v>25.731021768350104</c:v>
                </c:pt>
                <c:pt idx="1102">
                  <c:v>25.755983831355252</c:v>
                </c:pt>
                <c:pt idx="1103">
                  <c:v>25.743499889204642</c:v>
                </c:pt>
                <c:pt idx="1104">
                  <c:v>25.768473598810132</c:v>
                </c:pt>
                <c:pt idx="1105">
                  <c:v>25.751821870246985</c:v>
                </c:pt>
                <c:pt idx="1106">
                  <c:v>25.768473598810132</c:v>
                </c:pt>
                <c:pt idx="1107">
                  <c:v>25.751821870246985</c:v>
                </c:pt>
                <c:pt idx="1108">
                  <c:v>25.789302833913936</c:v>
                </c:pt>
                <c:pt idx="1109">
                  <c:v>25.764309695488308</c:v>
                </c:pt>
                <c:pt idx="1110">
                  <c:v>25.755983831355252</c:v>
                </c:pt>
                <c:pt idx="1111">
                  <c:v>25.780969195579146</c:v>
                </c:pt>
                <c:pt idx="1112">
                  <c:v>25.747660556246288</c:v>
                </c:pt>
                <c:pt idx="1113">
                  <c:v>25.764309695488308</c:v>
                </c:pt>
                <c:pt idx="1114">
                  <c:v>25.743499889204642</c:v>
                </c:pt>
                <c:pt idx="1115">
                  <c:v>25.739339868973687</c:v>
                </c:pt>
                <c:pt idx="1116">
                  <c:v>25.785135690598594</c:v>
                </c:pt>
                <c:pt idx="1117">
                  <c:v>25.76014643971952</c:v>
                </c:pt>
                <c:pt idx="1118">
                  <c:v>25.780969195579146</c:v>
                </c:pt>
                <c:pt idx="1119">
                  <c:v>25.768473598810132</c:v>
                </c:pt>
                <c:pt idx="1120">
                  <c:v>25.747660556246288</c:v>
                </c:pt>
                <c:pt idx="1121">
                  <c:v>25.739339868973687</c:v>
                </c:pt>
                <c:pt idx="1122">
                  <c:v>25.743499889204642</c:v>
                </c:pt>
                <c:pt idx="1123">
                  <c:v>25.743499889204642</c:v>
                </c:pt>
                <c:pt idx="1124">
                  <c:v>25.743499889204642</c:v>
                </c:pt>
                <c:pt idx="1125">
                  <c:v>25.772638149833497</c:v>
                </c:pt>
                <c:pt idx="1126">
                  <c:v>25.755983831355252</c:v>
                </c:pt>
                <c:pt idx="1127">
                  <c:v>25.780969195579146</c:v>
                </c:pt>
                <c:pt idx="1128">
                  <c:v>25.776803348706991</c:v>
                </c:pt>
                <c:pt idx="1129">
                  <c:v>25.764309695488308</c:v>
                </c:pt>
                <c:pt idx="1130">
                  <c:v>25.768473598810132</c:v>
                </c:pt>
                <c:pt idx="1131">
                  <c:v>25.780969195579146</c:v>
                </c:pt>
                <c:pt idx="1132">
                  <c:v>25.780969195579146</c:v>
                </c:pt>
                <c:pt idx="1133">
                  <c:v>25.780969195579146</c:v>
                </c:pt>
                <c:pt idx="1134">
                  <c:v>25.785135690598594</c:v>
                </c:pt>
                <c:pt idx="1135">
                  <c:v>25.772638149833497</c:v>
                </c:pt>
                <c:pt idx="1136">
                  <c:v>25.780969195579146</c:v>
                </c:pt>
                <c:pt idx="1137">
                  <c:v>25.768473598810132</c:v>
                </c:pt>
                <c:pt idx="1138">
                  <c:v>25.776803348706991</c:v>
                </c:pt>
                <c:pt idx="1139">
                  <c:v>25.789302833913936</c:v>
                </c:pt>
                <c:pt idx="1140">
                  <c:v>25.81014828013177</c:v>
                </c:pt>
                <c:pt idx="1141">
                  <c:v>25.814319316344424</c:v>
                </c:pt>
                <c:pt idx="1142">
                  <c:v>25.81014828013177</c:v>
                </c:pt>
                <c:pt idx="1143">
                  <c:v>25.822663336928642</c:v>
                </c:pt>
                <c:pt idx="1144">
                  <c:v>25.822663336928642</c:v>
                </c:pt>
                <c:pt idx="1145">
                  <c:v>25.835184240434188</c:v>
                </c:pt>
                <c:pt idx="1146">
                  <c:v>25.81014828013177</c:v>
                </c:pt>
                <c:pt idx="1147">
                  <c:v>25.847710994666841</c:v>
                </c:pt>
                <c:pt idx="1148">
                  <c:v>25.822663336928642</c:v>
                </c:pt>
                <c:pt idx="1149">
                  <c:v>25.797639066026818</c:v>
                </c:pt>
                <c:pt idx="1150">
                  <c:v>25.81014828013177</c:v>
                </c:pt>
                <c:pt idx="1151">
                  <c:v>25.805977893107112</c:v>
                </c:pt>
                <c:pt idx="1152">
                  <c:v>25.814319316344424</c:v>
                </c:pt>
                <c:pt idx="1153">
                  <c:v>25.847710994666841</c:v>
                </c:pt>
                <c:pt idx="1154">
                  <c:v>25.831009956050025</c:v>
                </c:pt>
                <c:pt idx="1155">
                  <c:v>25.826836321597781</c:v>
                </c:pt>
                <c:pt idx="1156">
                  <c:v>25.822663336928642</c:v>
                </c:pt>
                <c:pt idx="1157">
                  <c:v>25.822663336928642</c:v>
                </c:pt>
                <c:pt idx="1158">
                  <c:v>25.847710994666841</c:v>
                </c:pt>
                <c:pt idx="1159">
                  <c:v>25.835184240434188</c:v>
                </c:pt>
                <c:pt idx="1160">
                  <c:v>25.839359174899144</c:v>
                </c:pt>
                <c:pt idx="1161">
                  <c:v>25.851887880267412</c:v>
                </c:pt>
                <c:pt idx="1162">
                  <c:v>25.831009956050025</c:v>
                </c:pt>
                <c:pt idx="1163">
                  <c:v>25.839359174899144</c:v>
                </c:pt>
                <c:pt idx="1164">
                  <c:v>25.839359174899144</c:v>
                </c:pt>
                <c:pt idx="1165">
                  <c:v>25.814319316344424</c:v>
                </c:pt>
                <c:pt idx="1166">
                  <c:v>25.851887880267412</c:v>
                </c:pt>
                <c:pt idx="1167">
                  <c:v>25.805977893107112</c:v>
                </c:pt>
                <c:pt idx="1168">
                  <c:v>25.814319316344424</c:v>
                </c:pt>
                <c:pt idx="1169">
                  <c:v>25.818491001893776</c:v>
                </c:pt>
                <c:pt idx="1170">
                  <c:v>25.81014828013177</c:v>
                </c:pt>
                <c:pt idx="1171">
                  <c:v>25.805977893107112</c:v>
                </c:pt>
                <c:pt idx="1172">
                  <c:v>25.714393322301888</c:v>
                </c:pt>
                <c:pt idx="1173">
                  <c:v>25.835184240434188</c:v>
                </c:pt>
                <c:pt idx="1174">
                  <c:v>25.843534759593723</c:v>
                </c:pt>
                <c:pt idx="1175">
                  <c:v>25.835184240434188</c:v>
                </c:pt>
                <c:pt idx="1176">
                  <c:v>25.831009956050025</c:v>
                </c:pt>
                <c:pt idx="1177">
                  <c:v>25.831009956050025</c:v>
                </c:pt>
                <c:pt idx="1178">
                  <c:v>25.831009956050025</c:v>
                </c:pt>
                <c:pt idx="1179">
                  <c:v>25.847710994666841</c:v>
                </c:pt>
                <c:pt idx="1180">
                  <c:v>25.826836321597781</c:v>
                </c:pt>
                <c:pt idx="1181">
                  <c:v>25.843534759593723</c:v>
                </c:pt>
                <c:pt idx="1182">
                  <c:v>25.851887880267412</c:v>
                </c:pt>
                <c:pt idx="1183">
                  <c:v>25.851887880267412</c:v>
                </c:pt>
                <c:pt idx="1184">
                  <c:v>25.847710994666841</c:v>
                </c:pt>
                <c:pt idx="1185">
                  <c:v>25.843534759593723</c:v>
                </c:pt>
                <c:pt idx="1186">
                  <c:v>25.847710994666841</c:v>
                </c:pt>
                <c:pt idx="1187">
                  <c:v>25.835184240434188</c:v>
                </c:pt>
                <c:pt idx="1188">
                  <c:v>25.847710994666841</c:v>
                </c:pt>
                <c:pt idx="1189">
                  <c:v>25.835184240434188</c:v>
                </c:pt>
                <c:pt idx="1190">
                  <c:v>25.839359174899144</c:v>
                </c:pt>
                <c:pt idx="1191">
                  <c:v>25.839359174899144</c:v>
                </c:pt>
                <c:pt idx="1192">
                  <c:v>25.835184240434188</c:v>
                </c:pt>
                <c:pt idx="1193">
                  <c:v>25.843534759593723</c:v>
                </c:pt>
                <c:pt idx="1194">
                  <c:v>25.826836321597781</c:v>
                </c:pt>
                <c:pt idx="1195">
                  <c:v>25.822663336928642</c:v>
                </c:pt>
                <c:pt idx="1196">
                  <c:v>25.822663336928642</c:v>
                </c:pt>
                <c:pt idx="1197">
                  <c:v>25.835184240434188</c:v>
                </c:pt>
                <c:pt idx="1198">
                  <c:v>25.826836321597781</c:v>
                </c:pt>
                <c:pt idx="1199">
                  <c:v>25.847710994666841</c:v>
                </c:pt>
                <c:pt idx="1200">
                  <c:v>25.864422441723107</c:v>
                </c:pt>
                <c:pt idx="1201">
                  <c:v>25.826836321597781</c:v>
                </c:pt>
                <c:pt idx="1202">
                  <c:v>25.835184240434188</c:v>
                </c:pt>
                <c:pt idx="1203">
                  <c:v>25.839359174899144</c:v>
                </c:pt>
                <c:pt idx="1204">
                  <c:v>25.826836321597781</c:v>
                </c:pt>
                <c:pt idx="1205">
                  <c:v>25.826836321597781</c:v>
                </c:pt>
                <c:pt idx="1206">
                  <c:v>25.822663336928642</c:v>
                </c:pt>
                <c:pt idx="1207">
                  <c:v>25.822663336928642</c:v>
                </c:pt>
                <c:pt idx="1208">
                  <c:v>25.843534759593723</c:v>
                </c:pt>
                <c:pt idx="1209">
                  <c:v>25.851887880267412</c:v>
                </c:pt>
                <c:pt idx="1210">
                  <c:v>25.85606541654434</c:v>
                </c:pt>
                <c:pt idx="1211">
                  <c:v>25.839359174899144</c:v>
                </c:pt>
                <c:pt idx="1212">
                  <c:v>25.843534759593723</c:v>
                </c:pt>
                <c:pt idx="1213">
                  <c:v>25.831009956050025</c:v>
                </c:pt>
                <c:pt idx="1214">
                  <c:v>25.843534759593723</c:v>
                </c:pt>
                <c:pt idx="1215">
                  <c:v>25.847710994666841</c:v>
                </c:pt>
                <c:pt idx="1216">
                  <c:v>25.889509148987003</c:v>
                </c:pt>
                <c:pt idx="1217">
                  <c:v>25.889509148987003</c:v>
                </c:pt>
                <c:pt idx="1218">
                  <c:v>25.889509148987003</c:v>
                </c:pt>
                <c:pt idx="1219">
                  <c:v>25.918806643194259</c:v>
                </c:pt>
                <c:pt idx="1220">
                  <c:v>25.918806643194259</c:v>
                </c:pt>
                <c:pt idx="1221">
                  <c:v>25.931372505084624</c:v>
                </c:pt>
                <c:pt idx="1222">
                  <c:v>25.9271832311438</c:v>
                </c:pt>
                <c:pt idx="1223">
                  <c:v>25.92299461056345</c:v>
                </c:pt>
                <c:pt idx="1224">
                  <c:v>25.931372505084624</c:v>
                </c:pt>
                <c:pt idx="1225">
                  <c:v>25.948136137438809</c:v>
                </c:pt>
                <c:pt idx="1226">
                  <c:v>25.96071572930704</c:v>
                </c:pt>
                <c:pt idx="1227">
                  <c:v>25.96071572930704</c:v>
                </c:pt>
                <c:pt idx="1228">
                  <c:v>25.948136137438809</c:v>
                </c:pt>
                <c:pt idx="1229">
                  <c:v>25.952328680421843</c:v>
                </c:pt>
                <c:pt idx="1230">
                  <c:v>25.96071572930704</c:v>
                </c:pt>
                <c:pt idx="1231">
                  <c:v>25.948136137438809</c:v>
                </c:pt>
                <c:pt idx="1232">
                  <c:v>25.964910235508071</c:v>
                </c:pt>
                <c:pt idx="1233">
                  <c:v>25.977497682938505</c:v>
                </c:pt>
                <c:pt idx="1234">
                  <c:v>25.977497682938505</c:v>
                </c:pt>
                <c:pt idx="1235">
                  <c:v>25.990091026749624</c:v>
                </c:pt>
                <c:pt idx="1236">
                  <c:v>25.977497682938505</c:v>
                </c:pt>
                <c:pt idx="1237">
                  <c:v>25.96071572930704</c:v>
                </c:pt>
                <c:pt idx="1238">
                  <c:v>25.990091026749624</c:v>
                </c:pt>
                <c:pt idx="1239">
                  <c:v>25.990091026749624</c:v>
                </c:pt>
                <c:pt idx="1240">
                  <c:v>25.97330121217432</c:v>
                </c:pt>
                <c:pt idx="1241">
                  <c:v>25.96071572930704</c:v>
                </c:pt>
                <c:pt idx="1242">
                  <c:v>25.964910235508071</c:v>
                </c:pt>
                <c:pt idx="1243">
                  <c:v>25.990091026749624</c:v>
                </c:pt>
                <c:pt idx="1244">
                  <c:v>25.985892590076602</c:v>
                </c:pt>
                <c:pt idx="1245">
                  <c:v>25.969105396414008</c:v>
                </c:pt>
                <c:pt idx="1246">
                  <c:v>25.981694808856076</c:v>
                </c:pt>
                <c:pt idx="1247">
                  <c:v>25.97330121217432</c:v>
                </c:pt>
                <c:pt idx="1248">
                  <c:v>25.969105396414008</c:v>
                </c:pt>
                <c:pt idx="1249">
                  <c:v>25.985892590076602</c:v>
                </c:pt>
                <c:pt idx="1250">
                  <c:v>25.994290119024711</c:v>
                </c:pt>
                <c:pt idx="1251">
                  <c:v>25.990091026749624</c:v>
                </c:pt>
                <c:pt idx="1252">
                  <c:v>26.002690270979585</c:v>
                </c:pt>
                <c:pt idx="1253">
                  <c:v>25.994290119024711</c:v>
                </c:pt>
                <c:pt idx="1254">
                  <c:v>26.015295419668163</c:v>
                </c:pt>
                <c:pt idx="1255">
                  <c:v>26.006891330958624</c:v>
                </c:pt>
                <c:pt idx="1256">
                  <c:v>26.006891330958624</c:v>
                </c:pt>
                <c:pt idx="1257">
                  <c:v>26.011093047138232</c:v>
                </c:pt>
                <c:pt idx="1258">
                  <c:v>25.990091026749624</c:v>
                </c:pt>
                <c:pt idx="1259">
                  <c:v>26.015295419668163</c:v>
                </c:pt>
                <c:pt idx="1260">
                  <c:v>25.994290119024711</c:v>
                </c:pt>
                <c:pt idx="1261">
                  <c:v>25.998489867051504</c:v>
                </c:pt>
                <c:pt idx="1262">
                  <c:v>25.998489867051504</c:v>
                </c:pt>
                <c:pt idx="1263">
                  <c:v>25.994290119024711</c:v>
                </c:pt>
                <c:pt idx="1264">
                  <c:v>26.002690270979585</c:v>
                </c:pt>
                <c:pt idx="1265">
                  <c:v>25.998489867051504</c:v>
                </c:pt>
                <c:pt idx="1266">
                  <c:v>25.985892590076602</c:v>
                </c:pt>
                <c:pt idx="1267">
                  <c:v>25.981694808856076</c:v>
                </c:pt>
                <c:pt idx="1268">
                  <c:v>25.977497682938505</c:v>
                </c:pt>
                <c:pt idx="1269">
                  <c:v>25.985892590076602</c:v>
                </c:pt>
                <c:pt idx="1270">
                  <c:v>25.998489867051504</c:v>
                </c:pt>
                <c:pt idx="1271">
                  <c:v>25.990091026749624</c:v>
                </c:pt>
                <c:pt idx="1272">
                  <c:v>25.977497682938505</c:v>
                </c:pt>
                <c:pt idx="1273">
                  <c:v>25.990091026749624</c:v>
                </c:pt>
                <c:pt idx="1274">
                  <c:v>25.990091026749624</c:v>
                </c:pt>
                <c:pt idx="1275">
                  <c:v>25.977497682938505</c:v>
                </c:pt>
                <c:pt idx="1276">
                  <c:v>26.006891330958624</c:v>
                </c:pt>
                <c:pt idx="1277">
                  <c:v>25.994290119024711</c:v>
                </c:pt>
                <c:pt idx="1278">
                  <c:v>25.998489867051504</c:v>
                </c:pt>
                <c:pt idx="1279">
                  <c:v>25.990091026749624</c:v>
                </c:pt>
                <c:pt idx="1280">
                  <c:v>26.0279064768566</c:v>
                </c:pt>
                <c:pt idx="1281">
                  <c:v>26.002690270979585</c:v>
                </c:pt>
                <c:pt idx="1282">
                  <c:v>25.990091026749624</c:v>
                </c:pt>
                <c:pt idx="1283">
                  <c:v>26.011093047138232</c:v>
                </c:pt>
                <c:pt idx="1284">
                  <c:v>26.006891330958624</c:v>
                </c:pt>
                <c:pt idx="1285">
                  <c:v>26.0279064768566</c:v>
                </c:pt>
                <c:pt idx="1286">
                  <c:v>26.015295419668163</c:v>
                </c:pt>
                <c:pt idx="1287">
                  <c:v>26.011093047138232</c:v>
                </c:pt>
                <c:pt idx="1288">
                  <c:v>26.01949844869803</c:v>
                </c:pt>
                <c:pt idx="1289">
                  <c:v>26.011093047138232</c:v>
                </c:pt>
                <c:pt idx="1290">
                  <c:v>26.002690270979585</c:v>
                </c:pt>
                <c:pt idx="1291">
                  <c:v>26.01949844869803</c:v>
                </c:pt>
                <c:pt idx="1292">
                  <c:v>26.015295419668163</c:v>
                </c:pt>
                <c:pt idx="1293">
                  <c:v>25.998489867051504</c:v>
                </c:pt>
                <c:pt idx="1294">
                  <c:v>26.015295419668163</c:v>
                </c:pt>
                <c:pt idx="1295">
                  <c:v>26.011093047138232</c:v>
                </c:pt>
                <c:pt idx="1296">
                  <c:v>26.023702134377601</c:v>
                </c:pt>
                <c:pt idx="1297">
                  <c:v>26.006891330958624</c:v>
                </c:pt>
                <c:pt idx="1298">
                  <c:v>26.023702134377601</c:v>
                </c:pt>
                <c:pt idx="1299">
                  <c:v>26.023702134377601</c:v>
                </c:pt>
                <c:pt idx="1300">
                  <c:v>26.015295419668163</c:v>
                </c:pt>
                <c:pt idx="1301">
                  <c:v>25.994290119024711</c:v>
                </c:pt>
                <c:pt idx="1302">
                  <c:v>25.990091026749624</c:v>
                </c:pt>
                <c:pt idx="1303">
                  <c:v>26.002690270979585</c:v>
                </c:pt>
                <c:pt idx="1304">
                  <c:v>26.002690270979585</c:v>
                </c:pt>
                <c:pt idx="1305">
                  <c:v>26.006891330958624</c:v>
                </c:pt>
                <c:pt idx="1306">
                  <c:v>26.002690270979585</c:v>
                </c:pt>
                <c:pt idx="1307">
                  <c:v>26.036317132811917</c:v>
                </c:pt>
                <c:pt idx="1308">
                  <c:v>26.011093047138232</c:v>
                </c:pt>
                <c:pt idx="1309">
                  <c:v>26.01949844869803</c:v>
                </c:pt>
                <c:pt idx="1310">
                  <c:v>26.006891330958624</c:v>
                </c:pt>
                <c:pt idx="1311">
                  <c:v>26.002690270979585</c:v>
                </c:pt>
                <c:pt idx="1312">
                  <c:v>26.01949844869803</c:v>
                </c:pt>
                <c:pt idx="1313">
                  <c:v>26.011093047138232</c:v>
                </c:pt>
                <c:pt idx="1314">
                  <c:v>26.006891330958624</c:v>
                </c:pt>
                <c:pt idx="1315">
                  <c:v>26.015295419668163</c:v>
                </c:pt>
                <c:pt idx="1316">
                  <c:v>26.023702134377601</c:v>
                </c:pt>
                <c:pt idx="1317">
                  <c:v>26.015295419668163</c:v>
                </c:pt>
                <c:pt idx="1318">
                  <c:v>26.011093047138232</c:v>
                </c:pt>
                <c:pt idx="1319">
                  <c:v>26.011093047138232</c:v>
                </c:pt>
                <c:pt idx="1320">
                  <c:v>26.015295419668163</c:v>
                </c:pt>
                <c:pt idx="1321">
                  <c:v>26.011093047138232</c:v>
                </c:pt>
                <c:pt idx="1322">
                  <c:v>26.002690270979585</c:v>
                </c:pt>
                <c:pt idx="1323">
                  <c:v>26.015295419668163</c:v>
                </c:pt>
                <c:pt idx="1324">
                  <c:v>26.015295419668163</c:v>
                </c:pt>
                <c:pt idx="1325">
                  <c:v>26.015295419668163</c:v>
                </c:pt>
                <c:pt idx="1326">
                  <c:v>26.015295419668163</c:v>
                </c:pt>
                <c:pt idx="1327">
                  <c:v>26.006891330958624</c:v>
                </c:pt>
                <c:pt idx="1328">
                  <c:v>25.998489867051504</c:v>
                </c:pt>
                <c:pt idx="1329">
                  <c:v>26.015295419668163</c:v>
                </c:pt>
                <c:pt idx="1330">
                  <c:v>26.0279064768566</c:v>
                </c:pt>
                <c:pt idx="1331">
                  <c:v>26.0279064768566</c:v>
                </c:pt>
                <c:pt idx="1332">
                  <c:v>26.040523446587841</c:v>
                </c:pt>
                <c:pt idx="1333">
                  <c:v>26.032111476284769</c:v>
                </c:pt>
                <c:pt idx="1334">
                  <c:v>26.023702134377601</c:v>
                </c:pt>
                <c:pt idx="1335">
                  <c:v>26.015295419668163</c:v>
                </c:pt>
                <c:pt idx="1336">
                  <c:v>26.032111476284769</c:v>
                </c:pt>
                <c:pt idx="1337">
                  <c:v>26.015295419668163</c:v>
                </c:pt>
                <c:pt idx="1338">
                  <c:v>26.0279064768566</c:v>
                </c:pt>
                <c:pt idx="1339">
                  <c:v>26.0279064768566</c:v>
                </c:pt>
                <c:pt idx="1340">
                  <c:v>26.0279064768566</c:v>
                </c:pt>
                <c:pt idx="1341">
                  <c:v>26.011093047138232</c:v>
                </c:pt>
                <c:pt idx="1342">
                  <c:v>26.032111476284769</c:v>
                </c:pt>
                <c:pt idx="1343">
                  <c:v>26.0279064768566</c:v>
                </c:pt>
                <c:pt idx="1344">
                  <c:v>26.015295419668163</c:v>
                </c:pt>
                <c:pt idx="1345">
                  <c:v>26.01949844869803</c:v>
                </c:pt>
                <c:pt idx="1346">
                  <c:v>26.015295419668163</c:v>
                </c:pt>
                <c:pt idx="1347">
                  <c:v>26.023702134377601</c:v>
                </c:pt>
                <c:pt idx="1348">
                  <c:v>26.0279064768566</c:v>
                </c:pt>
                <c:pt idx="1349">
                  <c:v>26.032111476284769</c:v>
                </c:pt>
                <c:pt idx="1350">
                  <c:v>26.036317132811917</c:v>
                </c:pt>
                <c:pt idx="1351">
                  <c:v>26.032111476284769</c:v>
                </c:pt>
                <c:pt idx="1352">
                  <c:v>26.015295419668163</c:v>
                </c:pt>
                <c:pt idx="1353">
                  <c:v>26.015295419668163</c:v>
                </c:pt>
                <c:pt idx="1354">
                  <c:v>26.01949844869803</c:v>
                </c:pt>
                <c:pt idx="1355">
                  <c:v>26.032111476284769</c:v>
                </c:pt>
                <c:pt idx="1356">
                  <c:v>26.0279064768566</c:v>
                </c:pt>
                <c:pt idx="1357">
                  <c:v>26.036317132811917</c:v>
                </c:pt>
                <c:pt idx="1358">
                  <c:v>26.040523446587841</c:v>
                </c:pt>
                <c:pt idx="1359">
                  <c:v>26.01949844869803</c:v>
                </c:pt>
                <c:pt idx="1360">
                  <c:v>26.01949844869803</c:v>
                </c:pt>
                <c:pt idx="1361">
                  <c:v>26.011093047138232</c:v>
                </c:pt>
                <c:pt idx="1362">
                  <c:v>26.023702134377601</c:v>
                </c:pt>
                <c:pt idx="1363">
                  <c:v>26.01949844869803</c:v>
                </c:pt>
                <c:pt idx="1364">
                  <c:v>26.015295419668163</c:v>
                </c:pt>
                <c:pt idx="1365">
                  <c:v>26.0279064768566</c:v>
                </c:pt>
                <c:pt idx="1366">
                  <c:v>26.023702134377601</c:v>
                </c:pt>
                <c:pt idx="1367">
                  <c:v>26.032111476284769</c:v>
                </c:pt>
                <c:pt idx="1368">
                  <c:v>26.032111476284769</c:v>
                </c:pt>
                <c:pt idx="1369">
                  <c:v>26.040523446587841</c:v>
                </c:pt>
                <c:pt idx="1370">
                  <c:v>26.0279064768566</c:v>
                </c:pt>
                <c:pt idx="1371">
                  <c:v>25.998489867051504</c:v>
                </c:pt>
                <c:pt idx="1372">
                  <c:v>26.036317132811917</c:v>
                </c:pt>
                <c:pt idx="1373">
                  <c:v>26.015295419668163</c:v>
                </c:pt>
                <c:pt idx="1374">
                  <c:v>26.040523446587841</c:v>
                </c:pt>
                <c:pt idx="1375">
                  <c:v>26.032111476284769</c:v>
                </c:pt>
                <c:pt idx="1376">
                  <c:v>26.044730417762338</c:v>
                </c:pt>
                <c:pt idx="1377">
                  <c:v>26.048938046485247</c:v>
                </c:pt>
                <c:pt idx="1378">
                  <c:v>26.036317132811917</c:v>
                </c:pt>
                <c:pt idx="1379">
                  <c:v>26.057355277175773</c:v>
                </c:pt>
                <c:pt idx="1380">
                  <c:v>26.053146332906437</c:v>
                </c:pt>
                <c:pt idx="1381">
                  <c:v>26.048938046485247</c:v>
                </c:pt>
                <c:pt idx="1382">
                  <c:v>26.057355277175773</c:v>
                </c:pt>
                <c:pt idx="1383">
                  <c:v>26.053146332906437</c:v>
                </c:pt>
                <c:pt idx="1384">
                  <c:v>26.036317132811917</c:v>
                </c:pt>
                <c:pt idx="1385">
                  <c:v>26.036317132811917</c:v>
                </c:pt>
                <c:pt idx="1386">
                  <c:v>26.048938046485247</c:v>
                </c:pt>
                <c:pt idx="1387">
                  <c:v>26.036317132811917</c:v>
                </c:pt>
                <c:pt idx="1388">
                  <c:v>26.0279064768566</c:v>
                </c:pt>
                <c:pt idx="1389">
                  <c:v>26.036317132811917</c:v>
                </c:pt>
                <c:pt idx="1390">
                  <c:v>26.069986058571757</c:v>
                </c:pt>
                <c:pt idx="1391">
                  <c:v>26.053146332906437</c:v>
                </c:pt>
                <c:pt idx="1392">
                  <c:v>26.053146332906437</c:v>
                </c:pt>
                <c:pt idx="1393">
                  <c:v>26.057355277175773</c:v>
                </c:pt>
                <c:pt idx="1394">
                  <c:v>26.053146332906437</c:v>
                </c:pt>
                <c:pt idx="1395">
                  <c:v>26.069986058571757</c:v>
                </c:pt>
                <c:pt idx="1396">
                  <c:v>26.065775139858502</c:v>
                </c:pt>
                <c:pt idx="1397">
                  <c:v>26.082622765998565</c:v>
                </c:pt>
                <c:pt idx="1398">
                  <c:v>26.078409871491786</c:v>
                </c:pt>
                <c:pt idx="1399">
                  <c:v>26.069986058571757</c:v>
                </c:pt>
                <c:pt idx="1400">
                  <c:v>26.057355277175773</c:v>
                </c:pt>
                <c:pt idx="1401">
                  <c:v>26.044730417762338</c:v>
                </c:pt>
                <c:pt idx="1402">
                  <c:v>26.044730417762338</c:v>
                </c:pt>
                <c:pt idx="1403">
                  <c:v>26.057355277175773</c:v>
                </c:pt>
                <c:pt idx="1404">
                  <c:v>26.036317132811917</c:v>
                </c:pt>
                <c:pt idx="1405">
                  <c:v>26.057355277175773</c:v>
                </c:pt>
                <c:pt idx="1406">
                  <c:v>26.040523446587841</c:v>
                </c:pt>
                <c:pt idx="1407">
                  <c:v>26.036317132811917</c:v>
                </c:pt>
                <c:pt idx="1408">
                  <c:v>26.036317132811917</c:v>
                </c:pt>
                <c:pt idx="1409">
                  <c:v>26.040523446587841</c:v>
                </c:pt>
                <c:pt idx="1410">
                  <c:v>26.044730417762338</c:v>
                </c:pt>
                <c:pt idx="1411">
                  <c:v>26.040523446587841</c:v>
                </c:pt>
                <c:pt idx="1412">
                  <c:v>26.053146332906437</c:v>
                </c:pt>
                <c:pt idx="1413">
                  <c:v>26.053146332906437</c:v>
                </c:pt>
                <c:pt idx="1414">
                  <c:v>26.044730417762338</c:v>
                </c:pt>
                <c:pt idx="1415">
                  <c:v>26.040523446587841</c:v>
                </c:pt>
                <c:pt idx="1416">
                  <c:v>26.057355277175773</c:v>
                </c:pt>
                <c:pt idx="1417">
                  <c:v>26.048938046485247</c:v>
                </c:pt>
                <c:pt idx="1418">
                  <c:v>26.048938046485247</c:v>
                </c:pt>
                <c:pt idx="1419">
                  <c:v>26.053146332906437</c:v>
                </c:pt>
                <c:pt idx="1420">
                  <c:v>26.061564879443154</c:v>
                </c:pt>
                <c:pt idx="1421">
                  <c:v>26.053146332906437</c:v>
                </c:pt>
                <c:pt idx="1422">
                  <c:v>26.040523446587841</c:v>
                </c:pt>
                <c:pt idx="1423">
                  <c:v>26.053146332906437</c:v>
                </c:pt>
                <c:pt idx="1424">
                  <c:v>26.048938046485247</c:v>
                </c:pt>
                <c:pt idx="1425">
                  <c:v>26.053146332906437</c:v>
                </c:pt>
                <c:pt idx="1426">
                  <c:v>26.040523446587841</c:v>
                </c:pt>
                <c:pt idx="1427">
                  <c:v>26.057355277175773</c:v>
                </c:pt>
                <c:pt idx="1428">
                  <c:v>26.057355277175773</c:v>
                </c:pt>
                <c:pt idx="1429">
                  <c:v>26.061564879443154</c:v>
                </c:pt>
                <c:pt idx="1430">
                  <c:v>26.053146332906437</c:v>
                </c:pt>
                <c:pt idx="1431">
                  <c:v>26.065775139858502</c:v>
                </c:pt>
                <c:pt idx="1432">
                  <c:v>26.061564879443154</c:v>
                </c:pt>
                <c:pt idx="1433">
                  <c:v>26.065775139858502</c:v>
                </c:pt>
                <c:pt idx="1434">
                  <c:v>26.069986058571757</c:v>
                </c:pt>
                <c:pt idx="1435">
                  <c:v>26.053146332906437</c:v>
                </c:pt>
                <c:pt idx="1436">
                  <c:v>26.061564879443154</c:v>
                </c:pt>
                <c:pt idx="1437">
                  <c:v>26.036317132811917</c:v>
                </c:pt>
                <c:pt idx="1438">
                  <c:v>26.048938046485247</c:v>
                </c:pt>
                <c:pt idx="1439">
                  <c:v>26.069986058571757</c:v>
                </c:pt>
                <c:pt idx="1440">
                  <c:v>26.048938046485247</c:v>
                </c:pt>
                <c:pt idx="1441">
                  <c:v>26.044730417762338</c:v>
                </c:pt>
                <c:pt idx="1442">
                  <c:v>26.036317132811917</c:v>
                </c:pt>
                <c:pt idx="1443">
                  <c:v>26.044730417762338</c:v>
                </c:pt>
                <c:pt idx="1444">
                  <c:v>26.057355277175773</c:v>
                </c:pt>
                <c:pt idx="1445">
                  <c:v>26.040523446587841</c:v>
                </c:pt>
                <c:pt idx="1446">
                  <c:v>26.061564879443154</c:v>
                </c:pt>
                <c:pt idx="1447">
                  <c:v>26.048938046485247</c:v>
                </c:pt>
                <c:pt idx="1448">
                  <c:v>26.053146332906437</c:v>
                </c:pt>
                <c:pt idx="1449">
                  <c:v>26.057355277175773</c:v>
                </c:pt>
                <c:pt idx="1450">
                  <c:v>26.040523446587841</c:v>
                </c:pt>
                <c:pt idx="1451">
                  <c:v>26.048938046485247</c:v>
                </c:pt>
                <c:pt idx="1452">
                  <c:v>26.044730417762338</c:v>
                </c:pt>
                <c:pt idx="1453">
                  <c:v>26.040523446587841</c:v>
                </c:pt>
                <c:pt idx="1454">
                  <c:v>26.053146332906437</c:v>
                </c:pt>
                <c:pt idx="1455">
                  <c:v>26.053146332906437</c:v>
                </c:pt>
                <c:pt idx="1456">
                  <c:v>26.057355277175773</c:v>
                </c:pt>
                <c:pt idx="1457">
                  <c:v>26.057355277175773</c:v>
                </c:pt>
                <c:pt idx="1458">
                  <c:v>26.057355277175773</c:v>
                </c:pt>
                <c:pt idx="1459">
                  <c:v>26.053146332906437</c:v>
                </c:pt>
                <c:pt idx="1460">
                  <c:v>26.048938046485247</c:v>
                </c:pt>
                <c:pt idx="1461">
                  <c:v>26.053146332906437</c:v>
                </c:pt>
                <c:pt idx="1462">
                  <c:v>26.053146332906437</c:v>
                </c:pt>
                <c:pt idx="1463">
                  <c:v>26.053146332906437</c:v>
                </c:pt>
                <c:pt idx="1464">
                  <c:v>26.061564879443154</c:v>
                </c:pt>
                <c:pt idx="1465">
                  <c:v>26.057355277175773</c:v>
                </c:pt>
                <c:pt idx="1466">
                  <c:v>26.061564879443154</c:v>
                </c:pt>
                <c:pt idx="1467">
                  <c:v>26.057355277175773</c:v>
                </c:pt>
                <c:pt idx="1468">
                  <c:v>26.048938046485247</c:v>
                </c:pt>
                <c:pt idx="1469">
                  <c:v>26.065775139858502</c:v>
                </c:pt>
                <c:pt idx="1470">
                  <c:v>26.057355277175773</c:v>
                </c:pt>
                <c:pt idx="1471">
                  <c:v>26.061564879443154</c:v>
                </c:pt>
                <c:pt idx="1472">
                  <c:v>26.061564879443154</c:v>
                </c:pt>
                <c:pt idx="1473">
                  <c:v>26.069986058571757</c:v>
                </c:pt>
                <c:pt idx="1474">
                  <c:v>26.044730417762338</c:v>
                </c:pt>
                <c:pt idx="1475">
                  <c:v>26.057355277175773</c:v>
                </c:pt>
                <c:pt idx="1476">
                  <c:v>26.074197635732858</c:v>
                </c:pt>
                <c:pt idx="1477">
                  <c:v>26.082622765998565</c:v>
                </c:pt>
                <c:pt idx="1478">
                  <c:v>26.069986058571757</c:v>
                </c:pt>
                <c:pt idx="1479">
                  <c:v>26.074197635732858</c:v>
                </c:pt>
                <c:pt idx="1480">
                  <c:v>26.082622765998565</c:v>
                </c:pt>
                <c:pt idx="1481">
                  <c:v>26.074197635732858</c:v>
                </c:pt>
                <c:pt idx="1482">
                  <c:v>26.074197635732858</c:v>
                </c:pt>
                <c:pt idx="1483">
                  <c:v>26.057355277175773</c:v>
                </c:pt>
                <c:pt idx="1484">
                  <c:v>26.061564879443154</c:v>
                </c:pt>
                <c:pt idx="1485">
                  <c:v>26.044730417762338</c:v>
                </c:pt>
                <c:pt idx="1486">
                  <c:v>26.057355277175773</c:v>
                </c:pt>
                <c:pt idx="1487">
                  <c:v>26.069986058571757</c:v>
                </c:pt>
                <c:pt idx="1488">
                  <c:v>26.069986058571757</c:v>
                </c:pt>
                <c:pt idx="1489">
                  <c:v>26.065775139858502</c:v>
                </c:pt>
                <c:pt idx="1490">
                  <c:v>26.057355277175773</c:v>
                </c:pt>
                <c:pt idx="1491">
                  <c:v>26.069986058571757</c:v>
                </c:pt>
                <c:pt idx="1492">
                  <c:v>26.061564879443154</c:v>
                </c:pt>
                <c:pt idx="1493">
                  <c:v>26.044730417762338</c:v>
                </c:pt>
                <c:pt idx="1494">
                  <c:v>26.040523446587841</c:v>
                </c:pt>
                <c:pt idx="1495">
                  <c:v>26.057355277175773</c:v>
                </c:pt>
                <c:pt idx="1496">
                  <c:v>26.048938046485247</c:v>
                </c:pt>
                <c:pt idx="1497">
                  <c:v>26.032111476284769</c:v>
                </c:pt>
                <c:pt idx="1498">
                  <c:v>26.053146332906437</c:v>
                </c:pt>
                <c:pt idx="1499">
                  <c:v>26.061564879443154</c:v>
                </c:pt>
                <c:pt idx="1500">
                  <c:v>26.053146332906437</c:v>
                </c:pt>
                <c:pt idx="1501">
                  <c:v>26.057355277175773</c:v>
                </c:pt>
                <c:pt idx="1502">
                  <c:v>26.053146332906437</c:v>
                </c:pt>
                <c:pt idx="1503">
                  <c:v>26.061564879443154</c:v>
                </c:pt>
                <c:pt idx="1504">
                  <c:v>26.048938046485247</c:v>
                </c:pt>
                <c:pt idx="1505">
                  <c:v>26.061564879443154</c:v>
                </c:pt>
                <c:pt idx="1506">
                  <c:v>26.057355277175773</c:v>
                </c:pt>
                <c:pt idx="1507">
                  <c:v>26.053146332906437</c:v>
                </c:pt>
                <c:pt idx="1508">
                  <c:v>26.053146332906437</c:v>
                </c:pt>
                <c:pt idx="1509">
                  <c:v>26.069986058571757</c:v>
                </c:pt>
                <c:pt idx="1510">
                  <c:v>26.086836319403162</c:v>
                </c:pt>
                <c:pt idx="1511">
                  <c:v>26.069986058571757</c:v>
                </c:pt>
                <c:pt idx="1512">
                  <c:v>26.086836319403162</c:v>
                </c:pt>
                <c:pt idx="1513">
                  <c:v>26.065775139858502</c:v>
                </c:pt>
                <c:pt idx="1514">
                  <c:v>26.074197635732858</c:v>
                </c:pt>
                <c:pt idx="1515">
                  <c:v>26.091050531855615</c:v>
                </c:pt>
                <c:pt idx="1516">
                  <c:v>26.086836319403162</c:v>
                </c:pt>
                <c:pt idx="1517">
                  <c:v>26.069986058571757</c:v>
                </c:pt>
                <c:pt idx="1518">
                  <c:v>26.103697125000878</c:v>
                </c:pt>
                <c:pt idx="1519">
                  <c:v>26.082622765998565</c:v>
                </c:pt>
                <c:pt idx="1520">
                  <c:v>26.069986058571757</c:v>
                </c:pt>
                <c:pt idx="1521">
                  <c:v>26.069986058571757</c:v>
                </c:pt>
                <c:pt idx="1522">
                  <c:v>26.091050531855615</c:v>
                </c:pt>
                <c:pt idx="1523">
                  <c:v>26.074197635732858</c:v>
                </c:pt>
                <c:pt idx="1524">
                  <c:v>26.074197635732858</c:v>
                </c:pt>
                <c:pt idx="1525">
                  <c:v>26.069986058571757</c:v>
                </c:pt>
                <c:pt idx="1526">
                  <c:v>26.099480934504399</c:v>
                </c:pt>
                <c:pt idx="1527">
                  <c:v>26.040523446587841</c:v>
                </c:pt>
                <c:pt idx="1528">
                  <c:v>26.078409871491786</c:v>
                </c:pt>
                <c:pt idx="1529">
                  <c:v>26.074197635732858</c:v>
                </c:pt>
                <c:pt idx="1530">
                  <c:v>26.061564879443154</c:v>
                </c:pt>
                <c:pt idx="1531">
                  <c:v>26.074197635732858</c:v>
                </c:pt>
                <c:pt idx="1532">
                  <c:v>26.082622765998565</c:v>
                </c:pt>
                <c:pt idx="1533">
                  <c:v>26.078409871491786</c:v>
                </c:pt>
                <c:pt idx="1534">
                  <c:v>26.086836319403162</c:v>
                </c:pt>
                <c:pt idx="1535">
                  <c:v>26.074197635732858</c:v>
                </c:pt>
                <c:pt idx="1536">
                  <c:v>26.078409871491786</c:v>
                </c:pt>
                <c:pt idx="1537">
                  <c:v>26.069986058571757</c:v>
                </c:pt>
                <c:pt idx="1538">
                  <c:v>26.091050531855615</c:v>
                </c:pt>
                <c:pt idx="1539">
                  <c:v>26.095265403506005</c:v>
                </c:pt>
                <c:pt idx="1540">
                  <c:v>26.074197635732858</c:v>
                </c:pt>
                <c:pt idx="1541">
                  <c:v>26.078409871491786</c:v>
                </c:pt>
                <c:pt idx="1542">
                  <c:v>26.048938046485247</c:v>
                </c:pt>
                <c:pt idx="1543">
                  <c:v>26.082622765998565</c:v>
                </c:pt>
                <c:pt idx="1544">
                  <c:v>26.082622765998565</c:v>
                </c:pt>
                <c:pt idx="1545">
                  <c:v>26.074197635732858</c:v>
                </c:pt>
                <c:pt idx="1546">
                  <c:v>26.061564879443154</c:v>
                </c:pt>
                <c:pt idx="1547">
                  <c:v>26.057355277175773</c:v>
                </c:pt>
                <c:pt idx="1548">
                  <c:v>26.057355277175773</c:v>
                </c:pt>
                <c:pt idx="1549">
                  <c:v>26.069986058571757</c:v>
                </c:pt>
                <c:pt idx="1550">
                  <c:v>26.057355277175773</c:v>
                </c:pt>
                <c:pt idx="1551">
                  <c:v>26.057355277175773</c:v>
                </c:pt>
                <c:pt idx="1552">
                  <c:v>26.086836319403162</c:v>
                </c:pt>
                <c:pt idx="1553">
                  <c:v>26.061564879443154</c:v>
                </c:pt>
                <c:pt idx="1554">
                  <c:v>26.065775139858502</c:v>
                </c:pt>
                <c:pt idx="1555">
                  <c:v>26.074197635732858</c:v>
                </c:pt>
                <c:pt idx="1556">
                  <c:v>26.069986058571757</c:v>
                </c:pt>
                <c:pt idx="1557">
                  <c:v>26.074197635732858</c:v>
                </c:pt>
                <c:pt idx="1558">
                  <c:v>26.078409871491786</c:v>
                </c:pt>
                <c:pt idx="1559">
                  <c:v>26.078409871491786</c:v>
                </c:pt>
                <c:pt idx="1560">
                  <c:v>26.074197635732858</c:v>
                </c:pt>
                <c:pt idx="1561">
                  <c:v>26.082622765998565</c:v>
                </c:pt>
                <c:pt idx="1562">
                  <c:v>26.061564879443154</c:v>
                </c:pt>
                <c:pt idx="1563">
                  <c:v>26.091050531855615</c:v>
                </c:pt>
                <c:pt idx="1564">
                  <c:v>26.095265403506005</c:v>
                </c:pt>
                <c:pt idx="1565">
                  <c:v>26.069986058571757</c:v>
                </c:pt>
                <c:pt idx="1566">
                  <c:v>26.082622765998565</c:v>
                </c:pt>
                <c:pt idx="1567">
                  <c:v>26.086836319403162</c:v>
                </c:pt>
                <c:pt idx="1568">
                  <c:v>26.074197635732858</c:v>
                </c:pt>
                <c:pt idx="1569">
                  <c:v>26.069986058571757</c:v>
                </c:pt>
                <c:pt idx="1570">
                  <c:v>26.078409871491786</c:v>
                </c:pt>
                <c:pt idx="1571">
                  <c:v>26.069986058571757</c:v>
                </c:pt>
                <c:pt idx="1572">
                  <c:v>26.082622765998565</c:v>
                </c:pt>
                <c:pt idx="1573">
                  <c:v>26.082622765998565</c:v>
                </c:pt>
                <c:pt idx="1574">
                  <c:v>26.069986058571757</c:v>
                </c:pt>
                <c:pt idx="1575">
                  <c:v>26.065775139858502</c:v>
                </c:pt>
                <c:pt idx="1576">
                  <c:v>26.061564879443154</c:v>
                </c:pt>
                <c:pt idx="1577">
                  <c:v>26.078409871491786</c:v>
                </c:pt>
                <c:pt idx="1578">
                  <c:v>26.078409871491786</c:v>
                </c:pt>
                <c:pt idx="1579">
                  <c:v>26.069986058571757</c:v>
                </c:pt>
                <c:pt idx="1580">
                  <c:v>26.086836319403162</c:v>
                </c:pt>
                <c:pt idx="1581">
                  <c:v>26.091050531855615</c:v>
                </c:pt>
                <c:pt idx="1582">
                  <c:v>26.091050531855615</c:v>
                </c:pt>
                <c:pt idx="1583">
                  <c:v>26.091050531855615</c:v>
                </c:pt>
                <c:pt idx="1584">
                  <c:v>26.086836319403162</c:v>
                </c:pt>
                <c:pt idx="1585">
                  <c:v>26.074197635732858</c:v>
                </c:pt>
                <c:pt idx="1586">
                  <c:v>26.082622765998565</c:v>
                </c:pt>
                <c:pt idx="1587">
                  <c:v>26.086836319403162</c:v>
                </c:pt>
                <c:pt idx="1588">
                  <c:v>26.078409871491786</c:v>
                </c:pt>
                <c:pt idx="1589">
                  <c:v>26.112131485088597</c:v>
                </c:pt>
                <c:pt idx="1590">
                  <c:v>26.103697125000878</c:v>
                </c:pt>
                <c:pt idx="1591">
                  <c:v>26.086836319403162</c:v>
                </c:pt>
                <c:pt idx="1592">
                  <c:v>26.099480934504399</c:v>
                </c:pt>
                <c:pt idx="1593">
                  <c:v>26.103697125000878</c:v>
                </c:pt>
                <c:pt idx="1594">
                  <c:v>26.095265403506005</c:v>
                </c:pt>
                <c:pt idx="1595">
                  <c:v>26.078409871491786</c:v>
                </c:pt>
                <c:pt idx="1596">
                  <c:v>26.057355277175773</c:v>
                </c:pt>
                <c:pt idx="1597">
                  <c:v>26.069986058571757</c:v>
                </c:pt>
                <c:pt idx="1598">
                  <c:v>26.091050531855615</c:v>
                </c:pt>
                <c:pt idx="1599">
                  <c:v>26.082622765998565</c:v>
                </c:pt>
                <c:pt idx="1600">
                  <c:v>26.078409871491786</c:v>
                </c:pt>
                <c:pt idx="1601">
                  <c:v>26.057355277175773</c:v>
                </c:pt>
                <c:pt idx="1602">
                  <c:v>26.074197635732858</c:v>
                </c:pt>
                <c:pt idx="1603">
                  <c:v>26.082622765998565</c:v>
                </c:pt>
                <c:pt idx="1604">
                  <c:v>26.086836319403162</c:v>
                </c:pt>
                <c:pt idx="1605">
                  <c:v>26.082622765998565</c:v>
                </c:pt>
                <c:pt idx="1606">
                  <c:v>26.082622765998565</c:v>
                </c:pt>
                <c:pt idx="1607">
                  <c:v>26.074197635732858</c:v>
                </c:pt>
                <c:pt idx="1608">
                  <c:v>26.074197635732858</c:v>
                </c:pt>
                <c:pt idx="1609">
                  <c:v>26.074197635732858</c:v>
                </c:pt>
                <c:pt idx="1610">
                  <c:v>26.061564879443154</c:v>
                </c:pt>
                <c:pt idx="1611">
                  <c:v>26.074197635732858</c:v>
                </c:pt>
                <c:pt idx="1612">
                  <c:v>26.074197635732858</c:v>
                </c:pt>
                <c:pt idx="1613">
                  <c:v>26.069986058571757</c:v>
                </c:pt>
                <c:pt idx="1614">
                  <c:v>26.074197635732858</c:v>
                </c:pt>
                <c:pt idx="1615">
                  <c:v>26.082622765998565</c:v>
                </c:pt>
                <c:pt idx="1616">
                  <c:v>26.086836319403162</c:v>
                </c:pt>
                <c:pt idx="1617">
                  <c:v>26.074197635732858</c:v>
                </c:pt>
                <c:pt idx="1618">
                  <c:v>26.078409871491786</c:v>
                </c:pt>
                <c:pt idx="1619">
                  <c:v>26.065775139858502</c:v>
                </c:pt>
                <c:pt idx="1620">
                  <c:v>26.086836319403162</c:v>
                </c:pt>
                <c:pt idx="1621">
                  <c:v>26.107913975145564</c:v>
                </c:pt>
                <c:pt idx="1622">
                  <c:v>26.065775139858502</c:v>
                </c:pt>
                <c:pt idx="1623">
                  <c:v>26.061564879443154</c:v>
                </c:pt>
                <c:pt idx="1624">
                  <c:v>26.078409871491786</c:v>
                </c:pt>
                <c:pt idx="1625">
                  <c:v>26.078409871491786</c:v>
                </c:pt>
                <c:pt idx="1626">
                  <c:v>26.078409871491786</c:v>
                </c:pt>
                <c:pt idx="1627">
                  <c:v>26.091050531855615</c:v>
                </c:pt>
                <c:pt idx="1628">
                  <c:v>26.095265403506005</c:v>
                </c:pt>
                <c:pt idx="1629">
                  <c:v>26.099480934504399</c:v>
                </c:pt>
                <c:pt idx="1630">
                  <c:v>26.082622765998565</c:v>
                </c:pt>
                <c:pt idx="1631">
                  <c:v>26.082622765998565</c:v>
                </c:pt>
                <c:pt idx="1632">
                  <c:v>26.107913975145564</c:v>
                </c:pt>
                <c:pt idx="1633">
                  <c:v>26.103697125000878</c:v>
                </c:pt>
                <c:pt idx="1634">
                  <c:v>26.082622765998565</c:v>
                </c:pt>
                <c:pt idx="1635">
                  <c:v>26.107913975145564</c:v>
                </c:pt>
                <c:pt idx="1636">
                  <c:v>26.095265403506005</c:v>
                </c:pt>
                <c:pt idx="1637">
                  <c:v>26.074197635732858</c:v>
                </c:pt>
                <c:pt idx="1638">
                  <c:v>26.078409871491786</c:v>
                </c:pt>
                <c:pt idx="1639">
                  <c:v>26.074197635732858</c:v>
                </c:pt>
                <c:pt idx="1640">
                  <c:v>26.078409871491786</c:v>
                </c:pt>
                <c:pt idx="1641">
                  <c:v>26.082622765998565</c:v>
                </c:pt>
                <c:pt idx="1642">
                  <c:v>26.078409871491786</c:v>
                </c:pt>
                <c:pt idx="1643">
                  <c:v>26.099480934504399</c:v>
                </c:pt>
                <c:pt idx="1644">
                  <c:v>26.086836319403162</c:v>
                </c:pt>
                <c:pt idx="1645">
                  <c:v>26.082622765998565</c:v>
                </c:pt>
                <c:pt idx="1646">
                  <c:v>26.091050531855615</c:v>
                </c:pt>
                <c:pt idx="1647">
                  <c:v>26.086836319403162</c:v>
                </c:pt>
                <c:pt idx="1648">
                  <c:v>26.074197635732858</c:v>
                </c:pt>
                <c:pt idx="1649">
                  <c:v>26.082622765998565</c:v>
                </c:pt>
                <c:pt idx="1650">
                  <c:v>26.057355277175773</c:v>
                </c:pt>
                <c:pt idx="1651">
                  <c:v>26.091050531855615</c:v>
                </c:pt>
                <c:pt idx="1652">
                  <c:v>26.078409871491786</c:v>
                </c:pt>
                <c:pt idx="1653">
                  <c:v>26.082622765998565</c:v>
                </c:pt>
                <c:pt idx="1654">
                  <c:v>26.095265403506005</c:v>
                </c:pt>
                <c:pt idx="1655">
                  <c:v>26.078409871491786</c:v>
                </c:pt>
                <c:pt idx="1656">
                  <c:v>26.095265403506005</c:v>
                </c:pt>
                <c:pt idx="1657">
                  <c:v>26.095265403506005</c:v>
                </c:pt>
                <c:pt idx="1658">
                  <c:v>26.078409871491786</c:v>
                </c:pt>
                <c:pt idx="1659">
                  <c:v>26.103697125000878</c:v>
                </c:pt>
                <c:pt idx="1660">
                  <c:v>26.107913975145564</c:v>
                </c:pt>
                <c:pt idx="1661">
                  <c:v>26.086836319403162</c:v>
                </c:pt>
                <c:pt idx="1662">
                  <c:v>26.086836319403162</c:v>
                </c:pt>
                <c:pt idx="1663">
                  <c:v>26.091050531855615</c:v>
                </c:pt>
                <c:pt idx="1664">
                  <c:v>26.103697125000878</c:v>
                </c:pt>
                <c:pt idx="1665">
                  <c:v>26.095265403506005</c:v>
                </c:pt>
                <c:pt idx="1666">
                  <c:v>26.091050531855615</c:v>
                </c:pt>
                <c:pt idx="1667">
                  <c:v>26.099480934504399</c:v>
                </c:pt>
                <c:pt idx="1668">
                  <c:v>26.091050531855615</c:v>
                </c:pt>
                <c:pt idx="1669">
                  <c:v>26.099480934504399</c:v>
                </c:pt>
                <c:pt idx="1670">
                  <c:v>26.069986058571757</c:v>
                </c:pt>
                <c:pt idx="1671">
                  <c:v>26.095265403506005</c:v>
                </c:pt>
                <c:pt idx="1672">
                  <c:v>26.099480934504399</c:v>
                </c:pt>
                <c:pt idx="1673">
                  <c:v>26.091050531855615</c:v>
                </c:pt>
                <c:pt idx="1674">
                  <c:v>26.078409871491786</c:v>
                </c:pt>
                <c:pt idx="1675">
                  <c:v>26.091050531855615</c:v>
                </c:pt>
                <c:pt idx="1676">
                  <c:v>26.103697125000878</c:v>
                </c:pt>
                <c:pt idx="1677">
                  <c:v>26.086836319403162</c:v>
                </c:pt>
                <c:pt idx="1678">
                  <c:v>26.099480934504399</c:v>
                </c:pt>
                <c:pt idx="1679">
                  <c:v>26.107913975145564</c:v>
                </c:pt>
                <c:pt idx="1680">
                  <c:v>26.095265403506005</c:v>
                </c:pt>
                <c:pt idx="1681">
                  <c:v>26.116349654980112</c:v>
                </c:pt>
                <c:pt idx="1682">
                  <c:v>26.099480934504399</c:v>
                </c:pt>
                <c:pt idx="1683">
                  <c:v>26.095265403506005</c:v>
                </c:pt>
                <c:pt idx="1684">
                  <c:v>26.103697125000878</c:v>
                </c:pt>
                <c:pt idx="1685">
                  <c:v>26.103697125000878</c:v>
                </c:pt>
                <c:pt idx="1686">
                  <c:v>26.112131485088597</c:v>
                </c:pt>
                <c:pt idx="1687">
                  <c:v>26.107913975145564</c:v>
                </c:pt>
                <c:pt idx="1688">
                  <c:v>26.107913975145564</c:v>
                </c:pt>
                <c:pt idx="1689">
                  <c:v>26.095265403506005</c:v>
                </c:pt>
                <c:pt idx="1690">
                  <c:v>26.103697125000878</c:v>
                </c:pt>
                <c:pt idx="1691">
                  <c:v>26.082622765998565</c:v>
                </c:pt>
                <c:pt idx="1692">
                  <c:v>26.095265403506005</c:v>
                </c:pt>
                <c:pt idx="1693">
                  <c:v>26.103697125000878</c:v>
                </c:pt>
                <c:pt idx="1694">
                  <c:v>26.107913975145564</c:v>
                </c:pt>
                <c:pt idx="1695">
                  <c:v>26.112131485088597</c:v>
                </c:pt>
                <c:pt idx="1696">
                  <c:v>26.103697125000878</c:v>
                </c:pt>
                <c:pt idx="1697">
                  <c:v>26.091050531855615</c:v>
                </c:pt>
                <c:pt idx="1698">
                  <c:v>26.103697125000878</c:v>
                </c:pt>
                <c:pt idx="1699">
                  <c:v>26.107913975145564</c:v>
                </c:pt>
                <c:pt idx="1700">
                  <c:v>26.103697125000878</c:v>
                </c:pt>
                <c:pt idx="1701">
                  <c:v>26.086836319403162</c:v>
                </c:pt>
                <c:pt idx="1702">
                  <c:v>26.112131485088597</c:v>
                </c:pt>
                <c:pt idx="1703">
                  <c:v>26.116349654980112</c:v>
                </c:pt>
                <c:pt idx="1704">
                  <c:v>26.107913975145564</c:v>
                </c:pt>
                <c:pt idx="1705">
                  <c:v>26.099480934504399</c:v>
                </c:pt>
                <c:pt idx="1706">
                  <c:v>26.107913975145564</c:v>
                </c:pt>
                <c:pt idx="1707">
                  <c:v>26.103697125000878</c:v>
                </c:pt>
                <c:pt idx="1708">
                  <c:v>26.086836319403162</c:v>
                </c:pt>
                <c:pt idx="1709">
                  <c:v>26.116349654980112</c:v>
                </c:pt>
                <c:pt idx="1710">
                  <c:v>26.116349654980112</c:v>
                </c:pt>
                <c:pt idx="1711">
                  <c:v>26.116349654980112</c:v>
                </c:pt>
                <c:pt idx="1712">
                  <c:v>26.091050531855615</c:v>
                </c:pt>
                <c:pt idx="1713">
                  <c:v>26.099480934504399</c:v>
                </c:pt>
                <c:pt idx="1714">
                  <c:v>26.107913975145564</c:v>
                </c:pt>
                <c:pt idx="1715">
                  <c:v>26.107913975145564</c:v>
                </c:pt>
                <c:pt idx="1716">
                  <c:v>26.129008125847463</c:v>
                </c:pt>
                <c:pt idx="1717">
                  <c:v>26.091050531855615</c:v>
                </c:pt>
                <c:pt idx="1718">
                  <c:v>26.120568484970306</c:v>
                </c:pt>
                <c:pt idx="1719">
                  <c:v>26.112131485088597</c:v>
                </c:pt>
                <c:pt idx="1720">
                  <c:v>26.091050531855615</c:v>
                </c:pt>
                <c:pt idx="1721">
                  <c:v>26.107913975145564</c:v>
                </c:pt>
                <c:pt idx="1722">
                  <c:v>26.103697125000878</c:v>
                </c:pt>
                <c:pt idx="1723">
                  <c:v>26.103697125000878</c:v>
                </c:pt>
                <c:pt idx="1724">
                  <c:v>26.120568484970306</c:v>
                </c:pt>
                <c:pt idx="1725">
                  <c:v>26.103697125000878</c:v>
                </c:pt>
                <c:pt idx="1726">
                  <c:v>26.120568484970306</c:v>
                </c:pt>
                <c:pt idx="1727">
                  <c:v>26.116349654980112</c:v>
                </c:pt>
                <c:pt idx="1728">
                  <c:v>26.107913975145564</c:v>
                </c:pt>
                <c:pt idx="1729">
                  <c:v>26.107913975145564</c:v>
                </c:pt>
                <c:pt idx="1730">
                  <c:v>26.112131485088597</c:v>
                </c:pt>
                <c:pt idx="1731">
                  <c:v>26.116349654980112</c:v>
                </c:pt>
                <c:pt idx="1732">
                  <c:v>26.103697125000878</c:v>
                </c:pt>
                <c:pt idx="1733">
                  <c:v>26.116349654980112</c:v>
                </c:pt>
                <c:pt idx="1734">
                  <c:v>26.112131485088597</c:v>
                </c:pt>
                <c:pt idx="1735">
                  <c:v>26.116349654980112</c:v>
                </c:pt>
                <c:pt idx="1736">
                  <c:v>26.107913975145564</c:v>
                </c:pt>
                <c:pt idx="1737">
                  <c:v>26.141672541658636</c:v>
                </c:pt>
                <c:pt idx="1738">
                  <c:v>26.124787975209344</c:v>
                </c:pt>
                <c:pt idx="1739">
                  <c:v>26.120568484970306</c:v>
                </c:pt>
                <c:pt idx="1740">
                  <c:v>26.124787975209344</c:v>
                </c:pt>
                <c:pt idx="1741">
                  <c:v>26.116349654980112</c:v>
                </c:pt>
                <c:pt idx="1742">
                  <c:v>26.112131485088597</c:v>
                </c:pt>
                <c:pt idx="1743">
                  <c:v>26.107913975145564</c:v>
                </c:pt>
                <c:pt idx="1744">
                  <c:v>26.112131485088597</c:v>
                </c:pt>
                <c:pt idx="1745">
                  <c:v>26.124787975209344</c:v>
                </c:pt>
                <c:pt idx="1746">
                  <c:v>26.129008125847463</c:v>
                </c:pt>
                <c:pt idx="1747">
                  <c:v>26.120568484970306</c:v>
                </c:pt>
                <c:pt idx="1748">
                  <c:v>26.116349654980112</c:v>
                </c:pt>
                <c:pt idx="1749">
                  <c:v>26.103697125000878</c:v>
                </c:pt>
                <c:pt idx="1750">
                  <c:v>26.124787975209344</c:v>
                </c:pt>
                <c:pt idx="1751">
                  <c:v>26.129008125847463</c:v>
                </c:pt>
                <c:pt idx="1752">
                  <c:v>26.124787975209344</c:v>
                </c:pt>
                <c:pt idx="1753">
                  <c:v>26.124787975209344</c:v>
                </c:pt>
                <c:pt idx="1754">
                  <c:v>26.124787975209344</c:v>
                </c:pt>
                <c:pt idx="1755">
                  <c:v>26.116349654980112</c:v>
                </c:pt>
                <c:pt idx="1756">
                  <c:v>26.120568484970306</c:v>
                </c:pt>
                <c:pt idx="1757">
                  <c:v>26.129008125847463</c:v>
                </c:pt>
                <c:pt idx="1758">
                  <c:v>26.120568484970306</c:v>
                </c:pt>
                <c:pt idx="1759">
                  <c:v>26.116349654980112</c:v>
                </c:pt>
                <c:pt idx="1760">
                  <c:v>26.099480934504399</c:v>
                </c:pt>
                <c:pt idx="1761">
                  <c:v>26.120568484970306</c:v>
                </c:pt>
                <c:pt idx="1762">
                  <c:v>26.145895335395565</c:v>
                </c:pt>
                <c:pt idx="1763">
                  <c:v>26.112131485088597</c:v>
                </c:pt>
                <c:pt idx="1764">
                  <c:v>26.120568484970306</c:v>
                </c:pt>
                <c:pt idx="1765">
                  <c:v>26.120568484970306</c:v>
                </c:pt>
                <c:pt idx="1766">
                  <c:v>26.112131485088597</c:v>
                </c:pt>
                <c:pt idx="1767">
                  <c:v>26.107913975145564</c:v>
                </c:pt>
                <c:pt idx="1768">
                  <c:v>26.124787975209344</c:v>
                </c:pt>
                <c:pt idx="1769">
                  <c:v>26.091050531855615</c:v>
                </c:pt>
                <c:pt idx="1770">
                  <c:v>26.091050531855615</c:v>
                </c:pt>
                <c:pt idx="1771">
                  <c:v>26.103697125000878</c:v>
                </c:pt>
                <c:pt idx="1772">
                  <c:v>26.112131485088597</c:v>
                </c:pt>
                <c:pt idx="1773">
                  <c:v>26.13745040892185</c:v>
                </c:pt>
                <c:pt idx="1774">
                  <c:v>26.124787975209344</c:v>
                </c:pt>
                <c:pt idx="1775">
                  <c:v>26.120568484970306</c:v>
                </c:pt>
                <c:pt idx="1776">
                  <c:v>26.120568484970306</c:v>
                </c:pt>
                <c:pt idx="1777">
                  <c:v>26.091050531855615</c:v>
                </c:pt>
                <c:pt idx="1778">
                  <c:v>26.107913975145564</c:v>
                </c:pt>
                <c:pt idx="1779">
                  <c:v>26.124787975209344</c:v>
                </c:pt>
                <c:pt idx="1780">
                  <c:v>26.120568484970306</c:v>
                </c:pt>
                <c:pt idx="1781">
                  <c:v>26.116349654980112</c:v>
                </c:pt>
                <c:pt idx="1782">
                  <c:v>26.133228937034872</c:v>
                </c:pt>
                <c:pt idx="1783">
                  <c:v>26.112131485088597</c:v>
                </c:pt>
                <c:pt idx="1784">
                  <c:v>26.129008125847463</c:v>
                </c:pt>
                <c:pt idx="1785">
                  <c:v>26.099480934504399</c:v>
                </c:pt>
                <c:pt idx="1786">
                  <c:v>26.112131485088597</c:v>
                </c:pt>
                <c:pt idx="1787">
                  <c:v>26.065775139858502</c:v>
                </c:pt>
                <c:pt idx="1788">
                  <c:v>25.998489867051504</c:v>
                </c:pt>
                <c:pt idx="1789">
                  <c:v>25.943944248562914</c:v>
                </c:pt>
                <c:pt idx="1790">
                  <c:v>25.918806643194259</c:v>
                </c:pt>
                <c:pt idx="1791">
                  <c:v>25.831009956050025</c:v>
                </c:pt>
                <c:pt idx="1792">
                  <c:v>25.751821870246985</c:v>
                </c:pt>
                <c:pt idx="1793">
                  <c:v>25.689470023430289</c:v>
                </c:pt>
                <c:pt idx="1794">
                  <c:v>25.710237825591022</c:v>
                </c:pt>
                <c:pt idx="1795">
                  <c:v>25.706082974504071</c:v>
                </c:pt>
                <c:pt idx="1796">
                  <c:v>25.701928768892728</c:v>
                </c:pt>
                <c:pt idx="1797">
                  <c:v>25.689470023430289</c:v>
                </c:pt>
                <c:pt idx="1798">
                  <c:v>25.677017081913235</c:v>
                </c:pt>
                <c:pt idx="1799">
                  <c:v>25.697775208608803</c:v>
                </c:pt>
                <c:pt idx="1800">
                  <c:v>25.706082974504071</c:v>
                </c:pt>
                <c:pt idx="1801">
                  <c:v>25.710237825591022</c:v>
                </c:pt>
                <c:pt idx="1802">
                  <c:v>25.714393322301888</c:v>
                </c:pt>
                <c:pt idx="1803">
                  <c:v>25.697775208608803</c:v>
                </c:pt>
                <c:pt idx="1804">
                  <c:v>25.718549464784928</c:v>
                </c:pt>
                <c:pt idx="1805">
                  <c:v>25.693622293504049</c:v>
                </c:pt>
                <c:pt idx="1806">
                  <c:v>25.710237825591022</c:v>
                </c:pt>
                <c:pt idx="1807">
                  <c:v>25.701928768892728</c:v>
                </c:pt>
                <c:pt idx="1808">
                  <c:v>25.72270625318842</c:v>
                </c:pt>
                <c:pt idx="1809">
                  <c:v>25.706082974504071</c:v>
                </c:pt>
                <c:pt idx="1810">
                  <c:v>25.697775208608803</c:v>
                </c:pt>
                <c:pt idx="1811">
                  <c:v>25.718549464784928</c:v>
                </c:pt>
                <c:pt idx="1812">
                  <c:v>25.697775208608803</c:v>
                </c:pt>
                <c:pt idx="1813">
                  <c:v>25.697775208608803</c:v>
                </c:pt>
                <c:pt idx="1814">
                  <c:v>25.714393322301888</c:v>
                </c:pt>
                <c:pt idx="1815">
                  <c:v>25.706082974504071</c:v>
                </c:pt>
                <c:pt idx="1816">
                  <c:v>25.689470023430289</c:v>
                </c:pt>
                <c:pt idx="1817">
                  <c:v>25.685318398239332</c:v>
                </c:pt>
                <c:pt idx="1818">
                  <c:v>25.689470023430289</c:v>
                </c:pt>
                <c:pt idx="1819">
                  <c:v>25.685318398239332</c:v>
                </c:pt>
                <c:pt idx="1820">
                  <c:v>25.693622293504049</c:v>
                </c:pt>
                <c:pt idx="1821">
                  <c:v>25.672867390481812</c:v>
                </c:pt>
                <c:pt idx="1822">
                  <c:v>25.697775208608803</c:v>
                </c:pt>
                <c:pt idx="1823">
                  <c:v>25.68116741778303</c:v>
                </c:pt>
                <c:pt idx="1824">
                  <c:v>25.68116741778303</c:v>
                </c:pt>
                <c:pt idx="1825">
                  <c:v>25.693622293504049</c:v>
                </c:pt>
                <c:pt idx="1826">
                  <c:v>25.697775208608803</c:v>
                </c:pt>
                <c:pt idx="1827">
                  <c:v>25.697775208608803</c:v>
                </c:pt>
                <c:pt idx="1828">
                  <c:v>25.697775208608803</c:v>
                </c:pt>
                <c:pt idx="1829">
                  <c:v>25.693622293504049</c:v>
                </c:pt>
                <c:pt idx="1830">
                  <c:v>25.693622293504049</c:v>
                </c:pt>
                <c:pt idx="1831">
                  <c:v>25.693622293504049</c:v>
                </c:pt>
                <c:pt idx="1832">
                  <c:v>25.706082974504071</c:v>
                </c:pt>
                <c:pt idx="1833">
                  <c:v>25.701928768892728</c:v>
                </c:pt>
                <c:pt idx="1834">
                  <c:v>25.685318398239332</c:v>
                </c:pt>
                <c:pt idx="1835">
                  <c:v>25.685318398239332</c:v>
                </c:pt>
                <c:pt idx="1836">
                  <c:v>25.677017081913235</c:v>
                </c:pt>
                <c:pt idx="1837">
                  <c:v>25.693622293504049</c:v>
                </c:pt>
                <c:pt idx="1838">
                  <c:v>25.693622293504049</c:v>
                </c:pt>
                <c:pt idx="1839">
                  <c:v>25.660422181337097</c:v>
                </c:pt>
                <c:pt idx="1840">
                  <c:v>25.693622293504049</c:v>
                </c:pt>
                <c:pt idx="1841">
                  <c:v>25.6687183433407</c:v>
                </c:pt>
                <c:pt idx="1842">
                  <c:v>25.672867390481812</c:v>
                </c:pt>
                <c:pt idx="1843">
                  <c:v>25.652128594717979</c:v>
                </c:pt>
                <c:pt idx="1844">
                  <c:v>25.652128594717979</c:v>
                </c:pt>
                <c:pt idx="1845">
                  <c:v>25.643837582299284</c:v>
                </c:pt>
                <c:pt idx="1846">
                  <c:v>25.639693041045163</c:v>
                </c:pt>
                <c:pt idx="1847">
                  <c:v>25.635549142897233</c:v>
                </c:pt>
                <c:pt idx="1848">
                  <c:v>25.639693041045163</c:v>
                </c:pt>
                <c:pt idx="1849">
                  <c:v>25.643837582299284</c:v>
                </c:pt>
                <c:pt idx="1850">
                  <c:v>25.635549142897233</c:v>
                </c:pt>
                <c:pt idx="1851">
                  <c:v>25.623121305611718</c:v>
                </c:pt>
                <c:pt idx="1852">
                  <c:v>25.627263275328417</c:v>
                </c:pt>
                <c:pt idx="1853">
                  <c:v>25.618979978409669</c:v>
                </c:pt>
                <c:pt idx="1854">
                  <c:v>25.623121305611718</c:v>
                </c:pt>
                <c:pt idx="1855">
                  <c:v>25.623121305611718</c:v>
                </c:pt>
                <c:pt idx="1856">
                  <c:v>25.635549142897233</c:v>
                </c:pt>
                <c:pt idx="1857">
                  <c:v>25.664569940341821</c:v>
                </c:pt>
                <c:pt idx="1858">
                  <c:v>25.627263275328417</c:v>
                </c:pt>
                <c:pt idx="1859">
                  <c:v>25.627263275328417</c:v>
                </c:pt>
                <c:pt idx="1860">
                  <c:v>25.631405887707629</c:v>
                </c:pt>
                <c:pt idx="1861">
                  <c:v>25.618979978409669</c:v>
                </c:pt>
                <c:pt idx="1862">
                  <c:v>25.631405887707629</c:v>
                </c:pt>
                <c:pt idx="1863">
                  <c:v>25.627263275328417</c:v>
                </c:pt>
                <c:pt idx="1864">
                  <c:v>25.606559850413106</c:v>
                </c:pt>
                <c:pt idx="1865">
                  <c:v>25.627263275328417</c:v>
                </c:pt>
                <c:pt idx="1866">
                  <c:v>25.606559850413106</c:v>
                </c:pt>
                <c:pt idx="1867">
                  <c:v>25.585872473583947</c:v>
                </c:pt>
                <c:pt idx="1868">
                  <c:v>25.627263275328417</c:v>
                </c:pt>
                <c:pt idx="1869">
                  <c:v>25.594145499727333</c:v>
                </c:pt>
                <c:pt idx="1870">
                  <c:v>25.598282974945434</c:v>
                </c:pt>
                <c:pt idx="1871">
                  <c:v>25.623121305611718</c:v>
                </c:pt>
                <c:pt idx="1872">
                  <c:v>25.602421091791456</c:v>
                </c:pt>
                <c:pt idx="1873">
                  <c:v>25.610699250958191</c:v>
                </c:pt>
                <c:pt idx="1874">
                  <c:v>25.627263275328417</c:v>
                </c:pt>
                <c:pt idx="1875">
                  <c:v>25.602421091791456</c:v>
                </c:pt>
                <c:pt idx="1876">
                  <c:v>25.614839293574434</c:v>
                </c:pt>
                <c:pt idx="1877">
                  <c:v>25.635549142897233</c:v>
                </c:pt>
                <c:pt idx="1878">
                  <c:v>25.610699250958191</c:v>
                </c:pt>
                <c:pt idx="1879">
                  <c:v>25.618979978409669</c:v>
                </c:pt>
                <c:pt idx="1880">
                  <c:v>25.627263275328417</c:v>
                </c:pt>
                <c:pt idx="1881">
                  <c:v>25.623121305611718</c:v>
                </c:pt>
                <c:pt idx="1882">
                  <c:v>25.606559850413106</c:v>
                </c:pt>
                <c:pt idx="1883">
                  <c:v>25.598282974945434</c:v>
                </c:pt>
                <c:pt idx="1884">
                  <c:v>25.602421091791456</c:v>
                </c:pt>
                <c:pt idx="1885">
                  <c:v>25.623121305611718</c:v>
                </c:pt>
                <c:pt idx="1886">
                  <c:v>25.610699250958191</c:v>
                </c:pt>
                <c:pt idx="1887">
                  <c:v>25.623121305611718</c:v>
                </c:pt>
                <c:pt idx="1888">
                  <c:v>25.606559850413106</c:v>
                </c:pt>
                <c:pt idx="1889">
                  <c:v>25.618979978409669</c:v>
                </c:pt>
                <c:pt idx="1890">
                  <c:v>25.594145499727333</c:v>
                </c:pt>
                <c:pt idx="1891">
                  <c:v>25.623121305611718</c:v>
                </c:pt>
                <c:pt idx="1892">
                  <c:v>25.614839293574434</c:v>
                </c:pt>
                <c:pt idx="1893">
                  <c:v>25.606559850413106</c:v>
                </c:pt>
                <c:pt idx="1894">
                  <c:v>25.623121305611718</c:v>
                </c:pt>
                <c:pt idx="1895">
                  <c:v>25.594145499727333</c:v>
                </c:pt>
                <c:pt idx="1896">
                  <c:v>25.614839293574434</c:v>
                </c:pt>
                <c:pt idx="1897">
                  <c:v>25.618979978409669</c:v>
                </c:pt>
                <c:pt idx="1898">
                  <c:v>25.623121305611718</c:v>
                </c:pt>
                <c:pt idx="1899">
                  <c:v>25.614839293574434</c:v>
                </c:pt>
                <c:pt idx="1900">
                  <c:v>25.618979978409669</c:v>
                </c:pt>
                <c:pt idx="1901">
                  <c:v>25.614839293574434</c:v>
                </c:pt>
                <c:pt idx="1902">
                  <c:v>25.631405887707629</c:v>
                </c:pt>
                <c:pt idx="1903">
                  <c:v>25.647982766807573</c:v>
                </c:pt>
                <c:pt idx="1904">
                  <c:v>25.647982766807573</c:v>
                </c:pt>
                <c:pt idx="1905">
                  <c:v>25.643837582299284</c:v>
                </c:pt>
                <c:pt idx="1906">
                  <c:v>25.635549142897233</c:v>
                </c:pt>
                <c:pt idx="1907">
                  <c:v>25.618979978409669</c:v>
                </c:pt>
                <c:pt idx="1908">
                  <c:v>25.627263275328417</c:v>
                </c:pt>
                <c:pt idx="1909">
                  <c:v>25.614839293574434</c:v>
                </c:pt>
                <c:pt idx="1910">
                  <c:v>25.643837582299284</c:v>
                </c:pt>
                <c:pt idx="1911">
                  <c:v>25.631405887707629</c:v>
                </c:pt>
                <c:pt idx="1912">
                  <c:v>25.635549142897233</c:v>
                </c:pt>
                <c:pt idx="1913">
                  <c:v>25.635549142897233</c:v>
                </c:pt>
                <c:pt idx="1914">
                  <c:v>25.623121305611718</c:v>
                </c:pt>
                <c:pt idx="1915">
                  <c:v>25.614839293574434</c:v>
                </c:pt>
                <c:pt idx="1916">
                  <c:v>25.631405887707629</c:v>
                </c:pt>
                <c:pt idx="1917">
                  <c:v>25.623121305611718</c:v>
                </c:pt>
                <c:pt idx="1918">
                  <c:v>25.631405887707629</c:v>
                </c:pt>
                <c:pt idx="1919">
                  <c:v>25.639693041045163</c:v>
                </c:pt>
                <c:pt idx="1920">
                  <c:v>25.635549142897233</c:v>
                </c:pt>
                <c:pt idx="1921">
                  <c:v>25.631405887707629</c:v>
                </c:pt>
                <c:pt idx="1922">
                  <c:v>25.623121305611718</c:v>
                </c:pt>
                <c:pt idx="1923">
                  <c:v>25.606559850413106</c:v>
                </c:pt>
                <c:pt idx="1924">
                  <c:v>25.635549142897233</c:v>
                </c:pt>
                <c:pt idx="1925">
                  <c:v>25.627263275328417</c:v>
                </c:pt>
                <c:pt idx="1926">
                  <c:v>25.627263275328417</c:v>
                </c:pt>
                <c:pt idx="1927">
                  <c:v>25.618979978409669</c:v>
                </c:pt>
                <c:pt idx="1928">
                  <c:v>25.610699250958191</c:v>
                </c:pt>
                <c:pt idx="1929">
                  <c:v>25.631405887707629</c:v>
                </c:pt>
                <c:pt idx="1930">
                  <c:v>25.643837582299284</c:v>
                </c:pt>
                <c:pt idx="1931">
                  <c:v>25.623121305611718</c:v>
                </c:pt>
                <c:pt idx="1932">
                  <c:v>25.631405887707629</c:v>
                </c:pt>
                <c:pt idx="1933">
                  <c:v>25.635549142897233</c:v>
                </c:pt>
                <c:pt idx="1934">
                  <c:v>25.627263275328417</c:v>
                </c:pt>
                <c:pt idx="1935">
                  <c:v>25.631405887707629</c:v>
                </c:pt>
                <c:pt idx="1936">
                  <c:v>25.610699250958191</c:v>
                </c:pt>
                <c:pt idx="1937">
                  <c:v>25.606559850413106</c:v>
                </c:pt>
                <c:pt idx="1938">
                  <c:v>25.623121305611718</c:v>
                </c:pt>
                <c:pt idx="1939">
                  <c:v>25.614839293574434</c:v>
                </c:pt>
                <c:pt idx="1940">
                  <c:v>25.590008665989416</c:v>
                </c:pt>
                <c:pt idx="1941">
                  <c:v>25.618979978409669</c:v>
                </c:pt>
                <c:pt idx="1942">
                  <c:v>25.598282974945434</c:v>
                </c:pt>
                <c:pt idx="1943">
                  <c:v>25.618979978409669</c:v>
                </c:pt>
                <c:pt idx="1944">
                  <c:v>25.618979978409669</c:v>
                </c:pt>
                <c:pt idx="1945">
                  <c:v>25.602421091791456</c:v>
                </c:pt>
                <c:pt idx="1946">
                  <c:v>25.614839293574434</c:v>
                </c:pt>
                <c:pt idx="1947">
                  <c:v>25.647982766807573</c:v>
                </c:pt>
                <c:pt idx="1948">
                  <c:v>25.623121305611718</c:v>
                </c:pt>
                <c:pt idx="1949">
                  <c:v>25.623121305611718</c:v>
                </c:pt>
                <c:pt idx="1950">
                  <c:v>25.610699250958191</c:v>
                </c:pt>
                <c:pt idx="1951">
                  <c:v>25.631405887707629</c:v>
                </c:pt>
                <c:pt idx="1952">
                  <c:v>25.627263275328417</c:v>
                </c:pt>
                <c:pt idx="1953">
                  <c:v>25.635549142897233</c:v>
                </c:pt>
                <c:pt idx="1954">
                  <c:v>25.623121305611718</c:v>
                </c:pt>
                <c:pt idx="1955">
                  <c:v>25.631405887707629</c:v>
                </c:pt>
                <c:pt idx="1956">
                  <c:v>25.623121305611718</c:v>
                </c:pt>
                <c:pt idx="1957">
                  <c:v>25.618979978409669</c:v>
                </c:pt>
                <c:pt idx="1958">
                  <c:v>25.618979978409669</c:v>
                </c:pt>
                <c:pt idx="1959">
                  <c:v>25.635549142897233</c:v>
                </c:pt>
                <c:pt idx="1960">
                  <c:v>25.635549142897233</c:v>
                </c:pt>
                <c:pt idx="1961">
                  <c:v>25.631405887707629</c:v>
                </c:pt>
                <c:pt idx="1962">
                  <c:v>25.606559850413106</c:v>
                </c:pt>
                <c:pt idx="1963">
                  <c:v>25.614839293574434</c:v>
                </c:pt>
                <c:pt idx="1964">
                  <c:v>25.623121305611718</c:v>
                </c:pt>
                <c:pt idx="1965">
                  <c:v>25.623121305611718</c:v>
                </c:pt>
                <c:pt idx="1966">
                  <c:v>25.627263275328417</c:v>
                </c:pt>
                <c:pt idx="1967">
                  <c:v>25.614839293574434</c:v>
                </c:pt>
                <c:pt idx="1968">
                  <c:v>25.631405887707629</c:v>
                </c:pt>
                <c:pt idx="1969">
                  <c:v>25.614839293574434</c:v>
                </c:pt>
                <c:pt idx="1970">
                  <c:v>25.610699250958191</c:v>
                </c:pt>
                <c:pt idx="1971">
                  <c:v>25.631405887707629</c:v>
                </c:pt>
                <c:pt idx="1972">
                  <c:v>25.614839293574434</c:v>
                </c:pt>
                <c:pt idx="1973">
                  <c:v>25.623121305611718</c:v>
                </c:pt>
                <c:pt idx="1974">
                  <c:v>25.631405887707629</c:v>
                </c:pt>
                <c:pt idx="1975">
                  <c:v>25.623121305611718</c:v>
                </c:pt>
                <c:pt idx="1976">
                  <c:v>25.627263275328417</c:v>
                </c:pt>
                <c:pt idx="1977">
                  <c:v>25.635549142897233</c:v>
                </c:pt>
                <c:pt idx="1978">
                  <c:v>25.623121305611718</c:v>
                </c:pt>
                <c:pt idx="1979">
                  <c:v>25.635549142897233</c:v>
                </c:pt>
                <c:pt idx="1980">
                  <c:v>25.618979978409669</c:v>
                </c:pt>
                <c:pt idx="1981">
                  <c:v>25.627263275328417</c:v>
                </c:pt>
                <c:pt idx="1982">
                  <c:v>25.590008665989416</c:v>
                </c:pt>
                <c:pt idx="1983">
                  <c:v>25.635549142897233</c:v>
                </c:pt>
                <c:pt idx="1984">
                  <c:v>25.623121305611718</c:v>
                </c:pt>
                <c:pt idx="1985">
                  <c:v>25.614839293574434</c:v>
                </c:pt>
                <c:pt idx="1986">
                  <c:v>25.602421091791456</c:v>
                </c:pt>
                <c:pt idx="1987">
                  <c:v>25.610699250958191</c:v>
                </c:pt>
                <c:pt idx="1988">
                  <c:v>25.623121305611718</c:v>
                </c:pt>
                <c:pt idx="1989">
                  <c:v>25.610699250958191</c:v>
                </c:pt>
                <c:pt idx="1990">
                  <c:v>25.618979978409669</c:v>
                </c:pt>
                <c:pt idx="1991">
                  <c:v>25.602421091791456</c:v>
                </c:pt>
                <c:pt idx="1992">
                  <c:v>25.631405887707629</c:v>
                </c:pt>
                <c:pt idx="1993">
                  <c:v>25.623121305611718</c:v>
                </c:pt>
                <c:pt idx="1994">
                  <c:v>25.618979978409669</c:v>
                </c:pt>
                <c:pt idx="1995">
                  <c:v>25.614839293574434</c:v>
                </c:pt>
                <c:pt idx="1996">
                  <c:v>25.627263275328417</c:v>
                </c:pt>
                <c:pt idx="1997">
                  <c:v>25.614839293574434</c:v>
                </c:pt>
                <c:pt idx="1998">
                  <c:v>25.610699250958191</c:v>
                </c:pt>
                <c:pt idx="1999">
                  <c:v>25.614839293574434</c:v>
                </c:pt>
                <c:pt idx="2000">
                  <c:v>25.606559850413106</c:v>
                </c:pt>
                <c:pt idx="2001">
                  <c:v>25.635549142897233</c:v>
                </c:pt>
                <c:pt idx="2002">
                  <c:v>25.627263275328417</c:v>
                </c:pt>
                <c:pt idx="2003">
                  <c:v>25.647982766807573</c:v>
                </c:pt>
                <c:pt idx="2004">
                  <c:v>25.627263275328417</c:v>
                </c:pt>
                <c:pt idx="2005">
                  <c:v>25.643837582299284</c:v>
                </c:pt>
                <c:pt idx="2006">
                  <c:v>25.635549142897233</c:v>
                </c:pt>
                <c:pt idx="2007">
                  <c:v>25.631405887707629</c:v>
                </c:pt>
                <c:pt idx="2008">
                  <c:v>25.610699250958191</c:v>
                </c:pt>
                <c:pt idx="2009">
                  <c:v>25.618979978409669</c:v>
                </c:pt>
                <c:pt idx="2010">
                  <c:v>25.618979978409669</c:v>
                </c:pt>
                <c:pt idx="2011">
                  <c:v>25.631405887707629</c:v>
                </c:pt>
                <c:pt idx="2012">
                  <c:v>25.610699250958191</c:v>
                </c:pt>
                <c:pt idx="2013">
                  <c:v>25.631405887707629</c:v>
                </c:pt>
                <c:pt idx="2014">
                  <c:v>25.623121305611718</c:v>
                </c:pt>
                <c:pt idx="2015">
                  <c:v>25.627263275328417</c:v>
                </c:pt>
                <c:pt idx="2016">
                  <c:v>25.631405887707629</c:v>
                </c:pt>
                <c:pt idx="2017">
                  <c:v>25.631405887707629</c:v>
                </c:pt>
                <c:pt idx="2018">
                  <c:v>25.635549142897233</c:v>
                </c:pt>
                <c:pt idx="2019">
                  <c:v>25.631405887707629</c:v>
                </c:pt>
                <c:pt idx="2020">
                  <c:v>25.631405887707629</c:v>
                </c:pt>
                <c:pt idx="2021">
                  <c:v>25.623121305611718</c:v>
                </c:pt>
                <c:pt idx="2022">
                  <c:v>25.631405887707629</c:v>
                </c:pt>
                <c:pt idx="2023">
                  <c:v>25.618979978409669</c:v>
                </c:pt>
                <c:pt idx="2024">
                  <c:v>25.627263275328417</c:v>
                </c:pt>
                <c:pt idx="2025">
                  <c:v>25.643837582299284</c:v>
                </c:pt>
                <c:pt idx="2026">
                  <c:v>25.635549142897233</c:v>
                </c:pt>
                <c:pt idx="2027">
                  <c:v>25.627263275328417</c:v>
                </c:pt>
                <c:pt idx="2028">
                  <c:v>25.643837582299284</c:v>
                </c:pt>
                <c:pt idx="2029">
                  <c:v>25.631405887707629</c:v>
                </c:pt>
                <c:pt idx="2030">
                  <c:v>25.631405887707629</c:v>
                </c:pt>
                <c:pt idx="2031">
                  <c:v>25.627263275328417</c:v>
                </c:pt>
                <c:pt idx="2032">
                  <c:v>25.635549142897233</c:v>
                </c:pt>
                <c:pt idx="2033">
                  <c:v>25.627263275328417</c:v>
                </c:pt>
                <c:pt idx="2034">
                  <c:v>25.643837582299284</c:v>
                </c:pt>
                <c:pt idx="2035">
                  <c:v>25.643837582299284</c:v>
                </c:pt>
                <c:pt idx="2036">
                  <c:v>25.627263275328417</c:v>
                </c:pt>
                <c:pt idx="2037">
                  <c:v>25.647982766807573</c:v>
                </c:pt>
                <c:pt idx="2038">
                  <c:v>25.643837582299284</c:v>
                </c:pt>
                <c:pt idx="2039">
                  <c:v>25.631405887707629</c:v>
                </c:pt>
                <c:pt idx="2040">
                  <c:v>25.639693041045163</c:v>
                </c:pt>
                <c:pt idx="2041">
                  <c:v>25.635549142897233</c:v>
                </c:pt>
                <c:pt idx="2042">
                  <c:v>25.643837582299284</c:v>
                </c:pt>
                <c:pt idx="2043">
                  <c:v>25.635549142897233</c:v>
                </c:pt>
                <c:pt idx="2044">
                  <c:v>25.635549142897233</c:v>
                </c:pt>
                <c:pt idx="2045">
                  <c:v>25.631405887707629</c:v>
                </c:pt>
                <c:pt idx="2046">
                  <c:v>25.623121305611718</c:v>
                </c:pt>
                <c:pt idx="2047">
                  <c:v>25.639693041045163</c:v>
                </c:pt>
                <c:pt idx="2048">
                  <c:v>25.623121305611718</c:v>
                </c:pt>
                <c:pt idx="2049">
                  <c:v>25.635549142897233</c:v>
                </c:pt>
                <c:pt idx="2050">
                  <c:v>25.647982766807573</c:v>
                </c:pt>
                <c:pt idx="2051">
                  <c:v>25.643837582299284</c:v>
                </c:pt>
                <c:pt idx="2052">
                  <c:v>25.652128594717979</c:v>
                </c:pt>
                <c:pt idx="2053">
                  <c:v>25.643837582299284</c:v>
                </c:pt>
                <c:pt idx="2054">
                  <c:v>25.635549142897233</c:v>
                </c:pt>
                <c:pt idx="2055">
                  <c:v>25.635549142897233</c:v>
                </c:pt>
                <c:pt idx="2056">
                  <c:v>25.639693041045163</c:v>
                </c:pt>
                <c:pt idx="2057">
                  <c:v>25.627263275328417</c:v>
                </c:pt>
                <c:pt idx="2058">
                  <c:v>25.643837582299284</c:v>
                </c:pt>
                <c:pt idx="2059">
                  <c:v>25.635549142897233</c:v>
                </c:pt>
                <c:pt idx="2060">
                  <c:v>25.631405887707629</c:v>
                </c:pt>
                <c:pt idx="2061">
                  <c:v>25.623121305611718</c:v>
                </c:pt>
                <c:pt idx="2062">
                  <c:v>25.639693041045163</c:v>
                </c:pt>
                <c:pt idx="2063">
                  <c:v>25.643837582299284</c:v>
                </c:pt>
                <c:pt idx="2064">
                  <c:v>25.627263275328417</c:v>
                </c:pt>
                <c:pt idx="2065">
                  <c:v>25.631405887707629</c:v>
                </c:pt>
                <c:pt idx="2066">
                  <c:v>25.635549142897233</c:v>
                </c:pt>
                <c:pt idx="2067">
                  <c:v>25.635549142897233</c:v>
                </c:pt>
                <c:pt idx="2068">
                  <c:v>25.635549142897233</c:v>
                </c:pt>
                <c:pt idx="2069">
                  <c:v>25.631405887707629</c:v>
                </c:pt>
                <c:pt idx="2070">
                  <c:v>25.627263275328417</c:v>
                </c:pt>
                <c:pt idx="2071">
                  <c:v>25.623121305611718</c:v>
                </c:pt>
                <c:pt idx="2072">
                  <c:v>25.639693041045163</c:v>
                </c:pt>
                <c:pt idx="2073">
                  <c:v>25.639693041045163</c:v>
                </c:pt>
                <c:pt idx="2074">
                  <c:v>25.618979978409669</c:v>
                </c:pt>
                <c:pt idx="2075">
                  <c:v>25.635549142897233</c:v>
                </c:pt>
                <c:pt idx="2076">
                  <c:v>25.627263275328417</c:v>
                </c:pt>
                <c:pt idx="2077">
                  <c:v>25.635549142897233</c:v>
                </c:pt>
                <c:pt idx="2078">
                  <c:v>25.623121305611718</c:v>
                </c:pt>
                <c:pt idx="2079">
                  <c:v>25.623121305611718</c:v>
                </c:pt>
                <c:pt idx="2080">
                  <c:v>25.618979978409669</c:v>
                </c:pt>
                <c:pt idx="2081">
                  <c:v>25.627263275328417</c:v>
                </c:pt>
                <c:pt idx="2082">
                  <c:v>25.618979978409669</c:v>
                </c:pt>
                <c:pt idx="2083">
                  <c:v>25.610699250958191</c:v>
                </c:pt>
                <c:pt idx="2084">
                  <c:v>25.610699250958191</c:v>
                </c:pt>
                <c:pt idx="2085">
                  <c:v>25.614839293574434</c:v>
                </c:pt>
                <c:pt idx="2086">
                  <c:v>25.627263275328417</c:v>
                </c:pt>
                <c:pt idx="2087">
                  <c:v>25.602421091791456</c:v>
                </c:pt>
                <c:pt idx="2088">
                  <c:v>25.627263275328417</c:v>
                </c:pt>
                <c:pt idx="2089">
                  <c:v>25.631405887707629</c:v>
                </c:pt>
                <c:pt idx="2090">
                  <c:v>25.631405887707629</c:v>
                </c:pt>
                <c:pt idx="2091">
                  <c:v>25.614839293574434</c:v>
                </c:pt>
                <c:pt idx="2092">
                  <c:v>25.610699250958191</c:v>
                </c:pt>
                <c:pt idx="2093">
                  <c:v>25.618979978409669</c:v>
                </c:pt>
                <c:pt idx="2094">
                  <c:v>25.627263275328417</c:v>
                </c:pt>
                <c:pt idx="2095">
                  <c:v>25.618979978409669</c:v>
                </c:pt>
                <c:pt idx="2096">
                  <c:v>25.610699250958191</c:v>
                </c:pt>
                <c:pt idx="2097">
                  <c:v>25.623121305611718</c:v>
                </c:pt>
                <c:pt idx="2098">
                  <c:v>25.623121305611718</c:v>
                </c:pt>
                <c:pt idx="2099">
                  <c:v>25.627263275328417</c:v>
                </c:pt>
                <c:pt idx="2100">
                  <c:v>25.631405887707629</c:v>
                </c:pt>
                <c:pt idx="2101">
                  <c:v>25.627263275328417</c:v>
                </c:pt>
                <c:pt idx="2102">
                  <c:v>25.631405887707629</c:v>
                </c:pt>
                <c:pt idx="2103">
                  <c:v>25.614839293574434</c:v>
                </c:pt>
                <c:pt idx="2104">
                  <c:v>25.635549142897233</c:v>
                </c:pt>
                <c:pt idx="2105">
                  <c:v>25.635549142897233</c:v>
                </c:pt>
                <c:pt idx="2106">
                  <c:v>25.635549142897233</c:v>
                </c:pt>
                <c:pt idx="2107">
                  <c:v>25.631405887707629</c:v>
                </c:pt>
                <c:pt idx="2108">
                  <c:v>25.614839293574434</c:v>
                </c:pt>
                <c:pt idx="2109">
                  <c:v>25.610699250958191</c:v>
                </c:pt>
                <c:pt idx="2110">
                  <c:v>25.610699250958191</c:v>
                </c:pt>
                <c:pt idx="2111">
                  <c:v>25.610699250958191</c:v>
                </c:pt>
                <c:pt idx="2112">
                  <c:v>25.627263275328417</c:v>
                </c:pt>
                <c:pt idx="2113">
                  <c:v>25.623121305611718</c:v>
                </c:pt>
                <c:pt idx="2114">
                  <c:v>25.618979978409669</c:v>
                </c:pt>
                <c:pt idx="2115">
                  <c:v>25.631405887707629</c:v>
                </c:pt>
                <c:pt idx="2116">
                  <c:v>25.631405887707629</c:v>
                </c:pt>
                <c:pt idx="2117">
                  <c:v>25.627263275328417</c:v>
                </c:pt>
                <c:pt idx="2118">
                  <c:v>25.627263275328417</c:v>
                </c:pt>
                <c:pt idx="2119">
                  <c:v>25.627263275328417</c:v>
                </c:pt>
                <c:pt idx="2120">
                  <c:v>25.635549142897233</c:v>
                </c:pt>
                <c:pt idx="2121">
                  <c:v>25.639693041045163</c:v>
                </c:pt>
                <c:pt idx="2122">
                  <c:v>25.627263275328417</c:v>
                </c:pt>
                <c:pt idx="2123">
                  <c:v>25.614839293574434</c:v>
                </c:pt>
                <c:pt idx="2124">
                  <c:v>25.614839293574434</c:v>
                </c:pt>
                <c:pt idx="2125">
                  <c:v>25.635549142897233</c:v>
                </c:pt>
                <c:pt idx="2126">
                  <c:v>25.627263275328417</c:v>
                </c:pt>
                <c:pt idx="2127">
                  <c:v>25.618979978409669</c:v>
                </c:pt>
                <c:pt idx="2128">
                  <c:v>25.631405887707629</c:v>
                </c:pt>
                <c:pt idx="2129">
                  <c:v>25.614839293574434</c:v>
                </c:pt>
                <c:pt idx="2130">
                  <c:v>25.614839293574434</c:v>
                </c:pt>
                <c:pt idx="2131">
                  <c:v>25.614839293574434</c:v>
                </c:pt>
                <c:pt idx="2132">
                  <c:v>25.618979978409669</c:v>
                </c:pt>
                <c:pt idx="2133">
                  <c:v>25.594145499727333</c:v>
                </c:pt>
                <c:pt idx="2134">
                  <c:v>25.631405887707629</c:v>
                </c:pt>
                <c:pt idx="2135">
                  <c:v>25.631405887707629</c:v>
                </c:pt>
                <c:pt idx="2136">
                  <c:v>25.627263275328417</c:v>
                </c:pt>
                <c:pt idx="2137">
                  <c:v>25.602421091791456</c:v>
                </c:pt>
                <c:pt idx="2138">
                  <c:v>25.627263275328417</c:v>
                </c:pt>
                <c:pt idx="2139">
                  <c:v>25.623121305611718</c:v>
                </c:pt>
                <c:pt idx="2140">
                  <c:v>25.606559850413106</c:v>
                </c:pt>
                <c:pt idx="2141">
                  <c:v>25.610699250958191</c:v>
                </c:pt>
                <c:pt idx="2142">
                  <c:v>25.627263275328417</c:v>
                </c:pt>
                <c:pt idx="2143">
                  <c:v>25.598282974945434</c:v>
                </c:pt>
                <c:pt idx="2144">
                  <c:v>25.606559850413106</c:v>
                </c:pt>
                <c:pt idx="2145">
                  <c:v>25.610699250958191</c:v>
                </c:pt>
                <c:pt idx="2146">
                  <c:v>25.606559850413106</c:v>
                </c:pt>
                <c:pt idx="2147">
                  <c:v>25.631405887707629</c:v>
                </c:pt>
                <c:pt idx="2148">
                  <c:v>25.635549142897233</c:v>
                </c:pt>
                <c:pt idx="2149">
                  <c:v>25.618979978409669</c:v>
                </c:pt>
                <c:pt idx="2150">
                  <c:v>25.618979978409669</c:v>
                </c:pt>
                <c:pt idx="2151">
                  <c:v>25.618979978409669</c:v>
                </c:pt>
                <c:pt idx="2152">
                  <c:v>25.635549142897233</c:v>
                </c:pt>
                <c:pt idx="2153">
                  <c:v>25.614839293574434</c:v>
                </c:pt>
                <c:pt idx="2154">
                  <c:v>25.618979978409669</c:v>
                </c:pt>
                <c:pt idx="2155">
                  <c:v>25.602421091791456</c:v>
                </c:pt>
                <c:pt idx="2156">
                  <c:v>25.627263275328417</c:v>
                </c:pt>
                <c:pt idx="2157">
                  <c:v>25.627263275328417</c:v>
                </c:pt>
                <c:pt idx="2158">
                  <c:v>25.631405887707629</c:v>
                </c:pt>
                <c:pt idx="2159">
                  <c:v>25.618979978409669</c:v>
                </c:pt>
                <c:pt idx="2160">
                  <c:v>25.614839293574434</c:v>
                </c:pt>
                <c:pt idx="2161">
                  <c:v>25.610699250958191</c:v>
                </c:pt>
                <c:pt idx="2162">
                  <c:v>25.614839293574434</c:v>
                </c:pt>
                <c:pt idx="2163">
                  <c:v>25.606559850413106</c:v>
                </c:pt>
                <c:pt idx="2164">
                  <c:v>25.602421091791456</c:v>
                </c:pt>
                <c:pt idx="2165">
                  <c:v>25.610699250958191</c:v>
                </c:pt>
                <c:pt idx="2166">
                  <c:v>25.602421091791456</c:v>
                </c:pt>
                <c:pt idx="2167">
                  <c:v>25.623121305611718</c:v>
                </c:pt>
                <c:pt idx="2168">
                  <c:v>25.631405887707629</c:v>
                </c:pt>
                <c:pt idx="2169">
                  <c:v>25.614839293574434</c:v>
                </c:pt>
                <c:pt idx="2170">
                  <c:v>25.614839293574434</c:v>
                </c:pt>
                <c:pt idx="2171">
                  <c:v>25.614839293574434</c:v>
                </c:pt>
                <c:pt idx="2172">
                  <c:v>25.631405887707629</c:v>
                </c:pt>
                <c:pt idx="2173">
                  <c:v>25.614839293574434</c:v>
                </c:pt>
                <c:pt idx="2174">
                  <c:v>25.631405887707629</c:v>
                </c:pt>
                <c:pt idx="2175">
                  <c:v>25.610699250958191</c:v>
                </c:pt>
                <c:pt idx="2176">
                  <c:v>25.623121305611718</c:v>
                </c:pt>
                <c:pt idx="2177">
                  <c:v>25.635549142897233</c:v>
                </c:pt>
                <c:pt idx="2178">
                  <c:v>25.627263275328417</c:v>
                </c:pt>
                <c:pt idx="2179">
                  <c:v>25.610699250958191</c:v>
                </c:pt>
                <c:pt idx="2180">
                  <c:v>25.614839293574434</c:v>
                </c:pt>
                <c:pt idx="2181">
                  <c:v>25.623121305611718</c:v>
                </c:pt>
                <c:pt idx="2182">
                  <c:v>25.623121305611718</c:v>
                </c:pt>
                <c:pt idx="2183">
                  <c:v>25.631405887707629</c:v>
                </c:pt>
                <c:pt idx="2184">
                  <c:v>25.602421091791456</c:v>
                </c:pt>
                <c:pt idx="2185">
                  <c:v>25.627263275328417</c:v>
                </c:pt>
                <c:pt idx="2186">
                  <c:v>25.618979978409669</c:v>
                </c:pt>
                <c:pt idx="2187">
                  <c:v>25.631405887707629</c:v>
                </c:pt>
                <c:pt idx="2188">
                  <c:v>25.606559850413106</c:v>
                </c:pt>
                <c:pt idx="2189">
                  <c:v>25.606559850413106</c:v>
                </c:pt>
                <c:pt idx="2190">
                  <c:v>25.610699250958191</c:v>
                </c:pt>
                <c:pt idx="2191">
                  <c:v>25.627263275328417</c:v>
                </c:pt>
                <c:pt idx="2192">
                  <c:v>25.623121305611718</c:v>
                </c:pt>
                <c:pt idx="2193">
                  <c:v>25.623121305611718</c:v>
                </c:pt>
                <c:pt idx="2194">
                  <c:v>25.631405887707629</c:v>
                </c:pt>
                <c:pt idx="2195">
                  <c:v>25.631405887707629</c:v>
                </c:pt>
                <c:pt idx="2196">
                  <c:v>25.643837582299284</c:v>
                </c:pt>
                <c:pt idx="2197">
                  <c:v>25.643837582299284</c:v>
                </c:pt>
                <c:pt idx="2198">
                  <c:v>25.647982766807573</c:v>
                </c:pt>
                <c:pt idx="2199">
                  <c:v>25.627263275328417</c:v>
                </c:pt>
                <c:pt idx="2200">
                  <c:v>25.627263275328417</c:v>
                </c:pt>
                <c:pt idx="2201">
                  <c:v>25.618979978409669</c:v>
                </c:pt>
                <c:pt idx="2202">
                  <c:v>25.643837582299284</c:v>
                </c:pt>
                <c:pt idx="2203">
                  <c:v>25.627263275328417</c:v>
                </c:pt>
                <c:pt idx="2204">
                  <c:v>25.635549142897233</c:v>
                </c:pt>
                <c:pt idx="2205">
                  <c:v>25.623121305611718</c:v>
                </c:pt>
                <c:pt idx="2206">
                  <c:v>25.606559850413106</c:v>
                </c:pt>
                <c:pt idx="2207">
                  <c:v>25.631405887707629</c:v>
                </c:pt>
                <c:pt idx="2208">
                  <c:v>25.610699250958191</c:v>
                </c:pt>
                <c:pt idx="2209">
                  <c:v>25.635549142897233</c:v>
                </c:pt>
                <c:pt idx="2210">
                  <c:v>25.631405887707629</c:v>
                </c:pt>
                <c:pt idx="2211">
                  <c:v>25.639693041045163</c:v>
                </c:pt>
                <c:pt idx="2212">
                  <c:v>25.618979978409669</c:v>
                </c:pt>
                <c:pt idx="2213">
                  <c:v>25.623121305611718</c:v>
                </c:pt>
                <c:pt idx="2214">
                  <c:v>25.623121305611718</c:v>
                </c:pt>
                <c:pt idx="2215">
                  <c:v>25.614839293574434</c:v>
                </c:pt>
                <c:pt idx="2216">
                  <c:v>25.602421091791456</c:v>
                </c:pt>
                <c:pt idx="2217">
                  <c:v>25.618979978409669</c:v>
                </c:pt>
                <c:pt idx="2218">
                  <c:v>25.594145499727333</c:v>
                </c:pt>
                <c:pt idx="2219">
                  <c:v>25.627263275328417</c:v>
                </c:pt>
                <c:pt idx="2220">
                  <c:v>25.618979978409669</c:v>
                </c:pt>
                <c:pt idx="2221">
                  <c:v>25.618979978409669</c:v>
                </c:pt>
                <c:pt idx="2222">
                  <c:v>25.618979978409669</c:v>
                </c:pt>
                <c:pt idx="2223">
                  <c:v>25.631405887707629</c:v>
                </c:pt>
                <c:pt idx="2224">
                  <c:v>25.606559850413106</c:v>
                </c:pt>
                <c:pt idx="2225">
                  <c:v>25.618979978409669</c:v>
                </c:pt>
                <c:pt idx="2226">
                  <c:v>25.639693041045163</c:v>
                </c:pt>
                <c:pt idx="2227">
                  <c:v>25.631405887707629</c:v>
                </c:pt>
                <c:pt idx="2228">
                  <c:v>25.639693041045163</c:v>
                </c:pt>
                <c:pt idx="2229">
                  <c:v>25.618979978409669</c:v>
                </c:pt>
                <c:pt idx="2230">
                  <c:v>25.631405887707629</c:v>
                </c:pt>
                <c:pt idx="2231">
                  <c:v>25.610699250958191</c:v>
                </c:pt>
                <c:pt idx="2232">
                  <c:v>25.618979978409669</c:v>
                </c:pt>
                <c:pt idx="2233">
                  <c:v>25.627263275328417</c:v>
                </c:pt>
                <c:pt idx="2234">
                  <c:v>25.627263275328417</c:v>
                </c:pt>
                <c:pt idx="2235">
                  <c:v>25.627263275328417</c:v>
                </c:pt>
                <c:pt idx="2236">
                  <c:v>25.631405887707629</c:v>
                </c:pt>
                <c:pt idx="2237">
                  <c:v>25.614839293574434</c:v>
                </c:pt>
                <c:pt idx="2238">
                  <c:v>25.627263275328417</c:v>
                </c:pt>
                <c:pt idx="2239">
                  <c:v>25.614839293574434</c:v>
                </c:pt>
                <c:pt idx="2240">
                  <c:v>25.627263275328417</c:v>
                </c:pt>
                <c:pt idx="2241">
                  <c:v>25.627263275328417</c:v>
                </c:pt>
                <c:pt idx="2242">
                  <c:v>25.635549142897233</c:v>
                </c:pt>
                <c:pt idx="2243">
                  <c:v>25.618979978409669</c:v>
                </c:pt>
                <c:pt idx="2244">
                  <c:v>25.598282974945434</c:v>
                </c:pt>
                <c:pt idx="2245">
                  <c:v>25.627263275328417</c:v>
                </c:pt>
                <c:pt idx="2246">
                  <c:v>25.631405887707629</c:v>
                </c:pt>
                <c:pt idx="2247">
                  <c:v>25.631405887707629</c:v>
                </c:pt>
                <c:pt idx="2248">
                  <c:v>25.618979978409669</c:v>
                </c:pt>
                <c:pt idx="2249">
                  <c:v>25.627263275328417</c:v>
                </c:pt>
                <c:pt idx="2250">
                  <c:v>25.618979978409669</c:v>
                </c:pt>
                <c:pt idx="2251">
                  <c:v>25.606559850413106</c:v>
                </c:pt>
                <c:pt idx="2252">
                  <c:v>25.631405887707629</c:v>
                </c:pt>
                <c:pt idx="2253">
                  <c:v>25.623121305611718</c:v>
                </c:pt>
                <c:pt idx="2254">
                  <c:v>25.623121305611718</c:v>
                </c:pt>
                <c:pt idx="2255">
                  <c:v>25.635549142897233</c:v>
                </c:pt>
                <c:pt idx="2256">
                  <c:v>25.606559850413106</c:v>
                </c:pt>
                <c:pt idx="2257">
                  <c:v>25.606559850413106</c:v>
                </c:pt>
                <c:pt idx="2258">
                  <c:v>25.606559850413106</c:v>
                </c:pt>
                <c:pt idx="2259">
                  <c:v>25.639693041045163</c:v>
                </c:pt>
                <c:pt idx="2260">
                  <c:v>25.618979978409669</c:v>
                </c:pt>
                <c:pt idx="2261">
                  <c:v>25.610699250958191</c:v>
                </c:pt>
                <c:pt idx="2262">
                  <c:v>25.606559850413106</c:v>
                </c:pt>
                <c:pt idx="2263">
                  <c:v>25.606559850413106</c:v>
                </c:pt>
                <c:pt idx="2264">
                  <c:v>25.643837582299284</c:v>
                </c:pt>
                <c:pt idx="2265">
                  <c:v>25.598282974945434</c:v>
                </c:pt>
                <c:pt idx="2266">
                  <c:v>25.614839293574434</c:v>
                </c:pt>
                <c:pt idx="2267">
                  <c:v>25.618979978409669</c:v>
                </c:pt>
                <c:pt idx="2268">
                  <c:v>25.627263275328417</c:v>
                </c:pt>
                <c:pt idx="2269">
                  <c:v>25.614839293574434</c:v>
                </c:pt>
                <c:pt idx="2270">
                  <c:v>25.602421091791456</c:v>
                </c:pt>
                <c:pt idx="2271">
                  <c:v>25.623121305611718</c:v>
                </c:pt>
                <c:pt idx="2272">
                  <c:v>25.602421091791456</c:v>
                </c:pt>
                <c:pt idx="2273">
                  <c:v>25.623121305611718</c:v>
                </c:pt>
                <c:pt idx="2274">
                  <c:v>25.618979978409669</c:v>
                </c:pt>
                <c:pt idx="2275">
                  <c:v>25.610699250958191</c:v>
                </c:pt>
                <c:pt idx="2276">
                  <c:v>25.602421091791456</c:v>
                </c:pt>
                <c:pt idx="2277">
                  <c:v>25.623121305611718</c:v>
                </c:pt>
                <c:pt idx="2278">
                  <c:v>25.627263275328417</c:v>
                </c:pt>
                <c:pt idx="2279">
                  <c:v>25.614839293574434</c:v>
                </c:pt>
                <c:pt idx="2280">
                  <c:v>25.623121305611718</c:v>
                </c:pt>
                <c:pt idx="2281">
                  <c:v>25.606559850413106</c:v>
                </c:pt>
                <c:pt idx="2282">
                  <c:v>25.610699250958191</c:v>
                </c:pt>
                <c:pt idx="2283">
                  <c:v>25.623121305611718</c:v>
                </c:pt>
                <c:pt idx="2284">
                  <c:v>25.627263275328417</c:v>
                </c:pt>
                <c:pt idx="2285">
                  <c:v>25.639693041045163</c:v>
                </c:pt>
                <c:pt idx="2286">
                  <c:v>25.602421091791456</c:v>
                </c:pt>
                <c:pt idx="2287">
                  <c:v>25.618979978409669</c:v>
                </c:pt>
                <c:pt idx="2288">
                  <c:v>25.614839293574434</c:v>
                </c:pt>
                <c:pt idx="2289">
                  <c:v>25.614839293574434</c:v>
                </c:pt>
                <c:pt idx="2290">
                  <c:v>25.627263275328417</c:v>
                </c:pt>
                <c:pt idx="2291">
                  <c:v>25.618979978409669</c:v>
                </c:pt>
                <c:pt idx="2292">
                  <c:v>25.623121305611718</c:v>
                </c:pt>
                <c:pt idx="2293">
                  <c:v>25.618979978409669</c:v>
                </c:pt>
                <c:pt idx="2294">
                  <c:v>25.606559850413106</c:v>
                </c:pt>
                <c:pt idx="2295">
                  <c:v>25.614839293574434</c:v>
                </c:pt>
                <c:pt idx="2296">
                  <c:v>25.618979978409669</c:v>
                </c:pt>
                <c:pt idx="2297">
                  <c:v>25.614839293574434</c:v>
                </c:pt>
                <c:pt idx="2298">
                  <c:v>25.627263275328417</c:v>
                </c:pt>
                <c:pt idx="2299">
                  <c:v>25.627263275328417</c:v>
                </c:pt>
                <c:pt idx="2300">
                  <c:v>25.606559850413106</c:v>
                </c:pt>
                <c:pt idx="2301">
                  <c:v>25.606559850413106</c:v>
                </c:pt>
                <c:pt idx="2302">
                  <c:v>25.623121305611718</c:v>
                </c:pt>
                <c:pt idx="2303">
                  <c:v>25.610699250958191</c:v>
                </c:pt>
                <c:pt idx="2304">
                  <c:v>25.614839293574434</c:v>
                </c:pt>
                <c:pt idx="2305">
                  <c:v>25.627263275328417</c:v>
                </c:pt>
                <c:pt idx="2306">
                  <c:v>25.606559850413106</c:v>
                </c:pt>
                <c:pt idx="2307">
                  <c:v>25.631405887707629</c:v>
                </c:pt>
                <c:pt idx="2308">
                  <c:v>25.623121305611718</c:v>
                </c:pt>
                <c:pt idx="2309">
                  <c:v>25.627263275328417</c:v>
                </c:pt>
                <c:pt idx="2310">
                  <c:v>25.618979978409669</c:v>
                </c:pt>
                <c:pt idx="2311">
                  <c:v>25.594145499727333</c:v>
                </c:pt>
                <c:pt idx="2312">
                  <c:v>25.606559850413106</c:v>
                </c:pt>
                <c:pt idx="2313">
                  <c:v>25.606559850413106</c:v>
                </c:pt>
                <c:pt idx="2314">
                  <c:v>25.606559850413106</c:v>
                </c:pt>
                <c:pt idx="2315">
                  <c:v>25.614839293574434</c:v>
                </c:pt>
                <c:pt idx="2316">
                  <c:v>25.606559850413106</c:v>
                </c:pt>
                <c:pt idx="2317">
                  <c:v>25.618979978409669</c:v>
                </c:pt>
                <c:pt idx="2318">
                  <c:v>25.610699250958191</c:v>
                </c:pt>
                <c:pt idx="2319">
                  <c:v>25.614839293574434</c:v>
                </c:pt>
                <c:pt idx="2320">
                  <c:v>25.614839293574434</c:v>
                </c:pt>
                <c:pt idx="2321">
                  <c:v>25.618979978409669</c:v>
                </c:pt>
                <c:pt idx="2322">
                  <c:v>25.606559850413106</c:v>
                </c:pt>
                <c:pt idx="2323">
                  <c:v>25.610699250958191</c:v>
                </c:pt>
                <c:pt idx="2324">
                  <c:v>25.602421091791456</c:v>
                </c:pt>
                <c:pt idx="2325">
                  <c:v>25.594145499727333</c:v>
                </c:pt>
                <c:pt idx="2326">
                  <c:v>25.610699250958191</c:v>
                </c:pt>
                <c:pt idx="2327">
                  <c:v>25.627263275328417</c:v>
                </c:pt>
                <c:pt idx="2328">
                  <c:v>25.631405887707629</c:v>
                </c:pt>
                <c:pt idx="2329">
                  <c:v>25.635549142897233</c:v>
                </c:pt>
                <c:pt idx="2330">
                  <c:v>25.618979978409669</c:v>
                </c:pt>
                <c:pt idx="2331">
                  <c:v>25.623121305611718</c:v>
                </c:pt>
                <c:pt idx="2332">
                  <c:v>25.614839293574434</c:v>
                </c:pt>
                <c:pt idx="2333">
                  <c:v>25.614839293574434</c:v>
                </c:pt>
                <c:pt idx="2334">
                  <c:v>25.635549142897233</c:v>
                </c:pt>
                <c:pt idx="2335">
                  <c:v>25.610699250958191</c:v>
                </c:pt>
                <c:pt idx="2336">
                  <c:v>25.618979978409669</c:v>
                </c:pt>
                <c:pt idx="2337">
                  <c:v>25.602421091791456</c:v>
                </c:pt>
                <c:pt idx="2338">
                  <c:v>25.614839293574434</c:v>
                </c:pt>
                <c:pt idx="2339">
                  <c:v>25.602421091791456</c:v>
                </c:pt>
                <c:pt idx="2340">
                  <c:v>25.610699250958191</c:v>
                </c:pt>
                <c:pt idx="2341">
                  <c:v>25.623121305611718</c:v>
                </c:pt>
                <c:pt idx="2342">
                  <c:v>25.618979978409669</c:v>
                </c:pt>
                <c:pt idx="2343">
                  <c:v>25.614839293574434</c:v>
                </c:pt>
                <c:pt idx="2344">
                  <c:v>25.614839293574434</c:v>
                </c:pt>
                <c:pt idx="2345">
                  <c:v>25.618979978409669</c:v>
                </c:pt>
                <c:pt idx="2346">
                  <c:v>25.618979978409669</c:v>
                </c:pt>
                <c:pt idx="2347">
                  <c:v>25.610699250958191</c:v>
                </c:pt>
                <c:pt idx="2348">
                  <c:v>25.618979978409669</c:v>
                </c:pt>
                <c:pt idx="2349">
                  <c:v>25.618979978409669</c:v>
                </c:pt>
                <c:pt idx="2350">
                  <c:v>25.627263275328417</c:v>
                </c:pt>
                <c:pt idx="2351">
                  <c:v>25.631405887707629</c:v>
                </c:pt>
                <c:pt idx="2352">
                  <c:v>25.614839293574434</c:v>
                </c:pt>
                <c:pt idx="2353">
                  <c:v>25.631405887707629</c:v>
                </c:pt>
                <c:pt idx="2354">
                  <c:v>25.643837582299284</c:v>
                </c:pt>
                <c:pt idx="2355">
                  <c:v>25.614839293574434</c:v>
                </c:pt>
                <c:pt idx="2356">
                  <c:v>25.606559850413106</c:v>
                </c:pt>
                <c:pt idx="2357">
                  <c:v>25.627263275328417</c:v>
                </c:pt>
                <c:pt idx="2358">
                  <c:v>25.627263275328417</c:v>
                </c:pt>
                <c:pt idx="2359">
                  <c:v>25.627263275328417</c:v>
                </c:pt>
                <c:pt idx="2360">
                  <c:v>25.631405887707629</c:v>
                </c:pt>
                <c:pt idx="2361">
                  <c:v>25.627263275328417</c:v>
                </c:pt>
                <c:pt idx="2362">
                  <c:v>25.631405887707629</c:v>
                </c:pt>
                <c:pt idx="2363">
                  <c:v>25.614839293574434</c:v>
                </c:pt>
                <c:pt idx="2364">
                  <c:v>25.623121305611718</c:v>
                </c:pt>
                <c:pt idx="2365">
                  <c:v>25.594145499727333</c:v>
                </c:pt>
                <c:pt idx="2366">
                  <c:v>25.598282974945434</c:v>
                </c:pt>
                <c:pt idx="2367">
                  <c:v>25.598282974945434</c:v>
                </c:pt>
                <c:pt idx="2368">
                  <c:v>25.614839293574434</c:v>
                </c:pt>
                <c:pt idx="2369">
                  <c:v>25.614839293574434</c:v>
                </c:pt>
                <c:pt idx="2370">
                  <c:v>25.623121305611718</c:v>
                </c:pt>
                <c:pt idx="2371">
                  <c:v>25.606559850413106</c:v>
                </c:pt>
                <c:pt idx="2372">
                  <c:v>25.627263275328417</c:v>
                </c:pt>
                <c:pt idx="2373">
                  <c:v>25.631405887707629</c:v>
                </c:pt>
                <c:pt idx="2374">
                  <c:v>25.614839293574434</c:v>
                </c:pt>
                <c:pt idx="2375">
                  <c:v>25.614839293574434</c:v>
                </c:pt>
                <c:pt idx="2376">
                  <c:v>25.614839293574434</c:v>
                </c:pt>
                <c:pt idx="2377">
                  <c:v>25.631405887707629</c:v>
                </c:pt>
                <c:pt idx="2378">
                  <c:v>25.631405887707629</c:v>
                </c:pt>
                <c:pt idx="2379">
                  <c:v>25.610699250958191</c:v>
                </c:pt>
                <c:pt idx="2380">
                  <c:v>25.631405887707629</c:v>
                </c:pt>
                <c:pt idx="2381">
                  <c:v>25.631405887707629</c:v>
                </c:pt>
                <c:pt idx="2382">
                  <c:v>25.618979978409669</c:v>
                </c:pt>
                <c:pt idx="2383">
                  <c:v>25.602421091791456</c:v>
                </c:pt>
                <c:pt idx="2384">
                  <c:v>25.623121305611718</c:v>
                </c:pt>
                <c:pt idx="2385">
                  <c:v>25.623121305611718</c:v>
                </c:pt>
                <c:pt idx="2386">
                  <c:v>25.610699250958191</c:v>
                </c:pt>
                <c:pt idx="2387">
                  <c:v>25.610699250958191</c:v>
                </c:pt>
                <c:pt idx="2388">
                  <c:v>25.631405887707629</c:v>
                </c:pt>
                <c:pt idx="2389">
                  <c:v>25.602421091791456</c:v>
                </c:pt>
                <c:pt idx="2390">
                  <c:v>25.635549142897233</c:v>
                </c:pt>
                <c:pt idx="2391">
                  <c:v>25.606559850413106</c:v>
                </c:pt>
                <c:pt idx="2392">
                  <c:v>25.631405887707629</c:v>
                </c:pt>
                <c:pt idx="2393">
                  <c:v>25.610699250958191</c:v>
                </c:pt>
                <c:pt idx="2394">
                  <c:v>25.606559850413106</c:v>
                </c:pt>
                <c:pt idx="2395">
                  <c:v>25.639693041045163</c:v>
                </c:pt>
                <c:pt idx="2396">
                  <c:v>25.631405887707629</c:v>
                </c:pt>
                <c:pt idx="2397">
                  <c:v>25.610699250958191</c:v>
                </c:pt>
                <c:pt idx="2398">
                  <c:v>25.627263275328417</c:v>
                </c:pt>
                <c:pt idx="2399">
                  <c:v>25.635549142897233</c:v>
                </c:pt>
                <c:pt idx="2400">
                  <c:v>25.610699250958191</c:v>
                </c:pt>
                <c:pt idx="2401">
                  <c:v>25.614839293574434</c:v>
                </c:pt>
                <c:pt idx="2402">
                  <c:v>25.627263275328417</c:v>
                </c:pt>
                <c:pt idx="2403">
                  <c:v>25.627263275328417</c:v>
                </c:pt>
                <c:pt idx="2404">
                  <c:v>25.618979978409669</c:v>
                </c:pt>
                <c:pt idx="2405">
                  <c:v>25.639693041045163</c:v>
                </c:pt>
                <c:pt idx="2406">
                  <c:v>25.627263275328417</c:v>
                </c:pt>
                <c:pt idx="2407">
                  <c:v>25.614839293574434</c:v>
                </c:pt>
                <c:pt idx="2408">
                  <c:v>25.606559850413106</c:v>
                </c:pt>
                <c:pt idx="2409">
                  <c:v>25.614839293574434</c:v>
                </c:pt>
                <c:pt idx="2410">
                  <c:v>25.623121305611718</c:v>
                </c:pt>
                <c:pt idx="2411">
                  <c:v>25.627263275328417</c:v>
                </c:pt>
                <c:pt idx="2412">
                  <c:v>25.627263275328417</c:v>
                </c:pt>
                <c:pt idx="2413">
                  <c:v>25.639693041045163</c:v>
                </c:pt>
                <c:pt idx="2414">
                  <c:v>25.610699250958191</c:v>
                </c:pt>
                <c:pt idx="2415">
                  <c:v>25.627263275328417</c:v>
                </c:pt>
                <c:pt idx="2416">
                  <c:v>25.618979978409669</c:v>
                </c:pt>
                <c:pt idx="2417">
                  <c:v>25.594145499727333</c:v>
                </c:pt>
                <c:pt idx="2418">
                  <c:v>25.610699250958191</c:v>
                </c:pt>
                <c:pt idx="2419">
                  <c:v>25.614839293574434</c:v>
                </c:pt>
                <c:pt idx="2420">
                  <c:v>25.618979978409669</c:v>
                </c:pt>
                <c:pt idx="2421">
                  <c:v>25.614839293574434</c:v>
                </c:pt>
                <c:pt idx="2422">
                  <c:v>25.610699250958191</c:v>
                </c:pt>
                <c:pt idx="2423">
                  <c:v>25.627263275328417</c:v>
                </c:pt>
                <c:pt idx="2424">
                  <c:v>25.623121305611718</c:v>
                </c:pt>
                <c:pt idx="2425">
                  <c:v>25.627263275328417</c:v>
                </c:pt>
                <c:pt idx="2426">
                  <c:v>25.627263275328417</c:v>
                </c:pt>
                <c:pt idx="2427">
                  <c:v>25.618979978409669</c:v>
                </c:pt>
                <c:pt idx="2428">
                  <c:v>25.614839293574434</c:v>
                </c:pt>
                <c:pt idx="2429">
                  <c:v>25.614839293574434</c:v>
                </c:pt>
                <c:pt idx="2430">
                  <c:v>25.623121305611718</c:v>
                </c:pt>
                <c:pt idx="2431">
                  <c:v>25.647982766807573</c:v>
                </c:pt>
                <c:pt idx="2432">
                  <c:v>25.627263275328417</c:v>
                </c:pt>
                <c:pt idx="2433">
                  <c:v>25.610699250958191</c:v>
                </c:pt>
                <c:pt idx="2434">
                  <c:v>25.618979978409669</c:v>
                </c:pt>
                <c:pt idx="2435">
                  <c:v>25.635549142897233</c:v>
                </c:pt>
                <c:pt idx="2436">
                  <c:v>25.631405887707629</c:v>
                </c:pt>
                <c:pt idx="2437">
                  <c:v>25.614839293574434</c:v>
                </c:pt>
                <c:pt idx="2438">
                  <c:v>25.614839293574434</c:v>
                </c:pt>
                <c:pt idx="2439">
                  <c:v>25.627263275328417</c:v>
                </c:pt>
                <c:pt idx="2440">
                  <c:v>25.627263275328417</c:v>
                </c:pt>
                <c:pt idx="2441">
                  <c:v>25.618979978409669</c:v>
                </c:pt>
                <c:pt idx="2442">
                  <c:v>25.623121305611718</c:v>
                </c:pt>
                <c:pt idx="2443">
                  <c:v>25.627263275328417</c:v>
                </c:pt>
                <c:pt idx="2444">
                  <c:v>25.643837582299284</c:v>
                </c:pt>
                <c:pt idx="2445">
                  <c:v>25.598282974945434</c:v>
                </c:pt>
                <c:pt idx="2446">
                  <c:v>25.614839293574434</c:v>
                </c:pt>
                <c:pt idx="2447">
                  <c:v>25.618979978409669</c:v>
                </c:pt>
                <c:pt idx="2448">
                  <c:v>25.635549142897233</c:v>
                </c:pt>
                <c:pt idx="2449">
                  <c:v>25.635549142897233</c:v>
                </c:pt>
                <c:pt idx="2450">
                  <c:v>25.610699250958191</c:v>
                </c:pt>
                <c:pt idx="2451">
                  <c:v>25.618979978409669</c:v>
                </c:pt>
                <c:pt idx="2452">
                  <c:v>25.614839293574434</c:v>
                </c:pt>
                <c:pt idx="2453">
                  <c:v>25.610699250958191</c:v>
                </c:pt>
                <c:pt idx="2454">
                  <c:v>25.639693041045163</c:v>
                </c:pt>
                <c:pt idx="2455">
                  <c:v>25.610699250958191</c:v>
                </c:pt>
                <c:pt idx="2456">
                  <c:v>25.623121305611718</c:v>
                </c:pt>
                <c:pt idx="2457">
                  <c:v>25.618979978409669</c:v>
                </c:pt>
                <c:pt idx="2458">
                  <c:v>25.610699250958191</c:v>
                </c:pt>
                <c:pt idx="2459">
                  <c:v>25.594145499727333</c:v>
                </c:pt>
                <c:pt idx="2460">
                  <c:v>25.631405887707629</c:v>
                </c:pt>
                <c:pt idx="2461">
                  <c:v>25.610699250958191</c:v>
                </c:pt>
                <c:pt idx="2462">
                  <c:v>25.614839293574434</c:v>
                </c:pt>
                <c:pt idx="2463">
                  <c:v>25.606559850413106</c:v>
                </c:pt>
                <c:pt idx="2464">
                  <c:v>25.606559850413106</c:v>
                </c:pt>
                <c:pt idx="2465">
                  <c:v>25.610699250958191</c:v>
                </c:pt>
                <c:pt idx="2466">
                  <c:v>25.610699250958191</c:v>
                </c:pt>
                <c:pt idx="2467">
                  <c:v>25.606559850413106</c:v>
                </c:pt>
                <c:pt idx="2468">
                  <c:v>25.623121305611718</c:v>
                </c:pt>
                <c:pt idx="2469">
                  <c:v>25.627263275328417</c:v>
                </c:pt>
                <c:pt idx="2470">
                  <c:v>25.614839293574434</c:v>
                </c:pt>
                <c:pt idx="2471">
                  <c:v>25.623121305611718</c:v>
                </c:pt>
                <c:pt idx="2472">
                  <c:v>25.606559850413106</c:v>
                </c:pt>
                <c:pt idx="2473">
                  <c:v>25.635549142897233</c:v>
                </c:pt>
                <c:pt idx="2474">
                  <c:v>25.639693041045163</c:v>
                </c:pt>
                <c:pt idx="2475">
                  <c:v>25.623121305611718</c:v>
                </c:pt>
                <c:pt idx="2476">
                  <c:v>25.635549142897233</c:v>
                </c:pt>
                <c:pt idx="2477">
                  <c:v>25.614839293574434</c:v>
                </c:pt>
                <c:pt idx="2478">
                  <c:v>25.627263275328417</c:v>
                </c:pt>
                <c:pt idx="2479">
                  <c:v>25.614839293574434</c:v>
                </c:pt>
                <c:pt idx="2480">
                  <c:v>25.631405887707629</c:v>
                </c:pt>
                <c:pt idx="2481">
                  <c:v>25.627263275328417</c:v>
                </c:pt>
                <c:pt idx="2482">
                  <c:v>25.631405887707629</c:v>
                </c:pt>
                <c:pt idx="2483">
                  <c:v>25.614839293574434</c:v>
                </c:pt>
                <c:pt idx="2484">
                  <c:v>25.623121305611718</c:v>
                </c:pt>
                <c:pt idx="2485">
                  <c:v>25.618979978409669</c:v>
                </c:pt>
                <c:pt idx="2486">
                  <c:v>25.631405887707629</c:v>
                </c:pt>
                <c:pt idx="2487">
                  <c:v>25.618979978409669</c:v>
                </c:pt>
                <c:pt idx="2488">
                  <c:v>25.614839293574434</c:v>
                </c:pt>
                <c:pt idx="2489">
                  <c:v>25.618979978409669</c:v>
                </c:pt>
                <c:pt idx="2490">
                  <c:v>25.606559850413106</c:v>
                </c:pt>
                <c:pt idx="2491">
                  <c:v>25.618979978409669</c:v>
                </c:pt>
                <c:pt idx="2492">
                  <c:v>25.623121305611718</c:v>
                </c:pt>
                <c:pt idx="2493">
                  <c:v>25.602421091791456</c:v>
                </c:pt>
                <c:pt idx="2494">
                  <c:v>25.627263275328417</c:v>
                </c:pt>
                <c:pt idx="2495">
                  <c:v>25.602421091791456</c:v>
                </c:pt>
                <c:pt idx="2496">
                  <c:v>25.623121305611718</c:v>
                </c:pt>
                <c:pt idx="2497">
                  <c:v>25.618979978409669</c:v>
                </c:pt>
                <c:pt idx="2498">
                  <c:v>25.610699250958191</c:v>
                </c:pt>
                <c:pt idx="2499">
                  <c:v>25.623121305611718</c:v>
                </c:pt>
                <c:pt idx="2500">
                  <c:v>25.614839293574434</c:v>
                </c:pt>
                <c:pt idx="2501">
                  <c:v>25.627263275328417</c:v>
                </c:pt>
                <c:pt idx="2502">
                  <c:v>25.598282974945434</c:v>
                </c:pt>
                <c:pt idx="2503">
                  <c:v>25.635549142897233</c:v>
                </c:pt>
                <c:pt idx="2504">
                  <c:v>25.618979978409669</c:v>
                </c:pt>
                <c:pt idx="2505">
                  <c:v>25.610699250958191</c:v>
                </c:pt>
                <c:pt idx="2506">
                  <c:v>25.610699250958191</c:v>
                </c:pt>
                <c:pt idx="2507">
                  <c:v>25.614839293574434</c:v>
                </c:pt>
                <c:pt idx="2508">
                  <c:v>25.610699250958191</c:v>
                </c:pt>
                <c:pt idx="2509">
                  <c:v>25.594145499727333</c:v>
                </c:pt>
                <c:pt idx="2510">
                  <c:v>25.618979978409669</c:v>
                </c:pt>
                <c:pt idx="2511">
                  <c:v>25.598282974945434</c:v>
                </c:pt>
                <c:pt idx="2512">
                  <c:v>25.606559850413106</c:v>
                </c:pt>
                <c:pt idx="2513">
                  <c:v>25.598282974945434</c:v>
                </c:pt>
                <c:pt idx="2514">
                  <c:v>25.610699250958191</c:v>
                </c:pt>
                <c:pt idx="2515">
                  <c:v>25.614839293574434</c:v>
                </c:pt>
                <c:pt idx="2516">
                  <c:v>25.614839293574434</c:v>
                </c:pt>
                <c:pt idx="2517">
                  <c:v>25.618979978409669</c:v>
                </c:pt>
                <c:pt idx="2518">
                  <c:v>25.614839293574434</c:v>
                </c:pt>
                <c:pt idx="2519">
                  <c:v>25.614839293574434</c:v>
                </c:pt>
                <c:pt idx="2520">
                  <c:v>25.602421091791456</c:v>
                </c:pt>
                <c:pt idx="2521">
                  <c:v>25.618979978409669</c:v>
                </c:pt>
                <c:pt idx="2522">
                  <c:v>25.618979978409669</c:v>
                </c:pt>
                <c:pt idx="2523">
                  <c:v>25.643837582299284</c:v>
                </c:pt>
                <c:pt idx="2524">
                  <c:v>25.618979978409669</c:v>
                </c:pt>
                <c:pt idx="2525">
                  <c:v>25.635549142897233</c:v>
                </c:pt>
                <c:pt idx="2526">
                  <c:v>25.643837582299284</c:v>
                </c:pt>
                <c:pt idx="2527">
                  <c:v>25.618979978409669</c:v>
                </c:pt>
                <c:pt idx="2528">
                  <c:v>25.635549142897233</c:v>
                </c:pt>
                <c:pt idx="2529">
                  <c:v>25.623121305611718</c:v>
                </c:pt>
                <c:pt idx="2530">
                  <c:v>25.614839293574434</c:v>
                </c:pt>
                <c:pt idx="2531">
                  <c:v>25.623121305611718</c:v>
                </c:pt>
                <c:pt idx="2532">
                  <c:v>25.614839293574434</c:v>
                </c:pt>
                <c:pt idx="2533">
                  <c:v>25.623121305611718</c:v>
                </c:pt>
                <c:pt idx="2534">
                  <c:v>25.618979978409669</c:v>
                </c:pt>
                <c:pt idx="2535">
                  <c:v>25.618979978409669</c:v>
                </c:pt>
                <c:pt idx="2536">
                  <c:v>25.627263275328417</c:v>
                </c:pt>
                <c:pt idx="2537">
                  <c:v>25.614839293574434</c:v>
                </c:pt>
                <c:pt idx="2538">
                  <c:v>25.614839293574434</c:v>
                </c:pt>
                <c:pt idx="2539">
                  <c:v>25.627263275328417</c:v>
                </c:pt>
                <c:pt idx="2540">
                  <c:v>25.618979978409669</c:v>
                </c:pt>
                <c:pt idx="2541">
                  <c:v>25.627263275328417</c:v>
                </c:pt>
                <c:pt idx="2542">
                  <c:v>25.602421091791456</c:v>
                </c:pt>
                <c:pt idx="2543">
                  <c:v>25.614839293574434</c:v>
                </c:pt>
                <c:pt idx="2544">
                  <c:v>25.618979978409669</c:v>
                </c:pt>
                <c:pt idx="2545">
                  <c:v>25.610699250958191</c:v>
                </c:pt>
                <c:pt idx="2546">
                  <c:v>25.606559850413106</c:v>
                </c:pt>
                <c:pt idx="2547">
                  <c:v>25.623121305611718</c:v>
                </c:pt>
                <c:pt idx="2548">
                  <c:v>25.635549142897233</c:v>
                </c:pt>
                <c:pt idx="2549">
                  <c:v>25.618979978409669</c:v>
                </c:pt>
                <c:pt idx="2550">
                  <c:v>25.614839293574434</c:v>
                </c:pt>
                <c:pt idx="2551">
                  <c:v>25.610699250958191</c:v>
                </c:pt>
                <c:pt idx="2552">
                  <c:v>25.614839293574434</c:v>
                </c:pt>
                <c:pt idx="2553">
                  <c:v>25.618979978409669</c:v>
                </c:pt>
                <c:pt idx="2554">
                  <c:v>25.614839293574434</c:v>
                </c:pt>
                <c:pt idx="2555">
                  <c:v>25.610699250958191</c:v>
                </c:pt>
                <c:pt idx="2556">
                  <c:v>25.606559850413106</c:v>
                </c:pt>
                <c:pt idx="2557">
                  <c:v>25.598282974945434</c:v>
                </c:pt>
                <c:pt idx="2558">
                  <c:v>25.618979978409669</c:v>
                </c:pt>
                <c:pt idx="2559">
                  <c:v>25.614839293574434</c:v>
                </c:pt>
                <c:pt idx="2560">
                  <c:v>25.598282974945434</c:v>
                </c:pt>
                <c:pt idx="2561">
                  <c:v>25.614839293574434</c:v>
                </c:pt>
                <c:pt idx="2562">
                  <c:v>25.598282974945434</c:v>
                </c:pt>
                <c:pt idx="2563">
                  <c:v>25.598282974945434</c:v>
                </c:pt>
                <c:pt idx="2564">
                  <c:v>25.610699250958191</c:v>
                </c:pt>
                <c:pt idx="2565">
                  <c:v>25.602421091791456</c:v>
                </c:pt>
                <c:pt idx="2566">
                  <c:v>25.606559850413106</c:v>
                </c:pt>
                <c:pt idx="2567">
                  <c:v>25.606559850413106</c:v>
                </c:pt>
                <c:pt idx="2568">
                  <c:v>25.606559850413106</c:v>
                </c:pt>
                <c:pt idx="2569">
                  <c:v>25.606559850413106</c:v>
                </c:pt>
                <c:pt idx="2570">
                  <c:v>25.602421091791456</c:v>
                </c:pt>
                <c:pt idx="2571">
                  <c:v>25.618979978409669</c:v>
                </c:pt>
                <c:pt idx="2572">
                  <c:v>25.627263275328417</c:v>
                </c:pt>
                <c:pt idx="2573">
                  <c:v>25.631405887707629</c:v>
                </c:pt>
                <c:pt idx="2574">
                  <c:v>25.623121305611718</c:v>
                </c:pt>
                <c:pt idx="2575">
                  <c:v>25.623121305611718</c:v>
                </c:pt>
                <c:pt idx="2576">
                  <c:v>25.631405887707629</c:v>
                </c:pt>
                <c:pt idx="2577">
                  <c:v>25.635549142897233</c:v>
                </c:pt>
                <c:pt idx="2578">
                  <c:v>25.639693041045163</c:v>
                </c:pt>
                <c:pt idx="2579">
                  <c:v>25.639693041045163</c:v>
                </c:pt>
                <c:pt idx="2580">
                  <c:v>25.623121305611718</c:v>
                </c:pt>
                <c:pt idx="2581">
                  <c:v>25.618979978409669</c:v>
                </c:pt>
                <c:pt idx="2582">
                  <c:v>25.618979978409669</c:v>
                </c:pt>
                <c:pt idx="2583">
                  <c:v>25.618979978409669</c:v>
                </c:pt>
                <c:pt idx="2584">
                  <c:v>25.631405887707629</c:v>
                </c:pt>
                <c:pt idx="2585">
                  <c:v>25.614839293574434</c:v>
                </c:pt>
                <c:pt idx="2586">
                  <c:v>25.618979978409669</c:v>
                </c:pt>
                <c:pt idx="2587">
                  <c:v>25.623121305611718</c:v>
                </c:pt>
                <c:pt idx="2588">
                  <c:v>25.623121305611718</c:v>
                </c:pt>
                <c:pt idx="2589">
                  <c:v>25.602421091791456</c:v>
                </c:pt>
                <c:pt idx="2590">
                  <c:v>25.602421091791456</c:v>
                </c:pt>
                <c:pt idx="2591">
                  <c:v>25.623121305611718</c:v>
                </c:pt>
                <c:pt idx="2592">
                  <c:v>25.606559850413106</c:v>
                </c:pt>
                <c:pt idx="2593">
                  <c:v>25.618979978409669</c:v>
                </c:pt>
                <c:pt idx="2594">
                  <c:v>25.623121305611718</c:v>
                </c:pt>
                <c:pt idx="2595">
                  <c:v>25.631405887707629</c:v>
                </c:pt>
                <c:pt idx="2596">
                  <c:v>25.627263275328417</c:v>
                </c:pt>
                <c:pt idx="2597">
                  <c:v>25.618979978409669</c:v>
                </c:pt>
                <c:pt idx="2598">
                  <c:v>25.610699250958191</c:v>
                </c:pt>
                <c:pt idx="2599">
                  <c:v>25.610699250958191</c:v>
                </c:pt>
                <c:pt idx="2600">
                  <c:v>25.627263275328417</c:v>
                </c:pt>
                <c:pt idx="2601">
                  <c:v>25.627263275328417</c:v>
                </c:pt>
                <c:pt idx="2602">
                  <c:v>25.631405887707629</c:v>
                </c:pt>
                <c:pt idx="2603">
                  <c:v>25.618979978409669</c:v>
                </c:pt>
                <c:pt idx="2604">
                  <c:v>25.598282974945434</c:v>
                </c:pt>
                <c:pt idx="2605">
                  <c:v>25.627263275328417</c:v>
                </c:pt>
                <c:pt idx="2606">
                  <c:v>25.614839293574434</c:v>
                </c:pt>
                <c:pt idx="2607">
                  <c:v>25.610699250958191</c:v>
                </c:pt>
                <c:pt idx="2608">
                  <c:v>25.623121305611718</c:v>
                </c:pt>
                <c:pt idx="2609">
                  <c:v>25.610699250958191</c:v>
                </c:pt>
                <c:pt idx="2610">
                  <c:v>25.618979978409669</c:v>
                </c:pt>
                <c:pt idx="2611">
                  <c:v>25.598282974945434</c:v>
                </c:pt>
                <c:pt idx="2612">
                  <c:v>25.590008665989416</c:v>
                </c:pt>
                <c:pt idx="2613">
                  <c:v>25.590008665989416</c:v>
                </c:pt>
                <c:pt idx="2614">
                  <c:v>25.598282974945434</c:v>
                </c:pt>
                <c:pt idx="2615">
                  <c:v>25.610699250958191</c:v>
                </c:pt>
                <c:pt idx="2616">
                  <c:v>25.627263275328417</c:v>
                </c:pt>
                <c:pt idx="2617">
                  <c:v>25.614839293574434</c:v>
                </c:pt>
                <c:pt idx="2618">
                  <c:v>25.627263275328417</c:v>
                </c:pt>
                <c:pt idx="2619">
                  <c:v>25.627263275328417</c:v>
                </c:pt>
                <c:pt idx="2620">
                  <c:v>25.618979978409669</c:v>
                </c:pt>
                <c:pt idx="2621">
                  <c:v>25.627263275328417</c:v>
                </c:pt>
                <c:pt idx="2622">
                  <c:v>25.610699250958191</c:v>
                </c:pt>
                <c:pt idx="2623">
                  <c:v>25.627263275328417</c:v>
                </c:pt>
                <c:pt idx="2624">
                  <c:v>25.639693041045163</c:v>
                </c:pt>
                <c:pt idx="2625">
                  <c:v>25.643837582299284</c:v>
                </c:pt>
                <c:pt idx="2626">
                  <c:v>25.65627506617848</c:v>
                </c:pt>
                <c:pt idx="2627">
                  <c:v>25.643837582299284</c:v>
                </c:pt>
                <c:pt idx="2628">
                  <c:v>25.652128594717979</c:v>
                </c:pt>
                <c:pt idx="2629">
                  <c:v>25.6687183433407</c:v>
                </c:pt>
                <c:pt idx="2630">
                  <c:v>25.652128594717979</c:v>
                </c:pt>
                <c:pt idx="2631">
                  <c:v>25.677017081913235</c:v>
                </c:pt>
                <c:pt idx="2632">
                  <c:v>25.6687183433407</c:v>
                </c:pt>
                <c:pt idx="2633">
                  <c:v>25.6687183433407</c:v>
                </c:pt>
                <c:pt idx="2634">
                  <c:v>25.6687183433407</c:v>
                </c:pt>
                <c:pt idx="2635">
                  <c:v>25.664569940341821</c:v>
                </c:pt>
                <c:pt idx="2636">
                  <c:v>25.664569940341821</c:v>
                </c:pt>
                <c:pt idx="2637">
                  <c:v>25.652128594717979</c:v>
                </c:pt>
                <c:pt idx="2638">
                  <c:v>25.677017081913235</c:v>
                </c:pt>
                <c:pt idx="2639">
                  <c:v>25.677017081913235</c:v>
                </c:pt>
                <c:pt idx="2640">
                  <c:v>25.660422181337097</c:v>
                </c:pt>
                <c:pt idx="2641">
                  <c:v>25.660422181337097</c:v>
                </c:pt>
                <c:pt idx="2642">
                  <c:v>25.643837582299284</c:v>
                </c:pt>
                <c:pt idx="2643">
                  <c:v>25.664569940341821</c:v>
                </c:pt>
                <c:pt idx="2644">
                  <c:v>25.660422181337097</c:v>
                </c:pt>
                <c:pt idx="2645">
                  <c:v>25.660422181337097</c:v>
                </c:pt>
                <c:pt idx="2646">
                  <c:v>25.65627506617848</c:v>
                </c:pt>
                <c:pt idx="2647">
                  <c:v>25.647982766807573</c:v>
                </c:pt>
                <c:pt idx="2648">
                  <c:v>25.65627506617848</c:v>
                </c:pt>
                <c:pt idx="2649">
                  <c:v>25.643837582299284</c:v>
                </c:pt>
                <c:pt idx="2650">
                  <c:v>25.65627506617848</c:v>
                </c:pt>
                <c:pt idx="2651">
                  <c:v>25.647982766807573</c:v>
                </c:pt>
                <c:pt idx="2652">
                  <c:v>25.627263275328417</c:v>
                </c:pt>
                <c:pt idx="2653">
                  <c:v>25.635549142897233</c:v>
                </c:pt>
                <c:pt idx="2654">
                  <c:v>25.652128594717979</c:v>
                </c:pt>
                <c:pt idx="2655">
                  <c:v>25.643837582299284</c:v>
                </c:pt>
                <c:pt idx="2656">
                  <c:v>25.65627506617848</c:v>
                </c:pt>
                <c:pt idx="2657">
                  <c:v>25.627263275328417</c:v>
                </c:pt>
                <c:pt idx="2658">
                  <c:v>25.639693041045163</c:v>
                </c:pt>
                <c:pt idx="2659">
                  <c:v>25.647982766807573</c:v>
                </c:pt>
                <c:pt idx="2660">
                  <c:v>25.639693041045163</c:v>
                </c:pt>
                <c:pt idx="2661">
                  <c:v>25.627263275328417</c:v>
                </c:pt>
                <c:pt idx="2662">
                  <c:v>25.623121305611718</c:v>
                </c:pt>
                <c:pt idx="2663">
                  <c:v>25.627263275328417</c:v>
                </c:pt>
                <c:pt idx="2664">
                  <c:v>25.627263275328417</c:v>
                </c:pt>
                <c:pt idx="2665">
                  <c:v>25.618979978409669</c:v>
                </c:pt>
                <c:pt idx="2666">
                  <c:v>25.639693041045163</c:v>
                </c:pt>
                <c:pt idx="2667">
                  <c:v>25.627263275328417</c:v>
                </c:pt>
                <c:pt idx="2668">
                  <c:v>25.623121305611718</c:v>
                </c:pt>
                <c:pt idx="2669">
                  <c:v>25.643837582299284</c:v>
                </c:pt>
                <c:pt idx="2670">
                  <c:v>25.639693041045163</c:v>
                </c:pt>
                <c:pt idx="2671">
                  <c:v>25.652128594717979</c:v>
                </c:pt>
                <c:pt idx="2672">
                  <c:v>25.652128594717979</c:v>
                </c:pt>
                <c:pt idx="2673">
                  <c:v>25.635549142897233</c:v>
                </c:pt>
                <c:pt idx="2674">
                  <c:v>25.647982766807573</c:v>
                </c:pt>
                <c:pt idx="2675">
                  <c:v>25.652128594717979</c:v>
                </c:pt>
                <c:pt idx="2676">
                  <c:v>25.639693041045163</c:v>
                </c:pt>
                <c:pt idx="2677">
                  <c:v>25.647982766807573</c:v>
                </c:pt>
                <c:pt idx="2678">
                  <c:v>25.627263275328417</c:v>
                </c:pt>
                <c:pt idx="2679">
                  <c:v>25.639693041045163</c:v>
                </c:pt>
                <c:pt idx="2680">
                  <c:v>25.639693041045163</c:v>
                </c:pt>
                <c:pt idx="2681">
                  <c:v>25.643837582299284</c:v>
                </c:pt>
                <c:pt idx="2682">
                  <c:v>25.635549142897233</c:v>
                </c:pt>
                <c:pt idx="2683">
                  <c:v>25.635549142897233</c:v>
                </c:pt>
                <c:pt idx="2684">
                  <c:v>25.618979978409669</c:v>
                </c:pt>
                <c:pt idx="2685">
                  <c:v>25.627263275328417</c:v>
                </c:pt>
                <c:pt idx="2686">
                  <c:v>25.606559850413106</c:v>
                </c:pt>
                <c:pt idx="2687">
                  <c:v>25.614839293574434</c:v>
                </c:pt>
                <c:pt idx="2688">
                  <c:v>25.618979978409669</c:v>
                </c:pt>
                <c:pt idx="2689">
                  <c:v>25.614839293574434</c:v>
                </c:pt>
                <c:pt idx="2690">
                  <c:v>25.623121305611718</c:v>
                </c:pt>
                <c:pt idx="2691">
                  <c:v>25.614839293574434</c:v>
                </c:pt>
                <c:pt idx="2692">
                  <c:v>25.623121305611718</c:v>
                </c:pt>
                <c:pt idx="2693">
                  <c:v>25.643837582299284</c:v>
                </c:pt>
                <c:pt idx="2694">
                  <c:v>25.627263275328417</c:v>
                </c:pt>
                <c:pt idx="2695">
                  <c:v>25.631405887707629</c:v>
                </c:pt>
                <c:pt idx="2696">
                  <c:v>25.627263275328417</c:v>
                </c:pt>
                <c:pt idx="2697">
                  <c:v>25.652128594717979</c:v>
                </c:pt>
                <c:pt idx="2698">
                  <c:v>25.639693041045163</c:v>
                </c:pt>
                <c:pt idx="2699">
                  <c:v>25.643837582299284</c:v>
                </c:pt>
                <c:pt idx="2700">
                  <c:v>25.627263275328417</c:v>
                </c:pt>
                <c:pt idx="2701">
                  <c:v>25.623121305611718</c:v>
                </c:pt>
                <c:pt idx="2702">
                  <c:v>25.643837582299284</c:v>
                </c:pt>
                <c:pt idx="2703">
                  <c:v>25.631405887707629</c:v>
                </c:pt>
                <c:pt idx="2704">
                  <c:v>25.631405887707629</c:v>
                </c:pt>
                <c:pt idx="2705">
                  <c:v>25.614839293574434</c:v>
                </c:pt>
                <c:pt idx="2706">
                  <c:v>25.623121305611718</c:v>
                </c:pt>
                <c:pt idx="2707">
                  <c:v>25.606559850413106</c:v>
                </c:pt>
                <c:pt idx="2708">
                  <c:v>25.606559850413106</c:v>
                </c:pt>
                <c:pt idx="2709">
                  <c:v>25.623121305611718</c:v>
                </c:pt>
                <c:pt idx="2710">
                  <c:v>25.598282974945434</c:v>
                </c:pt>
                <c:pt idx="2711">
                  <c:v>25.606559850413106</c:v>
                </c:pt>
                <c:pt idx="2712">
                  <c:v>25.598282974945434</c:v>
                </c:pt>
                <c:pt idx="2713">
                  <c:v>25.602421091791456</c:v>
                </c:pt>
                <c:pt idx="2714">
                  <c:v>25.623121305611718</c:v>
                </c:pt>
                <c:pt idx="2715">
                  <c:v>25.631405887707629</c:v>
                </c:pt>
                <c:pt idx="2716">
                  <c:v>25.631405887707629</c:v>
                </c:pt>
                <c:pt idx="2717">
                  <c:v>25.639693041045163</c:v>
                </c:pt>
                <c:pt idx="2718">
                  <c:v>25.627263275328417</c:v>
                </c:pt>
                <c:pt idx="2719">
                  <c:v>25.643837582299284</c:v>
                </c:pt>
                <c:pt idx="2720">
                  <c:v>25.635549142897233</c:v>
                </c:pt>
                <c:pt idx="2721">
                  <c:v>25.627263275328417</c:v>
                </c:pt>
                <c:pt idx="2722">
                  <c:v>25.65627506617848</c:v>
                </c:pt>
                <c:pt idx="2723">
                  <c:v>25.639693041045163</c:v>
                </c:pt>
                <c:pt idx="2724">
                  <c:v>25.635549142897233</c:v>
                </c:pt>
                <c:pt idx="2725">
                  <c:v>25.639693041045163</c:v>
                </c:pt>
                <c:pt idx="2726">
                  <c:v>25.627263275328417</c:v>
                </c:pt>
                <c:pt idx="2727">
                  <c:v>25.647982766807573</c:v>
                </c:pt>
                <c:pt idx="2728">
                  <c:v>25.652128594717979</c:v>
                </c:pt>
                <c:pt idx="2729">
                  <c:v>25.635549142897233</c:v>
                </c:pt>
                <c:pt idx="2730">
                  <c:v>25.623121305611718</c:v>
                </c:pt>
                <c:pt idx="2731">
                  <c:v>25.639693041045163</c:v>
                </c:pt>
                <c:pt idx="2732">
                  <c:v>25.618979978409669</c:v>
                </c:pt>
                <c:pt idx="2733">
                  <c:v>25.647982766807573</c:v>
                </c:pt>
                <c:pt idx="2734">
                  <c:v>25.635549142897233</c:v>
                </c:pt>
                <c:pt idx="2735">
                  <c:v>25.643837582299284</c:v>
                </c:pt>
                <c:pt idx="2736">
                  <c:v>25.606559850413106</c:v>
                </c:pt>
                <c:pt idx="2737">
                  <c:v>25.623121305611718</c:v>
                </c:pt>
                <c:pt idx="2738">
                  <c:v>25.631405887707629</c:v>
                </c:pt>
                <c:pt idx="2739">
                  <c:v>25.614839293574434</c:v>
                </c:pt>
                <c:pt idx="2740">
                  <c:v>25.606559850413106</c:v>
                </c:pt>
                <c:pt idx="2741">
                  <c:v>25.614839293574434</c:v>
                </c:pt>
                <c:pt idx="2742">
                  <c:v>25.627263275328417</c:v>
                </c:pt>
                <c:pt idx="2743">
                  <c:v>25.627263275328417</c:v>
                </c:pt>
                <c:pt idx="2744">
                  <c:v>25.614839293574434</c:v>
                </c:pt>
                <c:pt idx="2745">
                  <c:v>25.602421091791456</c:v>
                </c:pt>
                <c:pt idx="2746">
                  <c:v>25.606559850413106</c:v>
                </c:pt>
                <c:pt idx="2747">
                  <c:v>25.627263275328417</c:v>
                </c:pt>
                <c:pt idx="2748">
                  <c:v>25.614839293574434</c:v>
                </c:pt>
                <c:pt idx="2749">
                  <c:v>25.627263275328417</c:v>
                </c:pt>
                <c:pt idx="2750">
                  <c:v>25.639693041045163</c:v>
                </c:pt>
                <c:pt idx="2751">
                  <c:v>25.631405887707629</c:v>
                </c:pt>
                <c:pt idx="2752">
                  <c:v>25.618979978409669</c:v>
                </c:pt>
                <c:pt idx="2753">
                  <c:v>25.618979978409669</c:v>
                </c:pt>
                <c:pt idx="2754">
                  <c:v>25.602421091791456</c:v>
                </c:pt>
                <c:pt idx="2755">
                  <c:v>25.602421091791456</c:v>
                </c:pt>
                <c:pt idx="2756">
                  <c:v>25.618979978409669</c:v>
                </c:pt>
                <c:pt idx="2757">
                  <c:v>25.627263275328417</c:v>
                </c:pt>
                <c:pt idx="2758">
                  <c:v>25.627263275328417</c:v>
                </c:pt>
                <c:pt idx="2759">
                  <c:v>25.631405887707629</c:v>
                </c:pt>
                <c:pt idx="2760">
                  <c:v>25.602421091791456</c:v>
                </c:pt>
                <c:pt idx="2761">
                  <c:v>25.602421091791456</c:v>
                </c:pt>
                <c:pt idx="2762">
                  <c:v>25.618979978409669</c:v>
                </c:pt>
                <c:pt idx="2763">
                  <c:v>25.614839293574434</c:v>
                </c:pt>
                <c:pt idx="2764">
                  <c:v>25.614839293574434</c:v>
                </c:pt>
                <c:pt idx="2765">
                  <c:v>25.614839293574434</c:v>
                </c:pt>
                <c:pt idx="2766">
                  <c:v>25.614839293574434</c:v>
                </c:pt>
                <c:pt idx="2767">
                  <c:v>25.614839293574434</c:v>
                </c:pt>
                <c:pt idx="2768">
                  <c:v>25.639693041045163</c:v>
                </c:pt>
                <c:pt idx="2769">
                  <c:v>25.631405887707629</c:v>
                </c:pt>
                <c:pt idx="2770">
                  <c:v>25.631405887707629</c:v>
                </c:pt>
                <c:pt idx="2771">
                  <c:v>25.614839293574434</c:v>
                </c:pt>
                <c:pt idx="2772">
                  <c:v>25.618979978409669</c:v>
                </c:pt>
                <c:pt idx="2773">
                  <c:v>25.610699250958191</c:v>
                </c:pt>
                <c:pt idx="2774">
                  <c:v>25.623121305611718</c:v>
                </c:pt>
                <c:pt idx="2775">
                  <c:v>25.643837582299284</c:v>
                </c:pt>
                <c:pt idx="2776">
                  <c:v>25.614839293574434</c:v>
                </c:pt>
                <c:pt idx="2777">
                  <c:v>25.647982766807573</c:v>
                </c:pt>
                <c:pt idx="2778">
                  <c:v>25.618979978409669</c:v>
                </c:pt>
                <c:pt idx="2779">
                  <c:v>25.635549142897233</c:v>
                </c:pt>
                <c:pt idx="2780">
                  <c:v>25.627263275328417</c:v>
                </c:pt>
                <c:pt idx="2781">
                  <c:v>25.618979978409669</c:v>
                </c:pt>
                <c:pt idx="2782">
                  <c:v>25.631405887707629</c:v>
                </c:pt>
                <c:pt idx="2783">
                  <c:v>25.623121305611718</c:v>
                </c:pt>
                <c:pt idx="2784">
                  <c:v>25.618979978409669</c:v>
                </c:pt>
                <c:pt idx="2785">
                  <c:v>25.614839293574434</c:v>
                </c:pt>
                <c:pt idx="2786">
                  <c:v>25.606559850413106</c:v>
                </c:pt>
                <c:pt idx="2787">
                  <c:v>25.631405887707629</c:v>
                </c:pt>
                <c:pt idx="2788">
                  <c:v>25.618979978409669</c:v>
                </c:pt>
                <c:pt idx="2789">
                  <c:v>25.623121305611718</c:v>
                </c:pt>
                <c:pt idx="2790">
                  <c:v>25.631405887707629</c:v>
                </c:pt>
                <c:pt idx="2791">
                  <c:v>25.627263275328417</c:v>
                </c:pt>
                <c:pt idx="2792">
                  <c:v>25.639693041045163</c:v>
                </c:pt>
                <c:pt idx="2793">
                  <c:v>25.627263275328417</c:v>
                </c:pt>
                <c:pt idx="2794">
                  <c:v>25.618979978409669</c:v>
                </c:pt>
                <c:pt idx="2795">
                  <c:v>25.614839293574434</c:v>
                </c:pt>
                <c:pt idx="2796">
                  <c:v>25.618979978409669</c:v>
                </c:pt>
                <c:pt idx="2797">
                  <c:v>25.631405887707629</c:v>
                </c:pt>
                <c:pt idx="2798">
                  <c:v>25.631405887707629</c:v>
                </c:pt>
                <c:pt idx="2799">
                  <c:v>25.627263275328417</c:v>
                </c:pt>
                <c:pt idx="2800">
                  <c:v>25.623121305611718</c:v>
                </c:pt>
                <c:pt idx="2801">
                  <c:v>25.627263275328417</c:v>
                </c:pt>
                <c:pt idx="2802">
                  <c:v>25.639693041045163</c:v>
                </c:pt>
                <c:pt idx="2803">
                  <c:v>25.623121305611718</c:v>
                </c:pt>
                <c:pt idx="2804">
                  <c:v>25.618979978409669</c:v>
                </c:pt>
                <c:pt idx="2805">
                  <c:v>25.602421091791456</c:v>
                </c:pt>
                <c:pt idx="2806">
                  <c:v>25.627263275328417</c:v>
                </c:pt>
                <c:pt idx="2807">
                  <c:v>25.623121305611718</c:v>
                </c:pt>
                <c:pt idx="2808">
                  <c:v>25.614839293574434</c:v>
                </c:pt>
                <c:pt idx="2809">
                  <c:v>25.614839293574434</c:v>
                </c:pt>
                <c:pt idx="2810">
                  <c:v>25.631405887707629</c:v>
                </c:pt>
                <c:pt idx="2811">
                  <c:v>25.606559850413106</c:v>
                </c:pt>
                <c:pt idx="2812">
                  <c:v>25.614839293574434</c:v>
                </c:pt>
                <c:pt idx="2813">
                  <c:v>25.623121305611718</c:v>
                </c:pt>
                <c:pt idx="2814">
                  <c:v>25.606559850413106</c:v>
                </c:pt>
                <c:pt idx="2815">
                  <c:v>25.643837582299284</c:v>
                </c:pt>
                <c:pt idx="2816">
                  <c:v>25.627263275328417</c:v>
                </c:pt>
                <c:pt idx="2817">
                  <c:v>25.623121305611718</c:v>
                </c:pt>
                <c:pt idx="2818">
                  <c:v>25.614839293574434</c:v>
                </c:pt>
                <c:pt idx="2819">
                  <c:v>25.614839293574434</c:v>
                </c:pt>
                <c:pt idx="2820">
                  <c:v>25.639693041045163</c:v>
                </c:pt>
                <c:pt idx="2821">
                  <c:v>25.623121305611718</c:v>
                </c:pt>
                <c:pt idx="2822">
                  <c:v>25.618979978409669</c:v>
                </c:pt>
                <c:pt idx="2823">
                  <c:v>25.618979978409669</c:v>
                </c:pt>
                <c:pt idx="2824">
                  <c:v>25.639693041045163</c:v>
                </c:pt>
                <c:pt idx="2825">
                  <c:v>25.627263275328417</c:v>
                </c:pt>
                <c:pt idx="2826">
                  <c:v>25.635549142897233</c:v>
                </c:pt>
                <c:pt idx="2827">
                  <c:v>25.635549142897233</c:v>
                </c:pt>
                <c:pt idx="2828">
                  <c:v>25.639693041045163</c:v>
                </c:pt>
                <c:pt idx="2829">
                  <c:v>25.627263275328417</c:v>
                </c:pt>
                <c:pt idx="2830">
                  <c:v>25.610699250958191</c:v>
                </c:pt>
                <c:pt idx="2831">
                  <c:v>25.594145499727333</c:v>
                </c:pt>
                <c:pt idx="2832">
                  <c:v>25.618979978409669</c:v>
                </c:pt>
                <c:pt idx="2833">
                  <c:v>25.602421091791456</c:v>
                </c:pt>
                <c:pt idx="2834">
                  <c:v>25.623121305611718</c:v>
                </c:pt>
                <c:pt idx="2835">
                  <c:v>25.614839293574434</c:v>
                </c:pt>
                <c:pt idx="2836">
                  <c:v>25.610699250958191</c:v>
                </c:pt>
                <c:pt idx="2837">
                  <c:v>25.618979978409669</c:v>
                </c:pt>
                <c:pt idx="2838">
                  <c:v>25.602421091791456</c:v>
                </c:pt>
                <c:pt idx="2839">
                  <c:v>25.627263275328417</c:v>
                </c:pt>
                <c:pt idx="2840">
                  <c:v>25.610699250958191</c:v>
                </c:pt>
                <c:pt idx="2841">
                  <c:v>25.602421091791456</c:v>
                </c:pt>
                <c:pt idx="2842">
                  <c:v>25.614839293574434</c:v>
                </c:pt>
                <c:pt idx="2843">
                  <c:v>25.631405887707629</c:v>
                </c:pt>
                <c:pt idx="2844">
                  <c:v>25.618979978409669</c:v>
                </c:pt>
                <c:pt idx="2845">
                  <c:v>25.618979978409669</c:v>
                </c:pt>
                <c:pt idx="2846">
                  <c:v>25.610699250958191</c:v>
                </c:pt>
                <c:pt idx="2847">
                  <c:v>25.639693041045163</c:v>
                </c:pt>
                <c:pt idx="2848">
                  <c:v>25.610699250958191</c:v>
                </c:pt>
                <c:pt idx="2849">
                  <c:v>25.610699250958191</c:v>
                </c:pt>
                <c:pt idx="2850">
                  <c:v>25.631405887707629</c:v>
                </c:pt>
                <c:pt idx="2851">
                  <c:v>25.627263275328417</c:v>
                </c:pt>
                <c:pt idx="2852">
                  <c:v>25.643837582299284</c:v>
                </c:pt>
                <c:pt idx="2853">
                  <c:v>25.618979978409669</c:v>
                </c:pt>
                <c:pt idx="2854">
                  <c:v>25.610699250958191</c:v>
                </c:pt>
                <c:pt idx="2855">
                  <c:v>25.602421091791456</c:v>
                </c:pt>
                <c:pt idx="2856">
                  <c:v>25.606559850413106</c:v>
                </c:pt>
                <c:pt idx="2857">
                  <c:v>25.610699250958191</c:v>
                </c:pt>
                <c:pt idx="2858">
                  <c:v>25.618979978409669</c:v>
                </c:pt>
                <c:pt idx="2859">
                  <c:v>25.618979978409669</c:v>
                </c:pt>
                <c:pt idx="2860">
                  <c:v>25.623121305611718</c:v>
                </c:pt>
                <c:pt idx="2861">
                  <c:v>25.610699250958191</c:v>
                </c:pt>
                <c:pt idx="2862">
                  <c:v>25.610699250958191</c:v>
                </c:pt>
                <c:pt idx="2863">
                  <c:v>25.623121305611718</c:v>
                </c:pt>
                <c:pt idx="2864">
                  <c:v>25.627263275328417</c:v>
                </c:pt>
                <c:pt idx="2865">
                  <c:v>25.606559850413106</c:v>
                </c:pt>
                <c:pt idx="2866">
                  <c:v>25.631405887707629</c:v>
                </c:pt>
                <c:pt idx="2867">
                  <c:v>25.606559850413106</c:v>
                </c:pt>
                <c:pt idx="2868">
                  <c:v>25.631405887707629</c:v>
                </c:pt>
                <c:pt idx="2869">
                  <c:v>25.631405887707629</c:v>
                </c:pt>
                <c:pt idx="2870">
                  <c:v>25.614839293574434</c:v>
                </c:pt>
                <c:pt idx="2871">
                  <c:v>25.631405887707629</c:v>
                </c:pt>
                <c:pt idx="2872">
                  <c:v>25.618979978409669</c:v>
                </c:pt>
                <c:pt idx="2873">
                  <c:v>25.610699250958191</c:v>
                </c:pt>
                <c:pt idx="2874">
                  <c:v>25.623121305611718</c:v>
                </c:pt>
                <c:pt idx="2875">
                  <c:v>25.627263275328417</c:v>
                </c:pt>
                <c:pt idx="2876">
                  <c:v>25.614839293574434</c:v>
                </c:pt>
                <c:pt idx="2877">
                  <c:v>25.635549142897233</c:v>
                </c:pt>
                <c:pt idx="2878">
                  <c:v>25.618979978409669</c:v>
                </c:pt>
                <c:pt idx="2879">
                  <c:v>25.610699250958191</c:v>
                </c:pt>
                <c:pt idx="2880">
                  <c:v>25.623121305611718</c:v>
                </c:pt>
                <c:pt idx="2881">
                  <c:v>25.623121305611718</c:v>
                </c:pt>
                <c:pt idx="2882">
                  <c:v>25.610699250958191</c:v>
                </c:pt>
                <c:pt idx="2883">
                  <c:v>25.623121305611718</c:v>
                </c:pt>
                <c:pt idx="2884">
                  <c:v>25.602421091791456</c:v>
                </c:pt>
                <c:pt idx="2885">
                  <c:v>25.610699250958191</c:v>
                </c:pt>
                <c:pt idx="2886">
                  <c:v>25.606559850413106</c:v>
                </c:pt>
                <c:pt idx="2887">
                  <c:v>25.618979978409669</c:v>
                </c:pt>
                <c:pt idx="2888">
                  <c:v>25.618979978409669</c:v>
                </c:pt>
                <c:pt idx="2889">
                  <c:v>25.598282974945434</c:v>
                </c:pt>
                <c:pt idx="2890">
                  <c:v>25.631405887707629</c:v>
                </c:pt>
                <c:pt idx="2891">
                  <c:v>25.602421091791456</c:v>
                </c:pt>
                <c:pt idx="2892">
                  <c:v>25.627263275328417</c:v>
                </c:pt>
                <c:pt idx="2893">
                  <c:v>25.606559850413106</c:v>
                </c:pt>
                <c:pt idx="2894">
                  <c:v>25.618979978409669</c:v>
                </c:pt>
                <c:pt idx="2895">
                  <c:v>25.610699250958191</c:v>
                </c:pt>
                <c:pt idx="2896">
                  <c:v>25.631405887707629</c:v>
                </c:pt>
                <c:pt idx="2897">
                  <c:v>25.614839293574434</c:v>
                </c:pt>
                <c:pt idx="2898">
                  <c:v>25.610699250958191</c:v>
                </c:pt>
                <c:pt idx="2899">
                  <c:v>25.614839293574434</c:v>
                </c:pt>
                <c:pt idx="2900">
                  <c:v>25.614839293574434</c:v>
                </c:pt>
                <c:pt idx="2901">
                  <c:v>25.618979978409669</c:v>
                </c:pt>
                <c:pt idx="2902">
                  <c:v>25.627263275328417</c:v>
                </c:pt>
                <c:pt idx="2903">
                  <c:v>25.635549142897233</c:v>
                </c:pt>
                <c:pt idx="2904">
                  <c:v>25.618979978409669</c:v>
                </c:pt>
                <c:pt idx="2905">
                  <c:v>25.618979978409669</c:v>
                </c:pt>
                <c:pt idx="2906">
                  <c:v>25.623121305611718</c:v>
                </c:pt>
                <c:pt idx="2907">
                  <c:v>25.635549142897233</c:v>
                </c:pt>
                <c:pt idx="2908">
                  <c:v>25.623121305611718</c:v>
                </c:pt>
                <c:pt idx="2909">
                  <c:v>25.635549142897233</c:v>
                </c:pt>
                <c:pt idx="2910">
                  <c:v>25.614839293574434</c:v>
                </c:pt>
                <c:pt idx="2911">
                  <c:v>25.627263275328417</c:v>
                </c:pt>
                <c:pt idx="2912">
                  <c:v>25.610699250958191</c:v>
                </c:pt>
                <c:pt idx="2913">
                  <c:v>25.623121305611718</c:v>
                </c:pt>
                <c:pt idx="2914">
                  <c:v>25.635549142897233</c:v>
                </c:pt>
                <c:pt idx="2915">
                  <c:v>25.635549142897233</c:v>
                </c:pt>
                <c:pt idx="2916">
                  <c:v>25.639693041045163</c:v>
                </c:pt>
                <c:pt idx="2917">
                  <c:v>25.631405887707629</c:v>
                </c:pt>
                <c:pt idx="2918">
                  <c:v>25.631405887707629</c:v>
                </c:pt>
                <c:pt idx="2919">
                  <c:v>25.614839293574434</c:v>
                </c:pt>
                <c:pt idx="2920">
                  <c:v>25.639693041045163</c:v>
                </c:pt>
                <c:pt idx="2921">
                  <c:v>25.643837582299284</c:v>
                </c:pt>
                <c:pt idx="2922">
                  <c:v>25.623121305611718</c:v>
                </c:pt>
                <c:pt idx="2923">
                  <c:v>25.639693041045163</c:v>
                </c:pt>
                <c:pt idx="2924">
                  <c:v>25.618979978409669</c:v>
                </c:pt>
                <c:pt idx="2925">
                  <c:v>25.635549142897233</c:v>
                </c:pt>
                <c:pt idx="2926">
                  <c:v>25.623121305611718</c:v>
                </c:pt>
                <c:pt idx="2927">
                  <c:v>25.639693041045163</c:v>
                </c:pt>
                <c:pt idx="2928">
                  <c:v>25.627263275328417</c:v>
                </c:pt>
                <c:pt idx="2929">
                  <c:v>25.635549142897233</c:v>
                </c:pt>
                <c:pt idx="2930">
                  <c:v>25.618979978409669</c:v>
                </c:pt>
                <c:pt idx="2931">
                  <c:v>25.610699250958191</c:v>
                </c:pt>
                <c:pt idx="2932">
                  <c:v>25.635549142897233</c:v>
                </c:pt>
                <c:pt idx="2933">
                  <c:v>25.631405887707629</c:v>
                </c:pt>
                <c:pt idx="2934">
                  <c:v>25.627263275328417</c:v>
                </c:pt>
                <c:pt idx="2935">
                  <c:v>25.614839293574434</c:v>
                </c:pt>
                <c:pt idx="2936">
                  <c:v>25.618979978409669</c:v>
                </c:pt>
                <c:pt idx="2937">
                  <c:v>25.614839293574434</c:v>
                </c:pt>
                <c:pt idx="2938">
                  <c:v>25.606559850413106</c:v>
                </c:pt>
                <c:pt idx="2939">
                  <c:v>25.606559850413106</c:v>
                </c:pt>
                <c:pt idx="2940">
                  <c:v>25.598282974945434</c:v>
                </c:pt>
                <c:pt idx="2941">
                  <c:v>25.614839293574434</c:v>
                </c:pt>
                <c:pt idx="2942">
                  <c:v>25.618979978409669</c:v>
                </c:pt>
                <c:pt idx="2943">
                  <c:v>25.623121305611718</c:v>
                </c:pt>
                <c:pt idx="2944">
                  <c:v>25.606559850413106</c:v>
                </c:pt>
                <c:pt idx="2945">
                  <c:v>25.606559850413106</c:v>
                </c:pt>
                <c:pt idx="2946">
                  <c:v>25.614839293574434</c:v>
                </c:pt>
                <c:pt idx="2947">
                  <c:v>25.602421091791456</c:v>
                </c:pt>
                <c:pt idx="2948">
                  <c:v>25.614839293574434</c:v>
                </c:pt>
                <c:pt idx="2949">
                  <c:v>25.618979978409669</c:v>
                </c:pt>
                <c:pt idx="2950">
                  <c:v>25.639693041045163</c:v>
                </c:pt>
                <c:pt idx="2951">
                  <c:v>25.627263275328417</c:v>
                </c:pt>
                <c:pt idx="2952">
                  <c:v>25.602421091791456</c:v>
                </c:pt>
                <c:pt idx="2953">
                  <c:v>25.627263275328417</c:v>
                </c:pt>
                <c:pt idx="2954">
                  <c:v>25.635549142897233</c:v>
                </c:pt>
                <c:pt idx="2955">
                  <c:v>25.623121305611718</c:v>
                </c:pt>
                <c:pt idx="2956">
                  <c:v>25.627263275328417</c:v>
                </c:pt>
                <c:pt idx="2957">
                  <c:v>25.618979978409669</c:v>
                </c:pt>
                <c:pt idx="2958">
                  <c:v>25.610699250958191</c:v>
                </c:pt>
                <c:pt idx="2959">
                  <c:v>25.631405887707629</c:v>
                </c:pt>
                <c:pt idx="2960">
                  <c:v>25.623121305611718</c:v>
                </c:pt>
                <c:pt idx="2961">
                  <c:v>25.618979978409669</c:v>
                </c:pt>
                <c:pt idx="2962">
                  <c:v>25.598282974945434</c:v>
                </c:pt>
                <c:pt idx="2963">
                  <c:v>25.627263275328417</c:v>
                </c:pt>
                <c:pt idx="2964">
                  <c:v>25.610699250958191</c:v>
                </c:pt>
                <c:pt idx="2965">
                  <c:v>25.610699250958191</c:v>
                </c:pt>
                <c:pt idx="2966">
                  <c:v>25.610699250958191</c:v>
                </c:pt>
                <c:pt idx="2967">
                  <c:v>25.627263275328417</c:v>
                </c:pt>
                <c:pt idx="2968">
                  <c:v>25.631405887707629</c:v>
                </c:pt>
                <c:pt idx="2969">
                  <c:v>25.627263275328417</c:v>
                </c:pt>
                <c:pt idx="2970">
                  <c:v>25.606559850413106</c:v>
                </c:pt>
                <c:pt idx="2971">
                  <c:v>25.623121305611718</c:v>
                </c:pt>
                <c:pt idx="2972">
                  <c:v>25.606559850413106</c:v>
                </c:pt>
                <c:pt idx="2973">
                  <c:v>25.610699250958191</c:v>
                </c:pt>
                <c:pt idx="2974">
                  <c:v>25.631405887707629</c:v>
                </c:pt>
                <c:pt idx="2975">
                  <c:v>25.614839293574434</c:v>
                </c:pt>
                <c:pt idx="2976">
                  <c:v>25.627263275328417</c:v>
                </c:pt>
                <c:pt idx="2977">
                  <c:v>25.623121305611718</c:v>
                </c:pt>
                <c:pt idx="2978">
                  <c:v>25.627263275328417</c:v>
                </c:pt>
                <c:pt idx="2979">
                  <c:v>25.618979978409669</c:v>
                </c:pt>
                <c:pt idx="2980">
                  <c:v>25.623121305611718</c:v>
                </c:pt>
                <c:pt idx="2981">
                  <c:v>25.627263275328417</c:v>
                </c:pt>
                <c:pt idx="2982">
                  <c:v>25.623121305611718</c:v>
                </c:pt>
                <c:pt idx="2983">
                  <c:v>25.635549142897233</c:v>
                </c:pt>
                <c:pt idx="2984">
                  <c:v>25.631405887707629</c:v>
                </c:pt>
                <c:pt idx="2985">
                  <c:v>25.606559850413106</c:v>
                </c:pt>
                <c:pt idx="2986">
                  <c:v>25.610699250958191</c:v>
                </c:pt>
                <c:pt idx="2987">
                  <c:v>25.618979978409669</c:v>
                </c:pt>
                <c:pt idx="2988">
                  <c:v>25.602421091791456</c:v>
                </c:pt>
                <c:pt idx="2989">
                  <c:v>25.590008665989416</c:v>
                </c:pt>
                <c:pt idx="2990">
                  <c:v>25.614839293574434</c:v>
                </c:pt>
                <c:pt idx="2991">
                  <c:v>25.594145499727333</c:v>
                </c:pt>
                <c:pt idx="2992">
                  <c:v>25.598282974945434</c:v>
                </c:pt>
                <c:pt idx="2993">
                  <c:v>25.606559850413106</c:v>
                </c:pt>
                <c:pt idx="2994">
                  <c:v>25.606559850413106</c:v>
                </c:pt>
                <c:pt idx="2995">
                  <c:v>25.623121305611718</c:v>
                </c:pt>
                <c:pt idx="2996">
                  <c:v>25.618979978409669</c:v>
                </c:pt>
                <c:pt idx="2997">
                  <c:v>25.635549142897233</c:v>
                </c:pt>
                <c:pt idx="2998">
                  <c:v>25.635549142897233</c:v>
                </c:pt>
                <c:pt idx="2999">
                  <c:v>25.627263275328417</c:v>
                </c:pt>
                <c:pt idx="3000">
                  <c:v>25.623121305611718</c:v>
                </c:pt>
                <c:pt idx="3001">
                  <c:v>25.585872473583947</c:v>
                </c:pt>
                <c:pt idx="3002">
                  <c:v>25.614839293574434</c:v>
                </c:pt>
                <c:pt idx="3003">
                  <c:v>25.606559850413106</c:v>
                </c:pt>
                <c:pt idx="3004">
                  <c:v>25.631405887707629</c:v>
                </c:pt>
                <c:pt idx="3005">
                  <c:v>25.627263275328417</c:v>
                </c:pt>
                <c:pt idx="3006">
                  <c:v>25.627263275328417</c:v>
                </c:pt>
                <c:pt idx="3007">
                  <c:v>25.618979978409669</c:v>
                </c:pt>
                <c:pt idx="3008">
                  <c:v>25.610699250958191</c:v>
                </c:pt>
                <c:pt idx="3009">
                  <c:v>25.610699250958191</c:v>
                </c:pt>
                <c:pt idx="3010">
                  <c:v>25.631405887707629</c:v>
                </c:pt>
                <c:pt idx="3011">
                  <c:v>25.614839293574434</c:v>
                </c:pt>
                <c:pt idx="3012">
                  <c:v>25.606559850413106</c:v>
                </c:pt>
                <c:pt idx="3013">
                  <c:v>25.618979978409669</c:v>
                </c:pt>
                <c:pt idx="3014">
                  <c:v>25.618979978409669</c:v>
                </c:pt>
                <c:pt idx="3015">
                  <c:v>25.618979978409669</c:v>
                </c:pt>
                <c:pt idx="3016">
                  <c:v>25.618979978409669</c:v>
                </c:pt>
                <c:pt idx="3017">
                  <c:v>25.614839293574434</c:v>
                </c:pt>
                <c:pt idx="3018">
                  <c:v>25.614839293574434</c:v>
                </c:pt>
                <c:pt idx="3019">
                  <c:v>25.631405887707629</c:v>
                </c:pt>
                <c:pt idx="3020">
                  <c:v>25.631405887707629</c:v>
                </c:pt>
                <c:pt idx="3021">
                  <c:v>25.623121305611718</c:v>
                </c:pt>
                <c:pt idx="3022">
                  <c:v>25.610699250958191</c:v>
                </c:pt>
                <c:pt idx="3023">
                  <c:v>25.631405887707629</c:v>
                </c:pt>
                <c:pt idx="3024">
                  <c:v>25.635549142897233</c:v>
                </c:pt>
                <c:pt idx="3025">
                  <c:v>25.631405887707629</c:v>
                </c:pt>
                <c:pt idx="3026">
                  <c:v>25.602421091791456</c:v>
                </c:pt>
                <c:pt idx="3027">
                  <c:v>25.631405887707629</c:v>
                </c:pt>
                <c:pt idx="3028">
                  <c:v>25.623121305611718</c:v>
                </c:pt>
                <c:pt idx="3029">
                  <c:v>25.623121305611718</c:v>
                </c:pt>
                <c:pt idx="3030">
                  <c:v>25.627263275328417</c:v>
                </c:pt>
                <c:pt idx="3031">
                  <c:v>25.606559850413106</c:v>
                </c:pt>
                <c:pt idx="3032">
                  <c:v>25.618979978409669</c:v>
                </c:pt>
                <c:pt idx="3033">
                  <c:v>25.627263275328417</c:v>
                </c:pt>
                <c:pt idx="3034">
                  <c:v>25.614839293574434</c:v>
                </c:pt>
                <c:pt idx="3035">
                  <c:v>25.614839293574434</c:v>
                </c:pt>
                <c:pt idx="3036">
                  <c:v>25.602421091791456</c:v>
                </c:pt>
                <c:pt idx="3037">
                  <c:v>25.610699250958191</c:v>
                </c:pt>
                <c:pt idx="3038">
                  <c:v>25.606559850413106</c:v>
                </c:pt>
                <c:pt idx="3039">
                  <c:v>25.602421091791456</c:v>
                </c:pt>
                <c:pt idx="3040">
                  <c:v>25.606559850413106</c:v>
                </c:pt>
                <c:pt idx="3041">
                  <c:v>25.614839293574434</c:v>
                </c:pt>
                <c:pt idx="3042">
                  <c:v>25.627263275328417</c:v>
                </c:pt>
                <c:pt idx="3043">
                  <c:v>25.618979978409669</c:v>
                </c:pt>
                <c:pt idx="3044">
                  <c:v>25.606559850413106</c:v>
                </c:pt>
                <c:pt idx="3045">
                  <c:v>25.614839293574434</c:v>
                </c:pt>
                <c:pt idx="3046">
                  <c:v>25.623121305611718</c:v>
                </c:pt>
                <c:pt idx="3047">
                  <c:v>25.614839293574434</c:v>
                </c:pt>
                <c:pt idx="3048">
                  <c:v>25.614839293574434</c:v>
                </c:pt>
                <c:pt idx="3049">
                  <c:v>25.618979978409669</c:v>
                </c:pt>
                <c:pt idx="3050">
                  <c:v>25.623121305611718</c:v>
                </c:pt>
                <c:pt idx="3051">
                  <c:v>25.623121305611718</c:v>
                </c:pt>
                <c:pt idx="3052">
                  <c:v>25.631405887707629</c:v>
                </c:pt>
                <c:pt idx="3053">
                  <c:v>25.623121305611718</c:v>
                </c:pt>
                <c:pt idx="3054">
                  <c:v>25.631405887707629</c:v>
                </c:pt>
                <c:pt idx="3055">
                  <c:v>25.610699250958191</c:v>
                </c:pt>
                <c:pt idx="3056">
                  <c:v>25.627263275328417</c:v>
                </c:pt>
                <c:pt idx="3057">
                  <c:v>25.635549142897233</c:v>
                </c:pt>
                <c:pt idx="3058">
                  <c:v>25.610699250958191</c:v>
                </c:pt>
                <c:pt idx="3059">
                  <c:v>25.610699250958191</c:v>
                </c:pt>
                <c:pt idx="3060">
                  <c:v>25.639693041045163</c:v>
                </c:pt>
                <c:pt idx="3061">
                  <c:v>25.614839293574434</c:v>
                </c:pt>
                <c:pt idx="3062">
                  <c:v>25.614839293574434</c:v>
                </c:pt>
                <c:pt idx="3063">
                  <c:v>25.618979978409669</c:v>
                </c:pt>
                <c:pt idx="3064">
                  <c:v>25.623121305611718</c:v>
                </c:pt>
                <c:pt idx="3065">
                  <c:v>25.618979978409669</c:v>
                </c:pt>
                <c:pt idx="3066">
                  <c:v>25.627263275328417</c:v>
                </c:pt>
                <c:pt idx="3067">
                  <c:v>25.623121305611718</c:v>
                </c:pt>
                <c:pt idx="3068">
                  <c:v>25.627263275328417</c:v>
                </c:pt>
                <c:pt idx="3069">
                  <c:v>25.614839293574434</c:v>
                </c:pt>
                <c:pt idx="3070">
                  <c:v>25.610699250958191</c:v>
                </c:pt>
                <c:pt idx="3071">
                  <c:v>25.639693041045163</c:v>
                </c:pt>
                <c:pt idx="3072">
                  <c:v>25.639693041045163</c:v>
                </c:pt>
                <c:pt idx="3073">
                  <c:v>25.618979978409669</c:v>
                </c:pt>
                <c:pt idx="3074">
                  <c:v>25.635549142897233</c:v>
                </c:pt>
                <c:pt idx="3075">
                  <c:v>25.623121305611718</c:v>
                </c:pt>
                <c:pt idx="3076">
                  <c:v>25.631405887707629</c:v>
                </c:pt>
                <c:pt idx="3077">
                  <c:v>25.635549142897233</c:v>
                </c:pt>
                <c:pt idx="3078">
                  <c:v>25.623121305611718</c:v>
                </c:pt>
                <c:pt idx="3079">
                  <c:v>25.623121305611718</c:v>
                </c:pt>
                <c:pt idx="3080">
                  <c:v>25.614839293574434</c:v>
                </c:pt>
                <c:pt idx="3081">
                  <c:v>25.635549142897233</c:v>
                </c:pt>
                <c:pt idx="3082">
                  <c:v>25.614839293574434</c:v>
                </c:pt>
                <c:pt idx="3083">
                  <c:v>25.627263275328417</c:v>
                </c:pt>
                <c:pt idx="3084">
                  <c:v>25.631405887707629</c:v>
                </c:pt>
                <c:pt idx="3085">
                  <c:v>25.627263275328417</c:v>
                </c:pt>
                <c:pt idx="3086">
                  <c:v>25.631405887707629</c:v>
                </c:pt>
                <c:pt idx="3087">
                  <c:v>25.614839293574434</c:v>
                </c:pt>
                <c:pt idx="3088">
                  <c:v>25.610699250958191</c:v>
                </c:pt>
                <c:pt idx="3089">
                  <c:v>25.631405887707629</c:v>
                </c:pt>
                <c:pt idx="3090">
                  <c:v>25.618979978409669</c:v>
                </c:pt>
                <c:pt idx="3091">
                  <c:v>25.627263275328417</c:v>
                </c:pt>
                <c:pt idx="3092">
                  <c:v>25.618979978409669</c:v>
                </c:pt>
                <c:pt idx="3093">
                  <c:v>25.614839293574434</c:v>
                </c:pt>
                <c:pt idx="3094">
                  <c:v>25.631405887707629</c:v>
                </c:pt>
                <c:pt idx="3095">
                  <c:v>25.623121305611718</c:v>
                </c:pt>
                <c:pt idx="3096">
                  <c:v>25.618979978409669</c:v>
                </c:pt>
                <c:pt idx="3097">
                  <c:v>25.635549142897233</c:v>
                </c:pt>
                <c:pt idx="3098">
                  <c:v>25.631405887707629</c:v>
                </c:pt>
                <c:pt idx="3099">
                  <c:v>25.660422181337097</c:v>
                </c:pt>
                <c:pt idx="3100">
                  <c:v>25.627263275328417</c:v>
                </c:pt>
                <c:pt idx="3101">
                  <c:v>25.631405887707629</c:v>
                </c:pt>
                <c:pt idx="3102">
                  <c:v>25.647982766807573</c:v>
                </c:pt>
                <c:pt idx="3103">
                  <c:v>25.647982766807573</c:v>
                </c:pt>
                <c:pt idx="3104">
                  <c:v>25.631405887707629</c:v>
                </c:pt>
                <c:pt idx="3105">
                  <c:v>25.643837582299284</c:v>
                </c:pt>
                <c:pt idx="3106">
                  <c:v>25.627263275328417</c:v>
                </c:pt>
                <c:pt idx="3107">
                  <c:v>25.623121305611718</c:v>
                </c:pt>
                <c:pt idx="3108">
                  <c:v>25.631405887707629</c:v>
                </c:pt>
                <c:pt idx="3109">
                  <c:v>25.631405887707629</c:v>
                </c:pt>
                <c:pt idx="3110">
                  <c:v>25.627263275328417</c:v>
                </c:pt>
                <c:pt idx="3111">
                  <c:v>25.631405887707629</c:v>
                </c:pt>
                <c:pt idx="3112">
                  <c:v>25.627263275328417</c:v>
                </c:pt>
                <c:pt idx="3113">
                  <c:v>25.635549142897233</c:v>
                </c:pt>
                <c:pt idx="3114">
                  <c:v>25.639693041045163</c:v>
                </c:pt>
                <c:pt idx="3115">
                  <c:v>25.614839293574434</c:v>
                </c:pt>
                <c:pt idx="3116">
                  <c:v>25.635549142897233</c:v>
                </c:pt>
                <c:pt idx="3117">
                  <c:v>25.623121305611718</c:v>
                </c:pt>
                <c:pt idx="3118">
                  <c:v>25.627263275328417</c:v>
                </c:pt>
                <c:pt idx="3119">
                  <c:v>25.631405887707629</c:v>
                </c:pt>
                <c:pt idx="3120">
                  <c:v>25.618979978409669</c:v>
                </c:pt>
                <c:pt idx="3121">
                  <c:v>25.635549142897233</c:v>
                </c:pt>
                <c:pt idx="3122">
                  <c:v>25.635549142897233</c:v>
                </c:pt>
                <c:pt idx="3123">
                  <c:v>25.623121305611718</c:v>
                </c:pt>
                <c:pt idx="3124">
                  <c:v>25.627263275328417</c:v>
                </c:pt>
                <c:pt idx="3125">
                  <c:v>25.639693041045163</c:v>
                </c:pt>
                <c:pt idx="3126">
                  <c:v>25.639693041045163</c:v>
                </c:pt>
                <c:pt idx="3127">
                  <c:v>25.618979978409669</c:v>
                </c:pt>
                <c:pt idx="3128">
                  <c:v>25.618979978409669</c:v>
                </c:pt>
                <c:pt idx="3129">
                  <c:v>25.618979978409669</c:v>
                </c:pt>
                <c:pt idx="3130">
                  <c:v>25.623121305611718</c:v>
                </c:pt>
                <c:pt idx="3131">
                  <c:v>25.610699250958191</c:v>
                </c:pt>
                <c:pt idx="3132">
                  <c:v>25.623121305611718</c:v>
                </c:pt>
                <c:pt idx="3133">
                  <c:v>25.598282974945434</c:v>
                </c:pt>
                <c:pt idx="3134">
                  <c:v>25.623121305611718</c:v>
                </c:pt>
                <c:pt idx="3135">
                  <c:v>25.631405887707629</c:v>
                </c:pt>
                <c:pt idx="3136">
                  <c:v>25.598282974945434</c:v>
                </c:pt>
                <c:pt idx="3137">
                  <c:v>25.610699250958191</c:v>
                </c:pt>
                <c:pt idx="3138">
                  <c:v>25.602421091791456</c:v>
                </c:pt>
                <c:pt idx="3139">
                  <c:v>25.627263275328417</c:v>
                </c:pt>
                <c:pt idx="3140">
                  <c:v>25.618979978409669</c:v>
                </c:pt>
                <c:pt idx="3141">
                  <c:v>25.614839293574434</c:v>
                </c:pt>
                <c:pt idx="3142">
                  <c:v>25.623121305611718</c:v>
                </c:pt>
                <c:pt idx="3143">
                  <c:v>25.627263275328417</c:v>
                </c:pt>
                <c:pt idx="3144">
                  <c:v>25.631405887707629</c:v>
                </c:pt>
                <c:pt idx="3145">
                  <c:v>25.635549142897233</c:v>
                </c:pt>
                <c:pt idx="3146">
                  <c:v>25.614839293574434</c:v>
                </c:pt>
                <c:pt idx="3147">
                  <c:v>25.635549142897233</c:v>
                </c:pt>
                <c:pt idx="3148">
                  <c:v>25.631405887707629</c:v>
                </c:pt>
                <c:pt idx="3149">
                  <c:v>25.631405887707629</c:v>
                </c:pt>
                <c:pt idx="3150">
                  <c:v>25.631405887707629</c:v>
                </c:pt>
                <c:pt idx="3151">
                  <c:v>25.627263275328417</c:v>
                </c:pt>
                <c:pt idx="3152">
                  <c:v>25.627263275328417</c:v>
                </c:pt>
                <c:pt idx="3153">
                  <c:v>25.639693041045163</c:v>
                </c:pt>
                <c:pt idx="3154">
                  <c:v>25.623121305611718</c:v>
                </c:pt>
                <c:pt idx="3155">
                  <c:v>25.631405887707629</c:v>
                </c:pt>
                <c:pt idx="3156">
                  <c:v>25.618979978409669</c:v>
                </c:pt>
                <c:pt idx="3157">
                  <c:v>25.627263275328417</c:v>
                </c:pt>
                <c:pt idx="3158">
                  <c:v>25.631405887707629</c:v>
                </c:pt>
                <c:pt idx="3159">
                  <c:v>25.623121305611718</c:v>
                </c:pt>
                <c:pt idx="3160">
                  <c:v>25.631405887707629</c:v>
                </c:pt>
                <c:pt idx="3161">
                  <c:v>25.614839293574434</c:v>
                </c:pt>
                <c:pt idx="3162">
                  <c:v>25.631405887707629</c:v>
                </c:pt>
                <c:pt idx="3163">
                  <c:v>25.623121305611718</c:v>
                </c:pt>
                <c:pt idx="3164">
                  <c:v>25.627263275328417</c:v>
                </c:pt>
                <c:pt idx="3165">
                  <c:v>25.623121305611718</c:v>
                </c:pt>
                <c:pt idx="3166">
                  <c:v>25.618979978409669</c:v>
                </c:pt>
                <c:pt idx="3167">
                  <c:v>25.631405887707629</c:v>
                </c:pt>
                <c:pt idx="3168">
                  <c:v>25.623121305611718</c:v>
                </c:pt>
                <c:pt idx="3169">
                  <c:v>25.614839293574434</c:v>
                </c:pt>
                <c:pt idx="3170">
                  <c:v>25.618979978409669</c:v>
                </c:pt>
                <c:pt idx="3171">
                  <c:v>25.627263275328417</c:v>
                </c:pt>
                <c:pt idx="3172">
                  <c:v>25.639693041045163</c:v>
                </c:pt>
                <c:pt idx="3173">
                  <c:v>25.635549142897233</c:v>
                </c:pt>
                <c:pt idx="3174">
                  <c:v>25.631405887707629</c:v>
                </c:pt>
                <c:pt idx="3175">
                  <c:v>25.627263275328417</c:v>
                </c:pt>
                <c:pt idx="3176">
                  <c:v>25.631405887707629</c:v>
                </c:pt>
                <c:pt idx="3177">
                  <c:v>25.614839293574434</c:v>
                </c:pt>
                <c:pt idx="3178">
                  <c:v>25.627263275328417</c:v>
                </c:pt>
                <c:pt idx="3179">
                  <c:v>25.623121305611718</c:v>
                </c:pt>
                <c:pt idx="3180">
                  <c:v>25.614839293574434</c:v>
                </c:pt>
                <c:pt idx="3181">
                  <c:v>25.627263275328417</c:v>
                </c:pt>
                <c:pt idx="3182">
                  <c:v>25.594145499727333</c:v>
                </c:pt>
                <c:pt idx="3183">
                  <c:v>25.623121305611718</c:v>
                </c:pt>
                <c:pt idx="3184">
                  <c:v>25.623121305611718</c:v>
                </c:pt>
                <c:pt idx="3185">
                  <c:v>25.614839293574434</c:v>
                </c:pt>
                <c:pt idx="3186">
                  <c:v>25.627263275328417</c:v>
                </c:pt>
                <c:pt idx="3187">
                  <c:v>25.610699250958191</c:v>
                </c:pt>
                <c:pt idx="3188">
                  <c:v>25.618979978409669</c:v>
                </c:pt>
                <c:pt idx="3189">
                  <c:v>25.610699250958191</c:v>
                </c:pt>
                <c:pt idx="3190">
                  <c:v>25.610699250958191</c:v>
                </c:pt>
                <c:pt idx="3191">
                  <c:v>25.623121305611718</c:v>
                </c:pt>
                <c:pt idx="3192">
                  <c:v>25.643837582299284</c:v>
                </c:pt>
                <c:pt idx="3193">
                  <c:v>25.602421091791456</c:v>
                </c:pt>
                <c:pt idx="3194">
                  <c:v>25.618979978409669</c:v>
                </c:pt>
                <c:pt idx="3195">
                  <c:v>25.610699250958191</c:v>
                </c:pt>
                <c:pt idx="3196">
                  <c:v>25.623121305611718</c:v>
                </c:pt>
                <c:pt idx="3197">
                  <c:v>25.627263275328417</c:v>
                </c:pt>
                <c:pt idx="3198">
                  <c:v>25.639693041045163</c:v>
                </c:pt>
                <c:pt idx="3199">
                  <c:v>25.631405887707629</c:v>
                </c:pt>
                <c:pt idx="3200">
                  <c:v>25.623121305611718</c:v>
                </c:pt>
                <c:pt idx="3201">
                  <c:v>25.643837582299284</c:v>
                </c:pt>
                <c:pt idx="3202">
                  <c:v>25.627263275328417</c:v>
                </c:pt>
                <c:pt idx="3203">
                  <c:v>25.627263275328417</c:v>
                </c:pt>
                <c:pt idx="3204">
                  <c:v>25.639693041045163</c:v>
                </c:pt>
                <c:pt idx="3205">
                  <c:v>25.635549142897233</c:v>
                </c:pt>
                <c:pt idx="3206">
                  <c:v>25.627263275328417</c:v>
                </c:pt>
                <c:pt idx="3207">
                  <c:v>25.606559850413106</c:v>
                </c:pt>
                <c:pt idx="3208">
                  <c:v>25.627263275328417</c:v>
                </c:pt>
                <c:pt idx="3209">
                  <c:v>25.618979978409669</c:v>
                </c:pt>
                <c:pt idx="3210">
                  <c:v>25.618979978409669</c:v>
                </c:pt>
                <c:pt idx="3211">
                  <c:v>25.614839293574434</c:v>
                </c:pt>
                <c:pt idx="3212">
                  <c:v>25.614839293574434</c:v>
                </c:pt>
                <c:pt idx="3213">
                  <c:v>25.610699250958191</c:v>
                </c:pt>
                <c:pt idx="3214">
                  <c:v>25.627263275328417</c:v>
                </c:pt>
                <c:pt idx="3215">
                  <c:v>25.618979978409669</c:v>
                </c:pt>
                <c:pt idx="3216">
                  <c:v>25.623121305611718</c:v>
                </c:pt>
                <c:pt idx="3217">
                  <c:v>25.618979978409669</c:v>
                </c:pt>
                <c:pt idx="3218">
                  <c:v>25.631405887707629</c:v>
                </c:pt>
                <c:pt idx="3219">
                  <c:v>25.639693041045163</c:v>
                </c:pt>
                <c:pt idx="3220">
                  <c:v>25.635549142897233</c:v>
                </c:pt>
                <c:pt idx="3221">
                  <c:v>25.635549142897233</c:v>
                </c:pt>
                <c:pt idx="3222">
                  <c:v>25.623121305611718</c:v>
                </c:pt>
                <c:pt idx="3223">
                  <c:v>25.614839293574434</c:v>
                </c:pt>
                <c:pt idx="3224">
                  <c:v>25.627263275328417</c:v>
                </c:pt>
                <c:pt idx="3225">
                  <c:v>25.606559850413106</c:v>
                </c:pt>
                <c:pt idx="3226">
                  <c:v>25.606559850413106</c:v>
                </c:pt>
                <c:pt idx="3227">
                  <c:v>25.627263275328417</c:v>
                </c:pt>
                <c:pt idx="3228">
                  <c:v>25.635549142897233</c:v>
                </c:pt>
                <c:pt idx="3229">
                  <c:v>25.631405887707629</c:v>
                </c:pt>
                <c:pt idx="3230">
                  <c:v>25.594145499727333</c:v>
                </c:pt>
                <c:pt idx="3231">
                  <c:v>25.606559850413106</c:v>
                </c:pt>
                <c:pt idx="3232">
                  <c:v>25.610699250958191</c:v>
                </c:pt>
                <c:pt idx="3233">
                  <c:v>25.606559850413106</c:v>
                </c:pt>
                <c:pt idx="3234">
                  <c:v>25.618979978409669</c:v>
                </c:pt>
                <c:pt idx="3235">
                  <c:v>25.631405887707629</c:v>
                </c:pt>
                <c:pt idx="3236">
                  <c:v>25.623121305611718</c:v>
                </c:pt>
                <c:pt idx="3237">
                  <c:v>25.598282974945434</c:v>
                </c:pt>
                <c:pt idx="3238">
                  <c:v>25.610699250958191</c:v>
                </c:pt>
                <c:pt idx="3239">
                  <c:v>25.627263275328417</c:v>
                </c:pt>
                <c:pt idx="3240">
                  <c:v>25.623121305611718</c:v>
                </c:pt>
                <c:pt idx="3241">
                  <c:v>25.631405887707629</c:v>
                </c:pt>
                <c:pt idx="3242">
                  <c:v>25.610699250958191</c:v>
                </c:pt>
                <c:pt idx="3243">
                  <c:v>25.627263275328417</c:v>
                </c:pt>
                <c:pt idx="3244">
                  <c:v>25.610699250958191</c:v>
                </c:pt>
                <c:pt idx="3245">
                  <c:v>25.618979978409669</c:v>
                </c:pt>
                <c:pt idx="3246">
                  <c:v>25.631405887707629</c:v>
                </c:pt>
                <c:pt idx="3247">
                  <c:v>25.606559850413106</c:v>
                </c:pt>
                <c:pt idx="3248">
                  <c:v>25.614839293574434</c:v>
                </c:pt>
                <c:pt idx="3249">
                  <c:v>25.635549142897233</c:v>
                </c:pt>
                <c:pt idx="3250">
                  <c:v>25.631405887707629</c:v>
                </c:pt>
                <c:pt idx="3251">
                  <c:v>25.631405887707629</c:v>
                </c:pt>
                <c:pt idx="3252">
                  <c:v>25.618979978409669</c:v>
                </c:pt>
                <c:pt idx="3253">
                  <c:v>25.631405887707629</c:v>
                </c:pt>
                <c:pt idx="3254">
                  <c:v>25.623121305611718</c:v>
                </c:pt>
                <c:pt idx="3255">
                  <c:v>25.627263275328417</c:v>
                </c:pt>
                <c:pt idx="3256">
                  <c:v>25.631405887707629</c:v>
                </c:pt>
                <c:pt idx="3257">
                  <c:v>25.618979978409669</c:v>
                </c:pt>
                <c:pt idx="3258">
                  <c:v>25.627263275328417</c:v>
                </c:pt>
                <c:pt idx="3259">
                  <c:v>25.614839293574434</c:v>
                </c:pt>
                <c:pt idx="3260">
                  <c:v>25.618979978409669</c:v>
                </c:pt>
                <c:pt idx="3261">
                  <c:v>25.618979978409669</c:v>
                </c:pt>
                <c:pt idx="3262">
                  <c:v>25.614839293574434</c:v>
                </c:pt>
                <c:pt idx="3263">
                  <c:v>25.614839293574434</c:v>
                </c:pt>
                <c:pt idx="3264">
                  <c:v>25.606559850413106</c:v>
                </c:pt>
                <c:pt idx="3265">
                  <c:v>25.631405887707629</c:v>
                </c:pt>
                <c:pt idx="3266">
                  <c:v>25.635549142897233</c:v>
                </c:pt>
                <c:pt idx="3267">
                  <c:v>25.610699250958191</c:v>
                </c:pt>
                <c:pt idx="3268">
                  <c:v>25.610699250958191</c:v>
                </c:pt>
                <c:pt idx="3269">
                  <c:v>25.627263275328417</c:v>
                </c:pt>
                <c:pt idx="3270">
                  <c:v>25.623121305611718</c:v>
                </c:pt>
                <c:pt idx="3271">
                  <c:v>25.618979978409669</c:v>
                </c:pt>
                <c:pt idx="3272">
                  <c:v>25.623121305611718</c:v>
                </c:pt>
                <c:pt idx="3273">
                  <c:v>25.631405887707629</c:v>
                </c:pt>
                <c:pt idx="3274">
                  <c:v>25.618979978409669</c:v>
                </c:pt>
                <c:pt idx="3275">
                  <c:v>25.602421091791456</c:v>
                </c:pt>
                <c:pt idx="3276">
                  <c:v>25.602421091791456</c:v>
                </c:pt>
                <c:pt idx="3277">
                  <c:v>25.610699250958191</c:v>
                </c:pt>
                <c:pt idx="3278">
                  <c:v>25.627263275328417</c:v>
                </c:pt>
                <c:pt idx="3279">
                  <c:v>25.598282974945434</c:v>
                </c:pt>
                <c:pt idx="3280">
                  <c:v>25.610699250958191</c:v>
                </c:pt>
                <c:pt idx="3281">
                  <c:v>25.618979978409669</c:v>
                </c:pt>
                <c:pt idx="3282">
                  <c:v>25.618979978409669</c:v>
                </c:pt>
                <c:pt idx="3283">
                  <c:v>25.602421091791456</c:v>
                </c:pt>
                <c:pt idx="3284">
                  <c:v>25.594145499727333</c:v>
                </c:pt>
                <c:pt idx="3285">
                  <c:v>25.614839293574434</c:v>
                </c:pt>
                <c:pt idx="3286">
                  <c:v>25.602421091791456</c:v>
                </c:pt>
                <c:pt idx="3287">
                  <c:v>25.610699250958191</c:v>
                </c:pt>
                <c:pt idx="3288">
                  <c:v>25.618979978409669</c:v>
                </c:pt>
                <c:pt idx="3289">
                  <c:v>25.610699250958191</c:v>
                </c:pt>
                <c:pt idx="3290">
                  <c:v>25.631405887707629</c:v>
                </c:pt>
                <c:pt idx="3291">
                  <c:v>25.627263275328417</c:v>
                </c:pt>
                <c:pt idx="3292">
                  <c:v>25.623121305611718</c:v>
                </c:pt>
                <c:pt idx="3293">
                  <c:v>25.627263275328417</c:v>
                </c:pt>
                <c:pt idx="3294">
                  <c:v>25.627263275328417</c:v>
                </c:pt>
                <c:pt idx="3295">
                  <c:v>25.639693041045163</c:v>
                </c:pt>
                <c:pt idx="3296">
                  <c:v>25.65627506617848</c:v>
                </c:pt>
                <c:pt idx="3297">
                  <c:v>25.631405887707629</c:v>
                </c:pt>
                <c:pt idx="3298">
                  <c:v>25.627263275328417</c:v>
                </c:pt>
                <c:pt idx="3299">
                  <c:v>25.639693041045163</c:v>
                </c:pt>
                <c:pt idx="3300">
                  <c:v>25.643837582299284</c:v>
                </c:pt>
                <c:pt idx="3301">
                  <c:v>25.618979978409669</c:v>
                </c:pt>
                <c:pt idx="3302">
                  <c:v>25.618979978409669</c:v>
                </c:pt>
                <c:pt idx="3303">
                  <c:v>25.627263275328417</c:v>
                </c:pt>
                <c:pt idx="3304">
                  <c:v>25.623121305611718</c:v>
                </c:pt>
                <c:pt idx="3305">
                  <c:v>25.631405887707629</c:v>
                </c:pt>
                <c:pt idx="3306">
                  <c:v>25.627263275328417</c:v>
                </c:pt>
                <c:pt idx="3307">
                  <c:v>25.639693041045163</c:v>
                </c:pt>
                <c:pt idx="3308">
                  <c:v>25.610699250958191</c:v>
                </c:pt>
                <c:pt idx="3309">
                  <c:v>25.635549142897233</c:v>
                </c:pt>
                <c:pt idx="3310">
                  <c:v>25.623121305611718</c:v>
                </c:pt>
                <c:pt idx="3311">
                  <c:v>25.618979978409669</c:v>
                </c:pt>
                <c:pt idx="3312">
                  <c:v>25.631405887707629</c:v>
                </c:pt>
                <c:pt idx="3313">
                  <c:v>25.635549142897233</c:v>
                </c:pt>
                <c:pt idx="3314">
                  <c:v>25.610699250958191</c:v>
                </c:pt>
                <c:pt idx="3315">
                  <c:v>25.627263275328417</c:v>
                </c:pt>
                <c:pt idx="3316">
                  <c:v>25.627263275328417</c:v>
                </c:pt>
                <c:pt idx="3317">
                  <c:v>25.631405887707629</c:v>
                </c:pt>
                <c:pt idx="3318">
                  <c:v>25.631405887707629</c:v>
                </c:pt>
                <c:pt idx="3319">
                  <c:v>25.627263275328417</c:v>
                </c:pt>
                <c:pt idx="3320">
                  <c:v>25.635549142897233</c:v>
                </c:pt>
                <c:pt idx="3321">
                  <c:v>25.631405887707629</c:v>
                </c:pt>
                <c:pt idx="3322">
                  <c:v>25.635549142897233</c:v>
                </c:pt>
                <c:pt idx="3323">
                  <c:v>25.627263275328417</c:v>
                </c:pt>
                <c:pt idx="3324">
                  <c:v>25.610699250958191</c:v>
                </c:pt>
                <c:pt idx="3325">
                  <c:v>25.614839293574434</c:v>
                </c:pt>
                <c:pt idx="3326">
                  <c:v>25.627263275328417</c:v>
                </c:pt>
                <c:pt idx="3327">
                  <c:v>25.610699250958191</c:v>
                </c:pt>
                <c:pt idx="3328">
                  <c:v>25.618979978409669</c:v>
                </c:pt>
                <c:pt idx="3329">
                  <c:v>25.594145499727333</c:v>
                </c:pt>
                <c:pt idx="3330">
                  <c:v>25.606559850413106</c:v>
                </c:pt>
                <c:pt idx="3331">
                  <c:v>25.627263275328417</c:v>
                </c:pt>
                <c:pt idx="3332">
                  <c:v>25.610699250958191</c:v>
                </c:pt>
                <c:pt idx="3333">
                  <c:v>25.610699250958191</c:v>
                </c:pt>
                <c:pt idx="3334">
                  <c:v>25.618979978409669</c:v>
                </c:pt>
                <c:pt idx="3335">
                  <c:v>25.602421091791456</c:v>
                </c:pt>
                <c:pt idx="3336">
                  <c:v>25.614839293574434</c:v>
                </c:pt>
                <c:pt idx="3337">
                  <c:v>25.635549142897233</c:v>
                </c:pt>
                <c:pt idx="3338">
                  <c:v>25.610699250958191</c:v>
                </c:pt>
                <c:pt idx="3339">
                  <c:v>25.639693041045163</c:v>
                </c:pt>
                <c:pt idx="3340">
                  <c:v>25.643837582299284</c:v>
                </c:pt>
                <c:pt idx="3341">
                  <c:v>25.627263275328417</c:v>
                </c:pt>
                <c:pt idx="3342">
                  <c:v>25.643837582299284</c:v>
                </c:pt>
                <c:pt idx="3343">
                  <c:v>25.627263275328417</c:v>
                </c:pt>
                <c:pt idx="3344">
                  <c:v>25.639693041045163</c:v>
                </c:pt>
                <c:pt idx="3345">
                  <c:v>25.639693041045163</c:v>
                </c:pt>
                <c:pt idx="3346">
                  <c:v>25.643837582299284</c:v>
                </c:pt>
                <c:pt idx="3347">
                  <c:v>25.643837582299284</c:v>
                </c:pt>
                <c:pt idx="3348">
                  <c:v>25.639693041045163</c:v>
                </c:pt>
                <c:pt idx="3349">
                  <c:v>25.635549142897233</c:v>
                </c:pt>
                <c:pt idx="3350">
                  <c:v>25.623121305611718</c:v>
                </c:pt>
                <c:pt idx="3351">
                  <c:v>25.627263275328417</c:v>
                </c:pt>
                <c:pt idx="3352">
                  <c:v>25.614839293574434</c:v>
                </c:pt>
                <c:pt idx="3353">
                  <c:v>25.606559850413106</c:v>
                </c:pt>
                <c:pt idx="3354">
                  <c:v>25.614839293574434</c:v>
                </c:pt>
                <c:pt idx="3355">
                  <c:v>25.602421091791456</c:v>
                </c:pt>
                <c:pt idx="3356">
                  <c:v>25.614839293574434</c:v>
                </c:pt>
                <c:pt idx="3357">
                  <c:v>25.614839293574434</c:v>
                </c:pt>
                <c:pt idx="3358">
                  <c:v>25.606559850413106</c:v>
                </c:pt>
                <c:pt idx="3359">
                  <c:v>25.590008665989416</c:v>
                </c:pt>
                <c:pt idx="3360">
                  <c:v>25.606559850413106</c:v>
                </c:pt>
                <c:pt idx="3361">
                  <c:v>25.602421091791456</c:v>
                </c:pt>
                <c:pt idx="3362">
                  <c:v>25.614839293574434</c:v>
                </c:pt>
                <c:pt idx="3363">
                  <c:v>25.623121305611718</c:v>
                </c:pt>
                <c:pt idx="3364">
                  <c:v>25.618979978409669</c:v>
                </c:pt>
                <c:pt idx="3365">
                  <c:v>25.618979978409669</c:v>
                </c:pt>
                <c:pt idx="3366">
                  <c:v>25.614839293574434</c:v>
                </c:pt>
                <c:pt idx="3367">
                  <c:v>25.610699250958191</c:v>
                </c:pt>
                <c:pt idx="3368">
                  <c:v>25.610699250958191</c:v>
                </c:pt>
                <c:pt idx="3369">
                  <c:v>25.627263275328417</c:v>
                </c:pt>
                <c:pt idx="3370">
                  <c:v>25.598282974945434</c:v>
                </c:pt>
                <c:pt idx="3371">
                  <c:v>25.610699250958191</c:v>
                </c:pt>
                <c:pt idx="3372">
                  <c:v>25.610699250958191</c:v>
                </c:pt>
                <c:pt idx="3373">
                  <c:v>25.606559850413106</c:v>
                </c:pt>
                <c:pt idx="3374">
                  <c:v>25.618979978409669</c:v>
                </c:pt>
                <c:pt idx="3375">
                  <c:v>25.614839293574434</c:v>
                </c:pt>
                <c:pt idx="3376">
                  <c:v>25.614839293574434</c:v>
                </c:pt>
                <c:pt idx="3377">
                  <c:v>25.598282974945434</c:v>
                </c:pt>
                <c:pt idx="3378">
                  <c:v>25.618979978409669</c:v>
                </c:pt>
                <c:pt idx="3379">
                  <c:v>25.614839293574434</c:v>
                </c:pt>
                <c:pt idx="3380">
                  <c:v>25.618979978409669</c:v>
                </c:pt>
                <c:pt idx="3381">
                  <c:v>25.602421091791456</c:v>
                </c:pt>
                <c:pt idx="3382">
                  <c:v>25.623121305611718</c:v>
                </c:pt>
                <c:pt idx="3383">
                  <c:v>25.598282974945434</c:v>
                </c:pt>
                <c:pt idx="3384">
                  <c:v>25.598282974945434</c:v>
                </c:pt>
                <c:pt idx="3385">
                  <c:v>25.594145499727333</c:v>
                </c:pt>
                <c:pt idx="3386">
                  <c:v>25.606559850413106</c:v>
                </c:pt>
                <c:pt idx="3387">
                  <c:v>25.618979978409669</c:v>
                </c:pt>
                <c:pt idx="3388">
                  <c:v>25.606559850413106</c:v>
                </c:pt>
                <c:pt idx="3389">
                  <c:v>25.639693041045163</c:v>
                </c:pt>
                <c:pt idx="3390">
                  <c:v>25.618979978409669</c:v>
                </c:pt>
                <c:pt idx="3391">
                  <c:v>25.610699250958191</c:v>
                </c:pt>
                <c:pt idx="3392">
                  <c:v>25.618979978409669</c:v>
                </c:pt>
                <c:pt idx="3393">
                  <c:v>25.614839293574434</c:v>
                </c:pt>
                <c:pt idx="3394">
                  <c:v>25.614839293574434</c:v>
                </c:pt>
                <c:pt idx="3395">
                  <c:v>25.631405887707629</c:v>
                </c:pt>
                <c:pt idx="3396">
                  <c:v>25.623121305611718</c:v>
                </c:pt>
                <c:pt idx="3397">
                  <c:v>25.623121305611718</c:v>
                </c:pt>
                <c:pt idx="3398">
                  <c:v>25.627263275328417</c:v>
                </c:pt>
                <c:pt idx="3399">
                  <c:v>25.614839293574434</c:v>
                </c:pt>
                <c:pt idx="3400">
                  <c:v>25.627263275328417</c:v>
                </c:pt>
                <c:pt idx="3401">
                  <c:v>25.623121305611718</c:v>
                </c:pt>
                <c:pt idx="3402">
                  <c:v>25.610699250958191</c:v>
                </c:pt>
                <c:pt idx="3403">
                  <c:v>25.623121305611718</c:v>
                </c:pt>
                <c:pt idx="3404">
                  <c:v>25.618979978409669</c:v>
                </c:pt>
                <c:pt idx="3405">
                  <c:v>25.614839293574434</c:v>
                </c:pt>
                <c:pt idx="3406">
                  <c:v>25.610699250958191</c:v>
                </c:pt>
                <c:pt idx="3407">
                  <c:v>25.627263275328417</c:v>
                </c:pt>
                <c:pt idx="3408">
                  <c:v>25.614839293574434</c:v>
                </c:pt>
                <c:pt idx="3409">
                  <c:v>25.602421091791456</c:v>
                </c:pt>
                <c:pt idx="3410">
                  <c:v>25.594145499727333</c:v>
                </c:pt>
                <c:pt idx="3411">
                  <c:v>25.614839293574434</c:v>
                </c:pt>
                <c:pt idx="3412">
                  <c:v>25.606559850413106</c:v>
                </c:pt>
                <c:pt idx="3413">
                  <c:v>25.618979978409669</c:v>
                </c:pt>
                <c:pt idx="3414">
                  <c:v>25.614839293574434</c:v>
                </c:pt>
                <c:pt idx="3415">
                  <c:v>25.618979978409669</c:v>
                </c:pt>
                <c:pt idx="3416">
                  <c:v>25.618979978409669</c:v>
                </c:pt>
                <c:pt idx="3417">
                  <c:v>25.635549142897233</c:v>
                </c:pt>
                <c:pt idx="3418">
                  <c:v>25.627263275328417</c:v>
                </c:pt>
                <c:pt idx="3419">
                  <c:v>25.631405887707629</c:v>
                </c:pt>
                <c:pt idx="3420">
                  <c:v>25.627263275328417</c:v>
                </c:pt>
                <c:pt idx="3421">
                  <c:v>25.614839293574434</c:v>
                </c:pt>
                <c:pt idx="3422">
                  <c:v>25.623121305611718</c:v>
                </c:pt>
                <c:pt idx="3423">
                  <c:v>25.618979978409669</c:v>
                </c:pt>
                <c:pt idx="3424">
                  <c:v>25.610699250958191</c:v>
                </c:pt>
                <c:pt idx="3425">
                  <c:v>25.618979978409669</c:v>
                </c:pt>
                <c:pt idx="3426">
                  <c:v>25.606559850413106</c:v>
                </c:pt>
                <c:pt idx="3427">
                  <c:v>25.606559850413106</c:v>
                </c:pt>
                <c:pt idx="3428">
                  <c:v>25.602421091791456</c:v>
                </c:pt>
                <c:pt idx="3429">
                  <c:v>25.606559850413106</c:v>
                </c:pt>
                <c:pt idx="3430">
                  <c:v>25.618979978409669</c:v>
                </c:pt>
                <c:pt idx="3431">
                  <c:v>25.614839293574434</c:v>
                </c:pt>
                <c:pt idx="3432">
                  <c:v>25.618979978409669</c:v>
                </c:pt>
                <c:pt idx="3433">
                  <c:v>25.610699250958191</c:v>
                </c:pt>
                <c:pt idx="3434">
                  <c:v>25.618979978409669</c:v>
                </c:pt>
                <c:pt idx="3435">
                  <c:v>25.627263275328417</c:v>
                </c:pt>
                <c:pt idx="3436">
                  <c:v>25.635549142897233</c:v>
                </c:pt>
                <c:pt idx="3437">
                  <c:v>25.614839293574434</c:v>
                </c:pt>
                <c:pt idx="3438">
                  <c:v>25.627263275328417</c:v>
                </c:pt>
                <c:pt idx="3439">
                  <c:v>25.631405887707629</c:v>
                </c:pt>
                <c:pt idx="3440">
                  <c:v>25.606559850413106</c:v>
                </c:pt>
                <c:pt idx="3441">
                  <c:v>25.639693041045163</c:v>
                </c:pt>
                <c:pt idx="3442">
                  <c:v>25.623121305611718</c:v>
                </c:pt>
                <c:pt idx="3443">
                  <c:v>25.623121305611718</c:v>
                </c:pt>
                <c:pt idx="3444">
                  <c:v>25.627263275328417</c:v>
                </c:pt>
                <c:pt idx="3445">
                  <c:v>25.635549142897233</c:v>
                </c:pt>
                <c:pt idx="3446">
                  <c:v>25.627263275328417</c:v>
                </c:pt>
                <c:pt idx="3447">
                  <c:v>25.639693041045163</c:v>
                </c:pt>
                <c:pt idx="3448">
                  <c:v>25.631405887707629</c:v>
                </c:pt>
                <c:pt idx="3449">
                  <c:v>25.639693041045163</c:v>
                </c:pt>
                <c:pt idx="3450">
                  <c:v>25.623121305611718</c:v>
                </c:pt>
                <c:pt idx="3451">
                  <c:v>25.623121305611718</c:v>
                </c:pt>
                <c:pt idx="3452">
                  <c:v>25.610699250958191</c:v>
                </c:pt>
                <c:pt idx="3453">
                  <c:v>25.610699250958191</c:v>
                </c:pt>
                <c:pt idx="3454">
                  <c:v>25.627263275328417</c:v>
                </c:pt>
                <c:pt idx="3455">
                  <c:v>25.627263275328417</c:v>
                </c:pt>
                <c:pt idx="3456">
                  <c:v>25.610699250958191</c:v>
                </c:pt>
                <c:pt idx="3457">
                  <c:v>25.606559850413106</c:v>
                </c:pt>
                <c:pt idx="3458">
                  <c:v>25.635549142897233</c:v>
                </c:pt>
                <c:pt idx="3459">
                  <c:v>25.635549142897233</c:v>
                </c:pt>
                <c:pt idx="3460">
                  <c:v>25.623121305611718</c:v>
                </c:pt>
                <c:pt idx="3461">
                  <c:v>25.610699250958191</c:v>
                </c:pt>
                <c:pt idx="3462">
                  <c:v>25.631405887707629</c:v>
                </c:pt>
                <c:pt idx="3463">
                  <c:v>25.631405887707629</c:v>
                </c:pt>
                <c:pt idx="3464">
                  <c:v>25.635549142897233</c:v>
                </c:pt>
                <c:pt idx="3465">
                  <c:v>25.618979978409669</c:v>
                </c:pt>
                <c:pt idx="3466">
                  <c:v>25.614839293574434</c:v>
                </c:pt>
                <c:pt idx="3467">
                  <c:v>25.623121305611718</c:v>
                </c:pt>
                <c:pt idx="3468">
                  <c:v>25.623121305611718</c:v>
                </c:pt>
                <c:pt idx="3469">
                  <c:v>25.614839293574434</c:v>
                </c:pt>
                <c:pt idx="3470">
                  <c:v>25.643837582299284</c:v>
                </c:pt>
                <c:pt idx="3471">
                  <c:v>25.618979978409669</c:v>
                </c:pt>
                <c:pt idx="3472">
                  <c:v>25.602421091791456</c:v>
                </c:pt>
                <c:pt idx="3473">
                  <c:v>25.614839293574434</c:v>
                </c:pt>
                <c:pt idx="3474">
                  <c:v>25.602421091791456</c:v>
                </c:pt>
                <c:pt idx="3475">
                  <c:v>25.623121305611718</c:v>
                </c:pt>
                <c:pt idx="3476">
                  <c:v>25.598282974945434</c:v>
                </c:pt>
                <c:pt idx="3477">
                  <c:v>25.627263275328417</c:v>
                </c:pt>
                <c:pt idx="3478">
                  <c:v>25.602421091791456</c:v>
                </c:pt>
                <c:pt idx="3479">
                  <c:v>25.623121305611718</c:v>
                </c:pt>
                <c:pt idx="3480">
                  <c:v>25.623121305611718</c:v>
                </c:pt>
                <c:pt idx="3481">
                  <c:v>25.610699250958191</c:v>
                </c:pt>
                <c:pt idx="3482">
                  <c:v>25.623121305611718</c:v>
                </c:pt>
                <c:pt idx="3483">
                  <c:v>25.610699250958191</c:v>
                </c:pt>
                <c:pt idx="3484">
                  <c:v>25.623121305611718</c:v>
                </c:pt>
                <c:pt idx="3485">
                  <c:v>25.627263275328417</c:v>
                </c:pt>
                <c:pt idx="3486">
                  <c:v>25.623121305611718</c:v>
                </c:pt>
                <c:pt idx="3487">
                  <c:v>25.635549142897233</c:v>
                </c:pt>
                <c:pt idx="3488">
                  <c:v>25.631405887707629</c:v>
                </c:pt>
                <c:pt idx="3489">
                  <c:v>25.65627506617848</c:v>
                </c:pt>
                <c:pt idx="3490">
                  <c:v>25.627263275328417</c:v>
                </c:pt>
                <c:pt idx="3491">
                  <c:v>25.618979978409669</c:v>
                </c:pt>
                <c:pt idx="3492">
                  <c:v>25.618979978409669</c:v>
                </c:pt>
                <c:pt idx="3493">
                  <c:v>25.610699250958191</c:v>
                </c:pt>
                <c:pt idx="3494">
                  <c:v>25.627263275328417</c:v>
                </c:pt>
                <c:pt idx="3495">
                  <c:v>25.623121305611718</c:v>
                </c:pt>
                <c:pt idx="3496">
                  <c:v>25.647982766807573</c:v>
                </c:pt>
                <c:pt idx="3497">
                  <c:v>25.635549142897233</c:v>
                </c:pt>
                <c:pt idx="3498">
                  <c:v>25.643837582299284</c:v>
                </c:pt>
                <c:pt idx="3499">
                  <c:v>25.627263275328417</c:v>
                </c:pt>
                <c:pt idx="3500">
                  <c:v>25.635549142897233</c:v>
                </c:pt>
                <c:pt idx="3501">
                  <c:v>25.631405887707629</c:v>
                </c:pt>
                <c:pt idx="3502">
                  <c:v>25.643837582299284</c:v>
                </c:pt>
                <c:pt idx="3503">
                  <c:v>25.627263275328417</c:v>
                </c:pt>
                <c:pt idx="3504">
                  <c:v>25.631405887707629</c:v>
                </c:pt>
                <c:pt idx="3505">
                  <c:v>25.614839293574434</c:v>
                </c:pt>
                <c:pt idx="3506">
                  <c:v>25.614839293574434</c:v>
                </c:pt>
                <c:pt idx="3507">
                  <c:v>25.627263275328417</c:v>
                </c:pt>
                <c:pt idx="3508">
                  <c:v>25.618979978409669</c:v>
                </c:pt>
                <c:pt idx="3509">
                  <c:v>25.631405887707629</c:v>
                </c:pt>
                <c:pt idx="3510">
                  <c:v>25.610699250958191</c:v>
                </c:pt>
                <c:pt idx="3511">
                  <c:v>25.618979978409669</c:v>
                </c:pt>
                <c:pt idx="3512">
                  <c:v>25.618979978409669</c:v>
                </c:pt>
                <c:pt idx="3513">
                  <c:v>25.610699250958191</c:v>
                </c:pt>
                <c:pt idx="3514">
                  <c:v>25.618979978409669</c:v>
                </c:pt>
                <c:pt idx="3515">
                  <c:v>25.602421091791456</c:v>
                </c:pt>
                <c:pt idx="3516">
                  <c:v>25.627263275328417</c:v>
                </c:pt>
                <c:pt idx="3517">
                  <c:v>25.623121305611718</c:v>
                </c:pt>
                <c:pt idx="3518">
                  <c:v>25.614839293574434</c:v>
                </c:pt>
                <c:pt idx="3519">
                  <c:v>25.614839293574434</c:v>
                </c:pt>
                <c:pt idx="3520">
                  <c:v>25.623121305611718</c:v>
                </c:pt>
                <c:pt idx="3521">
                  <c:v>25.606559850413106</c:v>
                </c:pt>
                <c:pt idx="3522">
                  <c:v>25.627263275328417</c:v>
                </c:pt>
                <c:pt idx="3523">
                  <c:v>25.614839293574434</c:v>
                </c:pt>
                <c:pt idx="3524">
                  <c:v>25.618979978409669</c:v>
                </c:pt>
                <c:pt idx="3525">
                  <c:v>25.606559850413106</c:v>
                </c:pt>
                <c:pt idx="3526">
                  <c:v>25.606559850413106</c:v>
                </c:pt>
                <c:pt idx="3527">
                  <c:v>25.590008665989416</c:v>
                </c:pt>
                <c:pt idx="3528">
                  <c:v>25.610699250958191</c:v>
                </c:pt>
                <c:pt idx="3529">
                  <c:v>25.614839293574434</c:v>
                </c:pt>
                <c:pt idx="3530">
                  <c:v>25.618979978409669</c:v>
                </c:pt>
                <c:pt idx="3531">
                  <c:v>25.610699250958191</c:v>
                </c:pt>
                <c:pt idx="3532">
                  <c:v>25.598282974945434</c:v>
                </c:pt>
                <c:pt idx="3533">
                  <c:v>25.606559850413106</c:v>
                </c:pt>
                <c:pt idx="3534">
                  <c:v>25.602421091791456</c:v>
                </c:pt>
                <c:pt idx="3535">
                  <c:v>25.627263275328417</c:v>
                </c:pt>
                <c:pt idx="3536">
                  <c:v>25.627263275328417</c:v>
                </c:pt>
                <c:pt idx="3537">
                  <c:v>25.618979978409669</c:v>
                </c:pt>
                <c:pt idx="3538">
                  <c:v>25.618979978409669</c:v>
                </c:pt>
                <c:pt idx="3539">
                  <c:v>25.614839293574434</c:v>
                </c:pt>
                <c:pt idx="3540">
                  <c:v>25.647982766807573</c:v>
                </c:pt>
                <c:pt idx="3541">
                  <c:v>25.631405887707629</c:v>
                </c:pt>
                <c:pt idx="3542">
                  <c:v>25.635549142897233</c:v>
                </c:pt>
                <c:pt idx="3543">
                  <c:v>25.623121305611718</c:v>
                </c:pt>
                <c:pt idx="3544">
                  <c:v>25.627263275328417</c:v>
                </c:pt>
                <c:pt idx="3545">
                  <c:v>25.618979978409669</c:v>
                </c:pt>
                <c:pt idx="3546">
                  <c:v>25.627263275328417</c:v>
                </c:pt>
                <c:pt idx="3547">
                  <c:v>25.627263275328417</c:v>
                </c:pt>
                <c:pt idx="3548">
                  <c:v>25.623121305611718</c:v>
                </c:pt>
                <c:pt idx="3549">
                  <c:v>25.602421091791456</c:v>
                </c:pt>
                <c:pt idx="3550">
                  <c:v>25.606559850413106</c:v>
                </c:pt>
                <c:pt idx="3551">
                  <c:v>25.602421091791456</c:v>
                </c:pt>
                <c:pt idx="3552">
                  <c:v>25.614839293574434</c:v>
                </c:pt>
                <c:pt idx="3553">
                  <c:v>25.618979978409669</c:v>
                </c:pt>
                <c:pt idx="3554">
                  <c:v>25.614839293574434</c:v>
                </c:pt>
                <c:pt idx="3555">
                  <c:v>25.631405887707629</c:v>
                </c:pt>
                <c:pt idx="3556">
                  <c:v>25.614839293574434</c:v>
                </c:pt>
                <c:pt idx="3557">
                  <c:v>25.610699250958191</c:v>
                </c:pt>
                <c:pt idx="3558">
                  <c:v>25.627263275328417</c:v>
                </c:pt>
                <c:pt idx="3559">
                  <c:v>25.627263275328417</c:v>
                </c:pt>
                <c:pt idx="3560">
                  <c:v>25.614839293574434</c:v>
                </c:pt>
                <c:pt idx="3561">
                  <c:v>25.643837582299284</c:v>
                </c:pt>
                <c:pt idx="3562">
                  <c:v>25.618979978409669</c:v>
                </c:pt>
                <c:pt idx="3563">
                  <c:v>25.635549142897233</c:v>
                </c:pt>
                <c:pt idx="3564">
                  <c:v>25.610699250958191</c:v>
                </c:pt>
                <c:pt idx="3565">
                  <c:v>25.610699250958191</c:v>
                </c:pt>
                <c:pt idx="3566">
                  <c:v>25.627263275328417</c:v>
                </c:pt>
                <c:pt idx="3567">
                  <c:v>25.631405887707629</c:v>
                </c:pt>
                <c:pt idx="3568">
                  <c:v>25.618979978409669</c:v>
                </c:pt>
                <c:pt idx="3569">
                  <c:v>25.610699250958191</c:v>
                </c:pt>
                <c:pt idx="3570">
                  <c:v>25.614839293574434</c:v>
                </c:pt>
                <c:pt idx="3571">
                  <c:v>25.623121305611718</c:v>
                </c:pt>
                <c:pt idx="3572">
                  <c:v>25.614839293574434</c:v>
                </c:pt>
                <c:pt idx="3573">
                  <c:v>25.614839293574434</c:v>
                </c:pt>
                <c:pt idx="3574">
                  <c:v>25.618979978409669</c:v>
                </c:pt>
                <c:pt idx="3575">
                  <c:v>25.610699250958191</c:v>
                </c:pt>
                <c:pt idx="3576">
                  <c:v>25.614839293574434</c:v>
                </c:pt>
                <c:pt idx="3577">
                  <c:v>25.614839293574434</c:v>
                </c:pt>
                <c:pt idx="3578">
                  <c:v>25.618979978409669</c:v>
                </c:pt>
                <c:pt idx="3579">
                  <c:v>25.614839293574434</c:v>
                </c:pt>
                <c:pt idx="3580">
                  <c:v>25.614839293574434</c:v>
                </c:pt>
                <c:pt idx="3581">
                  <c:v>25.618979978409669</c:v>
                </c:pt>
                <c:pt idx="3582">
                  <c:v>25.614839293574434</c:v>
                </c:pt>
                <c:pt idx="3583">
                  <c:v>25.598282974945434</c:v>
                </c:pt>
                <c:pt idx="3584">
                  <c:v>25.623121305611718</c:v>
                </c:pt>
                <c:pt idx="3585">
                  <c:v>25.614839293574434</c:v>
                </c:pt>
                <c:pt idx="3586">
                  <c:v>25.627263275328417</c:v>
                </c:pt>
                <c:pt idx="3587">
                  <c:v>25.643837582299284</c:v>
                </c:pt>
                <c:pt idx="3588">
                  <c:v>25.627263275328417</c:v>
                </c:pt>
                <c:pt idx="3589">
                  <c:v>25.631405887707629</c:v>
                </c:pt>
                <c:pt idx="3590">
                  <c:v>25.639693041045163</c:v>
                </c:pt>
                <c:pt idx="3591">
                  <c:v>25.627263275328417</c:v>
                </c:pt>
                <c:pt idx="3592">
                  <c:v>25.631405887707629</c:v>
                </c:pt>
                <c:pt idx="3593">
                  <c:v>25.631405887707629</c:v>
                </c:pt>
                <c:pt idx="3594">
                  <c:v>25.631405887707629</c:v>
                </c:pt>
                <c:pt idx="3595">
                  <c:v>25.623121305611718</c:v>
                </c:pt>
                <c:pt idx="3596">
                  <c:v>25.623121305611718</c:v>
                </c:pt>
                <c:pt idx="3597">
                  <c:v>25.652128594717979</c:v>
                </c:pt>
                <c:pt idx="3598">
                  <c:v>25.639693041045163</c:v>
                </c:pt>
                <c:pt idx="3599">
                  <c:v>25.631405887707629</c:v>
                </c:pt>
                <c:pt idx="3600">
                  <c:v>25.618979978409669</c:v>
                </c:pt>
                <c:pt idx="3601">
                  <c:v>25.623121305611718</c:v>
                </c:pt>
                <c:pt idx="3602">
                  <c:v>25.623121305611718</c:v>
                </c:pt>
                <c:pt idx="3603">
                  <c:v>25.610699250958191</c:v>
                </c:pt>
                <c:pt idx="3604">
                  <c:v>25.614839293574434</c:v>
                </c:pt>
                <c:pt idx="3605">
                  <c:v>25.610699250958191</c:v>
                </c:pt>
                <c:pt idx="3606">
                  <c:v>25.627263275328417</c:v>
                </c:pt>
                <c:pt idx="3607">
                  <c:v>25.610699250958191</c:v>
                </c:pt>
                <c:pt idx="3608">
                  <c:v>25.602421091791456</c:v>
                </c:pt>
                <c:pt idx="3609">
                  <c:v>25.614839293574434</c:v>
                </c:pt>
                <c:pt idx="3610">
                  <c:v>25.602421091791456</c:v>
                </c:pt>
                <c:pt idx="3611">
                  <c:v>25.610699250958191</c:v>
                </c:pt>
                <c:pt idx="3612">
                  <c:v>25.623121305611718</c:v>
                </c:pt>
                <c:pt idx="3613">
                  <c:v>25.627263275328417</c:v>
                </c:pt>
                <c:pt idx="3614">
                  <c:v>25.677017081913235</c:v>
                </c:pt>
                <c:pt idx="3615">
                  <c:v>25.731021768350104</c:v>
                </c:pt>
                <c:pt idx="3616">
                  <c:v>25.76014643971952</c:v>
                </c:pt>
                <c:pt idx="3617">
                  <c:v>25.755983831355252</c:v>
                </c:pt>
                <c:pt idx="3618">
                  <c:v>25.747660556246288</c:v>
                </c:pt>
                <c:pt idx="3619">
                  <c:v>25.739339868973687</c:v>
                </c:pt>
                <c:pt idx="3620">
                  <c:v>25.747660556246288</c:v>
                </c:pt>
                <c:pt idx="3621">
                  <c:v>25.726863687660696</c:v>
                </c:pt>
                <c:pt idx="3622">
                  <c:v>25.689470023430289</c:v>
                </c:pt>
                <c:pt idx="3623">
                  <c:v>25.602421091791456</c:v>
                </c:pt>
                <c:pt idx="3624">
                  <c:v>25.540416642843709</c:v>
                </c:pt>
                <c:pt idx="3625">
                  <c:v>25.540416642843709</c:v>
                </c:pt>
                <c:pt idx="3626">
                  <c:v>25.499160319497733</c:v>
                </c:pt>
                <c:pt idx="3627">
                  <c:v>25.457967804967453</c:v>
                </c:pt>
                <c:pt idx="3628">
                  <c:v>25.490916716598392</c:v>
                </c:pt>
                <c:pt idx="3629">
                  <c:v>25.482675664873156</c:v>
                </c:pt>
                <c:pt idx="3630">
                  <c:v>25.470318868160732</c:v>
                </c:pt>
                <c:pt idx="3631">
                  <c:v>25.490916716598392</c:v>
                </c:pt>
                <c:pt idx="3632">
                  <c:v>25.519780495863529</c:v>
                </c:pt>
                <c:pt idx="3633">
                  <c:v>25.507406474749061</c:v>
                </c:pt>
                <c:pt idx="3634">
                  <c:v>25.507406474749061</c:v>
                </c:pt>
                <c:pt idx="3635">
                  <c:v>25.585872473583947</c:v>
                </c:pt>
                <c:pt idx="3636">
                  <c:v>25.677017081913235</c:v>
                </c:pt>
                <c:pt idx="3637">
                  <c:v>25.731021768350104</c:v>
                </c:pt>
                <c:pt idx="3638">
                  <c:v>25.739339868973687</c:v>
                </c:pt>
                <c:pt idx="3639">
                  <c:v>25.76014643971952</c:v>
                </c:pt>
                <c:pt idx="3640">
                  <c:v>25.76014643971952</c:v>
                </c:pt>
                <c:pt idx="3641">
                  <c:v>25.776803348706991</c:v>
                </c:pt>
                <c:pt idx="3642">
                  <c:v>25.772638149833497</c:v>
                </c:pt>
                <c:pt idx="3643">
                  <c:v>25.768473598810132</c:v>
                </c:pt>
                <c:pt idx="3644">
                  <c:v>25.768473598810132</c:v>
                </c:pt>
                <c:pt idx="3645">
                  <c:v>25.726863687660696</c:v>
                </c:pt>
                <c:pt idx="3646">
                  <c:v>25.735180495404975</c:v>
                </c:pt>
                <c:pt idx="3647">
                  <c:v>25.735180495404975</c:v>
                </c:pt>
                <c:pt idx="3648">
                  <c:v>25.652128594717979</c:v>
                </c:pt>
                <c:pt idx="3649">
                  <c:v>25.581736922363291</c:v>
                </c:pt>
                <c:pt idx="3650">
                  <c:v>25.540416642843709</c:v>
                </c:pt>
                <c:pt idx="3651">
                  <c:v>25.540416642843709</c:v>
                </c:pt>
                <c:pt idx="3652">
                  <c:v>25.519780495863529</c:v>
                </c:pt>
                <c:pt idx="3653">
                  <c:v>25.507406474749061</c:v>
                </c:pt>
                <c:pt idx="3654">
                  <c:v>25.503283078005765</c:v>
                </c:pt>
                <c:pt idx="3655">
                  <c:v>25.503283078005765</c:v>
                </c:pt>
                <c:pt idx="3656">
                  <c:v>25.495038199077683</c:v>
                </c:pt>
                <c:pt idx="3657">
                  <c:v>25.519780495863529</c:v>
                </c:pt>
                <c:pt idx="3658">
                  <c:v>25.519780495863529</c:v>
                </c:pt>
                <c:pt idx="3659">
                  <c:v>25.528033037150308</c:v>
                </c:pt>
                <c:pt idx="3660">
                  <c:v>25.536288134914273</c:v>
                </c:pt>
                <c:pt idx="3661">
                  <c:v>25.548675577534851</c:v>
                </c:pt>
                <c:pt idx="3662">
                  <c:v>25.610699250958191</c:v>
                </c:pt>
                <c:pt idx="3663">
                  <c:v>25.697775208608803</c:v>
                </c:pt>
                <c:pt idx="3664">
                  <c:v>25.739339868973687</c:v>
                </c:pt>
                <c:pt idx="3665">
                  <c:v>25.768473598810132</c:v>
                </c:pt>
                <c:pt idx="3666">
                  <c:v>25.776803348706991</c:v>
                </c:pt>
                <c:pt idx="3667">
                  <c:v>25.780969195579146</c:v>
                </c:pt>
                <c:pt idx="3668">
                  <c:v>25.772638149833497</c:v>
                </c:pt>
                <c:pt idx="3669">
                  <c:v>25.789302833913936</c:v>
                </c:pt>
                <c:pt idx="3670">
                  <c:v>25.768473598810132</c:v>
                </c:pt>
                <c:pt idx="3671">
                  <c:v>25.780969195579146</c:v>
                </c:pt>
                <c:pt idx="3672">
                  <c:v>25.764309695488308</c:v>
                </c:pt>
                <c:pt idx="3673">
                  <c:v>25.747660556246288</c:v>
                </c:pt>
                <c:pt idx="3674">
                  <c:v>25.739339868973687</c:v>
                </c:pt>
                <c:pt idx="3675">
                  <c:v>25.726863687660696</c:v>
                </c:pt>
                <c:pt idx="3676">
                  <c:v>25.693622293504049</c:v>
                </c:pt>
                <c:pt idx="3677">
                  <c:v>25.614839293574434</c:v>
                </c:pt>
                <c:pt idx="3678">
                  <c:v>25.577602012179753</c:v>
                </c:pt>
                <c:pt idx="3679">
                  <c:v>25.556937071652072</c:v>
                </c:pt>
                <c:pt idx="3680">
                  <c:v>25.523906447020963</c:v>
                </c:pt>
                <c:pt idx="3681">
                  <c:v>25.523906447020963</c:v>
                </c:pt>
                <c:pt idx="3682">
                  <c:v>25.490916716598392</c:v>
                </c:pt>
                <c:pt idx="3683">
                  <c:v>25.515655183530626</c:v>
                </c:pt>
                <c:pt idx="3684">
                  <c:v>25.507406474749061</c:v>
                </c:pt>
                <c:pt idx="3685">
                  <c:v>25.532160266398932</c:v>
                </c:pt>
                <c:pt idx="3686">
                  <c:v>25.523906447020963</c:v>
                </c:pt>
                <c:pt idx="3687">
                  <c:v>25.528033037150308</c:v>
                </c:pt>
                <c:pt idx="3688">
                  <c:v>25.54454579033478</c:v>
                </c:pt>
                <c:pt idx="3689">
                  <c:v>25.532160266398932</c:v>
                </c:pt>
                <c:pt idx="3690">
                  <c:v>25.556937071652072</c:v>
                </c:pt>
                <c:pt idx="3691">
                  <c:v>25.552806004591432</c:v>
                </c:pt>
                <c:pt idx="3692">
                  <c:v>25.561068778864239</c:v>
                </c:pt>
                <c:pt idx="3693">
                  <c:v>25.614839293574434</c:v>
                </c:pt>
                <c:pt idx="3694">
                  <c:v>25.6687183433407</c:v>
                </c:pt>
                <c:pt idx="3695">
                  <c:v>25.718549464784928</c:v>
                </c:pt>
                <c:pt idx="3696">
                  <c:v>25.76014643971952</c:v>
                </c:pt>
                <c:pt idx="3697">
                  <c:v>25.76014643971952</c:v>
                </c:pt>
                <c:pt idx="3698">
                  <c:v>25.764309695488308</c:v>
                </c:pt>
                <c:pt idx="3699">
                  <c:v>25.776803348706991</c:v>
                </c:pt>
                <c:pt idx="3700">
                  <c:v>25.780969195579146</c:v>
                </c:pt>
                <c:pt idx="3701">
                  <c:v>25.776803348706991</c:v>
                </c:pt>
                <c:pt idx="3702">
                  <c:v>25.776803348706991</c:v>
                </c:pt>
                <c:pt idx="3703">
                  <c:v>25.785135690598594</c:v>
                </c:pt>
                <c:pt idx="3704">
                  <c:v>25.768473598810132</c:v>
                </c:pt>
                <c:pt idx="3705">
                  <c:v>25.764309695488308</c:v>
                </c:pt>
                <c:pt idx="3706">
                  <c:v>25.751821870246985</c:v>
                </c:pt>
                <c:pt idx="3707">
                  <c:v>25.739339868973687</c:v>
                </c:pt>
                <c:pt idx="3708">
                  <c:v>25.726863687660696</c:v>
                </c:pt>
                <c:pt idx="3709">
                  <c:v>25.710237825591022</c:v>
                </c:pt>
                <c:pt idx="3710">
                  <c:v>25.660422181337097</c:v>
                </c:pt>
                <c:pt idx="3711">
                  <c:v>25.602421091791456</c:v>
                </c:pt>
                <c:pt idx="3712">
                  <c:v>25.556937071652072</c:v>
                </c:pt>
                <c:pt idx="3713">
                  <c:v>25.548675577534851</c:v>
                </c:pt>
                <c:pt idx="3714">
                  <c:v>25.528033037150308</c:v>
                </c:pt>
                <c:pt idx="3715">
                  <c:v>25.507406474749061</c:v>
                </c:pt>
                <c:pt idx="3716">
                  <c:v>25.511530509874916</c:v>
                </c:pt>
                <c:pt idx="3717">
                  <c:v>25.499160319497733</c:v>
                </c:pt>
                <c:pt idx="3718">
                  <c:v>25.507406474749061</c:v>
                </c:pt>
                <c:pt idx="3719">
                  <c:v>25.528033037150308</c:v>
                </c:pt>
                <c:pt idx="3720">
                  <c:v>25.536288134914273</c:v>
                </c:pt>
                <c:pt idx="3721">
                  <c:v>25.528033037150308</c:v>
                </c:pt>
                <c:pt idx="3722">
                  <c:v>25.540416642843709</c:v>
                </c:pt>
                <c:pt idx="3723">
                  <c:v>25.523906447020963</c:v>
                </c:pt>
                <c:pt idx="3724">
                  <c:v>25.540416642843709</c:v>
                </c:pt>
                <c:pt idx="3725">
                  <c:v>25.528033037150308</c:v>
                </c:pt>
                <c:pt idx="3726">
                  <c:v>25.548675577534851</c:v>
                </c:pt>
                <c:pt idx="3727">
                  <c:v>25.573467742885683</c:v>
                </c:pt>
                <c:pt idx="3728">
                  <c:v>25.598282974945434</c:v>
                </c:pt>
                <c:pt idx="3729">
                  <c:v>25.643837582299284</c:v>
                </c:pt>
                <c:pt idx="3730">
                  <c:v>25.718549464784928</c:v>
                </c:pt>
                <c:pt idx="3731">
                  <c:v>25.731021768350104</c:v>
                </c:pt>
                <c:pt idx="3732">
                  <c:v>25.751821870246985</c:v>
                </c:pt>
                <c:pt idx="3733">
                  <c:v>25.772638149833497</c:v>
                </c:pt>
                <c:pt idx="3734">
                  <c:v>25.776803348706991</c:v>
                </c:pt>
                <c:pt idx="3735">
                  <c:v>25.789302833913936</c:v>
                </c:pt>
                <c:pt idx="3736">
                  <c:v>25.776803348706991</c:v>
                </c:pt>
                <c:pt idx="3737">
                  <c:v>25.772638149833497</c:v>
                </c:pt>
                <c:pt idx="3738">
                  <c:v>25.776803348706991</c:v>
                </c:pt>
                <c:pt idx="3739">
                  <c:v>25.776803348706991</c:v>
                </c:pt>
                <c:pt idx="3740">
                  <c:v>25.76014643971952</c:v>
                </c:pt>
                <c:pt idx="3741">
                  <c:v>25.764309695488308</c:v>
                </c:pt>
                <c:pt idx="3742">
                  <c:v>25.764309695488308</c:v>
                </c:pt>
                <c:pt idx="3743">
                  <c:v>25.747660556246288</c:v>
                </c:pt>
                <c:pt idx="3744">
                  <c:v>25.72270625318842</c:v>
                </c:pt>
                <c:pt idx="3745">
                  <c:v>25.747660556246288</c:v>
                </c:pt>
                <c:pt idx="3746">
                  <c:v>25.701928768892728</c:v>
                </c:pt>
                <c:pt idx="3747">
                  <c:v>25.635549142897233</c:v>
                </c:pt>
                <c:pt idx="3748">
                  <c:v>25.594145499727333</c:v>
                </c:pt>
                <c:pt idx="3749">
                  <c:v>25.556937071652072</c:v>
                </c:pt>
                <c:pt idx="3750">
                  <c:v>25.536288134914273</c:v>
                </c:pt>
                <c:pt idx="3751">
                  <c:v>25.507406474749061</c:v>
                </c:pt>
                <c:pt idx="3752">
                  <c:v>25.495038199077683</c:v>
                </c:pt>
                <c:pt idx="3753">
                  <c:v>25.511530509874916</c:v>
                </c:pt>
                <c:pt idx="3754">
                  <c:v>25.486795871912619</c:v>
                </c:pt>
                <c:pt idx="3755">
                  <c:v>25.495038199077683</c:v>
                </c:pt>
                <c:pt idx="3756">
                  <c:v>25.503283078005765</c:v>
                </c:pt>
                <c:pt idx="3757">
                  <c:v>25.503283078005765</c:v>
                </c:pt>
                <c:pt idx="3758">
                  <c:v>25.523906447020963</c:v>
                </c:pt>
                <c:pt idx="3759">
                  <c:v>25.532160266398932</c:v>
                </c:pt>
                <c:pt idx="3760">
                  <c:v>25.519780495863529</c:v>
                </c:pt>
                <c:pt idx="3761">
                  <c:v>25.54454579033478</c:v>
                </c:pt>
                <c:pt idx="3762">
                  <c:v>25.548675577534851</c:v>
                </c:pt>
                <c:pt idx="3763">
                  <c:v>25.540416642843709</c:v>
                </c:pt>
                <c:pt idx="3764">
                  <c:v>25.585872473583947</c:v>
                </c:pt>
                <c:pt idx="3765">
                  <c:v>25.6687183433407</c:v>
                </c:pt>
                <c:pt idx="3766">
                  <c:v>25.706082974504071</c:v>
                </c:pt>
                <c:pt idx="3767">
                  <c:v>25.747660556246288</c:v>
                </c:pt>
                <c:pt idx="3768">
                  <c:v>25.751821870246985</c:v>
                </c:pt>
                <c:pt idx="3769">
                  <c:v>25.785135690598594</c:v>
                </c:pt>
                <c:pt idx="3770">
                  <c:v>25.764309695488308</c:v>
                </c:pt>
                <c:pt idx="3771">
                  <c:v>25.776803348706991</c:v>
                </c:pt>
                <c:pt idx="3772">
                  <c:v>25.76014643971952</c:v>
                </c:pt>
                <c:pt idx="3773">
                  <c:v>25.764309695488308</c:v>
                </c:pt>
                <c:pt idx="3774">
                  <c:v>25.755983831355252</c:v>
                </c:pt>
                <c:pt idx="3775">
                  <c:v>25.76014643971952</c:v>
                </c:pt>
                <c:pt idx="3776">
                  <c:v>25.751821870246985</c:v>
                </c:pt>
                <c:pt idx="3777">
                  <c:v>25.726863687660696</c:v>
                </c:pt>
                <c:pt idx="3778">
                  <c:v>25.735180495404975</c:v>
                </c:pt>
                <c:pt idx="3779">
                  <c:v>25.6687183433407</c:v>
                </c:pt>
                <c:pt idx="3780">
                  <c:v>25.614839293574434</c:v>
                </c:pt>
                <c:pt idx="3781">
                  <c:v>25.569334114333486</c:v>
                </c:pt>
                <c:pt idx="3782">
                  <c:v>25.548675577534851</c:v>
                </c:pt>
                <c:pt idx="3783">
                  <c:v>25.540416642843709</c:v>
                </c:pt>
                <c:pt idx="3784">
                  <c:v>25.523906447020963</c:v>
                </c:pt>
                <c:pt idx="3785">
                  <c:v>25.515655183530626</c:v>
                </c:pt>
                <c:pt idx="3786">
                  <c:v>25.528033037150308</c:v>
                </c:pt>
                <c:pt idx="3787">
                  <c:v>25.532160266398932</c:v>
                </c:pt>
                <c:pt idx="3788">
                  <c:v>25.54454579033478</c:v>
                </c:pt>
                <c:pt idx="3789">
                  <c:v>25.552806004591432</c:v>
                </c:pt>
                <c:pt idx="3790">
                  <c:v>25.565201126375527</c:v>
                </c:pt>
                <c:pt idx="3791">
                  <c:v>25.585872473583947</c:v>
                </c:pt>
                <c:pt idx="3792">
                  <c:v>25.573467742885683</c:v>
                </c:pt>
                <c:pt idx="3793">
                  <c:v>25.697775208608803</c:v>
                </c:pt>
                <c:pt idx="3794">
                  <c:v>25.747660556246288</c:v>
                </c:pt>
                <c:pt idx="3795">
                  <c:v>25.768473598810132</c:v>
                </c:pt>
                <c:pt idx="3796">
                  <c:v>25.776803348706991</c:v>
                </c:pt>
                <c:pt idx="3797">
                  <c:v>25.772638149833497</c:v>
                </c:pt>
                <c:pt idx="3798">
                  <c:v>25.776803348706991</c:v>
                </c:pt>
                <c:pt idx="3799">
                  <c:v>25.776803348706991</c:v>
                </c:pt>
                <c:pt idx="3800">
                  <c:v>25.764309695488308</c:v>
                </c:pt>
                <c:pt idx="3801">
                  <c:v>25.76014643971952</c:v>
                </c:pt>
                <c:pt idx="3802">
                  <c:v>25.735180495404975</c:v>
                </c:pt>
                <c:pt idx="3803">
                  <c:v>25.714393322301888</c:v>
                </c:pt>
                <c:pt idx="3804">
                  <c:v>25.685318398239332</c:v>
                </c:pt>
                <c:pt idx="3805">
                  <c:v>25.643837582299284</c:v>
                </c:pt>
                <c:pt idx="3806">
                  <c:v>25.590008665989416</c:v>
                </c:pt>
                <c:pt idx="3807">
                  <c:v>25.548675577534851</c:v>
                </c:pt>
                <c:pt idx="3808">
                  <c:v>25.523906447020963</c:v>
                </c:pt>
                <c:pt idx="3809">
                  <c:v>25.528033037150308</c:v>
                </c:pt>
                <c:pt idx="3810">
                  <c:v>25.511530509874916</c:v>
                </c:pt>
                <c:pt idx="3811">
                  <c:v>25.503283078005765</c:v>
                </c:pt>
                <c:pt idx="3812">
                  <c:v>25.523906447020963</c:v>
                </c:pt>
                <c:pt idx="3813">
                  <c:v>25.511530509874916</c:v>
                </c:pt>
                <c:pt idx="3814">
                  <c:v>25.511530509874916</c:v>
                </c:pt>
                <c:pt idx="3815">
                  <c:v>25.540416642843709</c:v>
                </c:pt>
                <c:pt idx="3816">
                  <c:v>25.548675577534851</c:v>
                </c:pt>
                <c:pt idx="3817">
                  <c:v>25.577602012179753</c:v>
                </c:pt>
                <c:pt idx="3818">
                  <c:v>25.606559850413106</c:v>
                </c:pt>
                <c:pt idx="3819">
                  <c:v>25.68116741778303</c:v>
                </c:pt>
                <c:pt idx="3820">
                  <c:v>25.731021768350104</c:v>
                </c:pt>
                <c:pt idx="3821">
                  <c:v>25.76014643971952</c:v>
                </c:pt>
                <c:pt idx="3822">
                  <c:v>25.776803348706991</c:v>
                </c:pt>
                <c:pt idx="3823">
                  <c:v>25.755983831355252</c:v>
                </c:pt>
                <c:pt idx="3824">
                  <c:v>25.776803348706991</c:v>
                </c:pt>
                <c:pt idx="3825">
                  <c:v>25.776803348706991</c:v>
                </c:pt>
                <c:pt idx="3826">
                  <c:v>25.776803348706991</c:v>
                </c:pt>
                <c:pt idx="3827">
                  <c:v>25.776803348706991</c:v>
                </c:pt>
                <c:pt idx="3828">
                  <c:v>25.76014643971952</c:v>
                </c:pt>
                <c:pt idx="3829">
                  <c:v>25.751821870246985</c:v>
                </c:pt>
                <c:pt idx="3830">
                  <c:v>25.743499889204642</c:v>
                </c:pt>
                <c:pt idx="3831">
                  <c:v>25.718549464784928</c:v>
                </c:pt>
                <c:pt idx="3832">
                  <c:v>25.697775208608803</c:v>
                </c:pt>
                <c:pt idx="3833">
                  <c:v>25.631405887707629</c:v>
                </c:pt>
                <c:pt idx="3834">
                  <c:v>25.581736922363291</c:v>
                </c:pt>
                <c:pt idx="3835">
                  <c:v>25.556937071652072</c:v>
                </c:pt>
                <c:pt idx="3836">
                  <c:v>25.536288134914273</c:v>
                </c:pt>
                <c:pt idx="3837">
                  <c:v>25.519780495863529</c:v>
                </c:pt>
                <c:pt idx="3838">
                  <c:v>25.528033037150308</c:v>
                </c:pt>
                <c:pt idx="3839">
                  <c:v>25.499160319497733</c:v>
                </c:pt>
                <c:pt idx="3840">
                  <c:v>25.519780495863529</c:v>
                </c:pt>
                <c:pt idx="3841">
                  <c:v>25.511530509874916</c:v>
                </c:pt>
                <c:pt idx="3842">
                  <c:v>25.536288134914273</c:v>
                </c:pt>
                <c:pt idx="3843">
                  <c:v>25.523906447020963</c:v>
                </c:pt>
                <c:pt idx="3844">
                  <c:v>25.54454579033478</c:v>
                </c:pt>
                <c:pt idx="3845">
                  <c:v>25.54454579033478</c:v>
                </c:pt>
                <c:pt idx="3846">
                  <c:v>25.540416642843709</c:v>
                </c:pt>
                <c:pt idx="3847">
                  <c:v>25.561068778864239</c:v>
                </c:pt>
                <c:pt idx="3848">
                  <c:v>25.573467742885683</c:v>
                </c:pt>
                <c:pt idx="3849">
                  <c:v>25.577602012179753</c:v>
                </c:pt>
                <c:pt idx="3850">
                  <c:v>25.643837582299284</c:v>
                </c:pt>
                <c:pt idx="3851">
                  <c:v>25.706082974504071</c:v>
                </c:pt>
                <c:pt idx="3852">
                  <c:v>25.735180495404975</c:v>
                </c:pt>
                <c:pt idx="3853">
                  <c:v>25.76014643971952</c:v>
                </c:pt>
                <c:pt idx="3854">
                  <c:v>25.76014643971952</c:v>
                </c:pt>
                <c:pt idx="3855">
                  <c:v>25.764309695488308</c:v>
                </c:pt>
                <c:pt idx="3856">
                  <c:v>25.772638149833497</c:v>
                </c:pt>
                <c:pt idx="3857">
                  <c:v>25.768473598810132</c:v>
                </c:pt>
                <c:pt idx="3858">
                  <c:v>25.780969195579146</c:v>
                </c:pt>
                <c:pt idx="3859">
                  <c:v>25.772638149833497</c:v>
                </c:pt>
                <c:pt idx="3860">
                  <c:v>25.789302833913936</c:v>
                </c:pt>
                <c:pt idx="3861">
                  <c:v>25.751821870246985</c:v>
                </c:pt>
                <c:pt idx="3862">
                  <c:v>25.772638149833497</c:v>
                </c:pt>
                <c:pt idx="3863">
                  <c:v>25.768473598810132</c:v>
                </c:pt>
                <c:pt idx="3864">
                  <c:v>25.768473598810132</c:v>
                </c:pt>
                <c:pt idx="3865">
                  <c:v>25.739339868973687</c:v>
                </c:pt>
                <c:pt idx="3866">
                  <c:v>25.747660556246288</c:v>
                </c:pt>
                <c:pt idx="3867">
                  <c:v>25.718549464784928</c:v>
                </c:pt>
                <c:pt idx="3868">
                  <c:v>25.652128594717979</c:v>
                </c:pt>
                <c:pt idx="3869">
                  <c:v>25.598282974945434</c:v>
                </c:pt>
                <c:pt idx="3870">
                  <c:v>25.552806004591432</c:v>
                </c:pt>
                <c:pt idx="3871">
                  <c:v>25.528033037150308</c:v>
                </c:pt>
                <c:pt idx="3872">
                  <c:v>25.523906447020963</c:v>
                </c:pt>
                <c:pt idx="3873">
                  <c:v>25.528033037150308</c:v>
                </c:pt>
                <c:pt idx="3874">
                  <c:v>25.511530509874916</c:v>
                </c:pt>
                <c:pt idx="3875">
                  <c:v>25.536288134914273</c:v>
                </c:pt>
                <c:pt idx="3876">
                  <c:v>25.507406474749061</c:v>
                </c:pt>
                <c:pt idx="3877">
                  <c:v>25.511530509874916</c:v>
                </c:pt>
                <c:pt idx="3878">
                  <c:v>25.503283078005765</c:v>
                </c:pt>
                <c:pt idx="3879">
                  <c:v>25.523906447020963</c:v>
                </c:pt>
                <c:pt idx="3880">
                  <c:v>25.523906447020963</c:v>
                </c:pt>
                <c:pt idx="3881">
                  <c:v>25.523906447020963</c:v>
                </c:pt>
                <c:pt idx="3882">
                  <c:v>25.532160266398932</c:v>
                </c:pt>
                <c:pt idx="3883">
                  <c:v>25.532160266398932</c:v>
                </c:pt>
                <c:pt idx="3884">
                  <c:v>25.561068778864239</c:v>
                </c:pt>
                <c:pt idx="3885">
                  <c:v>25.54454579033478</c:v>
                </c:pt>
                <c:pt idx="3886">
                  <c:v>25.556937071652072</c:v>
                </c:pt>
                <c:pt idx="3887">
                  <c:v>25.590008665989416</c:v>
                </c:pt>
                <c:pt idx="3888">
                  <c:v>25.652128594717979</c:v>
                </c:pt>
                <c:pt idx="3889">
                  <c:v>25.72270625318842</c:v>
                </c:pt>
                <c:pt idx="3890">
                  <c:v>25.735180495404975</c:v>
                </c:pt>
                <c:pt idx="3891">
                  <c:v>25.768473598810132</c:v>
                </c:pt>
                <c:pt idx="3892">
                  <c:v>25.793470625673805</c:v>
                </c:pt>
                <c:pt idx="3893">
                  <c:v>25.789302833913936</c:v>
                </c:pt>
                <c:pt idx="3894">
                  <c:v>25.793470625673805</c:v>
                </c:pt>
                <c:pt idx="3895">
                  <c:v>25.797639066026818</c:v>
                </c:pt>
                <c:pt idx="3896">
                  <c:v>25.81014828013177</c:v>
                </c:pt>
                <c:pt idx="3897">
                  <c:v>25.776803348706991</c:v>
                </c:pt>
                <c:pt idx="3898">
                  <c:v>25.764309695488308</c:v>
                </c:pt>
                <c:pt idx="3899">
                  <c:v>25.772638149833497</c:v>
                </c:pt>
                <c:pt idx="3900">
                  <c:v>25.768473598810132</c:v>
                </c:pt>
                <c:pt idx="3901">
                  <c:v>25.76014643971952</c:v>
                </c:pt>
                <c:pt idx="3902">
                  <c:v>25.76014643971952</c:v>
                </c:pt>
                <c:pt idx="3903">
                  <c:v>25.764309695488308</c:v>
                </c:pt>
                <c:pt idx="3904">
                  <c:v>25.747660556246288</c:v>
                </c:pt>
                <c:pt idx="3905">
                  <c:v>25.735180495404975</c:v>
                </c:pt>
                <c:pt idx="3906">
                  <c:v>25.718549464784928</c:v>
                </c:pt>
                <c:pt idx="3907">
                  <c:v>25.718549464784928</c:v>
                </c:pt>
                <c:pt idx="3908">
                  <c:v>25.65627506617848</c:v>
                </c:pt>
                <c:pt idx="3909">
                  <c:v>25.618979978409669</c:v>
                </c:pt>
                <c:pt idx="3910">
                  <c:v>25.569334114333486</c:v>
                </c:pt>
                <c:pt idx="3911">
                  <c:v>25.552806004591432</c:v>
                </c:pt>
                <c:pt idx="3912">
                  <c:v>25.519780495863529</c:v>
                </c:pt>
                <c:pt idx="3913">
                  <c:v>25.536288134914273</c:v>
                </c:pt>
                <c:pt idx="3914">
                  <c:v>25.519780495863529</c:v>
                </c:pt>
                <c:pt idx="3915">
                  <c:v>25.507406474749061</c:v>
                </c:pt>
                <c:pt idx="3916">
                  <c:v>25.515655183530626</c:v>
                </c:pt>
                <c:pt idx="3917">
                  <c:v>25.519780495863529</c:v>
                </c:pt>
                <c:pt idx="3918">
                  <c:v>25.532160266398932</c:v>
                </c:pt>
                <c:pt idx="3919">
                  <c:v>25.523906447020963</c:v>
                </c:pt>
                <c:pt idx="3920">
                  <c:v>25.528033037150308</c:v>
                </c:pt>
                <c:pt idx="3921">
                  <c:v>25.532160266398932</c:v>
                </c:pt>
                <c:pt idx="3922">
                  <c:v>25.532160266398932</c:v>
                </c:pt>
                <c:pt idx="3923">
                  <c:v>25.536288134914273</c:v>
                </c:pt>
                <c:pt idx="3924">
                  <c:v>25.556937071652072</c:v>
                </c:pt>
                <c:pt idx="3925">
                  <c:v>25.536288134914273</c:v>
                </c:pt>
                <c:pt idx="3926">
                  <c:v>25.532160266398932</c:v>
                </c:pt>
                <c:pt idx="3927">
                  <c:v>25.548675577534851</c:v>
                </c:pt>
                <c:pt idx="3928">
                  <c:v>25.552806004591432</c:v>
                </c:pt>
                <c:pt idx="3929">
                  <c:v>25.565201126375527</c:v>
                </c:pt>
                <c:pt idx="3930">
                  <c:v>25.552806004591432</c:v>
                </c:pt>
                <c:pt idx="3931">
                  <c:v>25.581736922363291</c:v>
                </c:pt>
                <c:pt idx="3932">
                  <c:v>25.585872473583947</c:v>
                </c:pt>
                <c:pt idx="3933">
                  <c:v>25.652128594717979</c:v>
                </c:pt>
                <c:pt idx="3934">
                  <c:v>25.72270625318842</c:v>
                </c:pt>
                <c:pt idx="3935">
                  <c:v>25.743499889204642</c:v>
                </c:pt>
                <c:pt idx="3936">
                  <c:v>25.772638149833497</c:v>
                </c:pt>
                <c:pt idx="3937">
                  <c:v>25.776803348706991</c:v>
                </c:pt>
                <c:pt idx="3938">
                  <c:v>25.793470625673805</c:v>
                </c:pt>
                <c:pt idx="3939">
                  <c:v>25.797639066026818</c:v>
                </c:pt>
                <c:pt idx="3940">
                  <c:v>25.797639066026818</c:v>
                </c:pt>
                <c:pt idx="3941">
                  <c:v>25.81014828013177</c:v>
                </c:pt>
                <c:pt idx="3942">
                  <c:v>25.814319316344424</c:v>
                </c:pt>
                <c:pt idx="3943">
                  <c:v>25.793470625673805</c:v>
                </c:pt>
                <c:pt idx="3944">
                  <c:v>25.785135690598594</c:v>
                </c:pt>
                <c:pt idx="3945">
                  <c:v>25.793470625673805</c:v>
                </c:pt>
                <c:pt idx="3946">
                  <c:v>25.785135690598594</c:v>
                </c:pt>
                <c:pt idx="3947">
                  <c:v>25.772638149833497</c:v>
                </c:pt>
                <c:pt idx="3948">
                  <c:v>25.768473598810132</c:v>
                </c:pt>
                <c:pt idx="3949">
                  <c:v>25.768473598810132</c:v>
                </c:pt>
                <c:pt idx="3950">
                  <c:v>25.755983831355252</c:v>
                </c:pt>
                <c:pt idx="3951">
                  <c:v>25.735180495404975</c:v>
                </c:pt>
                <c:pt idx="3952">
                  <c:v>25.743499889204642</c:v>
                </c:pt>
                <c:pt idx="3953">
                  <c:v>25.726863687660696</c:v>
                </c:pt>
                <c:pt idx="3954">
                  <c:v>25.735180495404975</c:v>
                </c:pt>
                <c:pt idx="3955">
                  <c:v>25.714393322301888</c:v>
                </c:pt>
                <c:pt idx="3956">
                  <c:v>25.706082974504071</c:v>
                </c:pt>
                <c:pt idx="3957">
                  <c:v>25.631405887707629</c:v>
                </c:pt>
                <c:pt idx="3958">
                  <c:v>25.614839293574434</c:v>
                </c:pt>
                <c:pt idx="3959">
                  <c:v>25.565201126375527</c:v>
                </c:pt>
                <c:pt idx="3960">
                  <c:v>25.536288134914273</c:v>
                </c:pt>
                <c:pt idx="3961">
                  <c:v>25.532160266398932</c:v>
                </c:pt>
                <c:pt idx="3962">
                  <c:v>25.511530509874916</c:v>
                </c:pt>
                <c:pt idx="3963">
                  <c:v>25.511530509874916</c:v>
                </c:pt>
                <c:pt idx="3964">
                  <c:v>25.528033037150308</c:v>
                </c:pt>
                <c:pt idx="3965">
                  <c:v>25.515655183530626</c:v>
                </c:pt>
                <c:pt idx="3966">
                  <c:v>25.515655183530626</c:v>
                </c:pt>
                <c:pt idx="3967">
                  <c:v>25.536288134914273</c:v>
                </c:pt>
                <c:pt idx="3968">
                  <c:v>25.519780495863529</c:v>
                </c:pt>
                <c:pt idx="3969">
                  <c:v>25.536288134914273</c:v>
                </c:pt>
                <c:pt idx="3970">
                  <c:v>25.540416642843709</c:v>
                </c:pt>
                <c:pt idx="3971">
                  <c:v>25.552806004591432</c:v>
                </c:pt>
                <c:pt idx="3972">
                  <c:v>25.540416642843709</c:v>
                </c:pt>
                <c:pt idx="3973">
                  <c:v>25.548675577534851</c:v>
                </c:pt>
                <c:pt idx="3974">
                  <c:v>25.552806004591432</c:v>
                </c:pt>
                <c:pt idx="3975">
                  <c:v>25.565201126375527</c:v>
                </c:pt>
                <c:pt idx="3976">
                  <c:v>25.561068778864239</c:v>
                </c:pt>
                <c:pt idx="3977">
                  <c:v>25.565201126375527</c:v>
                </c:pt>
                <c:pt idx="3978">
                  <c:v>25.577602012179753</c:v>
                </c:pt>
                <c:pt idx="3979">
                  <c:v>25.627263275328417</c:v>
                </c:pt>
                <c:pt idx="3980">
                  <c:v>25.693622293504049</c:v>
                </c:pt>
                <c:pt idx="3981">
                  <c:v>25.751821870246985</c:v>
                </c:pt>
                <c:pt idx="3982">
                  <c:v>25.751821870246985</c:v>
                </c:pt>
                <c:pt idx="3983">
                  <c:v>25.780969195579146</c:v>
                </c:pt>
                <c:pt idx="3984">
                  <c:v>25.785135690598594</c:v>
                </c:pt>
                <c:pt idx="3985">
                  <c:v>25.789302833913936</c:v>
                </c:pt>
                <c:pt idx="3986">
                  <c:v>25.793470625673805</c:v>
                </c:pt>
                <c:pt idx="3987">
                  <c:v>25.776803348706991</c:v>
                </c:pt>
                <c:pt idx="3988">
                  <c:v>25.785135690598594</c:v>
                </c:pt>
                <c:pt idx="3989">
                  <c:v>25.772638149833497</c:v>
                </c:pt>
                <c:pt idx="3990">
                  <c:v>25.768473598810132</c:v>
                </c:pt>
                <c:pt idx="3991">
                  <c:v>25.772638149833497</c:v>
                </c:pt>
                <c:pt idx="3992">
                  <c:v>25.76014643971952</c:v>
                </c:pt>
                <c:pt idx="3993">
                  <c:v>25.768473598810132</c:v>
                </c:pt>
                <c:pt idx="3994">
                  <c:v>25.751821870246985</c:v>
                </c:pt>
                <c:pt idx="3995">
                  <c:v>25.739339868973687</c:v>
                </c:pt>
                <c:pt idx="3996">
                  <c:v>25.664569940341821</c:v>
                </c:pt>
                <c:pt idx="3997">
                  <c:v>25.618979978409669</c:v>
                </c:pt>
                <c:pt idx="3998">
                  <c:v>25.573467742885683</c:v>
                </c:pt>
                <c:pt idx="3999">
                  <c:v>25.54454579033478</c:v>
                </c:pt>
                <c:pt idx="4000">
                  <c:v>25.523906447020963</c:v>
                </c:pt>
                <c:pt idx="4001">
                  <c:v>25.523906447020963</c:v>
                </c:pt>
                <c:pt idx="4002">
                  <c:v>25.519780495863529</c:v>
                </c:pt>
                <c:pt idx="4003">
                  <c:v>25.507406474749061</c:v>
                </c:pt>
                <c:pt idx="4004">
                  <c:v>25.519780495863529</c:v>
                </c:pt>
                <c:pt idx="4005">
                  <c:v>25.523906447020963</c:v>
                </c:pt>
                <c:pt idx="4006">
                  <c:v>25.523906447020963</c:v>
                </c:pt>
                <c:pt idx="4007">
                  <c:v>25.536288134914273</c:v>
                </c:pt>
                <c:pt idx="4008">
                  <c:v>25.532160266398932</c:v>
                </c:pt>
                <c:pt idx="4009">
                  <c:v>25.54454579033478</c:v>
                </c:pt>
                <c:pt idx="4010">
                  <c:v>25.540416642843709</c:v>
                </c:pt>
                <c:pt idx="4011">
                  <c:v>25.548675577534851</c:v>
                </c:pt>
                <c:pt idx="4012">
                  <c:v>25.556937071652072</c:v>
                </c:pt>
                <c:pt idx="4013">
                  <c:v>25.614839293574434</c:v>
                </c:pt>
                <c:pt idx="4014">
                  <c:v>25.685318398239332</c:v>
                </c:pt>
                <c:pt idx="4015">
                  <c:v>25.735180495404975</c:v>
                </c:pt>
                <c:pt idx="4016">
                  <c:v>25.764309695488308</c:v>
                </c:pt>
                <c:pt idx="4017">
                  <c:v>25.789302833913936</c:v>
                </c:pt>
                <c:pt idx="4018">
                  <c:v>25.789302833913936</c:v>
                </c:pt>
                <c:pt idx="4019">
                  <c:v>25.793470625673805</c:v>
                </c:pt>
                <c:pt idx="4020">
                  <c:v>25.801808155121691</c:v>
                </c:pt>
                <c:pt idx="4021">
                  <c:v>25.776803348706991</c:v>
                </c:pt>
                <c:pt idx="4022">
                  <c:v>25.785135690598594</c:v>
                </c:pt>
                <c:pt idx="4023">
                  <c:v>25.789302833913936</c:v>
                </c:pt>
                <c:pt idx="4024">
                  <c:v>25.793470625673805</c:v>
                </c:pt>
                <c:pt idx="4025">
                  <c:v>25.772638149833497</c:v>
                </c:pt>
                <c:pt idx="4026">
                  <c:v>25.772638149833497</c:v>
                </c:pt>
                <c:pt idx="4027">
                  <c:v>25.768473598810132</c:v>
                </c:pt>
                <c:pt idx="4028">
                  <c:v>25.764309695488308</c:v>
                </c:pt>
                <c:pt idx="4029">
                  <c:v>25.751821870246985</c:v>
                </c:pt>
                <c:pt idx="4030">
                  <c:v>25.747660556246288</c:v>
                </c:pt>
                <c:pt idx="4031">
                  <c:v>25.735180495404975</c:v>
                </c:pt>
                <c:pt idx="4032">
                  <c:v>25.710237825591022</c:v>
                </c:pt>
                <c:pt idx="4033">
                  <c:v>25.6687183433407</c:v>
                </c:pt>
                <c:pt idx="4034">
                  <c:v>25.618979978409669</c:v>
                </c:pt>
                <c:pt idx="4035">
                  <c:v>25.581736922363291</c:v>
                </c:pt>
                <c:pt idx="4036">
                  <c:v>25.548675577534851</c:v>
                </c:pt>
                <c:pt idx="4037">
                  <c:v>25.54454579033478</c:v>
                </c:pt>
                <c:pt idx="4038">
                  <c:v>25.528033037150308</c:v>
                </c:pt>
                <c:pt idx="4039">
                  <c:v>25.523906447020963</c:v>
                </c:pt>
                <c:pt idx="4040">
                  <c:v>25.519780495863529</c:v>
                </c:pt>
                <c:pt idx="4041">
                  <c:v>25.515655183530626</c:v>
                </c:pt>
                <c:pt idx="4042">
                  <c:v>25.536288134914273</c:v>
                </c:pt>
                <c:pt idx="4043">
                  <c:v>25.523906447020963</c:v>
                </c:pt>
                <c:pt idx="4044">
                  <c:v>25.523906447020963</c:v>
                </c:pt>
                <c:pt idx="4045">
                  <c:v>25.507406474749061</c:v>
                </c:pt>
                <c:pt idx="4046">
                  <c:v>25.548675577534851</c:v>
                </c:pt>
                <c:pt idx="4047">
                  <c:v>25.528033037150308</c:v>
                </c:pt>
                <c:pt idx="4048">
                  <c:v>25.532160266398932</c:v>
                </c:pt>
                <c:pt idx="4049">
                  <c:v>25.523906447020963</c:v>
                </c:pt>
                <c:pt idx="4050">
                  <c:v>25.536288134914273</c:v>
                </c:pt>
                <c:pt idx="4051">
                  <c:v>25.528033037150308</c:v>
                </c:pt>
                <c:pt idx="4052">
                  <c:v>25.540416642843709</c:v>
                </c:pt>
                <c:pt idx="4053">
                  <c:v>25.548675577534851</c:v>
                </c:pt>
                <c:pt idx="4054">
                  <c:v>25.565201126375527</c:v>
                </c:pt>
                <c:pt idx="4055">
                  <c:v>25.573467742885683</c:v>
                </c:pt>
                <c:pt idx="4056">
                  <c:v>25.610699250958191</c:v>
                </c:pt>
                <c:pt idx="4057">
                  <c:v>25.6687183433407</c:v>
                </c:pt>
                <c:pt idx="4058">
                  <c:v>25.6687183433407</c:v>
                </c:pt>
                <c:pt idx="4059">
                  <c:v>25.6687183433407</c:v>
                </c:pt>
                <c:pt idx="4060">
                  <c:v>25.772638149833497</c:v>
                </c:pt>
                <c:pt idx="4061">
                  <c:v>25.780969195579146</c:v>
                </c:pt>
                <c:pt idx="4062">
                  <c:v>25.793470625673805</c:v>
                </c:pt>
                <c:pt idx="4063">
                  <c:v>25.793470625673805</c:v>
                </c:pt>
                <c:pt idx="4064">
                  <c:v>25.789302833913936</c:v>
                </c:pt>
                <c:pt idx="4065">
                  <c:v>25.793470625673805</c:v>
                </c:pt>
                <c:pt idx="4066">
                  <c:v>25.818491001893776</c:v>
                </c:pt>
                <c:pt idx="4067">
                  <c:v>25.818491001893776</c:v>
                </c:pt>
                <c:pt idx="4068">
                  <c:v>25.805977893107112</c:v>
                </c:pt>
                <c:pt idx="4069">
                  <c:v>25.785135690598594</c:v>
                </c:pt>
                <c:pt idx="4070">
                  <c:v>25.785135690598594</c:v>
                </c:pt>
                <c:pt idx="4071">
                  <c:v>25.789302833913936</c:v>
                </c:pt>
                <c:pt idx="4072">
                  <c:v>25.785135690598594</c:v>
                </c:pt>
                <c:pt idx="4073">
                  <c:v>25.785135690598594</c:v>
                </c:pt>
                <c:pt idx="4074">
                  <c:v>25.755983831355252</c:v>
                </c:pt>
                <c:pt idx="4075">
                  <c:v>25.747660556246288</c:v>
                </c:pt>
                <c:pt idx="4076">
                  <c:v>25.747660556246288</c:v>
                </c:pt>
                <c:pt idx="4077">
                  <c:v>25.747660556246288</c:v>
                </c:pt>
                <c:pt idx="4078">
                  <c:v>25.735180495404975</c:v>
                </c:pt>
                <c:pt idx="4079">
                  <c:v>25.731021768350104</c:v>
                </c:pt>
                <c:pt idx="4080">
                  <c:v>25.726863687660696</c:v>
                </c:pt>
                <c:pt idx="4081">
                  <c:v>25.677017081913235</c:v>
                </c:pt>
                <c:pt idx="4082">
                  <c:v>25.618979978409669</c:v>
                </c:pt>
                <c:pt idx="4083">
                  <c:v>25.573467742885683</c:v>
                </c:pt>
                <c:pt idx="4084">
                  <c:v>25.561068778864239</c:v>
                </c:pt>
                <c:pt idx="4085">
                  <c:v>25.536288134914273</c:v>
                </c:pt>
                <c:pt idx="4086">
                  <c:v>25.532160266398932</c:v>
                </c:pt>
                <c:pt idx="4087">
                  <c:v>25.523906447020963</c:v>
                </c:pt>
                <c:pt idx="4088">
                  <c:v>25.519780495863529</c:v>
                </c:pt>
                <c:pt idx="4089">
                  <c:v>25.519780495863529</c:v>
                </c:pt>
                <c:pt idx="4090">
                  <c:v>25.519780495863529</c:v>
                </c:pt>
                <c:pt idx="4091">
                  <c:v>25.507406474749061</c:v>
                </c:pt>
                <c:pt idx="4092">
                  <c:v>25.515655183530626</c:v>
                </c:pt>
                <c:pt idx="4093">
                  <c:v>25.523906447020963</c:v>
                </c:pt>
                <c:pt idx="4094">
                  <c:v>25.515655183530626</c:v>
                </c:pt>
                <c:pt idx="4095">
                  <c:v>25.511530509874916</c:v>
                </c:pt>
                <c:pt idx="4096">
                  <c:v>25.523906447020963</c:v>
                </c:pt>
                <c:pt idx="4097">
                  <c:v>25.532160266398932</c:v>
                </c:pt>
                <c:pt idx="4098">
                  <c:v>25.532160266398932</c:v>
                </c:pt>
                <c:pt idx="4099">
                  <c:v>25.561068778864239</c:v>
                </c:pt>
                <c:pt idx="4100">
                  <c:v>25.528033037150308</c:v>
                </c:pt>
                <c:pt idx="4101">
                  <c:v>25.532160266398932</c:v>
                </c:pt>
                <c:pt idx="4102">
                  <c:v>25.532160266398932</c:v>
                </c:pt>
                <c:pt idx="4103">
                  <c:v>25.552806004591432</c:v>
                </c:pt>
                <c:pt idx="4104">
                  <c:v>25.569334114333486</c:v>
                </c:pt>
                <c:pt idx="4105">
                  <c:v>25.614839293574434</c:v>
                </c:pt>
                <c:pt idx="4106">
                  <c:v>25.693622293504049</c:v>
                </c:pt>
                <c:pt idx="4107">
                  <c:v>25.731021768350104</c:v>
                </c:pt>
                <c:pt idx="4108">
                  <c:v>25.731021768350104</c:v>
                </c:pt>
                <c:pt idx="4109">
                  <c:v>25.764309695488308</c:v>
                </c:pt>
                <c:pt idx="4110">
                  <c:v>25.789302833913936</c:v>
                </c:pt>
                <c:pt idx="4111">
                  <c:v>25.805977893107112</c:v>
                </c:pt>
                <c:pt idx="4112">
                  <c:v>25.797639066026818</c:v>
                </c:pt>
                <c:pt idx="4113">
                  <c:v>25.81014828013177</c:v>
                </c:pt>
                <c:pt idx="4114">
                  <c:v>25.81014828013177</c:v>
                </c:pt>
                <c:pt idx="4115">
                  <c:v>25.797639066026818</c:v>
                </c:pt>
                <c:pt idx="4116">
                  <c:v>25.797639066026818</c:v>
                </c:pt>
                <c:pt idx="4117">
                  <c:v>25.797639066026818</c:v>
                </c:pt>
                <c:pt idx="4118">
                  <c:v>25.797639066026818</c:v>
                </c:pt>
                <c:pt idx="4119">
                  <c:v>25.764309695488308</c:v>
                </c:pt>
                <c:pt idx="4120">
                  <c:v>25.772638149833497</c:v>
                </c:pt>
                <c:pt idx="4121">
                  <c:v>25.772638149833497</c:v>
                </c:pt>
                <c:pt idx="4122">
                  <c:v>25.764309695488308</c:v>
                </c:pt>
                <c:pt idx="4123">
                  <c:v>25.768473598810132</c:v>
                </c:pt>
                <c:pt idx="4124">
                  <c:v>25.747660556246288</c:v>
                </c:pt>
                <c:pt idx="4125">
                  <c:v>25.72270625318842</c:v>
                </c:pt>
                <c:pt idx="4126">
                  <c:v>25.718549464784928</c:v>
                </c:pt>
                <c:pt idx="4127">
                  <c:v>25.643837582299284</c:v>
                </c:pt>
                <c:pt idx="4128">
                  <c:v>25.590008665989416</c:v>
                </c:pt>
                <c:pt idx="4129">
                  <c:v>25.569334114333486</c:v>
                </c:pt>
                <c:pt idx="4130">
                  <c:v>25.548675577534851</c:v>
                </c:pt>
                <c:pt idx="4131">
                  <c:v>25.552806004591432</c:v>
                </c:pt>
                <c:pt idx="4132">
                  <c:v>25.528033037150308</c:v>
                </c:pt>
                <c:pt idx="4133">
                  <c:v>25.519780495863529</c:v>
                </c:pt>
                <c:pt idx="4134">
                  <c:v>25.507406474749061</c:v>
                </c:pt>
                <c:pt idx="4135">
                  <c:v>25.528033037150308</c:v>
                </c:pt>
                <c:pt idx="4136">
                  <c:v>25.532160266398932</c:v>
                </c:pt>
                <c:pt idx="4137">
                  <c:v>25.515655183530626</c:v>
                </c:pt>
                <c:pt idx="4138">
                  <c:v>25.540416642843709</c:v>
                </c:pt>
                <c:pt idx="4139">
                  <c:v>25.536288134914273</c:v>
                </c:pt>
                <c:pt idx="4140">
                  <c:v>25.532160266398932</c:v>
                </c:pt>
                <c:pt idx="4141">
                  <c:v>25.532160266398932</c:v>
                </c:pt>
                <c:pt idx="4142">
                  <c:v>25.548675577534851</c:v>
                </c:pt>
                <c:pt idx="4143">
                  <c:v>25.536288134914273</c:v>
                </c:pt>
                <c:pt idx="4144">
                  <c:v>25.552806004591432</c:v>
                </c:pt>
                <c:pt idx="4145">
                  <c:v>25.552806004591432</c:v>
                </c:pt>
                <c:pt idx="4146">
                  <c:v>25.548675577534851</c:v>
                </c:pt>
                <c:pt idx="4147">
                  <c:v>25.548675577534851</c:v>
                </c:pt>
                <c:pt idx="4148">
                  <c:v>25.552806004591432</c:v>
                </c:pt>
                <c:pt idx="4149">
                  <c:v>25.556937071652072</c:v>
                </c:pt>
                <c:pt idx="4150">
                  <c:v>25.573467742885683</c:v>
                </c:pt>
                <c:pt idx="4151">
                  <c:v>25.598282974945434</c:v>
                </c:pt>
                <c:pt idx="4152">
                  <c:v>25.6687183433407</c:v>
                </c:pt>
                <c:pt idx="4153">
                  <c:v>25.714393322301888</c:v>
                </c:pt>
                <c:pt idx="4154">
                  <c:v>25.743499889204642</c:v>
                </c:pt>
                <c:pt idx="4155">
                  <c:v>25.76014643971952</c:v>
                </c:pt>
                <c:pt idx="4156">
                  <c:v>25.785135690598594</c:v>
                </c:pt>
                <c:pt idx="4157">
                  <c:v>25.789302833913936</c:v>
                </c:pt>
                <c:pt idx="4158">
                  <c:v>25.797639066026818</c:v>
                </c:pt>
                <c:pt idx="4159">
                  <c:v>25.780969195579146</c:v>
                </c:pt>
                <c:pt idx="4160">
                  <c:v>25.793470625673805</c:v>
                </c:pt>
                <c:pt idx="4161">
                  <c:v>25.801808155121691</c:v>
                </c:pt>
                <c:pt idx="4162">
                  <c:v>25.805977893107112</c:v>
                </c:pt>
                <c:pt idx="4163">
                  <c:v>25.801808155121691</c:v>
                </c:pt>
                <c:pt idx="4164">
                  <c:v>25.793470625673805</c:v>
                </c:pt>
                <c:pt idx="4165">
                  <c:v>25.805977893107112</c:v>
                </c:pt>
                <c:pt idx="4166">
                  <c:v>25.801808155121691</c:v>
                </c:pt>
                <c:pt idx="4167">
                  <c:v>25.780969195579146</c:v>
                </c:pt>
                <c:pt idx="4168">
                  <c:v>25.780969195579146</c:v>
                </c:pt>
                <c:pt idx="4169">
                  <c:v>25.780969195579146</c:v>
                </c:pt>
                <c:pt idx="4170">
                  <c:v>25.764309695488308</c:v>
                </c:pt>
                <c:pt idx="4171">
                  <c:v>25.755983831355252</c:v>
                </c:pt>
                <c:pt idx="4172">
                  <c:v>25.751821870246985</c:v>
                </c:pt>
                <c:pt idx="4173">
                  <c:v>25.755983831355252</c:v>
                </c:pt>
                <c:pt idx="4174">
                  <c:v>25.755983831355252</c:v>
                </c:pt>
                <c:pt idx="4175">
                  <c:v>25.739339868973687</c:v>
                </c:pt>
                <c:pt idx="4176">
                  <c:v>25.706082974504071</c:v>
                </c:pt>
                <c:pt idx="4177">
                  <c:v>25.710237825591022</c:v>
                </c:pt>
                <c:pt idx="4178">
                  <c:v>25.677017081913235</c:v>
                </c:pt>
                <c:pt idx="4179">
                  <c:v>25.598282974945434</c:v>
                </c:pt>
                <c:pt idx="4180">
                  <c:v>25.577602012179753</c:v>
                </c:pt>
                <c:pt idx="4181">
                  <c:v>25.556937071652072</c:v>
                </c:pt>
                <c:pt idx="4182">
                  <c:v>25.536288134914273</c:v>
                </c:pt>
                <c:pt idx="4183">
                  <c:v>25.515655183530626</c:v>
                </c:pt>
                <c:pt idx="4184">
                  <c:v>25.528033037150308</c:v>
                </c:pt>
                <c:pt idx="4185">
                  <c:v>25.519780495863529</c:v>
                </c:pt>
                <c:pt idx="4186">
                  <c:v>25.515655183530626</c:v>
                </c:pt>
                <c:pt idx="4187">
                  <c:v>25.523906447020963</c:v>
                </c:pt>
                <c:pt idx="4188">
                  <c:v>25.523906447020963</c:v>
                </c:pt>
                <c:pt idx="4189">
                  <c:v>25.519780495863529</c:v>
                </c:pt>
                <c:pt idx="4190">
                  <c:v>25.519780495863529</c:v>
                </c:pt>
                <c:pt idx="4191">
                  <c:v>25.515655183530626</c:v>
                </c:pt>
                <c:pt idx="4192">
                  <c:v>25.532160266398932</c:v>
                </c:pt>
                <c:pt idx="4193">
                  <c:v>25.536288134914273</c:v>
                </c:pt>
                <c:pt idx="4194">
                  <c:v>25.523906447020963</c:v>
                </c:pt>
                <c:pt idx="4195">
                  <c:v>25.528033037150308</c:v>
                </c:pt>
                <c:pt idx="4196">
                  <c:v>25.540416642843709</c:v>
                </c:pt>
                <c:pt idx="4197">
                  <c:v>25.540416642843709</c:v>
                </c:pt>
                <c:pt idx="4198">
                  <c:v>25.556937071652072</c:v>
                </c:pt>
                <c:pt idx="4199">
                  <c:v>25.552806004591432</c:v>
                </c:pt>
                <c:pt idx="4200">
                  <c:v>25.581736922363291</c:v>
                </c:pt>
                <c:pt idx="4201">
                  <c:v>25.594145499727333</c:v>
                </c:pt>
                <c:pt idx="4202">
                  <c:v>25.623121305611718</c:v>
                </c:pt>
                <c:pt idx="4203">
                  <c:v>25.685318398239332</c:v>
                </c:pt>
                <c:pt idx="4204">
                  <c:v>25.726863687660696</c:v>
                </c:pt>
                <c:pt idx="4205">
                  <c:v>25.764309695488308</c:v>
                </c:pt>
                <c:pt idx="4206">
                  <c:v>25.76014643971952</c:v>
                </c:pt>
                <c:pt idx="4207">
                  <c:v>25.772638149833497</c:v>
                </c:pt>
                <c:pt idx="4208">
                  <c:v>25.772638149833497</c:v>
                </c:pt>
                <c:pt idx="4209">
                  <c:v>25.797639066026818</c:v>
                </c:pt>
                <c:pt idx="4210">
                  <c:v>25.801808155121691</c:v>
                </c:pt>
                <c:pt idx="4211">
                  <c:v>25.789302833913936</c:v>
                </c:pt>
                <c:pt idx="4212">
                  <c:v>25.780969195579146</c:v>
                </c:pt>
                <c:pt idx="4213">
                  <c:v>25.785135690598594</c:v>
                </c:pt>
                <c:pt idx="4214">
                  <c:v>25.776803348706991</c:v>
                </c:pt>
                <c:pt idx="4215">
                  <c:v>25.789302833913936</c:v>
                </c:pt>
                <c:pt idx="4216">
                  <c:v>25.776803348706991</c:v>
                </c:pt>
                <c:pt idx="4217">
                  <c:v>25.768473598810132</c:v>
                </c:pt>
                <c:pt idx="4218">
                  <c:v>25.747660556246288</c:v>
                </c:pt>
                <c:pt idx="4219">
                  <c:v>25.764309695488308</c:v>
                </c:pt>
                <c:pt idx="4220">
                  <c:v>25.751821870246985</c:v>
                </c:pt>
                <c:pt idx="4221">
                  <c:v>25.735180495404975</c:v>
                </c:pt>
                <c:pt idx="4222">
                  <c:v>25.714393322301888</c:v>
                </c:pt>
                <c:pt idx="4223">
                  <c:v>25.6687183433407</c:v>
                </c:pt>
                <c:pt idx="4224">
                  <c:v>25.606559850413106</c:v>
                </c:pt>
                <c:pt idx="4225">
                  <c:v>25.581736922363291</c:v>
                </c:pt>
                <c:pt idx="4226">
                  <c:v>25.54454579033478</c:v>
                </c:pt>
                <c:pt idx="4227">
                  <c:v>25.540416642843709</c:v>
                </c:pt>
                <c:pt idx="4228">
                  <c:v>25.528033037150308</c:v>
                </c:pt>
                <c:pt idx="4229">
                  <c:v>25.511530509874916</c:v>
                </c:pt>
                <c:pt idx="4230">
                  <c:v>25.519780495863529</c:v>
                </c:pt>
                <c:pt idx="4231">
                  <c:v>25.528033037150308</c:v>
                </c:pt>
                <c:pt idx="4232">
                  <c:v>25.519780495863529</c:v>
                </c:pt>
                <c:pt idx="4233">
                  <c:v>25.523906447020963</c:v>
                </c:pt>
                <c:pt idx="4234">
                  <c:v>25.519780495863529</c:v>
                </c:pt>
                <c:pt idx="4235">
                  <c:v>25.519780495863529</c:v>
                </c:pt>
                <c:pt idx="4236">
                  <c:v>25.523906447020963</c:v>
                </c:pt>
                <c:pt idx="4237">
                  <c:v>25.528033037150308</c:v>
                </c:pt>
                <c:pt idx="4238">
                  <c:v>25.540416642843709</c:v>
                </c:pt>
                <c:pt idx="4239">
                  <c:v>25.573467742885683</c:v>
                </c:pt>
                <c:pt idx="4240">
                  <c:v>25.548675577534851</c:v>
                </c:pt>
                <c:pt idx="4241">
                  <c:v>25.552806004591432</c:v>
                </c:pt>
                <c:pt idx="4242">
                  <c:v>25.548675577534851</c:v>
                </c:pt>
                <c:pt idx="4243">
                  <c:v>25.565201126375527</c:v>
                </c:pt>
                <c:pt idx="4244">
                  <c:v>25.569334114333486</c:v>
                </c:pt>
                <c:pt idx="4245">
                  <c:v>25.602421091791456</c:v>
                </c:pt>
                <c:pt idx="4246">
                  <c:v>25.664569940341821</c:v>
                </c:pt>
                <c:pt idx="4247">
                  <c:v>25.710237825591022</c:v>
                </c:pt>
                <c:pt idx="4248">
                  <c:v>25.743499889204642</c:v>
                </c:pt>
                <c:pt idx="4249">
                  <c:v>25.76014643971952</c:v>
                </c:pt>
                <c:pt idx="4250">
                  <c:v>25.768473598810132</c:v>
                </c:pt>
                <c:pt idx="4251">
                  <c:v>25.776803348706991</c:v>
                </c:pt>
                <c:pt idx="4252">
                  <c:v>25.776803348706991</c:v>
                </c:pt>
                <c:pt idx="4253">
                  <c:v>25.785135690598594</c:v>
                </c:pt>
                <c:pt idx="4254">
                  <c:v>25.789302833913936</c:v>
                </c:pt>
                <c:pt idx="4255">
                  <c:v>25.789302833913936</c:v>
                </c:pt>
                <c:pt idx="4256">
                  <c:v>25.789302833913936</c:v>
                </c:pt>
                <c:pt idx="4257">
                  <c:v>25.772638149833497</c:v>
                </c:pt>
                <c:pt idx="4258">
                  <c:v>25.780969195579146</c:v>
                </c:pt>
                <c:pt idx="4259">
                  <c:v>25.772638149833497</c:v>
                </c:pt>
                <c:pt idx="4260">
                  <c:v>25.780969195579146</c:v>
                </c:pt>
                <c:pt idx="4261">
                  <c:v>25.785135690598594</c:v>
                </c:pt>
                <c:pt idx="4262">
                  <c:v>25.755983831355252</c:v>
                </c:pt>
                <c:pt idx="4263">
                  <c:v>25.764309695488308</c:v>
                </c:pt>
                <c:pt idx="4264">
                  <c:v>25.764309695488308</c:v>
                </c:pt>
                <c:pt idx="4265">
                  <c:v>25.764309695488308</c:v>
                </c:pt>
                <c:pt idx="4266">
                  <c:v>25.743499889204642</c:v>
                </c:pt>
                <c:pt idx="4267">
                  <c:v>25.731021768350104</c:v>
                </c:pt>
                <c:pt idx="4268">
                  <c:v>25.72270625318842</c:v>
                </c:pt>
                <c:pt idx="4269">
                  <c:v>25.714393322301888</c:v>
                </c:pt>
                <c:pt idx="4270">
                  <c:v>25.631405887707629</c:v>
                </c:pt>
                <c:pt idx="4271">
                  <c:v>25.590008665989416</c:v>
                </c:pt>
                <c:pt idx="4272">
                  <c:v>25.577602012179753</c:v>
                </c:pt>
                <c:pt idx="4273">
                  <c:v>25.548675577534851</c:v>
                </c:pt>
                <c:pt idx="4274">
                  <c:v>25.540416642843709</c:v>
                </c:pt>
                <c:pt idx="4275">
                  <c:v>25.519780495863529</c:v>
                </c:pt>
                <c:pt idx="4276">
                  <c:v>25.499160319497733</c:v>
                </c:pt>
                <c:pt idx="4277">
                  <c:v>25.519780495863529</c:v>
                </c:pt>
                <c:pt idx="4278">
                  <c:v>25.515655183530626</c:v>
                </c:pt>
                <c:pt idx="4279">
                  <c:v>25.511530509874916</c:v>
                </c:pt>
                <c:pt idx="4280">
                  <c:v>25.503283078005765</c:v>
                </c:pt>
                <c:pt idx="4281">
                  <c:v>25.532160266398932</c:v>
                </c:pt>
                <c:pt idx="4282">
                  <c:v>25.511530509874916</c:v>
                </c:pt>
                <c:pt idx="4283">
                  <c:v>25.540416642843709</c:v>
                </c:pt>
                <c:pt idx="4284">
                  <c:v>25.532160266398932</c:v>
                </c:pt>
                <c:pt idx="4285">
                  <c:v>25.528033037150308</c:v>
                </c:pt>
                <c:pt idx="4286">
                  <c:v>25.536288134914273</c:v>
                </c:pt>
                <c:pt idx="4287">
                  <c:v>25.556937071652072</c:v>
                </c:pt>
                <c:pt idx="4288">
                  <c:v>25.548675577534851</c:v>
                </c:pt>
                <c:pt idx="4289">
                  <c:v>25.536288134914273</c:v>
                </c:pt>
                <c:pt idx="4290">
                  <c:v>25.569334114333486</c:v>
                </c:pt>
                <c:pt idx="4291">
                  <c:v>25.565201126375527</c:v>
                </c:pt>
                <c:pt idx="4292">
                  <c:v>25.552806004591432</c:v>
                </c:pt>
                <c:pt idx="4293">
                  <c:v>25.573467742885683</c:v>
                </c:pt>
                <c:pt idx="4294">
                  <c:v>25.569334114333486</c:v>
                </c:pt>
                <c:pt idx="4295">
                  <c:v>25.569334114333486</c:v>
                </c:pt>
                <c:pt idx="4296">
                  <c:v>25.598282974945434</c:v>
                </c:pt>
                <c:pt idx="4297">
                  <c:v>25.660422181337097</c:v>
                </c:pt>
                <c:pt idx="4298">
                  <c:v>25.72270625318842</c:v>
                </c:pt>
                <c:pt idx="4299">
                  <c:v>25.747660556246288</c:v>
                </c:pt>
                <c:pt idx="4300">
                  <c:v>25.764309695488308</c:v>
                </c:pt>
                <c:pt idx="4301">
                  <c:v>25.789302833913936</c:v>
                </c:pt>
                <c:pt idx="4302">
                  <c:v>25.797639066026818</c:v>
                </c:pt>
                <c:pt idx="4303">
                  <c:v>25.789302833913936</c:v>
                </c:pt>
                <c:pt idx="4304">
                  <c:v>25.793470625673805</c:v>
                </c:pt>
                <c:pt idx="4305">
                  <c:v>25.789302833913936</c:v>
                </c:pt>
                <c:pt idx="4306">
                  <c:v>25.805977893107112</c:v>
                </c:pt>
                <c:pt idx="4307">
                  <c:v>25.793470625673805</c:v>
                </c:pt>
                <c:pt idx="4308">
                  <c:v>25.789302833913936</c:v>
                </c:pt>
                <c:pt idx="4309">
                  <c:v>25.793470625673805</c:v>
                </c:pt>
                <c:pt idx="4310">
                  <c:v>25.793470625673805</c:v>
                </c:pt>
                <c:pt idx="4311">
                  <c:v>25.789302833913936</c:v>
                </c:pt>
                <c:pt idx="4312">
                  <c:v>25.780969195579146</c:v>
                </c:pt>
                <c:pt idx="4313">
                  <c:v>25.789302833913936</c:v>
                </c:pt>
                <c:pt idx="4314">
                  <c:v>25.789302833913936</c:v>
                </c:pt>
                <c:pt idx="4315">
                  <c:v>25.772638149833497</c:v>
                </c:pt>
                <c:pt idx="4316">
                  <c:v>25.772638149833497</c:v>
                </c:pt>
                <c:pt idx="4317">
                  <c:v>25.76014643971952</c:v>
                </c:pt>
                <c:pt idx="4318">
                  <c:v>25.768473598810132</c:v>
                </c:pt>
                <c:pt idx="4319">
                  <c:v>25.735180495404975</c:v>
                </c:pt>
                <c:pt idx="4320">
                  <c:v>25.731021768350104</c:v>
                </c:pt>
                <c:pt idx="4321">
                  <c:v>25.710237825591022</c:v>
                </c:pt>
                <c:pt idx="4322">
                  <c:v>25.68116741778303</c:v>
                </c:pt>
                <c:pt idx="4323">
                  <c:v>25.614839293574434</c:v>
                </c:pt>
                <c:pt idx="4324">
                  <c:v>25.590008665989416</c:v>
                </c:pt>
                <c:pt idx="4325">
                  <c:v>25.577602012179753</c:v>
                </c:pt>
                <c:pt idx="4326">
                  <c:v>25.548675577534851</c:v>
                </c:pt>
                <c:pt idx="4327">
                  <c:v>25.548675577534851</c:v>
                </c:pt>
                <c:pt idx="4328">
                  <c:v>25.519780495863529</c:v>
                </c:pt>
                <c:pt idx="4329">
                  <c:v>25.515655183530626</c:v>
                </c:pt>
                <c:pt idx="4330">
                  <c:v>25.532160266398932</c:v>
                </c:pt>
                <c:pt idx="4331">
                  <c:v>25.532160266398932</c:v>
                </c:pt>
                <c:pt idx="4332">
                  <c:v>25.523906447020963</c:v>
                </c:pt>
                <c:pt idx="4333">
                  <c:v>25.536288134914273</c:v>
                </c:pt>
                <c:pt idx="4334">
                  <c:v>25.536288134914273</c:v>
                </c:pt>
                <c:pt idx="4335">
                  <c:v>25.540416642843709</c:v>
                </c:pt>
                <c:pt idx="4336">
                  <c:v>25.561068778864239</c:v>
                </c:pt>
                <c:pt idx="4337">
                  <c:v>25.565201126375527</c:v>
                </c:pt>
                <c:pt idx="4338">
                  <c:v>25.565201126375527</c:v>
                </c:pt>
                <c:pt idx="4339">
                  <c:v>25.594145499727333</c:v>
                </c:pt>
                <c:pt idx="4340">
                  <c:v>25.614839293574434</c:v>
                </c:pt>
                <c:pt idx="4341">
                  <c:v>25.689470023430289</c:v>
                </c:pt>
                <c:pt idx="4342">
                  <c:v>25.735180495404975</c:v>
                </c:pt>
                <c:pt idx="4343">
                  <c:v>25.764309695488308</c:v>
                </c:pt>
                <c:pt idx="4344">
                  <c:v>25.772638149833497</c:v>
                </c:pt>
                <c:pt idx="4345">
                  <c:v>25.772638149833497</c:v>
                </c:pt>
                <c:pt idx="4346">
                  <c:v>25.780969195579146</c:v>
                </c:pt>
                <c:pt idx="4347">
                  <c:v>25.772638149833497</c:v>
                </c:pt>
                <c:pt idx="4348">
                  <c:v>25.772638149833497</c:v>
                </c:pt>
                <c:pt idx="4349">
                  <c:v>25.776803348706991</c:v>
                </c:pt>
                <c:pt idx="4350">
                  <c:v>25.76014643971952</c:v>
                </c:pt>
                <c:pt idx="4351">
                  <c:v>25.768473598810132</c:v>
                </c:pt>
                <c:pt idx="4352">
                  <c:v>25.76014643971952</c:v>
                </c:pt>
                <c:pt idx="4353">
                  <c:v>25.755983831355252</c:v>
                </c:pt>
                <c:pt idx="4354">
                  <c:v>25.743499889204642</c:v>
                </c:pt>
                <c:pt idx="4355">
                  <c:v>25.714393322301888</c:v>
                </c:pt>
                <c:pt idx="4356">
                  <c:v>25.68116741778303</c:v>
                </c:pt>
                <c:pt idx="4357">
                  <c:v>25.598282974945434</c:v>
                </c:pt>
                <c:pt idx="4358">
                  <c:v>25.585872473583947</c:v>
                </c:pt>
                <c:pt idx="4359">
                  <c:v>25.565201126375527</c:v>
                </c:pt>
                <c:pt idx="4360">
                  <c:v>25.556937071652072</c:v>
                </c:pt>
                <c:pt idx="4361">
                  <c:v>25.532160266398932</c:v>
                </c:pt>
                <c:pt idx="4362">
                  <c:v>25.540416642843709</c:v>
                </c:pt>
                <c:pt idx="4363">
                  <c:v>25.528033037150308</c:v>
                </c:pt>
                <c:pt idx="4364">
                  <c:v>25.536288134914273</c:v>
                </c:pt>
                <c:pt idx="4365">
                  <c:v>25.536288134914273</c:v>
                </c:pt>
                <c:pt idx="4366">
                  <c:v>25.540416642843709</c:v>
                </c:pt>
                <c:pt idx="4367">
                  <c:v>25.532160266398932</c:v>
                </c:pt>
                <c:pt idx="4368">
                  <c:v>25.556937071652072</c:v>
                </c:pt>
                <c:pt idx="4369">
                  <c:v>25.556937071652072</c:v>
                </c:pt>
                <c:pt idx="4370">
                  <c:v>25.552806004591432</c:v>
                </c:pt>
                <c:pt idx="4371">
                  <c:v>25.585872473583947</c:v>
                </c:pt>
                <c:pt idx="4372">
                  <c:v>25.606559850413106</c:v>
                </c:pt>
                <c:pt idx="4373">
                  <c:v>25.660422181337097</c:v>
                </c:pt>
                <c:pt idx="4374">
                  <c:v>25.706082974504071</c:v>
                </c:pt>
                <c:pt idx="4375">
                  <c:v>25.743499889204642</c:v>
                </c:pt>
                <c:pt idx="4376">
                  <c:v>25.747660556246288</c:v>
                </c:pt>
                <c:pt idx="4377">
                  <c:v>25.768473598810132</c:v>
                </c:pt>
                <c:pt idx="4378">
                  <c:v>25.764309695488308</c:v>
                </c:pt>
                <c:pt idx="4379">
                  <c:v>25.780969195579146</c:v>
                </c:pt>
                <c:pt idx="4380">
                  <c:v>25.785135690598594</c:v>
                </c:pt>
                <c:pt idx="4381">
                  <c:v>25.776803348706991</c:v>
                </c:pt>
                <c:pt idx="4382">
                  <c:v>25.755983831355252</c:v>
                </c:pt>
                <c:pt idx="4383">
                  <c:v>25.768473598810132</c:v>
                </c:pt>
                <c:pt idx="4384">
                  <c:v>25.768473598810132</c:v>
                </c:pt>
                <c:pt idx="4385">
                  <c:v>25.768473598810132</c:v>
                </c:pt>
                <c:pt idx="4386">
                  <c:v>25.747660556246288</c:v>
                </c:pt>
                <c:pt idx="4387">
                  <c:v>25.726863687660696</c:v>
                </c:pt>
                <c:pt idx="4388">
                  <c:v>25.735180495404975</c:v>
                </c:pt>
                <c:pt idx="4389">
                  <c:v>25.726863687660696</c:v>
                </c:pt>
                <c:pt idx="4390">
                  <c:v>25.677017081913235</c:v>
                </c:pt>
                <c:pt idx="4391">
                  <c:v>25.631405887707629</c:v>
                </c:pt>
                <c:pt idx="4392">
                  <c:v>25.594145499727333</c:v>
                </c:pt>
                <c:pt idx="4393">
                  <c:v>25.573467742885683</c:v>
                </c:pt>
                <c:pt idx="4394">
                  <c:v>25.561068778864239</c:v>
                </c:pt>
                <c:pt idx="4395">
                  <c:v>25.536288134914273</c:v>
                </c:pt>
                <c:pt idx="4396">
                  <c:v>25.536288134914273</c:v>
                </c:pt>
                <c:pt idx="4397">
                  <c:v>25.532160266398932</c:v>
                </c:pt>
                <c:pt idx="4398">
                  <c:v>25.536288134914273</c:v>
                </c:pt>
                <c:pt idx="4399">
                  <c:v>25.536288134914273</c:v>
                </c:pt>
                <c:pt idx="4400">
                  <c:v>25.540416642843709</c:v>
                </c:pt>
                <c:pt idx="4401">
                  <c:v>25.54454579033478</c:v>
                </c:pt>
                <c:pt idx="4402">
                  <c:v>25.548675577534851</c:v>
                </c:pt>
                <c:pt idx="4403">
                  <c:v>25.548675577534851</c:v>
                </c:pt>
                <c:pt idx="4404">
                  <c:v>25.561068778864239</c:v>
                </c:pt>
                <c:pt idx="4405">
                  <c:v>25.552806004591432</c:v>
                </c:pt>
                <c:pt idx="4406">
                  <c:v>25.569334114333486</c:v>
                </c:pt>
                <c:pt idx="4407">
                  <c:v>25.565201126375527</c:v>
                </c:pt>
                <c:pt idx="4408">
                  <c:v>25.577602012179753</c:v>
                </c:pt>
                <c:pt idx="4409">
                  <c:v>25.594145499727333</c:v>
                </c:pt>
                <c:pt idx="4410">
                  <c:v>25.639693041045163</c:v>
                </c:pt>
                <c:pt idx="4411">
                  <c:v>25.697775208608803</c:v>
                </c:pt>
                <c:pt idx="4412">
                  <c:v>25.747660556246288</c:v>
                </c:pt>
                <c:pt idx="4413">
                  <c:v>25.764309695488308</c:v>
                </c:pt>
                <c:pt idx="4414">
                  <c:v>25.76014643971952</c:v>
                </c:pt>
                <c:pt idx="4415">
                  <c:v>25.76014643971952</c:v>
                </c:pt>
                <c:pt idx="4416">
                  <c:v>25.776803348706991</c:v>
                </c:pt>
                <c:pt idx="4417">
                  <c:v>25.768473598810132</c:v>
                </c:pt>
                <c:pt idx="4418">
                  <c:v>25.776803348706991</c:v>
                </c:pt>
                <c:pt idx="4419">
                  <c:v>25.755983831355252</c:v>
                </c:pt>
                <c:pt idx="4420">
                  <c:v>25.768473598810132</c:v>
                </c:pt>
                <c:pt idx="4421">
                  <c:v>25.739339868973687</c:v>
                </c:pt>
                <c:pt idx="4422">
                  <c:v>25.743499889204642</c:v>
                </c:pt>
                <c:pt idx="4423">
                  <c:v>25.747660556246288</c:v>
                </c:pt>
                <c:pt idx="4424">
                  <c:v>25.735180495404975</c:v>
                </c:pt>
                <c:pt idx="4425">
                  <c:v>25.755983831355252</c:v>
                </c:pt>
                <c:pt idx="4426">
                  <c:v>25.726863687660696</c:v>
                </c:pt>
                <c:pt idx="4427">
                  <c:v>25.726863687660696</c:v>
                </c:pt>
                <c:pt idx="4428">
                  <c:v>25.72270625318842</c:v>
                </c:pt>
                <c:pt idx="4429">
                  <c:v>25.710237825591022</c:v>
                </c:pt>
                <c:pt idx="4430">
                  <c:v>25.710237825591022</c:v>
                </c:pt>
                <c:pt idx="4431">
                  <c:v>25.689470023430289</c:v>
                </c:pt>
                <c:pt idx="4432">
                  <c:v>25.631405887707629</c:v>
                </c:pt>
                <c:pt idx="4433">
                  <c:v>25.606559850413106</c:v>
                </c:pt>
                <c:pt idx="4434">
                  <c:v>25.581736922363291</c:v>
                </c:pt>
                <c:pt idx="4435">
                  <c:v>25.569334114333486</c:v>
                </c:pt>
                <c:pt idx="4436">
                  <c:v>25.573467742885683</c:v>
                </c:pt>
                <c:pt idx="4437">
                  <c:v>25.552806004591432</c:v>
                </c:pt>
                <c:pt idx="4438">
                  <c:v>25.556937071652072</c:v>
                </c:pt>
                <c:pt idx="4439">
                  <c:v>25.561068778864239</c:v>
                </c:pt>
                <c:pt idx="4440">
                  <c:v>25.54454579033478</c:v>
                </c:pt>
                <c:pt idx="4441">
                  <c:v>25.561068778864239</c:v>
                </c:pt>
                <c:pt idx="4442">
                  <c:v>25.556937071652072</c:v>
                </c:pt>
                <c:pt idx="4443">
                  <c:v>25.552806004591432</c:v>
                </c:pt>
                <c:pt idx="4444">
                  <c:v>25.54454579033478</c:v>
                </c:pt>
                <c:pt idx="4445">
                  <c:v>25.548675577534851</c:v>
                </c:pt>
                <c:pt idx="4446">
                  <c:v>25.556937071652072</c:v>
                </c:pt>
                <c:pt idx="4447">
                  <c:v>25.548675577534851</c:v>
                </c:pt>
                <c:pt idx="4448">
                  <c:v>25.573467742885683</c:v>
                </c:pt>
                <c:pt idx="4449">
                  <c:v>25.561068778864239</c:v>
                </c:pt>
                <c:pt idx="4450">
                  <c:v>25.561068778864239</c:v>
                </c:pt>
                <c:pt idx="4451">
                  <c:v>25.569334114333486</c:v>
                </c:pt>
                <c:pt idx="4452">
                  <c:v>25.565201126375527</c:v>
                </c:pt>
                <c:pt idx="4453">
                  <c:v>25.565201126375527</c:v>
                </c:pt>
                <c:pt idx="4454">
                  <c:v>25.573467742885683</c:v>
                </c:pt>
                <c:pt idx="4455">
                  <c:v>25.573467742885683</c:v>
                </c:pt>
                <c:pt idx="4456">
                  <c:v>25.602421091791456</c:v>
                </c:pt>
                <c:pt idx="4457">
                  <c:v>25.610699250958191</c:v>
                </c:pt>
                <c:pt idx="4458">
                  <c:v>25.647982766807573</c:v>
                </c:pt>
                <c:pt idx="4459">
                  <c:v>25.706082974504071</c:v>
                </c:pt>
                <c:pt idx="4460">
                  <c:v>25.735180495404975</c:v>
                </c:pt>
                <c:pt idx="4461">
                  <c:v>25.768473598810132</c:v>
                </c:pt>
                <c:pt idx="4462">
                  <c:v>25.747660556246288</c:v>
                </c:pt>
                <c:pt idx="4463">
                  <c:v>25.764309695488308</c:v>
                </c:pt>
                <c:pt idx="4464">
                  <c:v>25.755983831355252</c:v>
                </c:pt>
                <c:pt idx="4465">
                  <c:v>25.751821870246985</c:v>
                </c:pt>
                <c:pt idx="4466">
                  <c:v>25.768473598810132</c:v>
                </c:pt>
                <c:pt idx="4467">
                  <c:v>25.764309695488308</c:v>
                </c:pt>
                <c:pt idx="4468">
                  <c:v>25.764309695488308</c:v>
                </c:pt>
                <c:pt idx="4469">
                  <c:v>25.764309695488308</c:v>
                </c:pt>
                <c:pt idx="4470">
                  <c:v>25.764309695488308</c:v>
                </c:pt>
                <c:pt idx="4471">
                  <c:v>25.743499889204642</c:v>
                </c:pt>
                <c:pt idx="4472">
                  <c:v>25.764309695488308</c:v>
                </c:pt>
                <c:pt idx="4473">
                  <c:v>25.751821870246985</c:v>
                </c:pt>
                <c:pt idx="4474">
                  <c:v>25.739339868973687</c:v>
                </c:pt>
                <c:pt idx="4475">
                  <c:v>25.731021768350104</c:v>
                </c:pt>
                <c:pt idx="4476">
                  <c:v>25.735180495404975</c:v>
                </c:pt>
                <c:pt idx="4477">
                  <c:v>25.726863687660696</c:v>
                </c:pt>
                <c:pt idx="4478">
                  <c:v>25.731021768350104</c:v>
                </c:pt>
                <c:pt idx="4479">
                  <c:v>25.718549464784928</c:v>
                </c:pt>
                <c:pt idx="4480">
                  <c:v>25.714393322301888</c:v>
                </c:pt>
                <c:pt idx="4481">
                  <c:v>25.697775208608803</c:v>
                </c:pt>
                <c:pt idx="4482">
                  <c:v>25.714393322301888</c:v>
                </c:pt>
                <c:pt idx="4483">
                  <c:v>25.710237825591022</c:v>
                </c:pt>
                <c:pt idx="4484">
                  <c:v>25.701928768892728</c:v>
                </c:pt>
                <c:pt idx="4485">
                  <c:v>25.701928768892728</c:v>
                </c:pt>
                <c:pt idx="4486">
                  <c:v>25.718549464784928</c:v>
                </c:pt>
                <c:pt idx="4487">
                  <c:v>25.714393322301888</c:v>
                </c:pt>
                <c:pt idx="4488">
                  <c:v>25.710237825591022</c:v>
                </c:pt>
                <c:pt idx="4489">
                  <c:v>25.710237825591022</c:v>
                </c:pt>
                <c:pt idx="4490">
                  <c:v>25.714393322301888</c:v>
                </c:pt>
                <c:pt idx="4491">
                  <c:v>25.697775208608803</c:v>
                </c:pt>
                <c:pt idx="4492">
                  <c:v>25.72270625318842</c:v>
                </c:pt>
                <c:pt idx="4493">
                  <c:v>25.697775208608803</c:v>
                </c:pt>
                <c:pt idx="4494">
                  <c:v>25.685318398239332</c:v>
                </c:pt>
                <c:pt idx="4495">
                  <c:v>25.6687183433407</c:v>
                </c:pt>
                <c:pt idx="4496">
                  <c:v>25.635549142897233</c:v>
                </c:pt>
                <c:pt idx="4497">
                  <c:v>25.614839293574434</c:v>
                </c:pt>
                <c:pt idx="4498">
                  <c:v>25.598282974945434</c:v>
                </c:pt>
                <c:pt idx="4499">
                  <c:v>25.577602012179753</c:v>
                </c:pt>
                <c:pt idx="4500">
                  <c:v>25.569334114333486</c:v>
                </c:pt>
                <c:pt idx="4501">
                  <c:v>25.556937071652072</c:v>
                </c:pt>
                <c:pt idx="4502">
                  <c:v>25.556937071652072</c:v>
                </c:pt>
                <c:pt idx="4503">
                  <c:v>25.54454579033478</c:v>
                </c:pt>
                <c:pt idx="4504">
                  <c:v>25.556937071652072</c:v>
                </c:pt>
                <c:pt idx="4505">
                  <c:v>25.556937071652072</c:v>
                </c:pt>
                <c:pt idx="4506">
                  <c:v>25.54454579033478</c:v>
                </c:pt>
                <c:pt idx="4507">
                  <c:v>25.552806004591432</c:v>
                </c:pt>
                <c:pt idx="4508">
                  <c:v>25.552806004591432</c:v>
                </c:pt>
                <c:pt idx="4509">
                  <c:v>25.565201126375527</c:v>
                </c:pt>
                <c:pt idx="4510">
                  <c:v>25.556937071652072</c:v>
                </c:pt>
                <c:pt idx="4511">
                  <c:v>25.556937071652072</c:v>
                </c:pt>
                <c:pt idx="4512">
                  <c:v>25.569334114333486</c:v>
                </c:pt>
                <c:pt idx="4513">
                  <c:v>25.561068778864239</c:v>
                </c:pt>
                <c:pt idx="4514">
                  <c:v>25.565201126375527</c:v>
                </c:pt>
                <c:pt idx="4515">
                  <c:v>25.561068778864239</c:v>
                </c:pt>
                <c:pt idx="4516">
                  <c:v>25.577602012179753</c:v>
                </c:pt>
                <c:pt idx="4517">
                  <c:v>25.561068778864239</c:v>
                </c:pt>
                <c:pt idx="4518">
                  <c:v>25.573467742885683</c:v>
                </c:pt>
                <c:pt idx="4519">
                  <c:v>25.573467742885683</c:v>
                </c:pt>
                <c:pt idx="4520">
                  <c:v>25.573467742885683</c:v>
                </c:pt>
                <c:pt idx="4521">
                  <c:v>25.581736922363291</c:v>
                </c:pt>
                <c:pt idx="4522">
                  <c:v>25.577602012179753</c:v>
                </c:pt>
                <c:pt idx="4523">
                  <c:v>25.569334114333486</c:v>
                </c:pt>
                <c:pt idx="4524">
                  <c:v>25.569334114333486</c:v>
                </c:pt>
                <c:pt idx="4525">
                  <c:v>25.565201126375527</c:v>
                </c:pt>
                <c:pt idx="4526">
                  <c:v>25.581736922363291</c:v>
                </c:pt>
                <c:pt idx="4527">
                  <c:v>25.581736922363291</c:v>
                </c:pt>
                <c:pt idx="4528">
                  <c:v>25.585872473583947</c:v>
                </c:pt>
                <c:pt idx="4529">
                  <c:v>25.598282974945434</c:v>
                </c:pt>
                <c:pt idx="4530">
                  <c:v>25.631405887707629</c:v>
                </c:pt>
                <c:pt idx="4531">
                  <c:v>25.677017081913235</c:v>
                </c:pt>
                <c:pt idx="4532">
                  <c:v>25.706082974504071</c:v>
                </c:pt>
                <c:pt idx="4533">
                  <c:v>25.72270625318842</c:v>
                </c:pt>
                <c:pt idx="4534">
                  <c:v>25.731021768350104</c:v>
                </c:pt>
                <c:pt idx="4535">
                  <c:v>25.743499889204642</c:v>
                </c:pt>
                <c:pt idx="4536">
                  <c:v>25.739339868973687</c:v>
                </c:pt>
                <c:pt idx="4537">
                  <c:v>25.743499889204642</c:v>
                </c:pt>
                <c:pt idx="4538">
                  <c:v>25.735180495404975</c:v>
                </c:pt>
                <c:pt idx="4539">
                  <c:v>25.743499889204642</c:v>
                </c:pt>
                <c:pt idx="4540">
                  <c:v>25.739339868973687</c:v>
                </c:pt>
                <c:pt idx="4541">
                  <c:v>25.751821870246985</c:v>
                </c:pt>
                <c:pt idx="4542">
                  <c:v>25.735180495404975</c:v>
                </c:pt>
                <c:pt idx="4543">
                  <c:v>25.747660556246288</c:v>
                </c:pt>
                <c:pt idx="4544">
                  <c:v>25.751821870246985</c:v>
                </c:pt>
                <c:pt idx="4545">
                  <c:v>25.726863687660696</c:v>
                </c:pt>
                <c:pt idx="4546">
                  <c:v>25.739339868973687</c:v>
                </c:pt>
                <c:pt idx="4547">
                  <c:v>25.718549464784928</c:v>
                </c:pt>
                <c:pt idx="4548">
                  <c:v>25.718549464784928</c:v>
                </c:pt>
                <c:pt idx="4549">
                  <c:v>25.718549464784928</c:v>
                </c:pt>
                <c:pt idx="4550">
                  <c:v>25.689470023430289</c:v>
                </c:pt>
                <c:pt idx="4551">
                  <c:v>25.65627506617848</c:v>
                </c:pt>
                <c:pt idx="4552">
                  <c:v>25.614839293574434</c:v>
                </c:pt>
                <c:pt idx="4553">
                  <c:v>25.602421091791456</c:v>
                </c:pt>
                <c:pt idx="4554">
                  <c:v>25.585872473583947</c:v>
                </c:pt>
                <c:pt idx="4555">
                  <c:v>25.573467742885683</c:v>
                </c:pt>
                <c:pt idx="4556">
                  <c:v>25.565201126375527</c:v>
                </c:pt>
                <c:pt idx="4557">
                  <c:v>25.561068778864239</c:v>
                </c:pt>
                <c:pt idx="4558">
                  <c:v>25.569334114333486</c:v>
                </c:pt>
                <c:pt idx="4559">
                  <c:v>25.573467742885683</c:v>
                </c:pt>
                <c:pt idx="4560">
                  <c:v>25.569334114333486</c:v>
                </c:pt>
                <c:pt idx="4561">
                  <c:v>25.561068778864239</c:v>
                </c:pt>
                <c:pt idx="4562">
                  <c:v>25.577602012179753</c:v>
                </c:pt>
                <c:pt idx="4563">
                  <c:v>25.573467742885683</c:v>
                </c:pt>
                <c:pt idx="4564">
                  <c:v>25.569334114333486</c:v>
                </c:pt>
                <c:pt idx="4565">
                  <c:v>25.565201126375527</c:v>
                </c:pt>
                <c:pt idx="4566">
                  <c:v>25.569334114333486</c:v>
                </c:pt>
                <c:pt idx="4567">
                  <c:v>25.581736922363291</c:v>
                </c:pt>
                <c:pt idx="4568">
                  <c:v>25.590008665989416</c:v>
                </c:pt>
                <c:pt idx="4569">
                  <c:v>25.581736922363291</c:v>
                </c:pt>
                <c:pt idx="4570">
                  <c:v>25.581736922363291</c:v>
                </c:pt>
                <c:pt idx="4571">
                  <c:v>25.594145499727333</c:v>
                </c:pt>
                <c:pt idx="4572">
                  <c:v>25.614839293574434</c:v>
                </c:pt>
                <c:pt idx="4573">
                  <c:v>25.65627506617848</c:v>
                </c:pt>
                <c:pt idx="4574">
                  <c:v>25.693622293504049</c:v>
                </c:pt>
                <c:pt idx="4575">
                  <c:v>25.714393322301888</c:v>
                </c:pt>
                <c:pt idx="4576">
                  <c:v>25.735180495404975</c:v>
                </c:pt>
                <c:pt idx="4577">
                  <c:v>25.735180495404975</c:v>
                </c:pt>
                <c:pt idx="4578">
                  <c:v>25.731021768350104</c:v>
                </c:pt>
                <c:pt idx="4579">
                  <c:v>25.731021768350104</c:v>
                </c:pt>
                <c:pt idx="4580">
                  <c:v>25.747660556246288</c:v>
                </c:pt>
                <c:pt idx="4581">
                  <c:v>25.731021768350104</c:v>
                </c:pt>
                <c:pt idx="4582">
                  <c:v>25.743499889204642</c:v>
                </c:pt>
                <c:pt idx="4583">
                  <c:v>25.76014643971952</c:v>
                </c:pt>
                <c:pt idx="4584">
                  <c:v>25.739339868973687</c:v>
                </c:pt>
                <c:pt idx="4585">
                  <c:v>25.739339868973687</c:v>
                </c:pt>
                <c:pt idx="4586">
                  <c:v>25.739339868973687</c:v>
                </c:pt>
                <c:pt idx="4587">
                  <c:v>25.739339868973687</c:v>
                </c:pt>
                <c:pt idx="4588">
                  <c:v>25.739339868973687</c:v>
                </c:pt>
                <c:pt idx="4589">
                  <c:v>25.739339868973687</c:v>
                </c:pt>
                <c:pt idx="4590">
                  <c:v>25.726863687660696</c:v>
                </c:pt>
                <c:pt idx="4591">
                  <c:v>25.714393322301888</c:v>
                </c:pt>
                <c:pt idx="4592">
                  <c:v>25.714393322301888</c:v>
                </c:pt>
                <c:pt idx="4593">
                  <c:v>25.714393322301888</c:v>
                </c:pt>
                <c:pt idx="4594">
                  <c:v>25.689470023430289</c:v>
                </c:pt>
                <c:pt idx="4595">
                  <c:v>25.660422181337097</c:v>
                </c:pt>
                <c:pt idx="4596">
                  <c:v>25.627263275328417</c:v>
                </c:pt>
                <c:pt idx="4597">
                  <c:v>25.602421091791456</c:v>
                </c:pt>
                <c:pt idx="4598">
                  <c:v>25.594145499727333</c:v>
                </c:pt>
                <c:pt idx="4599">
                  <c:v>25.581736922363291</c:v>
                </c:pt>
                <c:pt idx="4600">
                  <c:v>25.556937071652072</c:v>
                </c:pt>
                <c:pt idx="4601">
                  <c:v>25.556937071652072</c:v>
                </c:pt>
                <c:pt idx="4602">
                  <c:v>25.556937071652072</c:v>
                </c:pt>
                <c:pt idx="4603">
                  <c:v>25.569334114333486</c:v>
                </c:pt>
                <c:pt idx="4604">
                  <c:v>25.569334114333486</c:v>
                </c:pt>
                <c:pt idx="4605">
                  <c:v>25.548675577534851</c:v>
                </c:pt>
                <c:pt idx="4606">
                  <c:v>25.565201126375527</c:v>
                </c:pt>
                <c:pt idx="4607">
                  <c:v>25.577602012179753</c:v>
                </c:pt>
                <c:pt idx="4608">
                  <c:v>25.573467742885683</c:v>
                </c:pt>
                <c:pt idx="4609">
                  <c:v>25.569334114333486</c:v>
                </c:pt>
                <c:pt idx="4610">
                  <c:v>25.569334114333486</c:v>
                </c:pt>
                <c:pt idx="4611">
                  <c:v>25.561068778864239</c:v>
                </c:pt>
                <c:pt idx="4612">
                  <c:v>25.569334114333486</c:v>
                </c:pt>
                <c:pt idx="4613">
                  <c:v>25.569334114333486</c:v>
                </c:pt>
                <c:pt idx="4614">
                  <c:v>25.585872473583947</c:v>
                </c:pt>
                <c:pt idx="4615">
                  <c:v>25.590008665989416</c:v>
                </c:pt>
                <c:pt idx="4616">
                  <c:v>25.573467742885683</c:v>
                </c:pt>
                <c:pt idx="4617">
                  <c:v>25.569334114333486</c:v>
                </c:pt>
                <c:pt idx="4618">
                  <c:v>25.581736922363291</c:v>
                </c:pt>
                <c:pt idx="4619">
                  <c:v>25.602421091791456</c:v>
                </c:pt>
                <c:pt idx="4620">
                  <c:v>25.590008665989416</c:v>
                </c:pt>
                <c:pt idx="4621">
                  <c:v>25.594145499727333</c:v>
                </c:pt>
                <c:pt idx="4622">
                  <c:v>25.594145499727333</c:v>
                </c:pt>
                <c:pt idx="4623">
                  <c:v>25.65627506617848</c:v>
                </c:pt>
                <c:pt idx="4624">
                  <c:v>25.6687183433407</c:v>
                </c:pt>
                <c:pt idx="4625">
                  <c:v>25.689470023430289</c:v>
                </c:pt>
                <c:pt idx="4626">
                  <c:v>25.714393322301888</c:v>
                </c:pt>
                <c:pt idx="4627">
                  <c:v>25.726863687660696</c:v>
                </c:pt>
                <c:pt idx="4628">
                  <c:v>25.735180495404975</c:v>
                </c:pt>
                <c:pt idx="4629">
                  <c:v>25.735180495404975</c:v>
                </c:pt>
                <c:pt idx="4630">
                  <c:v>25.735180495404975</c:v>
                </c:pt>
                <c:pt idx="4631">
                  <c:v>25.739339868973687</c:v>
                </c:pt>
                <c:pt idx="4632">
                  <c:v>25.739339868973687</c:v>
                </c:pt>
                <c:pt idx="4633">
                  <c:v>25.739339868973687</c:v>
                </c:pt>
                <c:pt idx="4634">
                  <c:v>25.735180495404975</c:v>
                </c:pt>
                <c:pt idx="4635">
                  <c:v>25.751821870246985</c:v>
                </c:pt>
                <c:pt idx="4636">
                  <c:v>25.743499889204642</c:v>
                </c:pt>
                <c:pt idx="4637">
                  <c:v>25.747660556246288</c:v>
                </c:pt>
                <c:pt idx="4638">
                  <c:v>25.739339868973687</c:v>
                </c:pt>
                <c:pt idx="4639">
                  <c:v>25.726863687660696</c:v>
                </c:pt>
                <c:pt idx="4640">
                  <c:v>25.731021768350104</c:v>
                </c:pt>
                <c:pt idx="4641">
                  <c:v>25.726863687660696</c:v>
                </c:pt>
                <c:pt idx="4642">
                  <c:v>25.747660556246288</c:v>
                </c:pt>
                <c:pt idx="4643">
                  <c:v>25.72270625318842</c:v>
                </c:pt>
                <c:pt idx="4644">
                  <c:v>25.726863687660696</c:v>
                </c:pt>
                <c:pt idx="4645">
                  <c:v>25.718549464784928</c:v>
                </c:pt>
                <c:pt idx="4646">
                  <c:v>25.718549464784928</c:v>
                </c:pt>
                <c:pt idx="4647">
                  <c:v>25.718549464784928</c:v>
                </c:pt>
                <c:pt idx="4648">
                  <c:v>25.710237825591022</c:v>
                </c:pt>
                <c:pt idx="4649">
                  <c:v>25.685318398239332</c:v>
                </c:pt>
                <c:pt idx="4650">
                  <c:v>25.689470023430289</c:v>
                </c:pt>
                <c:pt idx="4651">
                  <c:v>25.6687183433407</c:v>
                </c:pt>
                <c:pt idx="4652">
                  <c:v>25.635549142897233</c:v>
                </c:pt>
                <c:pt idx="4653">
                  <c:v>25.606559850413106</c:v>
                </c:pt>
                <c:pt idx="4654">
                  <c:v>25.598282974945434</c:v>
                </c:pt>
                <c:pt idx="4655">
                  <c:v>25.573467742885683</c:v>
                </c:pt>
                <c:pt idx="4656">
                  <c:v>25.577602012179753</c:v>
                </c:pt>
                <c:pt idx="4657">
                  <c:v>25.565201126375527</c:v>
                </c:pt>
                <c:pt idx="4658">
                  <c:v>25.573467742885683</c:v>
                </c:pt>
                <c:pt idx="4659">
                  <c:v>25.565201126375527</c:v>
                </c:pt>
                <c:pt idx="4660">
                  <c:v>25.573467742885683</c:v>
                </c:pt>
                <c:pt idx="4661">
                  <c:v>25.548675577534851</c:v>
                </c:pt>
                <c:pt idx="4662">
                  <c:v>25.565201126375527</c:v>
                </c:pt>
                <c:pt idx="4663">
                  <c:v>25.569334114333486</c:v>
                </c:pt>
                <c:pt idx="4664">
                  <c:v>25.561068778864239</c:v>
                </c:pt>
                <c:pt idx="4665">
                  <c:v>25.556937071652072</c:v>
                </c:pt>
                <c:pt idx="4666">
                  <c:v>25.573467742885683</c:v>
                </c:pt>
                <c:pt idx="4667">
                  <c:v>25.561068778864239</c:v>
                </c:pt>
                <c:pt idx="4668">
                  <c:v>25.561068778864239</c:v>
                </c:pt>
                <c:pt idx="4669">
                  <c:v>25.573467742885683</c:v>
                </c:pt>
                <c:pt idx="4670">
                  <c:v>25.565201126375527</c:v>
                </c:pt>
                <c:pt idx="4671">
                  <c:v>25.565201126375527</c:v>
                </c:pt>
                <c:pt idx="4672">
                  <c:v>25.561068778864239</c:v>
                </c:pt>
                <c:pt idx="4673">
                  <c:v>25.561068778864239</c:v>
                </c:pt>
                <c:pt idx="4674">
                  <c:v>25.577602012179753</c:v>
                </c:pt>
                <c:pt idx="4675">
                  <c:v>25.581736922363291</c:v>
                </c:pt>
                <c:pt idx="4676">
                  <c:v>25.561068778864239</c:v>
                </c:pt>
                <c:pt idx="4677">
                  <c:v>25.577602012179753</c:v>
                </c:pt>
                <c:pt idx="4678">
                  <c:v>25.577602012179753</c:v>
                </c:pt>
                <c:pt idx="4679">
                  <c:v>25.569334114333486</c:v>
                </c:pt>
                <c:pt idx="4680">
                  <c:v>25.590008665989416</c:v>
                </c:pt>
                <c:pt idx="4681">
                  <c:v>25.598282974945434</c:v>
                </c:pt>
                <c:pt idx="4682">
                  <c:v>25.590008665989416</c:v>
                </c:pt>
                <c:pt idx="4683">
                  <c:v>25.623121305611718</c:v>
                </c:pt>
                <c:pt idx="4684">
                  <c:v>25.652128594717979</c:v>
                </c:pt>
                <c:pt idx="4685">
                  <c:v>25.685318398239332</c:v>
                </c:pt>
                <c:pt idx="4686">
                  <c:v>25.693622293504049</c:v>
                </c:pt>
                <c:pt idx="4687">
                  <c:v>25.718549464784928</c:v>
                </c:pt>
                <c:pt idx="4688">
                  <c:v>25.739339868973687</c:v>
                </c:pt>
                <c:pt idx="4689">
                  <c:v>25.739339868973687</c:v>
                </c:pt>
                <c:pt idx="4690">
                  <c:v>25.726863687660696</c:v>
                </c:pt>
                <c:pt idx="4691">
                  <c:v>25.755983831355252</c:v>
                </c:pt>
                <c:pt idx="4692">
                  <c:v>25.72270625318842</c:v>
                </c:pt>
                <c:pt idx="4693">
                  <c:v>25.735180495404975</c:v>
                </c:pt>
                <c:pt idx="4694">
                  <c:v>25.72270625318842</c:v>
                </c:pt>
                <c:pt idx="4695">
                  <c:v>25.731021768350104</c:v>
                </c:pt>
                <c:pt idx="4696">
                  <c:v>25.726863687660696</c:v>
                </c:pt>
                <c:pt idx="4697">
                  <c:v>25.743499889204642</c:v>
                </c:pt>
                <c:pt idx="4698">
                  <c:v>25.726863687660696</c:v>
                </c:pt>
                <c:pt idx="4699">
                  <c:v>25.726863687660696</c:v>
                </c:pt>
                <c:pt idx="4700">
                  <c:v>25.714393322301888</c:v>
                </c:pt>
                <c:pt idx="4701">
                  <c:v>25.72270625318842</c:v>
                </c:pt>
                <c:pt idx="4702">
                  <c:v>25.714393322301888</c:v>
                </c:pt>
                <c:pt idx="4703">
                  <c:v>25.710237825591022</c:v>
                </c:pt>
                <c:pt idx="4704">
                  <c:v>25.714393322301888</c:v>
                </c:pt>
                <c:pt idx="4705">
                  <c:v>25.714393322301888</c:v>
                </c:pt>
                <c:pt idx="4706">
                  <c:v>25.685318398239332</c:v>
                </c:pt>
                <c:pt idx="4707">
                  <c:v>25.652128594717979</c:v>
                </c:pt>
                <c:pt idx="4708">
                  <c:v>25.627263275328417</c:v>
                </c:pt>
                <c:pt idx="4709">
                  <c:v>25.614839293574434</c:v>
                </c:pt>
                <c:pt idx="4710">
                  <c:v>25.602421091791456</c:v>
                </c:pt>
                <c:pt idx="4711">
                  <c:v>25.581736922363291</c:v>
                </c:pt>
                <c:pt idx="4712">
                  <c:v>25.590008665989416</c:v>
                </c:pt>
                <c:pt idx="4713">
                  <c:v>25.565201126375527</c:v>
                </c:pt>
                <c:pt idx="4714">
                  <c:v>25.585872473583947</c:v>
                </c:pt>
                <c:pt idx="4715">
                  <c:v>25.565201126375527</c:v>
                </c:pt>
                <c:pt idx="4716">
                  <c:v>25.569334114333486</c:v>
                </c:pt>
                <c:pt idx="4717">
                  <c:v>25.565201126375527</c:v>
                </c:pt>
                <c:pt idx="4718">
                  <c:v>25.569334114333486</c:v>
                </c:pt>
                <c:pt idx="4719">
                  <c:v>25.565201126375527</c:v>
                </c:pt>
                <c:pt idx="4720">
                  <c:v>25.585872473583947</c:v>
                </c:pt>
                <c:pt idx="4721">
                  <c:v>25.581736922363291</c:v>
                </c:pt>
                <c:pt idx="4722">
                  <c:v>25.577602012179753</c:v>
                </c:pt>
                <c:pt idx="4723">
                  <c:v>25.585872473583947</c:v>
                </c:pt>
                <c:pt idx="4724">
                  <c:v>25.594145499727333</c:v>
                </c:pt>
                <c:pt idx="4725">
                  <c:v>25.602421091791456</c:v>
                </c:pt>
                <c:pt idx="4726">
                  <c:v>25.639693041045163</c:v>
                </c:pt>
                <c:pt idx="4727">
                  <c:v>25.685318398239332</c:v>
                </c:pt>
                <c:pt idx="4728">
                  <c:v>25.701928768892728</c:v>
                </c:pt>
                <c:pt idx="4729">
                  <c:v>25.726863687660696</c:v>
                </c:pt>
                <c:pt idx="4730">
                  <c:v>25.731021768350104</c:v>
                </c:pt>
                <c:pt idx="4731">
                  <c:v>25.743499889204642</c:v>
                </c:pt>
                <c:pt idx="4732">
                  <c:v>25.743499889204642</c:v>
                </c:pt>
                <c:pt idx="4733">
                  <c:v>25.739339868973687</c:v>
                </c:pt>
                <c:pt idx="4734">
                  <c:v>25.739339868973687</c:v>
                </c:pt>
                <c:pt idx="4735">
                  <c:v>25.743499889204642</c:v>
                </c:pt>
                <c:pt idx="4736">
                  <c:v>25.743499889204642</c:v>
                </c:pt>
                <c:pt idx="4737">
                  <c:v>25.743499889204642</c:v>
                </c:pt>
                <c:pt idx="4738">
                  <c:v>25.743499889204642</c:v>
                </c:pt>
                <c:pt idx="4739">
                  <c:v>25.714393322301888</c:v>
                </c:pt>
                <c:pt idx="4740">
                  <c:v>25.706082974504071</c:v>
                </c:pt>
                <c:pt idx="4741">
                  <c:v>25.718549464784928</c:v>
                </c:pt>
                <c:pt idx="4742">
                  <c:v>25.714393322301888</c:v>
                </c:pt>
                <c:pt idx="4743">
                  <c:v>25.693622293504049</c:v>
                </c:pt>
                <c:pt idx="4744">
                  <c:v>25.65627506617848</c:v>
                </c:pt>
                <c:pt idx="4745">
                  <c:v>25.627263275328417</c:v>
                </c:pt>
                <c:pt idx="4746">
                  <c:v>25.610699250958191</c:v>
                </c:pt>
                <c:pt idx="4747">
                  <c:v>25.598282974945434</c:v>
                </c:pt>
                <c:pt idx="4748">
                  <c:v>25.598282974945434</c:v>
                </c:pt>
                <c:pt idx="4749">
                  <c:v>25.561068778864239</c:v>
                </c:pt>
                <c:pt idx="4750">
                  <c:v>25.561068778864239</c:v>
                </c:pt>
                <c:pt idx="4751">
                  <c:v>25.581736922363291</c:v>
                </c:pt>
                <c:pt idx="4752">
                  <c:v>25.569334114333486</c:v>
                </c:pt>
                <c:pt idx="4753">
                  <c:v>25.573467742885683</c:v>
                </c:pt>
                <c:pt idx="4754">
                  <c:v>25.577602012179753</c:v>
                </c:pt>
                <c:pt idx="4755">
                  <c:v>25.581736922363291</c:v>
                </c:pt>
                <c:pt idx="4756">
                  <c:v>25.585872473583947</c:v>
                </c:pt>
                <c:pt idx="4757">
                  <c:v>25.585872473583947</c:v>
                </c:pt>
                <c:pt idx="4758">
                  <c:v>25.581736922363291</c:v>
                </c:pt>
                <c:pt idx="4759">
                  <c:v>25.581736922363291</c:v>
                </c:pt>
                <c:pt idx="4760">
                  <c:v>25.585872473583947</c:v>
                </c:pt>
                <c:pt idx="4761">
                  <c:v>25.594145499727333</c:v>
                </c:pt>
                <c:pt idx="4762">
                  <c:v>25.585872473583947</c:v>
                </c:pt>
                <c:pt idx="4763">
                  <c:v>25.590008665989416</c:v>
                </c:pt>
                <c:pt idx="4764">
                  <c:v>25.606559850413106</c:v>
                </c:pt>
                <c:pt idx="4765">
                  <c:v>25.635549142897233</c:v>
                </c:pt>
                <c:pt idx="4766">
                  <c:v>25.68116741778303</c:v>
                </c:pt>
                <c:pt idx="4767">
                  <c:v>25.697775208608803</c:v>
                </c:pt>
                <c:pt idx="4768">
                  <c:v>25.726863687660696</c:v>
                </c:pt>
                <c:pt idx="4769">
                  <c:v>25.72270625318842</c:v>
                </c:pt>
                <c:pt idx="4770">
                  <c:v>25.726863687660696</c:v>
                </c:pt>
                <c:pt idx="4771">
                  <c:v>25.731021768350104</c:v>
                </c:pt>
                <c:pt idx="4772">
                  <c:v>25.731021768350104</c:v>
                </c:pt>
                <c:pt idx="4773">
                  <c:v>25.739339868973687</c:v>
                </c:pt>
                <c:pt idx="4774">
                  <c:v>25.735180495404975</c:v>
                </c:pt>
                <c:pt idx="4775">
                  <c:v>25.747660556246288</c:v>
                </c:pt>
                <c:pt idx="4776">
                  <c:v>25.72270625318842</c:v>
                </c:pt>
                <c:pt idx="4777">
                  <c:v>25.72270625318842</c:v>
                </c:pt>
                <c:pt idx="4778">
                  <c:v>25.718549464784928</c:v>
                </c:pt>
                <c:pt idx="4779">
                  <c:v>25.731021768350104</c:v>
                </c:pt>
                <c:pt idx="4780">
                  <c:v>25.714393322301888</c:v>
                </c:pt>
                <c:pt idx="4781">
                  <c:v>25.735180495404975</c:v>
                </c:pt>
                <c:pt idx="4782">
                  <c:v>25.726863687660696</c:v>
                </c:pt>
                <c:pt idx="4783">
                  <c:v>25.731021768350104</c:v>
                </c:pt>
                <c:pt idx="4784">
                  <c:v>25.726863687660696</c:v>
                </c:pt>
                <c:pt idx="4785">
                  <c:v>25.718549464784928</c:v>
                </c:pt>
                <c:pt idx="4786">
                  <c:v>25.726863687660696</c:v>
                </c:pt>
                <c:pt idx="4787">
                  <c:v>25.710237825591022</c:v>
                </c:pt>
                <c:pt idx="4788">
                  <c:v>25.706082974504071</c:v>
                </c:pt>
                <c:pt idx="4789">
                  <c:v>25.697775208608803</c:v>
                </c:pt>
                <c:pt idx="4790">
                  <c:v>25.689470023430289</c:v>
                </c:pt>
                <c:pt idx="4791">
                  <c:v>25.652128594717979</c:v>
                </c:pt>
                <c:pt idx="4792">
                  <c:v>25.618979978409669</c:v>
                </c:pt>
                <c:pt idx="4793">
                  <c:v>25.602421091791456</c:v>
                </c:pt>
                <c:pt idx="4794">
                  <c:v>25.581736922363291</c:v>
                </c:pt>
                <c:pt idx="4795">
                  <c:v>25.569334114333486</c:v>
                </c:pt>
                <c:pt idx="4796">
                  <c:v>25.573467742885683</c:v>
                </c:pt>
                <c:pt idx="4797">
                  <c:v>25.556937071652072</c:v>
                </c:pt>
                <c:pt idx="4798">
                  <c:v>25.569334114333486</c:v>
                </c:pt>
                <c:pt idx="4799">
                  <c:v>25.569334114333486</c:v>
                </c:pt>
                <c:pt idx="4800">
                  <c:v>25.561068778864239</c:v>
                </c:pt>
                <c:pt idx="4801">
                  <c:v>25.536288134914273</c:v>
                </c:pt>
                <c:pt idx="4802">
                  <c:v>25.561068778864239</c:v>
                </c:pt>
                <c:pt idx="4803">
                  <c:v>25.565201126375527</c:v>
                </c:pt>
                <c:pt idx="4804">
                  <c:v>25.569334114333486</c:v>
                </c:pt>
                <c:pt idx="4805">
                  <c:v>25.569334114333486</c:v>
                </c:pt>
                <c:pt idx="4806">
                  <c:v>25.569334114333486</c:v>
                </c:pt>
                <c:pt idx="4807">
                  <c:v>25.573467742885683</c:v>
                </c:pt>
                <c:pt idx="4808">
                  <c:v>25.581736922363291</c:v>
                </c:pt>
                <c:pt idx="4809">
                  <c:v>25.577602012179753</c:v>
                </c:pt>
                <c:pt idx="4810">
                  <c:v>25.585872473583947</c:v>
                </c:pt>
                <c:pt idx="4811">
                  <c:v>25.585872473583947</c:v>
                </c:pt>
                <c:pt idx="4812">
                  <c:v>25.581736922363291</c:v>
                </c:pt>
                <c:pt idx="4813">
                  <c:v>25.585872473583947</c:v>
                </c:pt>
                <c:pt idx="4814">
                  <c:v>25.585872473583947</c:v>
                </c:pt>
                <c:pt idx="4815">
                  <c:v>25.590008665989416</c:v>
                </c:pt>
                <c:pt idx="4816">
                  <c:v>25.585872473583947</c:v>
                </c:pt>
                <c:pt idx="4817">
                  <c:v>25.573467742885683</c:v>
                </c:pt>
                <c:pt idx="4818">
                  <c:v>25.585872473583947</c:v>
                </c:pt>
                <c:pt idx="4819">
                  <c:v>25.602421091791456</c:v>
                </c:pt>
                <c:pt idx="4820">
                  <c:v>25.627263275328417</c:v>
                </c:pt>
                <c:pt idx="4821">
                  <c:v>25.677017081913235</c:v>
                </c:pt>
                <c:pt idx="4822">
                  <c:v>25.701928768892728</c:v>
                </c:pt>
                <c:pt idx="4823">
                  <c:v>25.735180495404975</c:v>
                </c:pt>
                <c:pt idx="4824">
                  <c:v>25.731021768350104</c:v>
                </c:pt>
                <c:pt idx="4825">
                  <c:v>25.731021768350104</c:v>
                </c:pt>
                <c:pt idx="4826">
                  <c:v>25.726863687660696</c:v>
                </c:pt>
                <c:pt idx="4827">
                  <c:v>25.735180495404975</c:v>
                </c:pt>
                <c:pt idx="4828">
                  <c:v>25.739339868973687</c:v>
                </c:pt>
                <c:pt idx="4829">
                  <c:v>25.735180495404975</c:v>
                </c:pt>
                <c:pt idx="4830">
                  <c:v>25.751821870246985</c:v>
                </c:pt>
                <c:pt idx="4831">
                  <c:v>25.76014643971952</c:v>
                </c:pt>
                <c:pt idx="4832">
                  <c:v>25.76014643971952</c:v>
                </c:pt>
                <c:pt idx="4833">
                  <c:v>25.72270625318842</c:v>
                </c:pt>
                <c:pt idx="4834">
                  <c:v>25.739339868973687</c:v>
                </c:pt>
                <c:pt idx="4835">
                  <c:v>25.755983831355252</c:v>
                </c:pt>
                <c:pt idx="4836">
                  <c:v>25.739339868973687</c:v>
                </c:pt>
                <c:pt idx="4837">
                  <c:v>25.743499889204642</c:v>
                </c:pt>
                <c:pt idx="4838">
                  <c:v>25.710237825591022</c:v>
                </c:pt>
                <c:pt idx="4839">
                  <c:v>25.735180495404975</c:v>
                </c:pt>
                <c:pt idx="4840">
                  <c:v>25.726863687660696</c:v>
                </c:pt>
                <c:pt idx="4841">
                  <c:v>25.718549464784928</c:v>
                </c:pt>
                <c:pt idx="4842">
                  <c:v>25.72270625318842</c:v>
                </c:pt>
                <c:pt idx="4843">
                  <c:v>25.718549464784928</c:v>
                </c:pt>
                <c:pt idx="4844">
                  <c:v>25.701928768892728</c:v>
                </c:pt>
                <c:pt idx="4845">
                  <c:v>25.701928768892728</c:v>
                </c:pt>
                <c:pt idx="4846">
                  <c:v>25.710237825591022</c:v>
                </c:pt>
                <c:pt idx="4847">
                  <c:v>25.710237825591022</c:v>
                </c:pt>
                <c:pt idx="4848">
                  <c:v>25.697775208608803</c:v>
                </c:pt>
                <c:pt idx="4849">
                  <c:v>25.706082974504071</c:v>
                </c:pt>
                <c:pt idx="4850">
                  <c:v>25.685318398239332</c:v>
                </c:pt>
                <c:pt idx="4851">
                  <c:v>25.693622293504049</c:v>
                </c:pt>
                <c:pt idx="4852">
                  <c:v>25.643837582299284</c:v>
                </c:pt>
                <c:pt idx="4853">
                  <c:v>25.614839293574434</c:v>
                </c:pt>
                <c:pt idx="4854">
                  <c:v>25.598282974945434</c:v>
                </c:pt>
                <c:pt idx="4855">
                  <c:v>25.590008665989416</c:v>
                </c:pt>
                <c:pt idx="4856">
                  <c:v>25.581736922363291</c:v>
                </c:pt>
                <c:pt idx="4857">
                  <c:v>25.569334114333486</c:v>
                </c:pt>
                <c:pt idx="4858">
                  <c:v>25.565201126375527</c:v>
                </c:pt>
                <c:pt idx="4859">
                  <c:v>25.556937071652072</c:v>
                </c:pt>
                <c:pt idx="4860">
                  <c:v>25.561068778864239</c:v>
                </c:pt>
                <c:pt idx="4861">
                  <c:v>25.561068778864239</c:v>
                </c:pt>
                <c:pt idx="4862">
                  <c:v>25.565201126375527</c:v>
                </c:pt>
                <c:pt idx="4863">
                  <c:v>25.565201126375527</c:v>
                </c:pt>
                <c:pt idx="4864">
                  <c:v>25.577602012179753</c:v>
                </c:pt>
                <c:pt idx="4865">
                  <c:v>25.561068778864239</c:v>
                </c:pt>
                <c:pt idx="4866">
                  <c:v>25.569334114333486</c:v>
                </c:pt>
                <c:pt idx="4867">
                  <c:v>25.561068778864239</c:v>
                </c:pt>
                <c:pt idx="4868">
                  <c:v>25.552806004591432</c:v>
                </c:pt>
                <c:pt idx="4869">
                  <c:v>25.561068778864239</c:v>
                </c:pt>
                <c:pt idx="4870">
                  <c:v>25.569334114333486</c:v>
                </c:pt>
                <c:pt idx="4871">
                  <c:v>25.561068778864239</c:v>
                </c:pt>
                <c:pt idx="4872">
                  <c:v>25.573467742885683</c:v>
                </c:pt>
                <c:pt idx="4873">
                  <c:v>25.569334114333486</c:v>
                </c:pt>
                <c:pt idx="4874">
                  <c:v>25.594145499727333</c:v>
                </c:pt>
                <c:pt idx="4875">
                  <c:v>25.594145499727333</c:v>
                </c:pt>
                <c:pt idx="4876">
                  <c:v>25.610699250958191</c:v>
                </c:pt>
                <c:pt idx="4877">
                  <c:v>25.631405887707629</c:v>
                </c:pt>
                <c:pt idx="4878">
                  <c:v>25.68116741778303</c:v>
                </c:pt>
                <c:pt idx="4879">
                  <c:v>25.710237825591022</c:v>
                </c:pt>
                <c:pt idx="4880">
                  <c:v>25.726863687660696</c:v>
                </c:pt>
                <c:pt idx="4881">
                  <c:v>25.72270625318842</c:v>
                </c:pt>
                <c:pt idx="4882">
                  <c:v>25.743499889204642</c:v>
                </c:pt>
                <c:pt idx="4883">
                  <c:v>25.739339868973687</c:v>
                </c:pt>
                <c:pt idx="4884">
                  <c:v>25.743499889204642</c:v>
                </c:pt>
                <c:pt idx="4885">
                  <c:v>25.739339868973687</c:v>
                </c:pt>
                <c:pt idx="4886">
                  <c:v>25.743499889204642</c:v>
                </c:pt>
                <c:pt idx="4887">
                  <c:v>25.731021768350104</c:v>
                </c:pt>
                <c:pt idx="4888">
                  <c:v>25.739339868973687</c:v>
                </c:pt>
                <c:pt idx="4889">
                  <c:v>25.739339868973687</c:v>
                </c:pt>
                <c:pt idx="4890">
                  <c:v>25.731021768350104</c:v>
                </c:pt>
                <c:pt idx="4891">
                  <c:v>25.718549464784928</c:v>
                </c:pt>
                <c:pt idx="4892">
                  <c:v>25.718549464784928</c:v>
                </c:pt>
                <c:pt idx="4893">
                  <c:v>25.718549464784928</c:v>
                </c:pt>
                <c:pt idx="4894">
                  <c:v>25.718549464784928</c:v>
                </c:pt>
                <c:pt idx="4895">
                  <c:v>25.714393322301888</c:v>
                </c:pt>
                <c:pt idx="4896">
                  <c:v>25.726863687660696</c:v>
                </c:pt>
                <c:pt idx="4897">
                  <c:v>25.701928768892728</c:v>
                </c:pt>
                <c:pt idx="4898">
                  <c:v>25.685318398239332</c:v>
                </c:pt>
                <c:pt idx="4899">
                  <c:v>25.685318398239332</c:v>
                </c:pt>
                <c:pt idx="4900">
                  <c:v>25.685318398239332</c:v>
                </c:pt>
                <c:pt idx="4901">
                  <c:v>25.598282974945434</c:v>
                </c:pt>
                <c:pt idx="4902">
                  <c:v>25.590008665989416</c:v>
                </c:pt>
                <c:pt idx="4903">
                  <c:v>25.581736922363291</c:v>
                </c:pt>
                <c:pt idx="4904">
                  <c:v>25.569334114333486</c:v>
                </c:pt>
                <c:pt idx="4905">
                  <c:v>25.569334114333486</c:v>
                </c:pt>
                <c:pt idx="4906">
                  <c:v>25.556937071652072</c:v>
                </c:pt>
                <c:pt idx="4907">
                  <c:v>25.548675577534851</c:v>
                </c:pt>
                <c:pt idx="4908">
                  <c:v>25.565201126375527</c:v>
                </c:pt>
                <c:pt idx="4909">
                  <c:v>25.569334114333486</c:v>
                </c:pt>
                <c:pt idx="4910">
                  <c:v>25.565201126375527</c:v>
                </c:pt>
                <c:pt idx="4911">
                  <c:v>25.561068778864239</c:v>
                </c:pt>
                <c:pt idx="4912">
                  <c:v>25.561068778864239</c:v>
                </c:pt>
                <c:pt idx="4913">
                  <c:v>25.577602012179753</c:v>
                </c:pt>
                <c:pt idx="4914">
                  <c:v>25.569334114333486</c:v>
                </c:pt>
                <c:pt idx="4915">
                  <c:v>25.565201126375527</c:v>
                </c:pt>
                <c:pt idx="4916">
                  <c:v>25.569334114333486</c:v>
                </c:pt>
                <c:pt idx="4917">
                  <c:v>25.577602012179753</c:v>
                </c:pt>
                <c:pt idx="4918">
                  <c:v>25.561068778864239</c:v>
                </c:pt>
                <c:pt idx="4919">
                  <c:v>25.561068778864239</c:v>
                </c:pt>
                <c:pt idx="4920">
                  <c:v>25.598282974945434</c:v>
                </c:pt>
                <c:pt idx="4921">
                  <c:v>25.577602012179753</c:v>
                </c:pt>
                <c:pt idx="4922">
                  <c:v>25.577602012179753</c:v>
                </c:pt>
                <c:pt idx="4923">
                  <c:v>25.581736922363291</c:v>
                </c:pt>
                <c:pt idx="4924">
                  <c:v>25.581736922363291</c:v>
                </c:pt>
                <c:pt idx="4925">
                  <c:v>25.639693041045163</c:v>
                </c:pt>
                <c:pt idx="4926">
                  <c:v>25.685318398239332</c:v>
                </c:pt>
                <c:pt idx="4927">
                  <c:v>25.701928768892728</c:v>
                </c:pt>
                <c:pt idx="4928">
                  <c:v>25.726863687660696</c:v>
                </c:pt>
                <c:pt idx="4929">
                  <c:v>25.731021768350104</c:v>
                </c:pt>
                <c:pt idx="4930">
                  <c:v>25.739339868973687</c:v>
                </c:pt>
                <c:pt idx="4931">
                  <c:v>25.747660556246288</c:v>
                </c:pt>
                <c:pt idx="4932">
                  <c:v>25.743499889204642</c:v>
                </c:pt>
                <c:pt idx="4933">
                  <c:v>25.743499889204642</c:v>
                </c:pt>
                <c:pt idx="4934">
                  <c:v>25.735180495404975</c:v>
                </c:pt>
                <c:pt idx="4935">
                  <c:v>25.726863687660696</c:v>
                </c:pt>
                <c:pt idx="4936">
                  <c:v>25.747660556246288</c:v>
                </c:pt>
                <c:pt idx="4937">
                  <c:v>25.743499889204642</c:v>
                </c:pt>
                <c:pt idx="4938">
                  <c:v>25.743499889204642</c:v>
                </c:pt>
                <c:pt idx="4939">
                  <c:v>25.735180495404975</c:v>
                </c:pt>
                <c:pt idx="4940">
                  <c:v>25.735180495404975</c:v>
                </c:pt>
                <c:pt idx="4941">
                  <c:v>25.718549464784928</c:v>
                </c:pt>
                <c:pt idx="4942">
                  <c:v>25.735180495404975</c:v>
                </c:pt>
                <c:pt idx="4943">
                  <c:v>25.72270625318842</c:v>
                </c:pt>
                <c:pt idx="4944">
                  <c:v>25.72270625318842</c:v>
                </c:pt>
                <c:pt idx="4945">
                  <c:v>25.718549464784928</c:v>
                </c:pt>
                <c:pt idx="4946">
                  <c:v>25.718549464784928</c:v>
                </c:pt>
                <c:pt idx="4947">
                  <c:v>25.718549464784928</c:v>
                </c:pt>
                <c:pt idx="4948">
                  <c:v>25.718549464784928</c:v>
                </c:pt>
                <c:pt idx="4949">
                  <c:v>25.718549464784928</c:v>
                </c:pt>
                <c:pt idx="4950">
                  <c:v>25.718549464784928</c:v>
                </c:pt>
                <c:pt idx="4951">
                  <c:v>25.701928768892728</c:v>
                </c:pt>
                <c:pt idx="4952">
                  <c:v>25.710237825591022</c:v>
                </c:pt>
                <c:pt idx="4953">
                  <c:v>25.714393322301888</c:v>
                </c:pt>
                <c:pt idx="4954">
                  <c:v>25.697775208608803</c:v>
                </c:pt>
                <c:pt idx="4955">
                  <c:v>25.697775208608803</c:v>
                </c:pt>
                <c:pt idx="4956">
                  <c:v>25.706082974504071</c:v>
                </c:pt>
                <c:pt idx="4957">
                  <c:v>25.685318398239332</c:v>
                </c:pt>
                <c:pt idx="4958">
                  <c:v>25.643837582299284</c:v>
                </c:pt>
                <c:pt idx="4959">
                  <c:v>25.627263275328417</c:v>
                </c:pt>
                <c:pt idx="4960">
                  <c:v>25.602421091791456</c:v>
                </c:pt>
                <c:pt idx="4961">
                  <c:v>25.590008665989416</c:v>
                </c:pt>
                <c:pt idx="4962">
                  <c:v>25.577602012179753</c:v>
                </c:pt>
                <c:pt idx="4963">
                  <c:v>25.561068778864239</c:v>
                </c:pt>
                <c:pt idx="4964">
                  <c:v>25.565201126375527</c:v>
                </c:pt>
                <c:pt idx="4965">
                  <c:v>25.561068778864239</c:v>
                </c:pt>
                <c:pt idx="4966">
                  <c:v>25.556937071652072</c:v>
                </c:pt>
                <c:pt idx="4967">
                  <c:v>25.556937071652072</c:v>
                </c:pt>
                <c:pt idx="4968">
                  <c:v>25.552806004591432</c:v>
                </c:pt>
                <c:pt idx="4969">
                  <c:v>25.54454579033478</c:v>
                </c:pt>
                <c:pt idx="4970">
                  <c:v>25.561068778864239</c:v>
                </c:pt>
                <c:pt idx="4971">
                  <c:v>25.565201126375527</c:v>
                </c:pt>
                <c:pt idx="4972">
                  <c:v>25.577602012179753</c:v>
                </c:pt>
                <c:pt idx="4973">
                  <c:v>25.569334114333486</c:v>
                </c:pt>
                <c:pt idx="4974">
                  <c:v>25.569334114333486</c:v>
                </c:pt>
                <c:pt idx="4975">
                  <c:v>25.577602012179753</c:v>
                </c:pt>
                <c:pt idx="4976">
                  <c:v>25.569334114333486</c:v>
                </c:pt>
                <c:pt idx="4977">
                  <c:v>25.581736922363291</c:v>
                </c:pt>
                <c:pt idx="4978">
                  <c:v>25.561068778864239</c:v>
                </c:pt>
                <c:pt idx="4979">
                  <c:v>25.590008665989416</c:v>
                </c:pt>
                <c:pt idx="4980">
                  <c:v>25.602421091791456</c:v>
                </c:pt>
                <c:pt idx="4981">
                  <c:v>25.581736922363291</c:v>
                </c:pt>
                <c:pt idx="4982">
                  <c:v>25.623121305611718</c:v>
                </c:pt>
                <c:pt idx="4983">
                  <c:v>25.639693041045163</c:v>
                </c:pt>
                <c:pt idx="4984">
                  <c:v>25.689470023430289</c:v>
                </c:pt>
                <c:pt idx="4985">
                  <c:v>25.701928768892728</c:v>
                </c:pt>
                <c:pt idx="4986">
                  <c:v>25.718549464784928</c:v>
                </c:pt>
                <c:pt idx="4987">
                  <c:v>25.72270625318842</c:v>
                </c:pt>
                <c:pt idx="4988">
                  <c:v>25.714393322301888</c:v>
                </c:pt>
                <c:pt idx="4989">
                  <c:v>25.735180495404975</c:v>
                </c:pt>
                <c:pt idx="4990">
                  <c:v>25.72270625318842</c:v>
                </c:pt>
                <c:pt idx="4991">
                  <c:v>25.735180495404975</c:v>
                </c:pt>
                <c:pt idx="4992">
                  <c:v>25.735180495404975</c:v>
                </c:pt>
                <c:pt idx="4993">
                  <c:v>25.731021768350104</c:v>
                </c:pt>
                <c:pt idx="4994">
                  <c:v>25.72270625318842</c:v>
                </c:pt>
                <c:pt idx="4995">
                  <c:v>25.714393322301888</c:v>
                </c:pt>
                <c:pt idx="4996">
                  <c:v>25.714393322301888</c:v>
                </c:pt>
                <c:pt idx="4997">
                  <c:v>25.72270625318842</c:v>
                </c:pt>
                <c:pt idx="4998">
                  <c:v>25.731021768350104</c:v>
                </c:pt>
                <c:pt idx="4999">
                  <c:v>25.731021768350104</c:v>
                </c:pt>
                <c:pt idx="5000">
                  <c:v>25.701928768892728</c:v>
                </c:pt>
                <c:pt idx="5001">
                  <c:v>25.689470023430289</c:v>
                </c:pt>
                <c:pt idx="5002">
                  <c:v>25.652128594717979</c:v>
                </c:pt>
                <c:pt idx="5003">
                  <c:v>25.627263275328417</c:v>
                </c:pt>
                <c:pt idx="5004">
                  <c:v>25.610699250958191</c:v>
                </c:pt>
                <c:pt idx="5005">
                  <c:v>25.573467742885683</c:v>
                </c:pt>
                <c:pt idx="5006">
                  <c:v>25.590008665989416</c:v>
                </c:pt>
                <c:pt idx="5007">
                  <c:v>25.556937071652072</c:v>
                </c:pt>
                <c:pt idx="5008">
                  <c:v>25.569334114333486</c:v>
                </c:pt>
                <c:pt idx="5009">
                  <c:v>25.552806004591432</c:v>
                </c:pt>
                <c:pt idx="5010">
                  <c:v>25.569334114333486</c:v>
                </c:pt>
                <c:pt idx="5011">
                  <c:v>25.573467742885683</c:v>
                </c:pt>
                <c:pt idx="5012">
                  <c:v>25.569334114333486</c:v>
                </c:pt>
                <c:pt idx="5013">
                  <c:v>25.556937071652072</c:v>
                </c:pt>
                <c:pt idx="5014">
                  <c:v>25.552806004591432</c:v>
                </c:pt>
                <c:pt idx="5015">
                  <c:v>25.577602012179753</c:v>
                </c:pt>
                <c:pt idx="5016">
                  <c:v>25.573467742885683</c:v>
                </c:pt>
                <c:pt idx="5017">
                  <c:v>25.577602012179753</c:v>
                </c:pt>
                <c:pt idx="5018">
                  <c:v>25.585872473583947</c:v>
                </c:pt>
                <c:pt idx="5019">
                  <c:v>25.577602012179753</c:v>
                </c:pt>
                <c:pt idx="5020">
                  <c:v>25.581736922363291</c:v>
                </c:pt>
                <c:pt idx="5021">
                  <c:v>25.594145499727333</c:v>
                </c:pt>
                <c:pt idx="5022">
                  <c:v>25.610699250958191</c:v>
                </c:pt>
                <c:pt idx="5023">
                  <c:v>25.614839293574434</c:v>
                </c:pt>
                <c:pt idx="5024">
                  <c:v>25.672867390481812</c:v>
                </c:pt>
                <c:pt idx="5025">
                  <c:v>25.689470023430289</c:v>
                </c:pt>
                <c:pt idx="5026">
                  <c:v>25.726863687660696</c:v>
                </c:pt>
                <c:pt idx="5027">
                  <c:v>25.726863687660696</c:v>
                </c:pt>
                <c:pt idx="5028">
                  <c:v>25.726863687660696</c:v>
                </c:pt>
                <c:pt idx="5029">
                  <c:v>25.739339868973687</c:v>
                </c:pt>
                <c:pt idx="5030">
                  <c:v>25.755983831355252</c:v>
                </c:pt>
                <c:pt idx="5031">
                  <c:v>25.755983831355252</c:v>
                </c:pt>
                <c:pt idx="5032">
                  <c:v>25.751821870246985</c:v>
                </c:pt>
                <c:pt idx="5033">
                  <c:v>25.747660556246288</c:v>
                </c:pt>
                <c:pt idx="5034">
                  <c:v>25.743499889204642</c:v>
                </c:pt>
                <c:pt idx="5035">
                  <c:v>25.747660556246288</c:v>
                </c:pt>
                <c:pt idx="5036">
                  <c:v>25.76014643971952</c:v>
                </c:pt>
                <c:pt idx="5037">
                  <c:v>25.735180495404975</c:v>
                </c:pt>
                <c:pt idx="5038">
                  <c:v>25.739339868973687</c:v>
                </c:pt>
                <c:pt idx="5039">
                  <c:v>25.726863687660696</c:v>
                </c:pt>
                <c:pt idx="5040">
                  <c:v>25.731021768350104</c:v>
                </c:pt>
                <c:pt idx="5041">
                  <c:v>25.735180495404975</c:v>
                </c:pt>
                <c:pt idx="5042">
                  <c:v>25.72270625318842</c:v>
                </c:pt>
                <c:pt idx="5043">
                  <c:v>25.72270625318842</c:v>
                </c:pt>
                <c:pt idx="5044">
                  <c:v>25.706082974504071</c:v>
                </c:pt>
                <c:pt idx="5045">
                  <c:v>25.701928768892728</c:v>
                </c:pt>
                <c:pt idx="5046">
                  <c:v>25.706082974504071</c:v>
                </c:pt>
                <c:pt idx="5047">
                  <c:v>25.68116741778303</c:v>
                </c:pt>
                <c:pt idx="5048">
                  <c:v>25.652128594717979</c:v>
                </c:pt>
                <c:pt idx="5049">
                  <c:v>25.623121305611718</c:v>
                </c:pt>
                <c:pt idx="5050">
                  <c:v>25.598282974945434</c:v>
                </c:pt>
                <c:pt idx="5051">
                  <c:v>25.590008665989416</c:v>
                </c:pt>
                <c:pt idx="5052">
                  <c:v>25.569334114333486</c:v>
                </c:pt>
                <c:pt idx="5053">
                  <c:v>25.552806004591432</c:v>
                </c:pt>
                <c:pt idx="5054">
                  <c:v>25.577602012179753</c:v>
                </c:pt>
                <c:pt idx="5055">
                  <c:v>25.565201126375527</c:v>
                </c:pt>
                <c:pt idx="5056">
                  <c:v>25.565201126375527</c:v>
                </c:pt>
                <c:pt idx="5057">
                  <c:v>25.573467742885683</c:v>
                </c:pt>
                <c:pt idx="5058">
                  <c:v>25.565201126375527</c:v>
                </c:pt>
                <c:pt idx="5059">
                  <c:v>25.556937071652072</c:v>
                </c:pt>
                <c:pt idx="5060">
                  <c:v>25.552806004591432</c:v>
                </c:pt>
                <c:pt idx="5061">
                  <c:v>25.581736922363291</c:v>
                </c:pt>
                <c:pt idx="5062">
                  <c:v>25.573467742885683</c:v>
                </c:pt>
                <c:pt idx="5063">
                  <c:v>25.556937071652072</c:v>
                </c:pt>
                <c:pt idx="5064">
                  <c:v>25.577602012179753</c:v>
                </c:pt>
                <c:pt idx="5065">
                  <c:v>25.569334114333486</c:v>
                </c:pt>
                <c:pt idx="5066">
                  <c:v>25.565201126375527</c:v>
                </c:pt>
                <c:pt idx="5067">
                  <c:v>25.573467742885683</c:v>
                </c:pt>
                <c:pt idx="5068">
                  <c:v>25.577602012179753</c:v>
                </c:pt>
                <c:pt idx="5069">
                  <c:v>25.577602012179753</c:v>
                </c:pt>
                <c:pt idx="5070">
                  <c:v>25.577602012179753</c:v>
                </c:pt>
                <c:pt idx="5071">
                  <c:v>25.585872473583947</c:v>
                </c:pt>
                <c:pt idx="5072">
                  <c:v>25.581736922363291</c:v>
                </c:pt>
                <c:pt idx="5073">
                  <c:v>25.590008665989416</c:v>
                </c:pt>
                <c:pt idx="5074">
                  <c:v>25.581736922363291</c:v>
                </c:pt>
                <c:pt idx="5075">
                  <c:v>25.590008665989416</c:v>
                </c:pt>
                <c:pt idx="5076">
                  <c:v>25.594145499727333</c:v>
                </c:pt>
                <c:pt idx="5077">
                  <c:v>25.602421091791456</c:v>
                </c:pt>
                <c:pt idx="5078">
                  <c:v>25.635549142897233</c:v>
                </c:pt>
                <c:pt idx="5079">
                  <c:v>25.672867390481812</c:v>
                </c:pt>
                <c:pt idx="5080">
                  <c:v>25.701928768892728</c:v>
                </c:pt>
                <c:pt idx="5081">
                  <c:v>25.710237825591022</c:v>
                </c:pt>
                <c:pt idx="5082">
                  <c:v>25.739339868973687</c:v>
                </c:pt>
                <c:pt idx="5083">
                  <c:v>25.731021768350104</c:v>
                </c:pt>
                <c:pt idx="5084">
                  <c:v>25.739339868973687</c:v>
                </c:pt>
                <c:pt idx="5085">
                  <c:v>25.747660556246288</c:v>
                </c:pt>
                <c:pt idx="5086">
                  <c:v>25.755983831355252</c:v>
                </c:pt>
                <c:pt idx="5087">
                  <c:v>25.747660556246288</c:v>
                </c:pt>
                <c:pt idx="5088">
                  <c:v>25.739339868973687</c:v>
                </c:pt>
                <c:pt idx="5089">
                  <c:v>25.755983831355252</c:v>
                </c:pt>
                <c:pt idx="5090">
                  <c:v>25.735180495404975</c:v>
                </c:pt>
                <c:pt idx="5091">
                  <c:v>25.739339868973687</c:v>
                </c:pt>
                <c:pt idx="5092">
                  <c:v>25.739339868973687</c:v>
                </c:pt>
                <c:pt idx="5093">
                  <c:v>25.726863687660696</c:v>
                </c:pt>
                <c:pt idx="5094">
                  <c:v>25.739339868973687</c:v>
                </c:pt>
                <c:pt idx="5095">
                  <c:v>25.739339868973687</c:v>
                </c:pt>
                <c:pt idx="5096">
                  <c:v>25.747660556246288</c:v>
                </c:pt>
                <c:pt idx="5097">
                  <c:v>25.735180495404975</c:v>
                </c:pt>
                <c:pt idx="5098">
                  <c:v>25.731021768350104</c:v>
                </c:pt>
                <c:pt idx="5099">
                  <c:v>25.726863687660696</c:v>
                </c:pt>
                <c:pt idx="5100">
                  <c:v>25.718549464784928</c:v>
                </c:pt>
                <c:pt idx="5101">
                  <c:v>25.72270625318842</c:v>
                </c:pt>
                <c:pt idx="5102">
                  <c:v>25.726863687660696</c:v>
                </c:pt>
                <c:pt idx="5103">
                  <c:v>25.739339868973687</c:v>
                </c:pt>
                <c:pt idx="5104">
                  <c:v>25.72270625318842</c:v>
                </c:pt>
                <c:pt idx="5105">
                  <c:v>25.718549464784928</c:v>
                </c:pt>
                <c:pt idx="5106">
                  <c:v>25.735180495404975</c:v>
                </c:pt>
                <c:pt idx="5107">
                  <c:v>25.739339868973687</c:v>
                </c:pt>
                <c:pt idx="5108">
                  <c:v>25.726863687660696</c:v>
                </c:pt>
                <c:pt idx="5109">
                  <c:v>25.714393322301888</c:v>
                </c:pt>
                <c:pt idx="5110">
                  <c:v>25.714393322301888</c:v>
                </c:pt>
                <c:pt idx="5111">
                  <c:v>25.710237825591022</c:v>
                </c:pt>
                <c:pt idx="5112">
                  <c:v>25.718549464784928</c:v>
                </c:pt>
                <c:pt idx="5113">
                  <c:v>25.718549464784928</c:v>
                </c:pt>
                <c:pt idx="5114">
                  <c:v>25.714393322301888</c:v>
                </c:pt>
                <c:pt idx="5115">
                  <c:v>25.714393322301888</c:v>
                </c:pt>
                <c:pt idx="5116">
                  <c:v>25.718549464784928</c:v>
                </c:pt>
                <c:pt idx="5117">
                  <c:v>25.72270625318842</c:v>
                </c:pt>
                <c:pt idx="5118">
                  <c:v>25.697775208608803</c:v>
                </c:pt>
                <c:pt idx="5119">
                  <c:v>25.72270625318842</c:v>
                </c:pt>
                <c:pt idx="5120">
                  <c:v>25.710237825591022</c:v>
                </c:pt>
                <c:pt idx="5121">
                  <c:v>25.701928768892728</c:v>
                </c:pt>
                <c:pt idx="5122">
                  <c:v>25.706082974504071</c:v>
                </c:pt>
                <c:pt idx="5123">
                  <c:v>25.701928768892728</c:v>
                </c:pt>
                <c:pt idx="5124">
                  <c:v>25.693622293504049</c:v>
                </c:pt>
                <c:pt idx="5125">
                  <c:v>25.697775208608803</c:v>
                </c:pt>
                <c:pt idx="5126">
                  <c:v>25.693622293504049</c:v>
                </c:pt>
                <c:pt idx="5127">
                  <c:v>25.643837582299284</c:v>
                </c:pt>
                <c:pt idx="5128">
                  <c:v>25.614839293574434</c:v>
                </c:pt>
                <c:pt idx="5129">
                  <c:v>25.602421091791456</c:v>
                </c:pt>
                <c:pt idx="5130">
                  <c:v>25.581736922363291</c:v>
                </c:pt>
                <c:pt idx="5131">
                  <c:v>25.573467742885683</c:v>
                </c:pt>
                <c:pt idx="5132">
                  <c:v>25.573467742885683</c:v>
                </c:pt>
                <c:pt idx="5133">
                  <c:v>25.552806004591432</c:v>
                </c:pt>
                <c:pt idx="5134">
                  <c:v>25.565201126375527</c:v>
                </c:pt>
                <c:pt idx="5135">
                  <c:v>25.565201126375527</c:v>
                </c:pt>
                <c:pt idx="5136">
                  <c:v>25.561068778864239</c:v>
                </c:pt>
                <c:pt idx="5137">
                  <c:v>25.552806004591432</c:v>
                </c:pt>
                <c:pt idx="5138">
                  <c:v>25.561068778864239</c:v>
                </c:pt>
                <c:pt idx="5139">
                  <c:v>25.556937071652072</c:v>
                </c:pt>
                <c:pt idx="5140">
                  <c:v>25.552806004591432</c:v>
                </c:pt>
                <c:pt idx="5141">
                  <c:v>25.556937071652072</c:v>
                </c:pt>
                <c:pt idx="5142">
                  <c:v>25.573467742885683</c:v>
                </c:pt>
                <c:pt idx="5143">
                  <c:v>25.565201126375527</c:v>
                </c:pt>
                <c:pt idx="5144">
                  <c:v>25.556937071652072</c:v>
                </c:pt>
                <c:pt idx="5145">
                  <c:v>25.569334114333486</c:v>
                </c:pt>
                <c:pt idx="5146">
                  <c:v>25.561068778864239</c:v>
                </c:pt>
                <c:pt idx="5147">
                  <c:v>25.565201126375527</c:v>
                </c:pt>
                <c:pt idx="5148">
                  <c:v>25.573467742885683</c:v>
                </c:pt>
                <c:pt idx="5149">
                  <c:v>25.573467742885683</c:v>
                </c:pt>
                <c:pt idx="5150">
                  <c:v>25.577602012179753</c:v>
                </c:pt>
                <c:pt idx="5151">
                  <c:v>25.602421091791456</c:v>
                </c:pt>
                <c:pt idx="5152">
                  <c:v>25.610699250958191</c:v>
                </c:pt>
                <c:pt idx="5153">
                  <c:v>25.623121305611718</c:v>
                </c:pt>
                <c:pt idx="5154">
                  <c:v>25.6687183433407</c:v>
                </c:pt>
                <c:pt idx="5155">
                  <c:v>25.697775208608803</c:v>
                </c:pt>
                <c:pt idx="5156">
                  <c:v>25.72270625318842</c:v>
                </c:pt>
                <c:pt idx="5157">
                  <c:v>25.731021768350104</c:v>
                </c:pt>
                <c:pt idx="5158">
                  <c:v>25.726863687660696</c:v>
                </c:pt>
                <c:pt idx="5159">
                  <c:v>25.718549464784928</c:v>
                </c:pt>
                <c:pt idx="5160">
                  <c:v>25.731021768350104</c:v>
                </c:pt>
                <c:pt idx="5161">
                  <c:v>25.743499889204642</c:v>
                </c:pt>
                <c:pt idx="5162">
                  <c:v>25.731021768350104</c:v>
                </c:pt>
                <c:pt idx="5163">
                  <c:v>25.755983831355252</c:v>
                </c:pt>
                <c:pt idx="5164">
                  <c:v>25.739339868973687</c:v>
                </c:pt>
                <c:pt idx="5165">
                  <c:v>25.718549464784928</c:v>
                </c:pt>
                <c:pt idx="5166">
                  <c:v>25.731021768350104</c:v>
                </c:pt>
                <c:pt idx="5167">
                  <c:v>25.726863687660696</c:v>
                </c:pt>
                <c:pt idx="5168">
                  <c:v>25.739339868973687</c:v>
                </c:pt>
                <c:pt idx="5169">
                  <c:v>25.726863687660696</c:v>
                </c:pt>
                <c:pt idx="5170">
                  <c:v>25.701928768892728</c:v>
                </c:pt>
                <c:pt idx="5171">
                  <c:v>25.714393322301888</c:v>
                </c:pt>
                <c:pt idx="5172">
                  <c:v>25.710237825591022</c:v>
                </c:pt>
                <c:pt idx="5173">
                  <c:v>25.677017081913235</c:v>
                </c:pt>
                <c:pt idx="5174">
                  <c:v>25.643837582299284</c:v>
                </c:pt>
                <c:pt idx="5175">
                  <c:v>25.602421091791456</c:v>
                </c:pt>
                <c:pt idx="5176">
                  <c:v>25.598282974945434</c:v>
                </c:pt>
                <c:pt idx="5177">
                  <c:v>25.581736922363291</c:v>
                </c:pt>
                <c:pt idx="5178">
                  <c:v>25.577602012179753</c:v>
                </c:pt>
                <c:pt idx="5179">
                  <c:v>25.556937071652072</c:v>
                </c:pt>
                <c:pt idx="5180">
                  <c:v>25.565201126375527</c:v>
                </c:pt>
                <c:pt idx="5181">
                  <c:v>25.573467742885683</c:v>
                </c:pt>
                <c:pt idx="5182">
                  <c:v>25.573467742885683</c:v>
                </c:pt>
                <c:pt idx="5183">
                  <c:v>25.573467742885683</c:v>
                </c:pt>
                <c:pt idx="5184">
                  <c:v>25.569334114333486</c:v>
                </c:pt>
                <c:pt idx="5185">
                  <c:v>25.581736922363291</c:v>
                </c:pt>
                <c:pt idx="5186">
                  <c:v>25.585872473583947</c:v>
                </c:pt>
                <c:pt idx="5187">
                  <c:v>25.569334114333486</c:v>
                </c:pt>
                <c:pt idx="5188">
                  <c:v>25.573467742885683</c:v>
                </c:pt>
                <c:pt idx="5189">
                  <c:v>25.573467742885683</c:v>
                </c:pt>
                <c:pt idx="5190">
                  <c:v>25.585872473583947</c:v>
                </c:pt>
                <c:pt idx="5191">
                  <c:v>25.581736922363291</c:v>
                </c:pt>
                <c:pt idx="5192">
                  <c:v>25.573467742885683</c:v>
                </c:pt>
                <c:pt idx="5193">
                  <c:v>25.590008665989416</c:v>
                </c:pt>
                <c:pt idx="5194">
                  <c:v>25.590008665989416</c:v>
                </c:pt>
                <c:pt idx="5195">
                  <c:v>25.602421091791456</c:v>
                </c:pt>
                <c:pt idx="5196">
                  <c:v>25.618979978409669</c:v>
                </c:pt>
                <c:pt idx="5197">
                  <c:v>25.647982766807573</c:v>
                </c:pt>
                <c:pt idx="5198">
                  <c:v>25.689470023430289</c:v>
                </c:pt>
                <c:pt idx="5199">
                  <c:v>25.706082974504071</c:v>
                </c:pt>
                <c:pt idx="5200">
                  <c:v>25.72270625318842</c:v>
                </c:pt>
                <c:pt idx="5201">
                  <c:v>25.731021768350104</c:v>
                </c:pt>
                <c:pt idx="5202">
                  <c:v>25.739339868973687</c:v>
                </c:pt>
                <c:pt idx="5203">
                  <c:v>25.747660556246288</c:v>
                </c:pt>
                <c:pt idx="5204">
                  <c:v>25.72270625318842</c:v>
                </c:pt>
                <c:pt idx="5205">
                  <c:v>25.739339868973687</c:v>
                </c:pt>
                <c:pt idx="5206">
                  <c:v>25.739339868973687</c:v>
                </c:pt>
                <c:pt idx="5207">
                  <c:v>25.739339868973687</c:v>
                </c:pt>
                <c:pt idx="5208">
                  <c:v>25.739339868973687</c:v>
                </c:pt>
                <c:pt idx="5209">
                  <c:v>25.735180495404975</c:v>
                </c:pt>
                <c:pt idx="5210">
                  <c:v>25.735180495404975</c:v>
                </c:pt>
                <c:pt idx="5211">
                  <c:v>25.747660556246288</c:v>
                </c:pt>
                <c:pt idx="5212">
                  <c:v>25.743499889204642</c:v>
                </c:pt>
                <c:pt idx="5213">
                  <c:v>25.739339868973687</c:v>
                </c:pt>
                <c:pt idx="5214">
                  <c:v>25.739339868973687</c:v>
                </c:pt>
                <c:pt idx="5215">
                  <c:v>25.710237825591022</c:v>
                </c:pt>
                <c:pt idx="5216">
                  <c:v>25.718549464784928</c:v>
                </c:pt>
                <c:pt idx="5217">
                  <c:v>25.706082974504071</c:v>
                </c:pt>
                <c:pt idx="5218">
                  <c:v>25.697775208608803</c:v>
                </c:pt>
                <c:pt idx="5219">
                  <c:v>25.693622293504049</c:v>
                </c:pt>
                <c:pt idx="5220">
                  <c:v>25.689470023430289</c:v>
                </c:pt>
                <c:pt idx="5221">
                  <c:v>25.643837582299284</c:v>
                </c:pt>
                <c:pt idx="5222">
                  <c:v>25.631405887707629</c:v>
                </c:pt>
                <c:pt idx="5223">
                  <c:v>25.610699250958191</c:v>
                </c:pt>
                <c:pt idx="5224">
                  <c:v>25.581736922363291</c:v>
                </c:pt>
                <c:pt idx="5225">
                  <c:v>25.577602012179753</c:v>
                </c:pt>
                <c:pt idx="5226">
                  <c:v>25.556937071652072</c:v>
                </c:pt>
                <c:pt idx="5227">
                  <c:v>25.561068778864239</c:v>
                </c:pt>
                <c:pt idx="5228">
                  <c:v>25.561068778864239</c:v>
                </c:pt>
                <c:pt idx="5229">
                  <c:v>25.556937071652072</c:v>
                </c:pt>
                <c:pt idx="5230">
                  <c:v>25.561068778864239</c:v>
                </c:pt>
                <c:pt idx="5231">
                  <c:v>25.556937071652072</c:v>
                </c:pt>
                <c:pt idx="5232">
                  <c:v>25.565201126375527</c:v>
                </c:pt>
                <c:pt idx="5233">
                  <c:v>25.561068778864239</c:v>
                </c:pt>
                <c:pt idx="5234">
                  <c:v>25.556937071652072</c:v>
                </c:pt>
                <c:pt idx="5235">
                  <c:v>25.561068778864239</c:v>
                </c:pt>
                <c:pt idx="5236">
                  <c:v>25.552806004591432</c:v>
                </c:pt>
                <c:pt idx="5237">
                  <c:v>25.556937071652072</c:v>
                </c:pt>
                <c:pt idx="5238">
                  <c:v>25.561068778864239</c:v>
                </c:pt>
                <c:pt idx="5239">
                  <c:v>25.569334114333486</c:v>
                </c:pt>
                <c:pt idx="5240">
                  <c:v>25.569334114333486</c:v>
                </c:pt>
                <c:pt idx="5241">
                  <c:v>25.577602012179753</c:v>
                </c:pt>
                <c:pt idx="5242">
                  <c:v>25.577602012179753</c:v>
                </c:pt>
                <c:pt idx="5243">
                  <c:v>25.569334114333486</c:v>
                </c:pt>
                <c:pt idx="5244">
                  <c:v>25.569334114333486</c:v>
                </c:pt>
                <c:pt idx="5245">
                  <c:v>25.581736922363291</c:v>
                </c:pt>
                <c:pt idx="5246">
                  <c:v>25.573467742885683</c:v>
                </c:pt>
                <c:pt idx="5247">
                  <c:v>25.585872473583947</c:v>
                </c:pt>
                <c:pt idx="5248">
                  <c:v>25.585872473583947</c:v>
                </c:pt>
                <c:pt idx="5249">
                  <c:v>25.590008665989416</c:v>
                </c:pt>
                <c:pt idx="5250">
                  <c:v>25.590008665989416</c:v>
                </c:pt>
                <c:pt idx="5251">
                  <c:v>25.602421091791456</c:v>
                </c:pt>
                <c:pt idx="5252">
                  <c:v>25.627263275328417</c:v>
                </c:pt>
                <c:pt idx="5253">
                  <c:v>25.677017081913235</c:v>
                </c:pt>
                <c:pt idx="5254">
                  <c:v>25.701928768892728</c:v>
                </c:pt>
                <c:pt idx="5255">
                  <c:v>25.718549464784928</c:v>
                </c:pt>
                <c:pt idx="5256">
                  <c:v>25.718549464784928</c:v>
                </c:pt>
                <c:pt idx="5257">
                  <c:v>25.718549464784928</c:v>
                </c:pt>
                <c:pt idx="5258">
                  <c:v>25.731021768350104</c:v>
                </c:pt>
                <c:pt idx="5259">
                  <c:v>25.735180495404975</c:v>
                </c:pt>
                <c:pt idx="5260">
                  <c:v>25.747660556246288</c:v>
                </c:pt>
                <c:pt idx="5261">
                  <c:v>25.726863687660696</c:v>
                </c:pt>
                <c:pt idx="5262">
                  <c:v>25.751821870246985</c:v>
                </c:pt>
                <c:pt idx="5263">
                  <c:v>25.751821870246985</c:v>
                </c:pt>
                <c:pt idx="5264">
                  <c:v>25.76014643971952</c:v>
                </c:pt>
                <c:pt idx="5265">
                  <c:v>25.747660556246288</c:v>
                </c:pt>
                <c:pt idx="5266">
                  <c:v>25.747660556246288</c:v>
                </c:pt>
                <c:pt idx="5267">
                  <c:v>25.76014643971952</c:v>
                </c:pt>
                <c:pt idx="5268">
                  <c:v>25.739339868973687</c:v>
                </c:pt>
                <c:pt idx="5269">
                  <c:v>25.731021768350104</c:v>
                </c:pt>
                <c:pt idx="5270">
                  <c:v>25.735180495404975</c:v>
                </c:pt>
                <c:pt idx="5271">
                  <c:v>25.731021768350104</c:v>
                </c:pt>
                <c:pt idx="5272">
                  <c:v>25.735180495404975</c:v>
                </c:pt>
                <c:pt idx="5273">
                  <c:v>25.735180495404975</c:v>
                </c:pt>
                <c:pt idx="5274">
                  <c:v>25.731021768350104</c:v>
                </c:pt>
                <c:pt idx="5275">
                  <c:v>25.726863687660696</c:v>
                </c:pt>
                <c:pt idx="5276">
                  <c:v>25.726863687660696</c:v>
                </c:pt>
                <c:pt idx="5277">
                  <c:v>25.735180495404975</c:v>
                </c:pt>
                <c:pt idx="5278">
                  <c:v>25.731021768350104</c:v>
                </c:pt>
                <c:pt idx="5279">
                  <c:v>25.72270625318842</c:v>
                </c:pt>
                <c:pt idx="5280">
                  <c:v>25.72270625318842</c:v>
                </c:pt>
                <c:pt idx="5281">
                  <c:v>25.743499889204642</c:v>
                </c:pt>
                <c:pt idx="5282">
                  <c:v>25.735180495404975</c:v>
                </c:pt>
                <c:pt idx="5283">
                  <c:v>25.72270625318842</c:v>
                </c:pt>
                <c:pt idx="5284">
                  <c:v>25.72270625318842</c:v>
                </c:pt>
                <c:pt idx="5285">
                  <c:v>25.710237825591022</c:v>
                </c:pt>
                <c:pt idx="5286">
                  <c:v>25.718549464784928</c:v>
                </c:pt>
                <c:pt idx="5287">
                  <c:v>25.714393322301888</c:v>
                </c:pt>
                <c:pt idx="5288">
                  <c:v>25.72270625318842</c:v>
                </c:pt>
                <c:pt idx="5289">
                  <c:v>25.706082974504071</c:v>
                </c:pt>
                <c:pt idx="5290">
                  <c:v>25.706082974504071</c:v>
                </c:pt>
                <c:pt idx="5291">
                  <c:v>25.714393322301888</c:v>
                </c:pt>
                <c:pt idx="5292">
                  <c:v>25.710237825591022</c:v>
                </c:pt>
                <c:pt idx="5293">
                  <c:v>25.701928768892728</c:v>
                </c:pt>
                <c:pt idx="5294">
                  <c:v>25.714393322301888</c:v>
                </c:pt>
                <c:pt idx="5295">
                  <c:v>25.710237825591022</c:v>
                </c:pt>
                <c:pt idx="5296">
                  <c:v>25.697775208608803</c:v>
                </c:pt>
                <c:pt idx="5297">
                  <c:v>25.706082974504071</c:v>
                </c:pt>
                <c:pt idx="5298">
                  <c:v>25.710237825591022</c:v>
                </c:pt>
                <c:pt idx="5299">
                  <c:v>25.706082974504071</c:v>
                </c:pt>
                <c:pt idx="5300">
                  <c:v>25.697775208608803</c:v>
                </c:pt>
                <c:pt idx="5301">
                  <c:v>25.689470023430289</c:v>
                </c:pt>
                <c:pt idx="5302">
                  <c:v>25.701928768892728</c:v>
                </c:pt>
                <c:pt idx="5303">
                  <c:v>25.710237825591022</c:v>
                </c:pt>
                <c:pt idx="5304">
                  <c:v>25.710237825591022</c:v>
                </c:pt>
                <c:pt idx="5305">
                  <c:v>25.710237825591022</c:v>
                </c:pt>
                <c:pt idx="5306">
                  <c:v>25.72270625318842</c:v>
                </c:pt>
                <c:pt idx="5307">
                  <c:v>25.72270625318842</c:v>
                </c:pt>
                <c:pt idx="5308">
                  <c:v>25.726863687660696</c:v>
                </c:pt>
                <c:pt idx="5309">
                  <c:v>25.731021768350104</c:v>
                </c:pt>
                <c:pt idx="5310">
                  <c:v>25.726863687660696</c:v>
                </c:pt>
                <c:pt idx="5311">
                  <c:v>25.739339868973687</c:v>
                </c:pt>
                <c:pt idx="5312">
                  <c:v>25.731021768350104</c:v>
                </c:pt>
                <c:pt idx="5313">
                  <c:v>25.747660556246288</c:v>
                </c:pt>
                <c:pt idx="5314">
                  <c:v>25.731021768350104</c:v>
                </c:pt>
                <c:pt idx="5315">
                  <c:v>25.726863687660696</c:v>
                </c:pt>
                <c:pt idx="5316">
                  <c:v>25.735180495404975</c:v>
                </c:pt>
                <c:pt idx="5317">
                  <c:v>25.735180495404975</c:v>
                </c:pt>
                <c:pt idx="5318">
                  <c:v>25.731021768350104</c:v>
                </c:pt>
                <c:pt idx="5319">
                  <c:v>25.714393322301888</c:v>
                </c:pt>
                <c:pt idx="5320">
                  <c:v>25.726863687660696</c:v>
                </c:pt>
                <c:pt idx="5321">
                  <c:v>25.735180495404975</c:v>
                </c:pt>
                <c:pt idx="5322">
                  <c:v>25.726863687660696</c:v>
                </c:pt>
                <c:pt idx="5323">
                  <c:v>25.726863687660696</c:v>
                </c:pt>
                <c:pt idx="5324">
                  <c:v>25.718549464784928</c:v>
                </c:pt>
                <c:pt idx="5325">
                  <c:v>25.714393322301888</c:v>
                </c:pt>
                <c:pt idx="5326">
                  <c:v>25.710237825591022</c:v>
                </c:pt>
                <c:pt idx="5327">
                  <c:v>25.710237825591022</c:v>
                </c:pt>
                <c:pt idx="5328">
                  <c:v>25.718549464784928</c:v>
                </c:pt>
                <c:pt idx="5329">
                  <c:v>25.714393322301888</c:v>
                </c:pt>
                <c:pt idx="5330">
                  <c:v>25.718549464784928</c:v>
                </c:pt>
                <c:pt idx="5331">
                  <c:v>25.714393322301888</c:v>
                </c:pt>
                <c:pt idx="5332">
                  <c:v>25.706082974504071</c:v>
                </c:pt>
                <c:pt idx="5333">
                  <c:v>25.710237825591022</c:v>
                </c:pt>
                <c:pt idx="5334">
                  <c:v>25.714393322301888</c:v>
                </c:pt>
                <c:pt idx="5335">
                  <c:v>25.701928768892728</c:v>
                </c:pt>
                <c:pt idx="5336">
                  <c:v>25.701928768892728</c:v>
                </c:pt>
                <c:pt idx="5337">
                  <c:v>25.68116741778303</c:v>
                </c:pt>
                <c:pt idx="5338">
                  <c:v>25.6687183433407</c:v>
                </c:pt>
                <c:pt idx="5339">
                  <c:v>25.652128594717979</c:v>
                </c:pt>
                <c:pt idx="5340">
                  <c:v>25.614839293574434</c:v>
                </c:pt>
                <c:pt idx="5341">
                  <c:v>25.594145499727333</c:v>
                </c:pt>
                <c:pt idx="5342">
                  <c:v>25.569334114333486</c:v>
                </c:pt>
                <c:pt idx="5343">
                  <c:v>25.585872473583947</c:v>
                </c:pt>
                <c:pt idx="5344">
                  <c:v>25.552806004591432</c:v>
                </c:pt>
                <c:pt idx="5345">
                  <c:v>25.548675577534851</c:v>
                </c:pt>
                <c:pt idx="5346">
                  <c:v>25.548675577534851</c:v>
                </c:pt>
                <c:pt idx="5347">
                  <c:v>25.54454579033478</c:v>
                </c:pt>
                <c:pt idx="5348">
                  <c:v>25.561068778864239</c:v>
                </c:pt>
                <c:pt idx="5349">
                  <c:v>25.548675577534851</c:v>
                </c:pt>
                <c:pt idx="5350">
                  <c:v>25.552806004591432</c:v>
                </c:pt>
                <c:pt idx="5351">
                  <c:v>25.569334114333486</c:v>
                </c:pt>
                <c:pt idx="5352">
                  <c:v>25.569334114333486</c:v>
                </c:pt>
                <c:pt idx="5353">
                  <c:v>25.561068778864239</c:v>
                </c:pt>
                <c:pt idx="5354">
                  <c:v>25.569334114333486</c:v>
                </c:pt>
                <c:pt idx="5355">
                  <c:v>25.573467742885683</c:v>
                </c:pt>
                <c:pt idx="5356">
                  <c:v>25.577602012179753</c:v>
                </c:pt>
                <c:pt idx="5357">
                  <c:v>25.577602012179753</c:v>
                </c:pt>
                <c:pt idx="5358">
                  <c:v>25.585872473583947</c:v>
                </c:pt>
                <c:pt idx="5359">
                  <c:v>25.577602012179753</c:v>
                </c:pt>
                <c:pt idx="5360">
                  <c:v>25.581736922363291</c:v>
                </c:pt>
                <c:pt idx="5361">
                  <c:v>25.585872473583947</c:v>
                </c:pt>
                <c:pt idx="5362">
                  <c:v>25.590008665989416</c:v>
                </c:pt>
                <c:pt idx="5363">
                  <c:v>25.585872473583947</c:v>
                </c:pt>
                <c:pt idx="5364">
                  <c:v>25.581736922363291</c:v>
                </c:pt>
                <c:pt idx="5365">
                  <c:v>25.573467742885683</c:v>
                </c:pt>
                <c:pt idx="5366">
                  <c:v>25.581736922363291</c:v>
                </c:pt>
                <c:pt idx="5367">
                  <c:v>25.598282974945434</c:v>
                </c:pt>
                <c:pt idx="5368">
                  <c:v>25.594145499727333</c:v>
                </c:pt>
                <c:pt idx="5369">
                  <c:v>25.585872473583947</c:v>
                </c:pt>
                <c:pt idx="5370">
                  <c:v>25.577602012179753</c:v>
                </c:pt>
                <c:pt idx="5371">
                  <c:v>25.585872473583947</c:v>
                </c:pt>
                <c:pt idx="5372">
                  <c:v>25.573467742885683</c:v>
                </c:pt>
                <c:pt idx="5373">
                  <c:v>25.581736922363291</c:v>
                </c:pt>
                <c:pt idx="5374">
                  <c:v>25.577602012179753</c:v>
                </c:pt>
                <c:pt idx="5375">
                  <c:v>25.581736922363291</c:v>
                </c:pt>
                <c:pt idx="5376">
                  <c:v>25.573467742885683</c:v>
                </c:pt>
                <c:pt idx="5377">
                  <c:v>25.594145499727333</c:v>
                </c:pt>
                <c:pt idx="5378">
                  <c:v>25.585872473583947</c:v>
                </c:pt>
                <c:pt idx="5379">
                  <c:v>25.606559850413106</c:v>
                </c:pt>
                <c:pt idx="5380">
                  <c:v>25.594145499727333</c:v>
                </c:pt>
                <c:pt idx="5381">
                  <c:v>25.602421091791456</c:v>
                </c:pt>
                <c:pt idx="5382">
                  <c:v>25.639693041045163</c:v>
                </c:pt>
                <c:pt idx="5383">
                  <c:v>25.65627506617848</c:v>
                </c:pt>
                <c:pt idx="5384">
                  <c:v>25.677017081913235</c:v>
                </c:pt>
                <c:pt idx="5385">
                  <c:v>25.697775208608803</c:v>
                </c:pt>
                <c:pt idx="5386">
                  <c:v>25.718549464784928</c:v>
                </c:pt>
                <c:pt idx="5387">
                  <c:v>25.72270625318842</c:v>
                </c:pt>
                <c:pt idx="5388">
                  <c:v>25.739339868973687</c:v>
                </c:pt>
                <c:pt idx="5389">
                  <c:v>25.72270625318842</c:v>
                </c:pt>
                <c:pt idx="5390">
                  <c:v>25.731021768350104</c:v>
                </c:pt>
                <c:pt idx="5391">
                  <c:v>25.731021768350104</c:v>
                </c:pt>
                <c:pt idx="5392">
                  <c:v>25.739339868973687</c:v>
                </c:pt>
                <c:pt idx="5393">
                  <c:v>25.735180495404975</c:v>
                </c:pt>
                <c:pt idx="5394">
                  <c:v>25.731021768350104</c:v>
                </c:pt>
                <c:pt idx="5395">
                  <c:v>25.735180495404975</c:v>
                </c:pt>
                <c:pt idx="5396">
                  <c:v>25.731021768350104</c:v>
                </c:pt>
                <c:pt idx="5397">
                  <c:v>25.743499889204642</c:v>
                </c:pt>
                <c:pt idx="5398">
                  <c:v>25.735180495404975</c:v>
                </c:pt>
                <c:pt idx="5399">
                  <c:v>25.743499889204642</c:v>
                </c:pt>
                <c:pt idx="5400">
                  <c:v>25.731021768350104</c:v>
                </c:pt>
                <c:pt idx="5401">
                  <c:v>25.739339868973687</c:v>
                </c:pt>
                <c:pt idx="5402">
                  <c:v>25.751821870246985</c:v>
                </c:pt>
                <c:pt idx="5403">
                  <c:v>25.755983831355252</c:v>
                </c:pt>
                <c:pt idx="5404">
                  <c:v>25.72270625318842</c:v>
                </c:pt>
                <c:pt idx="5405">
                  <c:v>25.739339868973687</c:v>
                </c:pt>
                <c:pt idx="5406">
                  <c:v>25.735180495404975</c:v>
                </c:pt>
                <c:pt idx="5407">
                  <c:v>25.735180495404975</c:v>
                </c:pt>
                <c:pt idx="5408">
                  <c:v>25.731021768350104</c:v>
                </c:pt>
                <c:pt idx="5409">
                  <c:v>25.735180495404975</c:v>
                </c:pt>
                <c:pt idx="5410">
                  <c:v>25.735180495404975</c:v>
                </c:pt>
                <c:pt idx="5411">
                  <c:v>25.751821870246985</c:v>
                </c:pt>
                <c:pt idx="5412">
                  <c:v>25.739339868973687</c:v>
                </c:pt>
                <c:pt idx="5413">
                  <c:v>25.735180495404975</c:v>
                </c:pt>
                <c:pt idx="5414">
                  <c:v>25.751821870246985</c:v>
                </c:pt>
                <c:pt idx="5415">
                  <c:v>25.735180495404975</c:v>
                </c:pt>
                <c:pt idx="5416">
                  <c:v>25.718549464784928</c:v>
                </c:pt>
                <c:pt idx="5417">
                  <c:v>25.735180495404975</c:v>
                </c:pt>
                <c:pt idx="5418">
                  <c:v>25.72270625318842</c:v>
                </c:pt>
                <c:pt idx="5419">
                  <c:v>25.731021768350104</c:v>
                </c:pt>
                <c:pt idx="5420">
                  <c:v>25.731021768350104</c:v>
                </c:pt>
                <c:pt idx="5421">
                  <c:v>25.731021768350104</c:v>
                </c:pt>
                <c:pt idx="5422">
                  <c:v>25.743499889204642</c:v>
                </c:pt>
                <c:pt idx="5423">
                  <c:v>25.731021768350104</c:v>
                </c:pt>
                <c:pt idx="5424">
                  <c:v>25.726863687660696</c:v>
                </c:pt>
                <c:pt idx="5425">
                  <c:v>25.72270625318842</c:v>
                </c:pt>
                <c:pt idx="5426">
                  <c:v>25.726863687660696</c:v>
                </c:pt>
                <c:pt idx="5427">
                  <c:v>25.743499889204642</c:v>
                </c:pt>
                <c:pt idx="5428">
                  <c:v>25.739339868973687</c:v>
                </c:pt>
                <c:pt idx="5429">
                  <c:v>25.739339868973687</c:v>
                </c:pt>
                <c:pt idx="5430">
                  <c:v>25.739339868973687</c:v>
                </c:pt>
                <c:pt idx="5431">
                  <c:v>25.743499889204642</c:v>
                </c:pt>
                <c:pt idx="5432">
                  <c:v>25.735180495404975</c:v>
                </c:pt>
                <c:pt idx="5433">
                  <c:v>25.751821870246985</c:v>
                </c:pt>
                <c:pt idx="5434">
                  <c:v>25.731021768350104</c:v>
                </c:pt>
                <c:pt idx="5435">
                  <c:v>25.743499889204642</c:v>
                </c:pt>
                <c:pt idx="5436">
                  <c:v>25.743499889204642</c:v>
                </c:pt>
                <c:pt idx="5437">
                  <c:v>25.739339868973687</c:v>
                </c:pt>
                <c:pt idx="5438">
                  <c:v>25.735180495404975</c:v>
                </c:pt>
                <c:pt idx="5439">
                  <c:v>25.726863687660696</c:v>
                </c:pt>
                <c:pt idx="5440">
                  <c:v>25.731021768350104</c:v>
                </c:pt>
                <c:pt idx="5441">
                  <c:v>25.747660556246288</c:v>
                </c:pt>
                <c:pt idx="5442">
                  <c:v>25.726863687660696</c:v>
                </c:pt>
                <c:pt idx="5443">
                  <c:v>25.735180495404975</c:v>
                </c:pt>
                <c:pt idx="5444">
                  <c:v>25.735180495404975</c:v>
                </c:pt>
                <c:pt idx="5445">
                  <c:v>25.735180495404975</c:v>
                </c:pt>
                <c:pt idx="5446">
                  <c:v>25.739339868973687</c:v>
                </c:pt>
                <c:pt idx="5447">
                  <c:v>25.747660556246288</c:v>
                </c:pt>
                <c:pt idx="5448">
                  <c:v>25.743499889204642</c:v>
                </c:pt>
                <c:pt idx="5449">
                  <c:v>25.739339868973687</c:v>
                </c:pt>
                <c:pt idx="5450">
                  <c:v>25.751821870246985</c:v>
                </c:pt>
                <c:pt idx="5451">
                  <c:v>25.751821870246985</c:v>
                </c:pt>
                <c:pt idx="5452">
                  <c:v>25.743499889204642</c:v>
                </c:pt>
                <c:pt idx="5453">
                  <c:v>25.76014643971952</c:v>
                </c:pt>
                <c:pt idx="5454">
                  <c:v>25.743499889204642</c:v>
                </c:pt>
                <c:pt idx="5455">
                  <c:v>25.747660556246288</c:v>
                </c:pt>
                <c:pt idx="5456">
                  <c:v>25.747660556246288</c:v>
                </c:pt>
                <c:pt idx="5457">
                  <c:v>25.768473598810132</c:v>
                </c:pt>
                <c:pt idx="5458">
                  <c:v>25.747660556246288</c:v>
                </c:pt>
                <c:pt idx="5459">
                  <c:v>25.768473598810132</c:v>
                </c:pt>
                <c:pt idx="5460">
                  <c:v>25.751821870246985</c:v>
                </c:pt>
                <c:pt idx="5461">
                  <c:v>25.755983831355252</c:v>
                </c:pt>
                <c:pt idx="5462">
                  <c:v>25.751821870246985</c:v>
                </c:pt>
                <c:pt idx="5463">
                  <c:v>25.751821870246985</c:v>
                </c:pt>
                <c:pt idx="5464">
                  <c:v>25.739339868973687</c:v>
                </c:pt>
                <c:pt idx="5465">
                  <c:v>25.76014643971952</c:v>
                </c:pt>
                <c:pt idx="5466">
                  <c:v>25.747660556246288</c:v>
                </c:pt>
                <c:pt idx="5467">
                  <c:v>25.743499889204642</c:v>
                </c:pt>
                <c:pt idx="5468">
                  <c:v>25.739339868973687</c:v>
                </c:pt>
                <c:pt idx="5469">
                  <c:v>25.747660556246288</c:v>
                </c:pt>
                <c:pt idx="5470">
                  <c:v>25.735180495404975</c:v>
                </c:pt>
                <c:pt idx="5471">
                  <c:v>25.739339868973687</c:v>
                </c:pt>
                <c:pt idx="5472">
                  <c:v>25.743499889204642</c:v>
                </c:pt>
                <c:pt idx="5473">
                  <c:v>25.743499889204642</c:v>
                </c:pt>
                <c:pt idx="5474">
                  <c:v>25.743499889204642</c:v>
                </c:pt>
                <c:pt idx="5475">
                  <c:v>25.747660556246288</c:v>
                </c:pt>
                <c:pt idx="5476">
                  <c:v>25.747660556246288</c:v>
                </c:pt>
                <c:pt idx="5477">
                  <c:v>25.743499889204642</c:v>
                </c:pt>
                <c:pt idx="5478">
                  <c:v>25.739339868973687</c:v>
                </c:pt>
                <c:pt idx="5479">
                  <c:v>25.731021768350104</c:v>
                </c:pt>
                <c:pt idx="5480">
                  <c:v>25.743499889204642</c:v>
                </c:pt>
                <c:pt idx="5481">
                  <c:v>25.726863687660696</c:v>
                </c:pt>
                <c:pt idx="5482">
                  <c:v>25.735180495404975</c:v>
                </c:pt>
                <c:pt idx="5483">
                  <c:v>25.739339868973687</c:v>
                </c:pt>
                <c:pt idx="5484">
                  <c:v>25.726863687660696</c:v>
                </c:pt>
                <c:pt idx="5485">
                  <c:v>25.735180495404975</c:v>
                </c:pt>
                <c:pt idx="5486">
                  <c:v>25.710237825591022</c:v>
                </c:pt>
                <c:pt idx="5487">
                  <c:v>25.726863687660696</c:v>
                </c:pt>
                <c:pt idx="5488">
                  <c:v>25.693622293504049</c:v>
                </c:pt>
                <c:pt idx="5489">
                  <c:v>25.652128594717979</c:v>
                </c:pt>
                <c:pt idx="5490">
                  <c:v>25.623121305611718</c:v>
                </c:pt>
                <c:pt idx="5491">
                  <c:v>25.627263275328417</c:v>
                </c:pt>
                <c:pt idx="5492">
                  <c:v>25.585872473583947</c:v>
                </c:pt>
                <c:pt idx="5493">
                  <c:v>25.573467742885683</c:v>
                </c:pt>
                <c:pt idx="5494">
                  <c:v>25.573467742885683</c:v>
                </c:pt>
                <c:pt idx="5495">
                  <c:v>25.565201126375527</c:v>
                </c:pt>
                <c:pt idx="5496">
                  <c:v>25.569334114333486</c:v>
                </c:pt>
                <c:pt idx="5497">
                  <c:v>25.565201126375527</c:v>
                </c:pt>
                <c:pt idx="5498">
                  <c:v>25.569334114333486</c:v>
                </c:pt>
                <c:pt idx="5499">
                  <c:v>25.573467742885683</c:v>
                </c:pt>
                <c:pt idx="5500">
                  <c:v>25.573467742885683</c:v>
                </c:pt>
                <c:pt idx="5501">
                  <c:v>25.585872473583947</c:v>
                </c:pt>
                <c:pt idx="5502">
                  <c:v>25.585872473583947</c:v>
                </c:pt>
                <c:pt idx="5503">
                  <c:v>25.581736922363291</c:v>
                </c:pt>
                <c:pt idx="5504">
                  <c:v>25.585872473583947</c:v>
                </c:pt>
                <c:pt idx="5505">
                  <c:v>25.598282974945434</c:v>
                </c:pt>
                <c:pt idx="5506">
                  <c:v>25.590008665989416</c:v>
                </c:pt>
                <c:pt idx="5507">
                  <c:v>25.585872473583947</c:v>
                </c:pt>
                <c:pt idx="5508">
                  <c:v>25.598282974945434</c:v>
                </c:pt>
                <c:pt idx="5509">
                  <c:v>25.594145499727333</c:v>
                </c:pt>
                <c:pt idx="5510">
                  <c:v>25.577602012179753</c:v>
                </c:pt>
                <c:pt idx="5511">
                  <c:v>25.594145499727333</c:v>
                </c:pt>
                <c:pt idx="5512">
                  <c:v>25.577602012179753</c:v>
                </c:pt>
                <c:pt idx="5513">
                  <c:v>25.585872473583947</c:v>
                </c:pt>
                <c:pt idx="5514">
                  <c:v>25.598282974945434</c:v>
                </c:pt>
                <c:pt idx="5515">
                  <c:v>25.594145499727333</c:v>
                </c:pt>
                <c:pt idx="5516">
                  <c:v>25.602421091791456</c:v>
                </c:pt>
                <c:pt idx="5517">
                  <c:v>25.598282974945434</c:v>
                </c:pt>
                <c:pt idx="5518">
                  <c:v>25.602421091791456</c:v>
                </c:pt>
                <c:pt idx="5519">
                  <c:v>25.618979978409669</c:v>
                </c:pt>
                <c:pt idx="5520">
                  <c:v>25.643837582299284</c:v>
                </c:pt>
                <c:pt idx="5521">
                  <c:v>25.685318398239332</c:v>
                </c:pt>
                <c:pt idx="5522">
                  <c:v>25.701928768892728</c:v>
                </c:pt>
                <c:pt idx="5523">
                  <c:v>25.726863687660696</c:v>
                </c:pt>
                <c:pt idx="5524">
                  <c:v>25.72270625318842</c:v>
                </c:pt>
                <c:pt idx="5525">
                  <c:v>25.72270625318842</c:v>
                </c:pt>
                <c:pt idx="5526">
                  <c:v>25.755983831355252</c:v>
                </c:pt>
                <c:pt idx="5527">
                  <c:v>25.739339868973687</c:v>
                </c:pt>
                <c:pt idx="5528">
                  <c:v>25.747660556246288</c:v>
                </c:pt>
                <c:pt idx="5529">
                  <c:v>25.747660556246288</c:v>
                </c:pt>
                <c:pt idx="5530">
                  <c:v>25.747660556246288</c:v>
                </c:pt>
                <c:pt idx="5531">
                  <c:v>25.764309695488308</c:v>
                </c:pt>
                <c:pt idx="5532">
                  <c:v>25.751821870246985</c:v>
                </c:pt>
                <c:pt idx="5533">
                  <c:v>25.739339868973687</c:v>
                </c:pt>
                <c:pt idx="5534">
                  <c:v>25.743499889204642</c:v>
                </c:pt>
                <c:pt idx="5535">
                  <c:v>25.743499889204642</c:v>
                </c:pt>
                <c:pt idx="5536">
                  <c:v>25.739339868973687</c:v>
                </c:pt>
                <c:pt idx="5537">
                  <c:v>25.731021768350104</c:v>
                </c:pt>
                <c:pt idx="5538">
                  <c:v>25.731021768350104</c:v>
                </c:pt>
                <c:pt idx="5539">
                  <c:v>25.731021768350104</c:v>
                </c:pt>
                <c:pt idx="5540">
                  <c:v>25.726863687660696</c:v>
                </c:pt>
                <c:pt idx="5541">
                  <c:v>25.72270625318842</c:v>
                </c:pt>
                <c:pt idx="5542">
                  <c:v>25.714393322301888</c:v>
                </c:pt>
                <c:pt idx="5543">
                  <c:v>25.726863687660696</c:v>
                </c:pt>
                <c:pt idx="5544">
                  <c:v>25.693622293504049</c:v>
                </c:pt>
                <c:pt idx="5545">
                  <c:v>25.718549464784928</c:v>
                </c:pt>
                <c:pt idx="5546">
                  <c:v>25.706082974504071</c:v>
                </c:pt>
                <c:pt idx="5547">
                  <c:v>25.701928768892728</c:v>
                </c:pt>
                <c:pt idx="5548">
                  <c:v>25.710237825591022</c:v>
                </c:pt>
                <c:pt idx="5549">
                  <c:v>25.701928768892728</c:v>
                </c:pt>
                <c:pt idx="5550">
                  <c:v>25.706082974504071</c:v>
                </c:pt>
                <c:pt idx="5551">
                  <c:v>25.701928768892728</c:v>
                </c:pt>
                <c:pt idx="5552">
                  <c:v>25.710237825591022</c:v>
                </c:pt>
                <c:pt idx="5553">
                  <c:v>25.710237825591022</c:v>
                </c:pt>
                <c:pt idx="5554">
                  <c:v>25.697775208608803</c:v>
                </c:pt>
                <c:pt idx="5555">
                  <c:v>25.697775208608803</c:v>
                </c:pt>
                <c:pt idx="5556">
                  <c:v>25.697775208608803</c:v>
                </c:pt>
                <c:pt idx="5557">
                  <c:v>25.693622293504049</c:v>
                </c:pt>
                <c:pt idx="5558">
                  <c:v>25.664569940341821</c:v>
                </c:pt>
                <c:pt idx="5559">
                  <c:v>25.627263275328417</c:v>
                </c:pt>
                <c:pt idx="5560">
                  <c:v>25.623121305611718</c:v>
                </c:pt>
                <c:pt idx="5561">
                  <c:v>25.606559850413106</c:v>
                </c:pt>
                <c:pt idx="5562">
                  <c:v>25.594145499727333</c:v>
                </c:pt>
                <c:pt idx="5563">
                  <c:v>25.577602012179753</c:v>
                </c:pt>
                <c:pt idx="5564">
                  <c:v>25.561068778864239</c:v>
                </c:pt>
                <c:pt idx="5565">
                  <c:v>25.552806004591432</c:v>
                </c:pt>
                <c:pt idx="5566">
                  <c:v>25.561068778864239</c:v>
                </c:pt>
                <c:pt idx="5567">
                  <c:v>25.561068778864239</c:v>
                </c:pt>
                <c:pt idx="5568">
                  <c:v>25.569334114333486</c:v>
                </c:pt>
                <c:pt idx="5569">
                  <c:v>25.548675577534851</c:v>
                </c:pt>
                <c:pt idx="5570">
                  <c:v>25.552806004591432</c:v>
                </c:pt>
                <c:pt idx="5571">
                  <c:v>25.561068778864239</c:v>
                </c:pt>
                <c:pt idx="5572">
                  <c:v>25.561068778864239</c:v>
                </c:pt>
                <c:pt idx="5573">
                  <c:v>25.561068778864239</c:v>
                </c:pt>
                <c:pt idx="5574">
                  <c:v>25.561068778864239</c:v>
                </c:pt>
                <c:pt idx="5575">
                  <c:v>25.561068778864239</c:v>
                </c:pt>
                <c:pt idx="5576">
                  <c:v>25.561068778864239</c:v>
                </c:pt>
                <c:pt idx="5577">
                  <c:v>25.548675577534851</c:v>
                </c:pt>
                <c:pt idx="5578">
                  <c:v>25.565201126375527</c:v>
                </c:pt>
                <c:pt idx="5579">
                  <c:v>25.569334114333486</c:v>
                </c:pt>
                <c:pt idx="5580">
                  <c:v>25.561068778864239</c:v>
                </c:pt>
                <c:pt idx="5581">
                  <c:v>25.561068778864239</c:v>
                </c:pt>
                <c:pt idx="5582">
                  <c:v>25.565201126375527</c:v>
                </c:pt>
                <c:pt idx="5583">
                  <c:v>25.585872473583947</c:v>
                </c:pt>
                <c:pt idx="5584">
                  <c:v>25.569334114333486</c:v>
                </c:pt>
                <c:pt idx="5585">
                  <c:v>25.565201126375527</c:v>
                </c:pt>
                <c:pt idx="5586">
                  <c:v>25.585872473583947</c:v>
                </c:pt>
                <c:pt idx="5587">
                  <c:v>25.573467742885683</c:v>
                </c:pt>
                <c:pt idx="5588">
                  <c:v>25.569334114333486</c:v>
                </c:pt>
                <c:pt idx="5589">
                  <c:v>25.565201126375527</c:v>
                </c:pt>
                <c:pt idx="5590">
                  <c:v>25.581736922363291</c:v>
                </c:pt>
                <c:pt idx="5591">
                  <c:v>25.581736922363291</c:v>
                </c:pt>
                <c:pt idx="5592">
                  <c:v>25.561068778864239</c:v>
                </c:pt>
                <c:pt idx="5593">
                  <c:v>25.561068778864239</c:v>
                </c:pt>
                <c:pt idx="5594">
                  <c:v>25.573467742885683</c:v>
                </c:pt>
                <c:pt idx="5595">
                  <c:v>25.573467742885683</c:v>
                </c:pt>
                <c:pt idx="5596">
                  <c:v>25.577602012179753</c:v>
                </c:pt>
                <c:pt idx="5597">
                  <c:v>25.569334114333486</c:v>
                </c:pt>
                <c:pt idx="5598">
                  <c:v>25.573467742885683</c:v>
                </c:pt>
                <c:pt idx="5599">
                  <c:v>25.577602012179753</c:v>
                </c:pt>
                <c:pt idx="5600">
                  <c:v>25.585872473583947</c:v>
                </c:pt>
                <c:pt idx="5601">
                  <c:v>25.585872473583947</c:v>
                </c:pt>
                <c:pt idx="5602">
                  <c:v>25.585872473583947</c:v>
                </c:pt>
                <c:pt idx="5603">
                  <c:v>25.577602012179753</c:v>
                </c:pt>
                <c:pt idx="5604">
                  <c:v>25.585872473583947</c:v>
                </c:pt>
                <c:pt idx="5605">
                  <c:v>25.590008665989416</c:v>
                </c:pt>
                <c:pt idx="5606">
                  <c:v>25.577602012179753</c:v>
                </c:pt>
                <c:pt idx="5607">
                  <c:v>25.581736922363291</c:v>
                </c:pt>
                <c:pt idx="5608">
                  <c:v>25.573467742885683</c:v>
                </c:pt>
                <c:pt idx="5609">
                  <c:v>25.573467742885683</c:v>
                </c:pt>
                <c:pt idx="5610">
                  <c:v>25.585872473583947</c:v>
                </c:pt>
                <c:pt idx="5611">
                  <c:v>25.556937071652072</c:v>
                </c:pt>
                <c:pt idx="5612">
                  <c:v>25.573467742885683</c:v>
                </c:pt>
                <c:pt idx="5613">
                  <c:v>25.548675577534851</c:v>
                </c:pt>
                <c:pt idx="5614">
                  <c:v>25.561068778864239</c:v>
                </c:pt>
                <c:pt idx="5615">
                  <c:v>25.561068778864239</c:v>
                </c:pt>
                <c:pt idx="5616">
                  <c:v>25.569334114333486</c:v>
                </c:pt>
                <c:pt idx="5617">
                  <c:v>25.569334114333486</c:v>
                </c:pt>
                <c:pt idx="5618">
                  <c:v>25.561068778864239</c:v>
                </c:pt>
                <c:pt idx="5619">
                  <c:v>25.561068778864239</c:v>
                </c:pt>
                <c:pt idx="5620">
                  <c:v>25.552806004591432</c:v>
                </c:pt>
                <c:pt idx="5621">
                  <c:v>25.565201126375527</c:v>
                </c:pt>
                <c:pt idx="5622">
                  <c:v>25.569334114333486</c:v>
                </c:pt>
                <c:pt idx="5623">
                  <c:v>25.548675577534851</c:v>
                </c:pt>
                <c:pt idx="5624">
                  <c:v>25.556937071652072</c:v>
                </c:pt>
                <c:pt idx="5625">
                  <c:v>25.556937071652072</c:v>
                </c:pt>
                <c:pt idx="5626">
                  <c:v>25.552806004591432</c:v>
                </c:pt>
                <c:pt idx="5627">
                  <c:v>25.552806004591432</c:v>
                </c:pt>
                <c:pt idx="5628">
                  <c:v>25.552806004591432</c:v>
                </c:pt>
                <c:pt idx="5629">
                  <c:v>25.552806004591432</c:v>
                </c:pt>
                <c:pt idx="5630">
                  <c:v>25.548675577534851</c:v>
                </c:pt>
                <c:pt idx="5631">
                  <c:v>25.552806004591432</c:v>
                </c:pt>
                <c:pt idx="5632">
                  <c:v>25.552806004591432</c:v>
                </c:pt>
                <c:pt idx="5633">
                  <c:v>25.569334114333486</c:v>
                </c:pt>
                <c:pt idx="5634">
                  <c:v>25.552806004591432</c:v>
                </c:pt>
                <c:pt idx="5635">
                  <c:v>25.536288134914273</c:v>
                </c:pt>
                <c:pt idx="5636">
                  <c:v>25.540416642843709</c:v>
                </c:pt>
                <c:pt idx="5637">
                  <c:v>25.552806004591432</c:v>
                </c:pt>
                <c:pt idx="5638">
                  <c:v>25.561068778864239</c:v>
                </c:pt>
                <c:pt idx="5639">
                  <c:v>25.556937071652072</c:v>
                </c:pt>
                <c:pt idx="5640">
                  <c:v>25.556937071652072</c:v>
                </c:pt>
                <c:pt idx="5641">
                  <c:v>25.54454579033478</c:v>
                </c:pt>
                <c:pt idx="5642">
                  <c:v>25.561068778864239</c:v>
                </c:pt>
                <c:pt idx="5643">
                  <c:v>25.561068778864239</c:v>
                </c:pt>
                <c:pt idx="5644">
                  <c:v>25.556937071652072</c:v>
                </c:pt>
                <c:pt idx="5645">
                  <c:v>25.54454579033478</c:v>
                </c:pt>
                <c:pt idx="5646">
                  <c:v>25.556937071652072</c:v>
                </c:pt>
                <c:pt idx="5647">
                  <c:v>25.552806004591432</c:v>
                </c:pt>
                <c:pt idx="5648">
                  <c:v>25.569334114333486</c:v>
                </c:pt>
                <c:pt idx="5649">
                  <c:v>25.556937071652072</c:v>
                </c:pt>
                <c:pt idx="5650">
                  <c:v>25.561068778864239</c:v>
                </c:pt>
                <c:pt idx="5651">
                  <c:v>25.565201126375527</c:v>
                </c:pt>
                <c:pt idx="5652">
                  <c:v>25.556937071652072</c:v>
                </c:pt>
                <c:pt idx="5653">
                  <c:v>25.556937071652072</c:v>
                </c:pt>
                <c:pt idx="5654">
                  <c:v>25.556937071652072</c:v>
                </c:pt>
                <c:pt idx="5655">
                  <c:v>25.573467742885683</c:v>
                </c:pt>
                <c:pt idx="5656">
                  <c:v>25.573467742885683</c:v>
                </c:pt>
                <c:pt idx="5657">
                  <c:v>25.565201126375527</c:v>
                </c:pt>
                <c:pt idx="5658">
                  <c:v>25.569334114333486</c:v>
                </c:pt>
                <c:pt idx="5659">
                  <c:v>25.565201126375527</c:v>
                </c:pt>
                <c:pt idx="5660">
                  <c:v>25.569334114333486</c:v>
                </c:pt>
                <c:pt idx="5661">
                  <c:v>25.565201126375527</c:v>
                </c:pt>
                <c:pt idx="5662">
                  <c:v>25.569334114333486</c:v>
                </c:pt>
                <c:pt idx="5663">
                  <c:v>25.561068778864239</c:v>
                </c:pt>
                <c:pt idx="5664">
                  <c:v>25.556937071652072</c:v>
                </c:pt>
                <c:pt idx="5665">
                  <c:v>25.565201126375527</c:v>
                </c:pt>
                <c:pt idx="5666">
                  <c:v>25.565201126375527</c:v>
                </c:pt>
                <c:pt idx="5667">
                  <c:v>25.552806004591432</c:v>
                </c:pt>
                <c:pt idx="5668">
                  <c:v>25.573467742885683</c:v>
                </c:pt>
                <c:pt idx="5669">
                  <c:v>25.561068778864239</c:v>
                </c:pt>
                <c:pt idx="5670">
                  <c:v>25.565201126375527</c:v>
                </c:pt>
                <c:pt idx="5671">
                  <c:v>25.561068778864239</c:v>
                </c:pt>
                <c:pt idx="5672">
                  <c:v>25.565201126375527</c:v>
                </c:pt>
                <c:pt idx="5673">
                  <c:v>25.573467742885683</c:v>
                </c:pt>
                <c:pt idx="5674">
                  <c:v>25.573467742885683</c:v>
                </c:pt>
                <c:pt idx="5675">
                  <c:v>25.552806004591432</c:v>
                </c:pt>
                <c:pt idx="5676">
                  <c:v>25.573467742885683</c:v>
                </c:pt>
                <c:pt idx="5677">
                  <c:v>25.585872473583947</c:v>
                </c:pt>
                <c:pt idx="5678">
                  <c:v>25.565201126375527</c:v>
                </c:pt>
                <c:pt idx="5679">
                  <c:v>25.581736922363291</c:v>
                </c:pt>
                <c:pt idx="5680">
                  <c:v>25.598282974945434</c:v>
                </c:pt>
                <c:pt idx="5681">
                  <c:v>25.581736922363291</c:v>
                </c:pt>
                <c:pt idx="5682">
                  <c:v>25.594145499727333</c:v>
                </c:pt>
                <c:pt idx="5683">
                  <c:v>25.602421091791456</c:v>
                </c:pt>
                <c:pt idx="5684">
                  <c:v>25.610699250958191</c:v>
                </c:pt>
                <c:pt idx="5685">
                  <c:v>25.647982766807573</c:v>
                </c:pt>
                <c:pt idx="5686">
                  <c:v>25.685318398239332</c:v>
                </c:pt>
                <c:pt idx="5687">
                  <c:v>25.697775208608803</c:v>
                </c:pt>
                <c:pt idx="5688">
                  <c:v>25.710237825591022</c:v>
                </c:pt>
                <c:pt idx="5689">
                  <c:v>25.72270625318842</c:v>
                </c:pt>
                <c:pt idx="5690">
                  <c:v>25.718549464784928</c:v>
                </c:pt>
                <c:pt idx="5691">
                  <c:v>25.735180495404975</c:v>
                </c:pt>
                <c:pt idx="5692">
                  <c:v>25.72270625318842</c:v>
                </c:pt>
                <c:pt idx="5693">
                  <c:v>25.739339868973687</c:v>
                </c:pt>
                <c:pt idx="5694">
                  <c:v>25.718549464784928</c:v>
                </c:pt>
                <c:pt idx="5695">
                  <c:v>25.731021768350104</c:v>
                </c:pt>
                <c:pt idx="5696">
                  <c:v>25.731021768350104</c:v>
                </c:pt>
                <c:pt idx="5697">
                  <c:v>25.747660556246288</c:v>
                </c:pt>
                <c:pt idx="5698">
                  <c:v>25.747660556246288</c:v>
                </c:pt>
                <c:pt idx="5699">
                  <c:v>25.72270625318842</c:v>
                </c:pt>
                <c:pt idx="5700">
                  <c:v>25.726863687660696</c:v>
                </c:pt>
                <c:pt idx="5701">
                  <c:v>25.726863687660696</c:v>
                </c:pt>
                <c:pt idx="5702">
                  <c:v>25.739339868973687</c:v>
                </c:pt>
                <c:pt idx="5703">
                  <c:v>25.743499889204642</c:v>
                </c:pt>
                <c:pt idx="5704">
                  <c:v>25.731021768350104</c:v>
                </c:pt>
                <c:pt idx="5705">
                  <c:v>25.726863687660696</c:v>
                </c:pt>
                <c:pt idx="5706">
                  <c:v>25.72270625318842</c:v>
                </c:pt>
                <c:pt idx="5707">
                  <c:v>25.72270625318842</c:v>
                </c:pt>
                <c:pt idx="5708">
                  <c:v>25.726863687660696</c:v>
                </c:pt>
                <c:pt idx="5709">
                  <c:v>25.726863687660696</c:v>
                </c:pt>
                <c:pt idx="5710">
                  <c:v>25.718549464784928</c:v>
                </c:pt>
                <c:pt idx="5711">
                  <c:v>25.710237825591022</c:v>
                </c:pt>
                <c:pt idx="5712">
                  <c:v>25.693622293504049</c:v>
                </c:pt>
                <c:pt idx="5713">
                  <c:v>25.701928768892728</c:v>
                </c:pt>
                <c:pt idx="5714">
                  <c:v>25.701928768892728</c:v>
                </c:pt>
                <c:pt idx="5715">
                  <c:v>25.701928768892728</c:v>
                </c:pt>
                <c:pt idx="5716">
                  <c:v>25.710237825591022</c:v>
                </c:pt>
                <c:pt idx="5717">
                  <c:v>25.710237825591022</c:v>
                </c:pt>
                <c:pt idx="5718">
                  <c:v>25.710237825591022</c:v>
                </c:pt>
                <c:pt idx="5719">
                  <c:v>25.701928768892728</c:v>
                </c:pt>
                <c:pt idx="5720">
                  <c:v>25.701928768892728</c:v>
                </c:pt>
                <c:pt idx="5721">
                  <c:v>25.701928768892728</c:v>
                </c:pt>
                <c:pt idx="5722">
                  <c:v>25.693622293504049</c:v>
                </c:pt>
                <c:pt idx="5723">
                  <c:v>25.693622293504049</c:v>
                </c:pt>
                <c:pt idx="5724">
                  <c:v>25.706082974504071</c:v>
                </c:pt>
                <c:pt idx="5725">
                  <c:v>25.710237825591022</c:v>
                </c:pt>
                <c:pt idx="5726">
                  <c:v>25.718549464784928</c:v>
                </c:pt>
                <c:pt idx="5727">
                  <c:v>25.714393322301888</c:v>
                </c:pt>
                <c:pt idx="5728">
                  <c:v>25.718549464784928</c:v>
                </c:pt>
                <c:pt idx="5729">
                  <c:v>25.726863687660696</c:v>
                </c:pt>
                <c:pt idx="5730">
                  <c:v>25.714393322301888</c:v>
                </c:pt>
                <c:pt idx="5731">
                  <c:v>25.714393322301888</c:v>
                </c:pt>
                <c:pt idx="5732">
                  <c:v>25.693622293504049</c:v>
                </c:pt>
                <c:pt idx="5733">
                  <c:v>25.72270625318842</c:v>
                </c:pt>
                <c:pt idx="5734">
                  <c:v>25.718549464784928</c:v>
                </c:pt>
                <c:pt idx="5735">
                  <c:v>25.731021768350104</c:v>
                </c:pt>
                <c:pt idx="5736">
                  <c:v>25.710237825591022</c:v>
                </c:pt>
                <c:pt idx="5737">
                  <c:v>25.731021768350104</c:v>
                </c:pt>
                <c:pt idx="5738">
                  <c:v>25.731021768350104</c:v>
                </c:pt>
                <c:pt idx="5739">
                  <c:v>25.731021768350104</c:v>
                </c:pt>
                <c:pt idx="5740">
                  <c:v>25.706082974504071</c:v>
                </c:pt>
                <c:pt idx="5741">
                  <c:v>25.731021768350104</c:v>
                </c:pt>
                <c:pt idx="5742">
                  <c:v>25.731021768350104</c:v>
                </c:pt>
                <c:pt idx="5743">
                  <c:v>25.72270625318842</c:v>
                </c:pt>
                <c:pt idx="5744">
                  <c:v>25.747660556246288</c:v>
                </c:pt>
                <c:pt idx="5745">
                  <c:v>25.72270625318842</c:v>
                </c:pt>
                <c:pt idx="5746">
                  <c:v>25.731021768350104</c:v>
                </c:pt>
                <c:pt idx="5747">
                  <c:v>25.72270625318842</c:v>
                </c:pt>
                <c:pt idx="5748">
                  <c:v>25.72270625318842</c:v>
                </c:pt>
                <c:pt idx="5749">
                  <c:v>25.735180495404975</c:v>
                </c:pt>
                <c:pt idx="5750">
                  <c:v>25.739339868973687</c:v>
                </c:pt>
                <c:pt idx="5751">
                  <c:v>25.747660556246288</c:v>
                </c:pt>
                <c:pt idx="5752">
                  <c:v>25.751821870246985</c:v>
                </c:pt>
                <c:pt idx="5753">
                  <c:v>25.743499889204642</c:v>
                </c:pt>
                <c:pt idx="5754">
                  <c:v>25.747660556246288</c:v>
                </c:pt>
                <c:pt idx="5755">
                  <c:v>25.747660556246288</c:v>
                </c:pt>
                <c:pt idx="5756">
                  <c:v>25.747660556246288</c:v>
                </c:pt>
                <c:pt idx="5757">
                  <c:v>25.739339868973687</c:v>
                </c:pt>
                <c:pt idx="5758">
                  <c:v>25.747660556246288</c:v>
                </c:pt>
                <c:pt idx="5759">
                  <c:v>25.739339868973687</c:v>
                </c:pt>
                <c:pt idx="5760">
                  <c:v>25.739339868973687</c:v>
                </c:pt>
                <c:pt idx="5761">
                  <c:v>25.739339868973687</c:v>
                </c:pt>
                <c:pt idx="5762">
                  <c:v>25.751821870246985</c:v>
                </c:pt>
                <c:pt idx="5763">
                  <c:v>25.743499889204642</c:v>
                </c:pt>
                <c:pt idx="5764">
                  <c:v>25.743499889204642</c:v>
                </c:pt>
                <c:pt idx="5765">
                  <c:v>25.743499889204642</c:v>
                </c:pt>
                <c:pt idx="5766">
                  <c:v>25.731021768350104</c:v>
                </c:pt>
                <c:pt idx="5767">
                  <c:v>25.743499889204642</c:v>
                </c:pt>
                <c:pt idx="5768">
                  <c:v>25.731021768350104</c:v>
                </c:pt>
                <c:pt idx="5769">
                  <c:v>25.731021768350104</c:v>
                </c:pt>
                <c:pt idx="5770">
                  <c:v>25.739339868973687</c:v>
                </c:pt>
                <c:pt idx="5771">
                  <c:v>25.743499889204642</c:v>
                </c:pt>
                <c:pt idx="5772">
                  <c:v>25.743499889204642</c:v>
                </c:pt>
                <c:pt idx="5773">
                  <c:v>25.743499889204642</c:v>
                </c:pt>
                <c:pt idx="5774">
                  <c:v>25.747660556246288</c:v>
                </c:pt>
                <c:pt idx="5775">
                  <c:v>25.76014643971952</c:v>
                </c:pt>
                <c:pt idx="5776">
                  <c:v>25.739339868973687</c:v>
                </c:pt>
                <c:pt idx="5777">
                  <c:v>25.76014643971952</c:v>
                </c:pt>
                <c:pt idx="5778">
                  <c:v>25.747660556246288</c:v>
                </c:pt>
                <c:pt idx="5779">
                  <c:v>25.751821870246985</c:v>
                </c:pt>
                <c:pt idx="5780">
                  <c:v>25.76014643971952</c:v>
                </c:pt>
                <c:pt idx="5781">
                  <c:v>25.755983831355252</c:v>
                </c:pt>
                <c:pt idx="5782">
                  <c:v>25.747660556246288</c:v>
                </c:pt>
                <c:pt idx="5783">
                  <c:v>25.735180495404975</c:v>
                </c:pt>
                <c:pt idx="5784">
                  <c:v>25.755983831355252</c:v>
                </c:pt>
                <c:pt idx="5785">
                  <c:v>25.76014643971952</c:v>
                </c:pt>
                <c:pt idx="5786">
                  <c:v>25.743499889204642</c:v>
                </c:pt>
                <c:pt idx="5787">
                  <c:v>25.751821870246985</c:v>
                </c:pt>
                <c:pt idx="5788">
                  <c:v>25.739339868973687</c:v>
                </c:pt>
                <c:pt idx="5789">
                  <c:v>25.739339868973687</c:v>
                </c:pt>
                <c:pt idx="5790">
                  <c:v>25.76014643971952</c:v>
                </c:pt>
                <c:pt idx="5791">
                  <c:v>25.735180495404975</c:v>
                </c:pt>
                <c:pt idx="5792">
                  <c:v>25.731021768350104</c:v>
                </c:pt>
                <c:pt idx="5793">
                  <c:v>25.747660556246288</c:v>
                </c:pt>
                <c:pt idx="5794">
                  <c:v>25.739339868973687</c:v>
                </c:pt>
                <c:pt idx="5795">
                  <c:v>25.739339868973687</c:v>
                </c:pt>
                <c:pt idx="5796">
                  <c:v>25.743499889204642</c:v>
                </c:pt>
                <c:pt idx="5797">
                  <c:v>25.731021768350104</c:v>
                </c:pt>
                <c:pt idx="5798">
                  <c:v>25.739339868973687</c:v>
                </c:pt>
                <c:pt idx="5799">
                  <c:v>25.739339868973687</c:v>
                </c:pt>
                <c:pt idx="5800">
                  <c:v>25.743499889204642</c:v>
                </c:pt>
                <c:pt idx="5801">
                  <c:v>25.735180495404975</c:v>
                </c:pt>
                <c:pt idx="5802">
                  <c:v>25.72270625318842</c:v>
                </c:pt>
                <c:pt idx="5803">
                  <c:v>25.743499889204642</c:v>
                </c:pt>
                <c:pt idx="5804">
                  <c:v>25.739339868973687</c:v>
                </c:pt>
                <c:pt idx="5805">
                  <c:v>25.743499889204642</c:v>
                </c:pt>
                <c:pt idx="5806">
                  <c:v>25.731021768350104</c:v>
                </c:pt>
                <c:pt idx="5807">
                  <c:v>25.72270625318842</c:v>
                </c:pt>
                <c:pt idx="5808">
                  <c:v>25.731021768350104</c:v>
                </c:pt>
                <c:pt idx="5809">
                  <c:v>25.743499889204642</c:v>
                </c:pt>
                <c:pt idx="5810">
                  <c:v>25.735180495404975</c:v>
                </c:pt>
                <c:pt idx="5811">
                  <c:v>25.735180495404975</c:v>
                </c:pt>
                <c:pt idx="5812">
                  <c:v>25.731021768350104</c:v>
                </c:pt>
                <c:pt idx="5813">
                  <c:v>25.731021768350104</c:v>
                </c:pt>
                <c:pt idx="5814">
                  <c:v>25.72270625318842</c:v>
                </c:pt>
                <c:pt idx="5815">
                  <c:v>25.714393322301888</c:v>
                </c:pt>
                <c:pt idx="5816">
                  <c:v>25.72270625318842</c:v>
                </c:pt>
                <c:pt idx="5817">
                  <c:v>25.714393322301888</c:v>
                </c:pt>
                <c:pt idx="5818">
                  <c:v>25.718549464784928</c:v>
                </c:pt>
                <c:pt idx="5819">
                  <c:v>25.710237825591022</c:v>
                </c:pt>
                <c:pt idx="5820">
                  <c:v>25.72270625318842</c:v>
                </c:pt>
                <c:pt idx="5821">
                  <c:v>25.718549464784928</c:v>
                </c:pt>
                <c:pt idx="5822">
                  <c:v>25.714393322301888</c:v>
                </c:pt>
                <c:pt idx="5823">
                  <c:v>25.726863687660696</c:v>
                </c:pt>
                <c:pt idx="5824">
                  <c:v>25.731021768350104</c:v>
                </c:pt>
                <c:pt idx="5825">
                  <c:v>25.743499889204642</c:v>
                </c:pt>
                <c:pt idx="5826">
                  <c:v>25.72270625318842</c:v>
                </c:pt>
                <c:pt idx="5827">
                  <c:v>25.755983831355252</c:v>
                </c:pt>
                <c:pt idx="5828">
                  <c:v>25.743499889204642</c:v>
                </c:pt>
                <c:pt idx="5829">
                  <c:v>25.735180495404975</c:v>
                </c:pt>
                <c:pt idx="5830">
                  <c:v>25.72270625318842</c:v>
                </c:pt>
                <c:pt idx="5831">
                  <c:v>25.735180495404975</c:v>
                </c:pt>
                <c:pt idx="5832">
                  <c:v>25.743499889204642</c:v>
                </c:pt>
                <c:pt idx="5833">
                  <c:v>25.743499889204642</c:v>
                </c:pt>
                <c:pt idx="5834">
                  <c:v>25.739339868973687</c:v>
                </c:pt>
                <c:pt idx="5835">
                  <c:v>25.739339868973687</c:v>
                </c:pt>
                <c:pt idx="5836">
                  <c:v>25.739339868973687</c:v>
                </c:pt>
                <c:pt idx="5837">
                  <c:v>25.747660556246288</c:v>
                </c:pt>
                <c:pt idx="5838">
                  <c:v>25.747660556246288</c:v>
                </c:pt>
                <c:pt idx="5839">
                  <c:v>25.747660556246288</c:v>
                </c:pt>
                <c:pt idx="5840">
                  <c:v>25.751821870246985</c:v>
                </c:pt>
                <c:pt idx="5841">
                  <c:v>25.755983831355252</c:v>
                </c:pt>
                <c:pt idx="5842">
                  <c:v>25.739339868973687</c:v>
                </c:pt>
                <c:pt idx="5843">
                  <c:v>25.735180495404975</c:v>
                </c:pt>
                <c:pt idx="5844">
                  <c:v>25.747660556246288</c:v>
                </c:pt>
                <c:pt idx="5845">
                  <c:v>25.747660556246288</c:v>
                </c:pt>
                <c:pt idx="5846">
                  <c:v>25.751821870246985</c:v>
                </c:pt>
                <c:pt idx="5847">
                  <c:v>25.739339868973687</c:v>
                </c:pt>
                <c:pt idx="5848">
                  <c:v>25.739339868973687</c:v>
                </c:pt>
                <c:pt idx="5849">
                  <c:v>25.743499889204642</c:v>
                </c:pt>
                <c:pt idx="5850">
                  <c:v>25.743499889204642</c:v>
                </c:pt>
                <c:pt idx="5851">
                  <c:v>25.743499889204642</c:v>
                </c:pt>
                <c:pt idx="5852">
                  <c:v>25.751821870246985</c:v>
                </c:pt>
                <c:pt idx="5853">
                  <c:v>25.743499889204642</c:v>
                </c:pt>
                <c:pt idx="5854">
                  <c:v>25.735180495404975</c:v>
                </c:pt>
                <c:pt idx="5855">
                  <c:v>25.751821870246985</c:v>
                </c:pt>
                <c:pt idx="5856">
                  <c:v>25.755983831355252</c:v>
                </c:pt>
                <c:pt idx="5857">
                  <c:v>25.751821870246985</c:v>
                </c:pt>
                <c:pt idx="5858">
                  <c:v>25.751821870246985</c:v>
                </c:pt>
                <c:pt idx="5859">
                  <c:v>25.751821870246985</c:v>
                </c:pt>
                <c:pt idx="5860">
                  <c:v>25.755983831355252</c:v>
                </c:pt>
                <c:pt idx="5861">
                  <c:v>25.768473598810132</c:v>
                </c:pt>
                <c:pt idx="5862">
                  <c:v>25.743499889204642</c:v>
                </c:pt>
                <c:pt idx="5863">
                  <c:v>25.747660556246288</c:v>
                </c:pt>
                <c:pt idx="5864">
                  <c:v>25.751821870246985</c:v>
                </c:pt>
                <c:pt idx="5865">
                  <c:v>25.76014643971952</c:v>
                </c:pt>
                <c:pt idx="5866">
                  <c:v>25.755983831355252</c:v>
                </c:pt>
                <c:pt idx="5867">
                  <c:v>25.743499889204642</c:v>
                </c:pt>
                <c:pt idx="5868">
                  <c:v>25.751821870246985</c:v>
                </c:pt>
                <c:pt idx="5869">
                  <c:v>25.743499889204642</c:v>
                </c:pt>
                <c:pt idx="5870">
                  <c:v>25.747660556246288</c:v>
                </c:pt>
                <c:pt idx="5871">
                  <c:v>25.735180495404975</c:v>
                </c:pt>
                <c:pt idx="5872">
                  <c:v>25.751821870246985</c:v>
                </c:pt>
                <c:pt idx="5873">
                  <c:v>25.743499889204642</c:v>
                </c:pt>
                <c:pt idx="5874">
                  <c:v>25.747660556246288</c:v>
                </c:pt>
                <c:pt idx="5875">
                  <c:v>25.755983831355252</c:v>
                </c:pt>
                <c:pt idx="5876">
                  <c:v>25.747660556246288</c:v>
                </c:pt>
                <c:pt idx="5877">
                  <c:v>25.755983831355252</c:v>
                </c:pt>
                <c:pt idx="5878">
                  <c:v>25.747660556246288</c:v>
                </c:pt>
                <c:pt idx="5879">
                  <c:v>25.747660556246288</c:v>
                </c:pt>
                <c:pt idx="5880">
                  <c:v>25.751821870246985</c:v>
                </c:pt>
                <c:pt idx="5881">
                  <c:v>25.743499889204642</c:v>
                </c:pt>
                <c:pt idx="5882">
                  <c:v>25.747660556246288</c:v>
                </c:pt>
                <c:pt idx="5883">
                  <c:v>25.76014643971952</c:v>
                </c:pt>
                <c:pt idx="5884">
                  <c:v>25.751821870246985</c:v>
                </c:pt>
                <c:pt idx="5885">
                  <c:v>25.764309695488308</c:v>
                </c:pt>
                <c:pt idx="5886">
                  <c:v>25.76014643971952</c:v>
                </c:pt>
                <c:pt idx="5887">
                  <c:v>25.739339868973687</c:v>
                </c:pt>
                <c:pt idx="5888">
                  <c:v>25.755983831355252</c:v>
                </c:pt>
                <c:pt idx="5889">
                  <c:v>25.751821870246985</c:v>
                </c:pt>
                <c:pt idx="5890">
                  <c:v>25.747660556246288</c:v>
                </c:pt>
                <c:pt idx="5891">
                  <c:v>25.768473598810132</c:v>
                </c:pt>
                <c:pt idx="5892">
                  <c:v>25.747660556246288</c:v>
                </c:pt>
                <c:pt idx="5893">
                  <c:v>25.739339868973687</c:v>
                </c:pt>
                <c:pt idx="5894">
                  <c:v>25.735180495404975</c:v>
                </c:pt>
                <c:pt idx="5895">
                  <c:v>25.735180495404975</c:v>
                </c:pt>
                <c:pt idx="5896">
                  <c:v>25.747660556246288</c:v>
                </c:pt>
                <c:pt idx="5897">
                  <c:v>25.76014643971952</c:v>
                </c:pt>
                <c:pt idx="5898">
                  <c:v>25.755983831355252</c:v>
                </c:pt>
                <c:pt idx="5899">
                  <c:v>25.751821870246985</c:v>
                </c:pt>
                <c:pt idx="5900">
                  <c:v>25.76014643971952</c:v>
                </c:pt>
                <c:pt idx="5901">
                  <c:v>25.764309695488308</c:v>
                </c:pt>
                <c:pt idx="5902">
                  <c:v>25.755983831355252</c:v>
                </c:pt>
                <c:pt idx="5903">
                  <c:v>25.76014643971952</c:v>
                </c:pt>
                <c:pt idx="5904">
                  <c:v>25.755983831355252</c:v>
                </c:pt>
                <c:pt idx="5905">
                  <c:v>25.751821870246985</c:v>
                </c:pt>
                <c:pt idx="5906">
                  <c:v>25.747660556246288</c:v>
                </c:pt>
                <c:pt idx="5907">
                  <c:v>25.764309695488308</c:v>
                </c:pt>
                <c:pt idx="5908">
                  <c:v>25.739339868973687</c:v>
                </c:pt>
                <c:pt idx="5909">
                  <c:v>25.743499889204642</c:v>
                </c:pt>
                <c:pt idx="5910">
                  <c:v>25.76014643971952</c:v>
                </c:pt>
                <c:pt idx="5911">
                  <c:v>25.743499889204642</c:v>
                </c:pt>
                <c:pt idx="5912">
                  <c:v>25.755983831355252</c:v>
                </c:pt>
                <c:pt idx="5913">
                  <c:v>25.739339868973687</c:v>
                </c:pt>
                <c:pt idx="5914">
                  <c:v>25.751821870246985</c:v>
                </c:pt>
                <c:pt idx="5915">
                  <c:v>25.731021768350104</c:v>
                </c:pt>
                <c:pt idx="5916">
                  <c:v>25.726863687660696</c:v>
                </c:pt>
                <c:pt idx="5917">
                  <c:v>25.731021768350104</c:v>
                </c:pt>
                <c:pt idx="5918">
                  <c:v>25.739339868973687</c:v>
                </c:pt>
                <c:pt idx="5919">
                  <c:v>25.751821870246985</c:v>
                </c:pt>
                <c:pt idx="5920">
                  <c:v>25.731021768350104</c:v>
                </c:pt>
                <c:pt idx="5921">
                  <c:v>25.739339868973687</c:v>
                </c:pt>
                <c:pt idx="5922">
                  <c:v>25.751821870246985</c:v>
                </c:pt>
                <c:pt idx="5923">
                  <c:v>25.751821870246985</c:v>
                </c:pt>
                <c:pt idx="5924">
                  <c:v>25.751821870246985</c:v>
                </c:pt>
                <c:pt idx="5925">
                  <c:v>25.747660556246288</c:v>
                </c:pt>
                <c:pt idx="5926">
                  <c:v>25.743499889204642</c:v>
                </c:pt>
                <c:pt idx="5927">
                  <c:v>25.76014643971952</c:v>
                </c:pt>
                <c:pt idx="5928">
                  <c:v>25.76014643971952</c:v>
                </c:pt>
                <c:pt idx="5929">
                  <c:v>25.76014643971952</c:v>
                </c:pt>
                <c:pt idx="5930">
                  <c:v>25.764309695488308</c:v>
                </c:pt>
                <c:pt idx="5931">
                  <c:v>25.747660556246288</c:v>
                </c:pt>
                <c:pt idx="5932">
                  <c:v>25.768473598810132</c:v>
                </c:pt>
                <c:pt idx="5933">
                  <c:v>25.764309695488308</c:v>
                </c:pt>
                <c:pt idx="5934">
                  <c:v>25.764309695488308</c:v>
                </c:pt>
                <c:pt idx="5935">
                  <c:v>25.776803348706991</c:v>
                </c:pt>
                <c:pt idx="5936">
                  <c:v>25.76014643971952</c:v>
                </c:pt>
                <c:pt idx="5937">
                  <c:v>25.780969195579146</c:v>
                </c:pt>
                <c:pt idx="5938">
                  <c:v>25.772638149833497</c:v>
                </c:pt>
                <c:pt idx="5939">
                  <c:v>25.772638149833497</c:v>
                </c:pt>
                <c:pt idx="5940">
                  <c:v>25.764309695488308</c:v>
                </c:pt>
                <c:pt idx="5941">
                  <c:v>25.772638149833497</c:v>
                </c:pt>
                <c:pt idx="5942">
                  <c:v>25.776803348706991</c:v>
                </c:pt>
                <c:pt idx="5943">
                  <c:v>25.768473598810132</c:v>
                </c:pt>
                <c:pt idx="5944">
                  <c:v>25.772638149833497</c:v>
                </c:pt>
                <c:pt idx="5945">
                  <c:v>25.785135690598594</c:v>
                </c:pt>
                <c:pt idx="5946">
                  <c:v>25.772638149833497</c:v>
                </c:pt>
                <c:pt idx="5947">
                  <c:v>25.772638149833497</c:v>
                </c:pt>
                <c:pt idx="5948">
                  <c:v>25.780969195579146</c:v>
                </c:pt>
                <c:pt idx="5949">
                  <c:v>25.772638149833497</c:v>
                </c:pt>
                <c:pt idx="5950">
                  <c:v>25.772638149833497</c:v>
                </c:pt>
                <c:pt idx="5951">
                  <c:v>25.776803348706991</c:v>
                </c:pt>
                <c:pt idx="5952">
                  <c:v>25.789302833913936</c:v>
                </c:pt>
                <c:pt idx="5953">
                  <c:v>25.785135690598594</c:v>
                </c:pt>
                <c:pt idx="5954">
                  <c:v>25.789302833913936</c:v>
                </c:pt>
                <c:pt idx="5955">
                  <c:v>25.785135690598594</c:v>
                </c:pt>
                <c:pt idx="5956">
                  <c:v>25.768473598810132</c:v>
                </c:pt>
                <c:pt idx="5957">
                  <c:v>25.768473598810132</c:v>
                </c:pt>
                <c:pt idx="5958">
                  <c:v>25.768473598810132</c:v>
                </c:pt>
                <c:pt idx="5959">
                  <c:v>25.785135690598594</c:v>
                </c:pt>
                <c:pt idx="5960">
                  <c:v>25.780969195579146</c:v>
                </c:pt>
                <c:pt idx="5961">
                  <c:v>25.776803348706991</c:v>
                </c:pt>
                <c:pt idx="5962">
                  <c:v>25.785135690598594</c:v>
                </c:pt>
                <c:pt idx="5963">
                  <c:v>25.780969195579146</c:v>
                </c:pt>
                <c:pt idx="5964">
                  <c:v>25.776803348706991</c:v>
                </c:pt>
                <c:pt idx="5965">
                  <c:v>25.780969195579146</c:v>
                </c:pt>
                <c:pt idx="5966">
                  <c:v>25.764309695488308</c:v>
                </c:pt>
                <c:pt idx="5967">
                  <c:v>25.776803348706991</c:v>
                </c:pt>
                <c:pt idx="5968">
                  <c:v>25.772638149833497</c:v>
                </c:pt>
                <c:pt idx="5969">
                  <c:v>25.785135690598594</c:v>
                </c:pt>
                <c:pt idx="5970">
                  <c:v>25.780969195579146</c:v>
                </c:pt>
                <c:pt idx="5971">
                  <c:v>25.772638149833497</c:v>
                </c:pt>
                <c:pt idx="5972">
                  <c:v>25.785135690598594</c:v>
                </c:pt>
                <c:pt idx="5973">
                  <c:v>25.780969195579146</c:v>
                </c:pt>
                <c:pt idx="5974">
                  <c:v>25.776803348706991</c:v>
                </c:pt>
                <c:pt idx="5975">
                  <c:v>25.764309695488308</c:v>
                </c:pt>
                <c:pt idx="5976">
                  <c:v>25.776803348706991</c:v>
                </c:pt>
                <c:pt idx="5977">
                  <c:v>25.764309695488308</c:v>
                </c:pt>
                <c:pt idx="5978">
                  <c:v>25.785135690598594</c:v>
                </c:pt>
                <c:pt idx="5979">
                  <c:v>25.793470625673805</c:v>
                </c:pt>
                <c:pt idx="5980">
                  <c:v>25.793470625673805</c:v>
                </c:pt>
                <c:pt idx="5981">
                  <c:v>25.780969195579146</c:v>
                </c:pt>
                <c:pt idx="5982">
                  <c:v>25.768473598810132</c:v>
                </c:pt>
                <c:pt idx="5983">
                  <c:v>25.780969195579146</c:v>
                </c:pt>
                <c:pt idx="5984">
                  <c:v>25.785135690598594</c:v>
                </c:pt>
                <c:pt idx="5985">
                  <c:v>25.780969195579146</c:v>
                </c:pt>
                <c:pt idx="5986">
                  <c:v>25.768473598810132</c:v>
                </c:pt>
                <c:pt idx="5987">
                  <c:v>25.772638149833497</c:v>
                </c:pt>
                <c:pt idx="5988">
                  <c:v>25.764309695488308</c:v>
                </c:pt>
                <c:pt idx="5989">
                  <c:v>25.793470625673805</c:v>
                </c:pt>
                <c:pt idx="5990">
                  <c:v>25.776803348706991</c:v>
                </c:pt>
                <c:pt idx="5991">
                  <c:v>25.780969195579146</c:v>
                </c:pt>
                <c:pt idx="5992">
                  <c:v>25.776803348706991</c:v>
                </c:pt>
                <c:pt idx="5993">
                  <c:v>25.772638149833497</c:v>
                </c:pt>
                <c:pt idx="5994">
                  <c:v>25.776803348706991</c:v>
                </c:pt>
                <c:pt idx="5995">
                  <c:v>25.764309695488308</c:v>
                </c:pt>
                <c:pt idx="5996">
                  <c:v>25.776803348706991</c:v>
                </c:pt>
                <c:pt idx="5997">
                  <c:v>25.776803348706991</c:v>
                </c:pt>
                <c:pt idx="5998">
                  <c:v>25.789302833913936</c:v>
                </c:pt>
                <c:pt idx="5999">
                  <c:v>25.780969195579146</c:v>
                </c:pt>
                <c:pt idx="6000">
                  <c:v>25.789302833913936</c:v>
                </c:pt>
                <c:pt idx="6001">
                  <c:v>25.772638149833497</c:v>
                </c:pt>
                <c:pt idx="6002">
                  <c:v>25.785135690598594</c:v>
                </c:pt>
                <c:pt idx="6003">
                  <c:v>25.780969195579146</c:v>
                </c:pt>
                <c:pt idx="6004">
                  <c:v>25.772638149833497</c:v>
                </c:pt>
                <c:pt idx="6005">
                  <c:v>25.776803348706991</c:v>
                </c:pt>
                <c:pt idx="6006">
                  <c:v>25.755983831355252</c:v>
                </c:pt>
                <c:pt idx="6007">
                  <c:v>25.751821870246985</c:v>
                </c:pt>
                <c:pt idx="6008">
                  <c:v>25.76014643971952</c:v>
                </c:pt>
                <c:pt idx="6009">
                  <c:v>25.772638149833497</c:v>
                </c:pt>
                <c:pt idx="6010">
                  <c:v>25.755983831355252</c:v>
                </c:pt>
                <c:pt idx="6011">
                  <c:v>25.764309695488308</c:v>
                </c:pt>
                <c:pt idx="6012">
                  <c:v>25.768473598810132</c:v>
                </c:pt>
                <c:pt idx="6013">
                  <c:v>25.76014643971952</c:v>
                </c:pt>
                <c:pt idx="6014">
                  <c:v>25.768473598810132</c:v>
                </c:pt>
                <c:pt idx="6015">
                  <c:v>25.76014643971952</c:v>
                </c:pt>
                <c:pt idx="6016">
                  <c:v>25.76014643971952</c:v>
                </c:pt>
                <c:pt idx="6017">
                  <c:v>25.76014643971952</c:v>
                </c:pt>
                <c:pt idx="6018">
                  <c:v>25.768473598810132</c:v>
                </c:pt>
                <c:pt idx="6019">
                  <c:v>25.751821870246985</c:v>
                </c:pt>
                <c:pt idx="6020">
                  <c:v>25.747660556246288</c:v>
                </c:pt>
                <c:pt idx="6021">
                  <c:v>25.76014643971952</c:v>
                </c:pt>
                <c:pt idx="6022">
                  <c:v>25.743499889204642</c:v>
                </c:pt>
                <c:pt idx="6023">
                  <c:v>25.743499889204642</c:v>
                </c:pt>
                <c:pt idx="6024">
                  <c:v>25.76014643971952</c:v>
                </c:pt>
                <c:pt idx="6025">
                  <c:v>25.772638149833497</c:v>
                </c:pt>
                <c:pt idx="6026">
                  <c:v>25.768473598810132</c:v>
                </c:pt>
                <c:pt idx="6027">
                  <c:v>25.768473598810132</c:v>
                </c:pt>
                <c:pt idx="6028">
                  <c:v>25.768473598810132</c:v>
                </c:pt>
                <c:pt idx="6029">
                  <c:v>25.76014643971952</c:v>
                </c:pt>
                <c:pt idx="6030">
                  <c:v>25.764309695488308</c:v>
                </c:pt>
                <c:pt idx="6031">
                  <c:v>25.76014643971952</c:v>
                </c:pt>
                <c:pt idx="6032">
                  <c:v>25.755983831355252</c:v>
                </c:pt>
                <c:pt idx="6033">
                  <c:v>25.76014643971952</c:v>
                </c:pt>
                <c:pt idx="6034">
                  <c:v>25.747660556246288</c:v>
                </c:pt>
                <c:pt idx="6035">
                  <c:v>25.755983831355252</c:v>
                </c:pt>
                <c:pt idx="6036">
                  <c:v>25.743499889204642</c:v>
                </c:pt>
                <c:pt idx="6037">
                  <c:v>25.751821870246985</c:v>
                </c:pt>
                <c:pt idx="6038">
                  <c:v>25.755983831355252</c:v>
                </c:pt>
                <c:pt idx="6039">
                  <c:v>25.735180495404975</c:v>
                </c:pt>
                <c:pt idx="6040">
                  <c:v>25.726863687660696</c:v>
                </c:pt>
                <c:pt idx="6041">
                  <c:v>25.751821870246985</c:v>
                </c:pt>
                <c:pt idx="6042">
                  <c:v>25.739339868973687</c:v>
                </c:pt>
                <c:pt idx="6043">
                  <c:v>25.743499889204642</c:v>
                </c:pt>
                <c:pt idx="6044">
                  <c:v>25.735180495404975</c:v>
                </c:pt>
                <c:pt idx="6045">
                  <c:v>25.743499889204642</c:v>
                </c:pt>
                <c:pt idx="6046">
                  <c:v>25.731021768350104</c:v>
                </c:pt>
                <c:pt idx="6047">
                  <c:v>25.739339868973687</c:v>
                </c:pt>
                <c:pt idx="6048">
                  <c:v>25.739339868973687</c:v>
                </c:pt>
                <c:pt idx="6049">
                  <c:v>25.743499889204642</c:v>
                </c:pt>
                <c:pt idx="6050">
                  <c:v>25.751821870246985</c:v>
                </c:pt>
                <c:pt idx="6051">
                  <c:v>25.755983831355252</c:v>
                </c:pt>
                <c:pt idx="6052">
                  <c:v>25.739339868973687</c:v>
                </c:pt>
                <c:pt idx="6053">
                  <c:v>25.743499889204642</c:v>
                </c:pt>
                <c:pt idx="6054">
                  <c:v>25.739339868973687</c:v>
                </c:pt>
                <c:pt idx="6055">
                  <c:v>25.739339868973687</c:v>
                </c:pt>
                <c:pt idx="6056">
                  <c:v>25.743499889204642</c:v>
                </c:pt>
                <c:pt idx="6057">
                  <c:v>25.735180495404975</c:v>
                </c:pt>
                <c:pt idx="6058">
                  <c:v>25.751821870246985</c:v>
                </c:pt>
                <c:pt idx="6059">
                  <c:v>25.743499889204642</c:v>
                </c:pt>
                <c:pt idx="6060">
                  <c:v>25.735180495404975</c:v>
                </c:pt>
                <c:pt idx="6061">
                  <c:v>25.739339868973687</c:v>
                </c:pt>
                <c:pt idx="6062">
                  <c:v>25.731021768350104</c:v>
                </c:pt>
                <c:pt idx="6063">
                  <c:v>25.731021768350104</c:v>
                </c:pt>
                <c:pt idx="6064">
                  <c:v>25.726863687660696</c:v>
                </c:pt>
                <c:pt idx="6065">
                  <c:v>25.739339868973687</c:v>
                </c:pt>
                <c:pt idx="6066">
                  <c:v>25.743499889204642</c:v>
                </c:pt>
                <c:pt idx="6067">
                  <c:v>25.735180495404975</c:v>
                </c:pt>
                <c:pt idx="6068">
                  <c:v>25.726863687660696</c:v>
                </c:pt>
                <c:pt idx="6069">
                  <c:v>25.743499889204642</c:v>
                </c:pt>
                <c:pt idx="6070">
                  <c:v>25.735180495404975</c:v>
                </c:pt>
                <c:pt idx="6071">
                  <c:v>25.739339868973687</c:v>
                </c:pt>
                <c:pt idx="6072">
                  <c:v>25.755983831355252</c:v>
                </c:pt>
                <c:pt idx="6073">
                  <c:v>25.751821870246985</c:v>
                </c:pt>
                <c:pt idx="6074">
                  <c:v>25.768473598810132</c:v>
                </c:pt>
                <c:pt idx="6075">
                  <c:v>25.76014643971952</c:v>
                </c:pt>
                <c:pt idx="6076">
                  <c:v>25.772638149833497</c:v>
                </c:pt>
                <c:pt idx="6077">
                  <c:v>25.768473598810132</c:v>
                </c:pt>
                <c:pt idx="6078">
                  <c:v>25.764309695488308</c:v>
                </c:pt>
                <c:pt idx="6079">
                  <c:v>25.764309695488308</c:v>
                </c:pt>
                <c:pt idx="6080">
                  <c:v>25.755983831355252</c:v>
                </c:pt>
                <c:pt idx="6081">
                  <c:v>25.743499889204642</c:v>
                </c:pt>
                <c:pt idx="6082">
                  <c:v>25.764309695488308</c:v>
                </c:pt>
                <c:pt idx="6083">
                  <c:v>25.764309695488308</c:v>
                </c:pt>
                <c:pt idx="6084">
                  <c:v>25.755983831355252</c:v>
                </c:pt>
                <c:pt idx="6085">
                  <c:v>25.747660556246288</c:v>
                </c:pt>
                <c:pt idx="6086">
                  <c:v>25.768473598810132</c:v>
                </c:pt>
                <c:pt idx="6087">
                  <c:v>25.764309695488308</c:v>
                </c:pt>
                <c:pt idx="6088">
                  <c:v>25.768473598810132</c:v>
                </c:pt>
                <c:pt idx="6089">
                  <c:v>25.751821870246985</c:v>
                </c:pt>
                <c:pt idx="6090">
                  <c:v>25.772638149833497</c:v>
                </c:pt>
                <c:pt idx="6091">
                  <c:v>25.768473598810132</c:v>
                </c:pt>
                <c:pt idx="6092">
                  <c:v>25.751821870246985</c:v>
                </c:pt>
                <c:pt idx="6093">
                  <c:v>25.755983831355252</c:v>
                </c:pt>
                <c:pt idx="6094">
                  <c:v>25.739339868973687</c:v>
                </c:pt>
                <c:pt idx="6095">
                  <c:v>25.768473598810132</c:v>
                </c:pt>
                <c:pt idx="6096">
                  <c:v>25.76014643971952</c:v>
                </c:pt>
                <c:pt idx="6097">
                  <c:v>25.768473598810132</c:v>
                </c:pt>
                <c:pt idx="6098">
                  <c:v>25.776803348706991</c:v>
                </c:pt>
                <c:pt idx="6099">
                  <c:v>25.789302833913936</c:v>
                </c:pt>
                <c:pt idx="6100">
                  <c:v>25.772638149833497</c:v>
                </c:pt>
                <c:pt idx="6101">
                  <c:v>25.768473598810132</c:v>
                </c:pt>
                <c:pt idx="6102">
                  <c:v>25.755983831355252</c:v>
                </c:pt>
                <c:pt idx="6103">
                  <c:v>25.76014643971952</c:v>
                </c:pt>
                <c:pt idx="6104">
                  <c:v>25.76014643971952</c:v>
                </c:pt>
                <c:pt idx="6105">
                  <c:v>25.76014643971952</c:v>
                </c:pt>
                <c:pt idx="6106">
                  <c:v>25.764309695488308</c:v>
                </c:pt>
                <c:pt idx="6107">
                  <c:v>25.755983831355252</c:v>
                </c:pt>
                <c:pt idx="6108">
                  <c:v>25.768473598810132</c:v>
                </c:pt>
                <c:pt idx="6109">
                  <c:v>25.755983831355252</c:v>
                </c:pt>
                <c:pt idx="6110">
                  <c:v>25.76014643971952</c:v>
                </c:pt>
                <c:pt idx="6111">
                  <c:v>25.76014643971952</c:v>
                </c:pt>
                <c:pt idx="6112">
                  <c:v>25.751821870246985</c:v>
                </c:pt>
                <c:pt idx="6113">
                  <c:v>25.739339868973687</c:v>
                </c:pt>
                <c:pt idx="6114">
                  <c:v>25.751821870246985</c:v>
                </c:pt>
                <c:pt idx="6115">
                  <c:v>25.739339868973687</c:v>
                </c:pt>
                <c:pt idx="6116">
                  <c:v>25.751821870246985</c:v>
                </c:pt>
                <c:pt idx="6117">
                  <c:v>25.731021768350104</c:v>
                </c:pt>
                <c:pt idx="6118">
                  <c:v>25.735180495404975</c:v>
                </c:pt>
                <c:pt idx="6119">
                  <c:v>25.764309695488308</c:v>
                </c:pt>
                <c:pt idx="6120">
                  <c:v>25.743499889204642</c:v>
                </c:pt>
                <c:pt idx="6121">
                  <c:v>25.735180495404975</c:v>
                </c:pt>
                <c:pt idx="6122">
                  <c:v>25.751821870246985</c:v>
                </c:pt>
                <c:pt idx="6123">
                  <c:v>25.747660556246288</c:v>
                </c:pt>
                <c:pt idx="6124">
                  <c:v>25.739339868973687</c:v>
                </c:pt>
                <c:pt idx="6125">
                  <c:v>25.751821870246985</c:v>
                </c:pt>
                <c:pt idx="6126">
                  <c:v>25.751821870246985</c:v>
                </c:pt>
                <c:pt idx="6127">
                  <c:v>25.747660556246288</c:v>
                </c:pt>
                <c:pt idx="6128">
                  <c:v>25.764309695488308</c:v>
                </c:pt>
                <c:pt idx="6129">
                  <c:v>25.76014643971952</c:v>
                </c:pt>
                <c:pt idx="6130">
                  <c:v>25.747660556246288</c:v>
                </c:pt>
                <c:pt idx="6131">
                  <c:v>25.751821870246985</c:v>
                </c:pt>
                <c:pt idx="6132">
                  <c:v>25.747660556246288</c:v>
                </c:pt>
                <c:pt idx="6133">
                  <c:v>25.751821870246985</c:v>
                </c:pt>
                <c:pt idx="6134">
                  <c:v>25.747660556246288</c:v>
                </c:pt>
                <c:pt idx="6135">
                  <c:v>25.76014643971952</c:v>
                </c:pt>
                <c:pt idx="6136">
                  <c:v>25.755983831355252</c:v>
                </c:pt>
                <c:pt idx="6137">
                  <c:v>25.735180495404975</c:v>
                </c:pt>
                <c:pt idx="6138">
                  <c:v>25.735180495404975</c:v>
                </c:pt>
                <c:pt idx="6139">
                  <c:v>25.755983831355252</c:v>
                </c:pt>
                <c:pt idx="6140">
                  <c:v>25.751821870246985</c:v>
                </c:pt>
                <c:pt idx="6141">
                  <c:v>25.747660556246288</c:v>
                </c:pt>
                <c:pt idx="6142">
                  <c:v>25.747660556246288</c:v>
                </c:pt>
                <c:pt idx="6143">
                  <c:v>25.764309695488308</c:v>
                </c:pt>
                <c:pt idx="6144">
                  <c:v>25.747660556246288</c:v>
                </c:pt>
                <c:pt idx="6145">
                  <c:v>25.755983831355252</c:v>
                </c:pt>
                <c:pt idx="6146">
                  <c:v>25.76014643971952</c:v>
                </c:pt>
                <c:pt idx="6147">
                  <c:v>25.747660556246288</c:v>
                </c:pt>
                <c:pt idx="6148">
                  <c:v>25.747660556246288</c:v>
                </c:pt>
                <c:pt idx="6149">
                  <c:v>25.739339868973687</c:v>
                </c:pt>
                <c:pt idx="6150">
                  <c:v>25.764309695488308</c:v>
                </c:pt>
                <c:pt idx="6151">
                  <c:v>25.764309695488308</c:v>
                </c:pt>
                <c:pt idx="6152">
                  <c:v>25.76014643971952</c:v>
                </c:pt>
                <c:pt idx="6153">
                  <c:v>25.747660556246288</c:v>
                </c:pt>
                <c:pt idx="6154">
                  <c:v>25.764309695488308</c:v>
                </c:pt>
                <c:pt idx="6155">
                  <c:v>25.76014643971952</c:v>
                </c:pt>
                <c:pt idx="6156">
                  <c:v>25.764309695488308</c:v>
                </c:pt>
                <c:pt idx="6157">
                  <c:v>25.751821870246985</c:v>
                </c:pt>
                <c:pt idx="6158">
                  <c:v>25.735180495404975</c:v>
                </c:pt>
                <c:pt idx="6159">
                  <c:v>25.755983831355252</c:v>
                </c:pt>
                <c:pt idx="6160">
                  <c:v>25.743499889204642</c:v>
                </c:pt>
                <c:pt idx="6161">
                  <c:v>25.76014643971952</c:v>
                </c:pt>
                <c:pt idx="6162">
                  <c:v>25.739339868973687</c:v>
                </c:pt>
                <c:pt idx="6163">
                  <c:v>25.743499889204642</c:v>
                </c:pt>
                <c:pt idx="6164">
                  <c:v>25.739339868973687</c:v>
                </c:pt>
                <c:pt idx="6165">
                  <c:v>25.751821870246985</c:v>
                </c:pt>
                <c:pt idx="6166">
                  <c:v>25.755983831355252</c:v>
                </c:pt>
                <c:pt idx="6167">
                  <c:v>25.755983831355252</c:v>
                </c:pt>
                <c:pt idx="6168">
                  <c:v>25.772638149833497</c:v>
                </c:pt>
                <c:pt idx="6169">
                  <c:v>25.764309695488308</c:v>
                </c:pt>
                <c:pt idx="6170">
                  <c:v>25.768473598810132</c:v>
                </c:pt>
                <c:pt idx="6171">
                  <c:v>25.764309695488308</c:v>
                </c:pt>
                <c:pt idx="6172">
                  <c:v>25.785135690598594</c:v>
                </c:pt>
                <c:pt idx="6173">
                  <c:v>25.776803348706991</c:v>
                </c:pt>
                <c:pt idx="6174">
                  <c:v>25.776803348706991</c:v>
                </c:pt>
                <c:pt idx="6175">
                  <c:v>25.768473598810132</c:v>
                </c:pt>
                <c:pt idx="6176">
                  <c:v>25.764309695488308</c:v>
                </c:pt>
                <c:pt idx="6177">
                  <c:v>25.776803348706991</c:v>
                </c:pt>
                <c:pt idx="6178">
                  <c:v>25.772638149833497</c:v>
                </c:pt>
                <c:pt idx="6179">
                  <c:v>25.776803348706991</c:v>
                </c:pt>
                <c:pt idx="6180">
                  <c:v>25.780969195579146</c:v>
                </c:pt>
                <c:pt idx="6181">
                  <c:v>25.776803348706991</c:v>
                </c:pt>
                <c:pt idx="6182">
                  <c:v>25.772638149833497</c:v>
                </c:pt>
                <c:pt idx="6183">
                  <c:v>25.772638149833497</c:v>
                </c:pt>
                <c:pt idx="6184">
                  <c:v>25.764309695488308</c:v>
                </c:pt>
                <c:pt idx="6185">
                  <c:v>25.768473598810132</c:v>
                </c:pt>
                <c:pt idx="6186">
                  <c:v>25.772638149833497</c:v>
                </c:pt>
                <c:pt idx="6187">
                  <c:v>25.76014643971952</c:v>
                </c:pt>
                <c:pt idx="6188">
                  <c:v>25.776803348706991</c:v>
                </c:pt>
                <c:pt idx="6189">
                  <c:v>25.780969195579146</c:v>
                </c:pt>
                <c:pt idx="6190">
                  <c:v>25.776803348706991</c:v>
                </c:pt>
                <c:pt idx="6191">
                  <c:v>25.776803348706991</c:v>
                </c:pt>
                <c:pt idx="6192">
                  <c:v>25.772638149833497</c:v>
                </c:pt>
                <c:pt idx="6193">
                  <c:v>25.780969195579146</c:v>
                </c:pt>
                <c:pt idx="6194">
                  <c:v>25.764309695488308</c:v>
                </c:pt>
                <c:pt idx="6195">
                  <c:v>25.768473598810132</c:v>
                </c:pt>
                <c:pt idx="6196">
                  <c:v>25.785135690598594</c:v>
                </c:pt>
                <c:pt idx="6197">
                  <c:v>25.76014643971952</c:v>
                </c:pt>
                <c:pt idx="6198">
                  <c:v>25.764309695488308</c:v>
                </c:pt>
                <c:pt idx="6199">
                  <c:v>25.768473598810132</c:v>
                </c:pt>
                <c:pt idx="6200">
                  <c:v>25.785135690598594</c:v>
                </c:pt>
                <c:pt idx="6201">
                  <c:v>25.780969195579146</c:v>
                </c:pt>
                <c:pt idx="6202">
                  <c:v>25.772638149833497</c:v>
                </c:pt>
                <c:pt idx="6203">
                  <c:v>25.776803348706991</c:v>
                </c:pt>
                <c:pt idx="6204">
                  <c:v>25.768473598810132</c:v>
                </c:pt>
                <c:pt idx="6205">
                  <c:v>25.768473598810132</c:v>
                </c:pt>
                <c:pt idx="6206">
                  <c:v>25.768473598810132</c:v>
                </c:pt>
                <c:pt idx="6207">
                  <c:v>25.768473598810132</c:v>
                </c:pt>
                <c:pt idx="6208">
                  <c:v>25.76014643971952</c:v>
                </c:pt>
                <c:pt idx="6209">
                  <c:v>25.764309695488308</c:v>
                </c:pt>
                <c:pt idx="6210">
                  <c:v>25.768473598810132</c:v>
                </c:pt>
                <c:pt idx="6211">
                  <c:v>25.764309695488308</c:v>
                </c:pt>
                <c:pt idx="6212">
                  <c:v>25.768473598810132</c:v>
                </c:pt>
                <c:pt idx="6213">
                  <c:v>25.76014643971952</c:v>
                </c:pt>
                <c:pt idx="6214">
                  <c:v>25.76014643971952</c:v>
                </c:pt>
                <c:pt idx="6215">
                  <c:v>25.751821870246985</c:v>
                </c:pt>
                <c:pt idx="6216">
                  <c:v>25.764309695488308</c:v>
                </c:pt>
                <c:pt idx="6217">
                  <c:v>25.755983831355252</c:v>
                </c:pt>
                <c:pt idx="6218">
                  <c:v>25.76014643971952</c:v>
                </c:pt>
                <c:pt idx="6219">
                  <c:v>25.764309695488308</c:v>
                </c:pt>
                <c:pt idx="6220">
                  <c:v>25.772638149833497</c:v>
                </c:pt>
                <c:pt idx="6221">
                  <c:v>25.768473598810132</c:v>
                </c:pt>
                <c:pt idx="6222">
                  <c:v>25.785135690598594</c:v>
                </c:pt>
                <c:pt idx="6223">
                  <c:v>25.764309695488308</c:v>
                </c:pt>
                <c:pt idx="6224">
                  <c:v>25.76014643971952</c:v>
                </c:pt>
                <c:pt idx="6225">
                  <c:v>25.768473598810132</c:v>
                </c:pt>
                <c:pt idx="6226">
                  <c:v>25.772638149833497</c:v>
                </c:pt>
                <c:pt idx="6227">
                  <c:v>25.768473598810132</c:v>
                </c:pt>
                <c:pt idx="6228">
                  <c:v>25.76014643971952</c:v>
                </c:pt>
                <c:pt idx="6229">
                  <c:v>25.768473598810132</c:v>
                </c:pt>
                <c:pt idx="6230">
                  <c:v>25.76014643971952</c:v>
                </c:pt>
                <c:pt idx="6231">
                  <c:v>25.755983831355252</c:v>
                </c:pt>
                <c:pt idx="6232">
                  <c:v>25.76014643971952</c:v>
                </c:pt>
                <c:pt idx="6233">
                  <c:v>25.743499889204642</c:v>
                </c:pt>
                <c:pt idx="6234">
                  <c:v>25.747660556246288</c:v>
                </c:pt>
                <c:pt idx="6235">
                  <c:v>25.747660556246288</c:v>
                </c:pt>
                <c:pt idx="6236">
                  <c:v>25.735180495404975</c:v>
                </c:pt>
                <c:pt idx="6237">
                  <c:v>25.735180495404975</c:v>
                </c:pt>
                <c:pt idx="6238">
                  <c:v>25.735180495404975</c:v>
                </c:pt>
                <c:pt idx="6239">
                  <c:v>25.735180495404975</c:v>
                </c:pt>
                <c:pt idx="6240">
                  <c:v>25.726863687660696</c:v>
                </c:pt>
                <c:pt idx="6241">
                  <c:v>25.72270625318842</c:v>
                </c:pt>
                <c:pt idx="6242">
                  <c:v>25.735180495404975</c:v>
                </c:pt>
                <c:pt idx="6243">
                  <c:v>25.731021768350104</c:v>
                </c:pt>
                <c:pt idx="6244">
                  <c:v>25.726863687660696</c:v>
                </c:pt>
                <c:pt idx="6245">
                  <c:v>25.726863687660696</c:v>
                </c:pt>
                <c:pt idx="6246">
                  <c:v>25.726863687660696</c:v>
                </c:pt>
                <c:pt idx="6247">
                  <c:v>25.714393322301888</c:v>
                </c:pt>
                <c:pt idx="6248">
                  <c:v>25.718549464784928</c:v>
                </c:pt>
                <c:pt idx="6249">
                  <c:v>25.714393322301888</c:v>
                </c:pt>
                <c:pt idx="6250">
                  <c:v>25.735180495404975</c:v>
                </c:pt>
                <c:pt idx="6251">
                  <c:v>25.714393322301888</c:v>
                </c:pt>
                <c:pt idx="6252">
                  <c:v>25.710237825591022</c:v>
                </c:pt>
                <c:pt idx="6253">
                  <c:v>25.735180495404975</c:v>
                </c:pt>
                <c:pt idx="6254">
                  <c:v>25.731021768350104</c:v>
                </c:pt>
                <c:pt idx="6255">
                  <c:v>25.701928768892728</c:v>
                </c:pt>
                <c:pt idx="6256">
                  <c:v>25.6687183433407</c:v>
                </c:pt>
                <c:pt idx="6257">
                  <c:v>25.631405887707629</c:v>
                </c:pt>
                <c:pt idx="6258">
                  <c:v>25.635549142897233</c:v>
                </c:pt>
                <c:pt idx="6259">
                  <c:v>25.598282974945434</c:v>
                </c:pt>
                <c:pt idx="6260">
                  <c:v>25.585872473583947</c:v>
                </c:pt>
                <c:pt idx="6261">
                  <c:v>25.581736922363291</c:v>
                </c:pt>
                <c:pt idx="6262">
                  <c:v>25.577602012179753</c:v>
                </c:pt>
                <c:pt idx="6263">
                  <c:v>25.573467742885683</c:v>
                </c:pt>
                <c:pt idx="6264">
                  <c:v>25.581736922363291</c:v>
                </c:pt>
                <c:pt idx="6265">
                  <c:v>25.565201126375527</c:v>
                </c:pt>
                <c:pt idx="6266">
                  <c:v>25.577602012179753</c:v>
                </c:pt>
                <c:pt idx="6267">
                  <c:v>25.577602012179753</c:v>
                </c:pt>
                <c:pt idx="6268">
                  <c:v>25.569334114333486</c:v>
                </c:pt>
                <c:pt idx="6269">
                  <c:v>25.585872473583947</c:v>
                </c:pt>
                <c:pt idx="6270">
                  <c:v>25.577602012179753</c:v>
                </c:pt>
                <c:pt idx="6271">
                  <c:v>25.594145499727333</c:v>
                </c:pt>
                <c:pt idx="6272">
                  <c:v>25.577602012179753</c:v>
                </c:pt>
                <c:pt idx="6273">
                  <c:v>25.581736922363291</c:v>
                </c:pt>
                <c:pt idx="6274">
                  <c:v>25.581736922363291</c:v>
                </c:pt>
                <c:pt idx="6275">
                  <c:v>25.581736922363291</c:v>
                </c:pt>
                <c:pt idx="6276">
                  <c:v>25.594145499727333</c:v>
                </c:pt>
                <c:pt idx="6277">
                  <c:v>25.594145499727333</c:v>
                </c:pt>
                <c:pt idx="6278">
                  <c:v>25.590008665989416</c:v>
                </c:pt>
                <c:pt idx="6279">
                  <c:v>25.577602012179753</c:v>
                </c:pt>
                <c:pt idx="6280">
                  <c:v>25.581736922363291</c:v>
                </c:pt>
                <c:pt idx="6281">
                  <c:v>25.573467742885683</c:v>
                </c:pt>
                <c:pt idx="6282">
                  <c:v>25.573467742885683</c:v>
                </c:pt>
                <c:pt idx="6283">
                  <c:v>25.585872473583947</c:v>
                </c:pt>
                <c:pt idx="6284">
                  <c:v>25.573467742885683</c:v>
                </c:pt>
                <c:pt idx="6285">
                  <c:v>25.577602012179753</c:v>
                </c:pt>
                <c:pt idx="6286">
                  <c:v>25.577602012179753</c:v>
                </c:pt>
                <c:pt idx="6287">
                  <c:v>25.585872473583947</c:v>
                </c:pt>
                <c:pt idx="6288">
                  <c:v>25.577602012179753</c:v>
                </c:pt>
                <c:pt idx="6289">
                  <c:v>25.577602012179753</c:v>
                </c:pt>
                <c:pt idx="6290">
                  <c:v>25.585872473583947</c:v>
                </c:pt>
                <c:pt idx="6291">
                  <c:v>25.598282974945434</c:v>
                </c:pt>
                <c:pt idx="6292">
                  <c:v>25.573467742885683</c:v>
                </c:pt>
                <c:pt idx="6293">
                  <c:v>25.590008665989416</c:v>
                </c:pt>
                <c:pt idx="6294">
                  <c:v>25.602421091791456</c:v>
                </c:pt>
                <c:pt idx="6295">
                  <c:v>25.577602012179753</c:v>
                </c:pt>
                <c:pt idx="6296">
                  <c:v>25.585872473583947</c:v>
                </c:pt>
                <c:pt idx="6297">
                  <c:v>25.577602012179753</c:v>
                </c:pt>
                <c:pt idx="6298">
                  <c:v>25.569334114333486</c:v>
                </c:pt>
                <c:pt idx="6299">
                  <c:v>25.585872473583947</c:v>
                </c:pt>
                <c:pt idx="6300">
                  <c:v>25.581736922363291</c:v>
                </c:pt>
                <c:pt idx="6301">
                  <c:v>25.585872473583947</c:v>
                </c:pt>
                <c:pt idx="6302">
                  <c:v>25.590008665989416</c:v>
                </c:pt>
                <c:pt idx="6303">
                  <c:v>25.581736922363291</c:v>
                </c:pt>
                <c:pt idx="6304">
                  <c:v>25.577602012179753</c:v>
                </c:pt>
                <c:pt idx="6305">
                  <c:v>25.577602012179753</c:v>
                </c:pt>
                <c:pt idx="6306">
                  <c:v>25.590008665989416</c:v>
                </c:pt>
                <c:pt idx="6307">
                  <c:v>25.577602012179753</c:v>
                </c:pt>
                <c:pt idx="6308">
                  <c:v>25.585872473583947</c:v>
                </c:pt>
                <c:pt idx="6309">
                  <c:v>25.569334114333486</c:v>
                </c:pt>
                <c:pt idx="6310">
                  <c:v>25.561068778864239</c:v>
                </c:pt>
                <c:pt idx="6311">
                  <c:v>25.556937071652072</c:v>
                </c:pt>
                <c:pt idx="6312">
                  <c:v>25.569334114333486</c:v>
                </c:pt>
                <c:pt idx="6313">
                  <c:v>25.565201126375527</c:v>
                </c:pt>
                <c:pt idx="6314">
                  <c:v>25.573467742885683</c:v>
                </c:pt>
                <c:pt idx="6315">
                  <c:v>25.573467742885683</c:v>
                </c:pt>
                <c:pt idx="6316">
                  <c:v>25.552806004591432</c:v>
                </c:pt>
                <c:pt idx="6317">
                  <c:v>25.569334114333486</c:v>
                </c:pt>
                <c:pt idx="6318">
                  <c:v>25.573467742885683</c:v>
                </c:pt>
                <c:pt idx="6319">
                  <c:v>25.569334114333486</c:v>
                </c:pt>
                <c:pt idx="6320">
                  <c:v>25.581736922363291</c:v>
                </c:pt>
                <c:pt idx="6321">
                  <c:v>25.561068778864239</c:v>
                </c:pt>
                <c:pt idx="6322">
                  <c:v>25.561068778864239</c:v>
                </c:pt>
                <c:pt idx="6323">
                  <c:v>25.569334114333486</c:v>
                </c:pt>
                <c:pt idx="6324">
                  <c:v>25.561068778864239</c:v>
                </c:pt>
                <c:pt idx="6325">
                  <c:v>25.581736922363291</c:v>
                </c:pt>
                <c:pt idx="6326">
                  <c:v>25.573467742885683</c:v>
                </c:pt>
                <c:pt idx="6327">
                  <c:v>25.565201126375527</c:v>
                </c:pt>
                <c:pt idx="6328">
                  <c:v>25.573467742885683</c:v>
                </c:pt>
                <c:pt idx="6329">
                  <c:v>25.573467742885683</c:v>
                </c:pt>
                <c:pt idx="6330">
                  <c:v>25.565201126375527</c:v>
                </c:pt>
                <c:pt idx="6331">
                  <c:v>25.552806004591432</c:v>
                </c:pt>
                <c:pt idx="6332">
                  <c:v>25.556937071652072</c:v>
                </c:pt>
                <c:pt idx="6333">
                  <c:v>25.561068778864239</c:v>
                </c:pt>
                <c:pt idx="6334">
                  <c:v>25.561068778864239</c:v>
                </c:pt>
                <c:pt idx="6335">
                  <c:v>25.556937071652072</c:v>
                </c:pt>
                <c:pt idx="6336">
                  <c:v>25.565201126375527</c:v>
                </c:pt>
                <c:pt idx="6337">
                  <c:v>25.565201126375527</c:v>
                </c:pt>
                <c:pt idx="6338">
                  <c:v>25.556937071652072</c:v>
                </c:pt>
                <c:pt idx="6339">
                  <c:v>25.556937071652072</c:v>
                </c:pt>
                <c:pt idx="6340">
                  <c:v>25.561068778864239</c:v>
                </c:pt>
                <c:pt idx="6341">
                  <c:v>25.548675577534851</c:v>
                </c:pt>
                <c:pt idx="6342">
                  <c:v>25.569334114333486</c:v>
                </c:pt>
                <c:pt idx="6343">
                  <c:v>25.561068778864239</c:v>
                </c:pt>
                <c:pt idx="6344">
                  <c:v>25.561068778864239</c:v>
                </c:pt>
                <c:pt idx="6345">
                  <c:v>25.561068778864239</c:v>
                </c:pt>
                <c:pt idx="6346">
                  <c:v>25.548675577534851</c:v>
                </c:pt>
                <c:pt idx="6347">
                  <c:v>25.548675577534851</c:v>
                </c:pt>
                <c:pt idx="6348">
                  <c:v>25.561068778864239</c:v>
                </c:pt>
                <c:pt idx="6349">
                  <c:v>25.552806004591432</c:v>
                </c:pt>
                <c:pt idx="6350">
                  <c:v>25.556937071652072</c:v>
                </c:pt>
                <c:pt idx="6351">
                  <c:v>25.569334114333486</c:v>
                </c:pt>
                <c:pt idx="6352">
                  <c:v>25.552806004591432</c:v>
                </c:pt>
                <c:pt idx="6353">
                  <c:v>25.569334114333486</c:v>
                </c:pt>
                <c:pt idx="6354">
                  <c:v>25.565201126375527</c:v>
                </c:pt>
                <c:pt idx="6355">
                  <c:v>25.556937071652072</c:v>
                </c:pt>
                <c:pt idx="6356">
                  <c:v>25.552806004591432</c:v>
                </c:pt>
                <c:pt idx="6357">
                  <c:v>25.552806004591432</c:v>
                </c:pt>
                <c:pt idx="6358">
                  <c:v>25.552806004591432</c:v>
                </c:pt>
                <c:pt idx="6359">
                  <c:v>25.548675577534851</c:v>
                </c:pt>
                <c:pt idx="6360">
                  <c:v>25.561068778864239</c:v>
                </c:pt>
                <c:pt idx="6361">
                  <c:v>25.503283078005765</c:v>
                </c:pt>
                <c:pt idx="6362">
                  <c:v>25.482675664873156</c:v>
                </c:pt>
                <c:pt idx="6363">
                  <c:v>25.466201210234786</c:v>
                </c:pt>
                <c:pt idx="6364">
                  <c:v>25.482675664873156</c:v>
                </c:pt>
                <c:pt idx="6365">
                  <c:v>25.503283078005765</c:v>
                </c:pt>
                <c:pt idx="6366">
                  <c:v>25.495038199077683</c:v>
                </c:pt>
                <c:pt idx="6367">
                  <c:v>25.515655183530626</c:v>
                </c:pt>
                <c:pt idx="6368">
                  <c:v>25.523906447020963</c:v>
                </c:pt>
                <c:pt idx="6369">
                  <c:v>25.519780495863529</c:v>
                </c:pt>
                <c:pt idx="6370">
                  <c:v>25.515655183530626</c:v>
                </c:pt>
                <c:pt idx="6371">
                  <c:v>25.523906447020963</c:v>
                </c:pt>
                <c:pt idx="6372">
                  <c:v>25.548675577534851</c:v>
                </c:pt>
                <c:pt idx="6373">
                  <c:v>25.556937071652072</c:v>
                </c:pt>
                <c:pt idx="6374">
                  <c:v>25.556937071652072</c:v>
                </c:pt>
                <c:pt idx="6375">
                  <c:v>25.552806004591432</c:v>
                </c:pt>
                <c:pt idx="6376">
                  <c:v>25.536288134914273</c:v>
                </c:pt>
                <c:pt idx="6377">
                  <c:v>25.548675577534851</c:v>
                </c:pt>
                <c:pt idx="6378">
                  <c:v>25.552806004591432</c:v>
                </c:pt>
                <c:pt idx="6379">
                  <c:v>25.565201126375527</c:v>
                </c:pt>
                <c:pt idx="6380">
                  <c:v>25.565201126375527</c:v>
                </c:pt>
                <c:pt idx="6381">
                  <c:v>25.548675577534851</c:v>
                </c:pt>
                <c:pt idx="6382">
                  <c:v>25.565201126375527</c:v>
                </c:pt>
                <c:pt idx="6383">
                  <c:v>25.565201126375527</c:v>
                </c:pt>
                <c:pt idx="6384">
                  <c:v>25.561068778864239</c:v>
                </c:pt>
                <c:pt idx="6385">
                  <c:v>25.561068778864239</c:v>
                </c:pt>
                <c:pt idx="6386">
                  <c:v>25.565201126375527</c:v>
                </c:pt>
                <c:pt idx="6387">
                  <c:v>25.565201126375527</c:v>
                </c:pt>
                <c:pt idx="6388">
                  <c:v>25.577602012179753</c:v>
                </c:pt>
                <c:pt idx="6389">
                  <c:v>25.577602012179753</c:v>
                </c:pt>
                <c:pt idx="6390">
                  <c:v>25.573467742885683</c:v>
                </c:pt>
                <c:pt idx="6391">
                  <c:v>25.577602012179753</c:v>
                </c:pt>
                <c:pt idx="6392">
                  <c:v>25.577602012179753</c:v>
                </c:pt>
                <c:pt idx="6393">
                  <c:v>25.585872473583947</c:v>
                </c:pt>
                <c:pt idx="6394">
                  <c:v>25.585872473583947</c:v>
                </c:pt>
                <c:pt idx="6395">
                  <c:v>25.606559850413106</c:v>
                </c:pt>
                <c:pt idx="6396">
                  <c:v>25.598282974945434</c:v>
                </c:pt>
                <c:pt idx="6397">
                  <c:v>25.598282974945434</c:v>
                </c:pt>
                <c:pt idx="6398">
                  <c:v>25.606559850413106</c:v>
                </c:pt>
                <c:pt idx="6399">
                  <c:v>25.602421091791456</c:v>
                </c:pt>
                <c:pt idx="6400">
                  <c:v>25.594145499727333</c:v>
                </c:pt>
                <c:pt idx="6401">
                  <c:v>25.610699250958191</c:v>
                </c:pt>
                <c:pt idx="6402">
                  <c:v>25.598282974945434</c:v>
                </c:pt>
                <c:pt idx="6403">
                  <c:v>25.602421091791456</c:v>
                </c:pt>
                <c:pt idx="6404">
                  <c:v>25.618979978409669</c:v>
                </c:pt>
                <c:pt idx="6405">
                  <c:v>25.606559850413106</c:v>
                </c:pt>
                <c:pt idx="6406">
                  <c:v>25.602421091791456</c:v>
                </c:pt>
                <c:pt idx="6407">
                  <c:v>25.602421091791456</c:v>
                </c:pt>
                <c:pt idx="6408">
                  <c:v>25.606559850413106</c:v>
                </c:pt>
                <c:pt idx="6409">
                  <c:v>25.610699250958191</c:v>
                </c:pt>
                <c:pt idx="6410">
                  <c:v>25.556937071652072</c:v>
                </c:pt>
                <c:pt idx="6411">
                  <c:v>25.606559850413106</c:v>
                </c:pt>
                <c:pt idx="6412">
                  <c:v>25.618979978409669</c:v>
                </c:pt>
                <c:pt idx="6413">
                  <c:v>25.618979978409669</c:v>
                </c:pt>
                <c:pt idx="6414">
                  <c:v>25.606559850413106</c:v>
                </c:pt>
                <c:pt idx="6415">
                  <c:v>25.631405887707629</c:v>
                </c:pt>
                <c:pt idx="6416">
                  <c:v>25.614839293574434</c:v>
                </c:pt>
                <c:pt idx="6417">
                  <c:v>25.606559850413106</c:v>
                </c:pt>
                <c:pt idx="6418">
                  <c:v>25.614839293574434</c:v>
                </c:pt>
                <c:pt idx="6419">
                  <c:v>25.623121305611718</c:v>
                </c:pt>
                <c:pt idx="6420">
                  <c:v>25.623121305611718</c:v>
                </c:pt>
                <c:pt idx="6421">
                  <c:v>25.631405887707629</c:v>
                </c:pt>
                <c:pt idx="6422">
                  <c:v>25.627263275328417</c:v>
                </c:pt>
                <c:pt idx="6423">
                  <c:v>25.614839293574434</c:v>
                </c:pt>
                <c:pt idx="6424">
                  <c:v>25.623121305611718</c:v>
                </c:pt>
                <c:pt idx="6425">
                  <c:v>25.623121305611718</c:v>
                </c:pt>
                <c:pt idx="6426">
                  <c:v>25.631405887707629</c:v>
                </c:pt>
                <c:pt idx="6427">
                  <c:v>25.631405887707629</c:v>
                </c:pt>
                <c:pt idx="6428">
                  <c:v>25.614839293574434</c:v>
                </c:pt>
                <c:pt idx="6429">
                  <c:v>25.618979978409669</c:v>
                </c:pt>
                <c:pt idx="6430">
                  <c:v>25.623121305611718</c:v>
                </c:pt>
                <c:pt idx="6431">
                  <c:v>25.635549142897233</c:v>
                </c:pt>
                <c:pt idx="6432">
                  <c:v>25.627263275328417</c:v>
                </c:pt>
                <c:pt idx="6433">
                  <c:v>25.631405887707629</c:v>
                </c:pt>
                <c:pt idx="6434">
                  <c:v>25.643837582299284</c:v>
                </c:pt>
                <c:pt idx="6435">
                  <c:v>25.631405887707629</c:v>
                </c:pt>
                <c:pt idx="6436">
                  <c:v>25.639693041045163</c:v>
                </c:pt>
                <c:pt idx="6437">
                  <c:v>25.631405887707629</c:v>
                </c:pt>
                <c:pt idx="6438">
                  <c:v>25.639693041045163</c:v>
                </c:pt>
                <c:pt idx="6439">
                  <c:v>25.647982766807573</c:v>
                </c:pt>
                <c:pt idx="6440">
                  <c:v>25.635549142897233</c:v>
                </c:pt>
                <c:pt idx="6441">
                  <c:v>25.647982766807573</c:v>
                </c:pt>
                <c:pt idx="6442">
                  <c:v>25.631405887707629</c:v>
                </c:pt>
                <c:pt idx="6443">
                  <c:v>25.643837582299284</c:v>
                </c:pt>
                <c:pt idx="6444">
                  <c:v>25.639693041045163</c:v>
                </c:pt>
                <c:pt idx="6445">
                  <c:v>25.635549142897233</c:v>
                </c:pt>
                <c:pt idx="6446">
                  <c:v>25.631405887707629</c:v>
                </c:pt>
                <c:pt idx="6447">
                  <c:v>25.635549142897233</c:v>
                </c:pt>
                <c:pt idx="6448">
                  <c:v>25.627263275328417</c:v>
                </c:pt>
                <c:pt idx="6449">
                  <c:v>25.639693041045163</c:v>
                </c:pt>
                <c:pt idx="6450">
                  <c:v>25.631405887707629</c:v>
                </c:pt>
                <c:pt idx="6451">
                  <c:v>25.631405887707629</c:v>
                </c:pt>
                <c:pt idx="6452">
                  <c:v>25.631405887707629</c:v>
                </c:pt>
                <c:pt idx="6453">
                  <c:v>25.652128594717979</c:v>
                </c:pt>
                <c:pt idx="6454">
                  <c:v>25.643837582299284</c:v>
                </c:pt>
                <c:pt idx="6455">
                  <c:v>25.639693041045163</c:v>
                </c:pt>
                <c:pt idx="6456">
                  <c:v>25.635549142897233</c:v>
                </c:pt>
                <c:pt idx="6457">
                  <c:v>25.635549142897233</c:v>
                </c:pt>
                <c:pt idx="6458">
                  <c:v>25.635549142897233</c:v>
                </c:pt>
                <c:pt idx="6459">
                  <c:v>25.639693041045163</c:v>
                </c:pt>
                <c:pt idx="6460">
                  <c:v>25.639693041045163</c:v>
                </c:pt>
                <c:pt idx="6461">
                  <c:v>25.639693041045163</c:v>
                </c:pt>
                <c:pt idx="6462">
                  <c:v>25.639693041045163</c:v>
                </c:pt>
                <c:pt idx="6463">
                  <c:v>25.639693041045163</c:v>
                </c:pt>
                <c:pt idx="6464">
                  <c:v>25.631405887707629</c:v>
                </c:pt>
                <c:pt idx="6465">
                  <c:v>25.647982766807573</c:v>
                </c:pt>
                <c:pt idx="6466">
                  <c:v>25.635549142897233</c:v>
                </c:pt>
                <c:pt idx="6467">
                  <c:v>25.660422181337097</c:v>
                </c:pt>
                <c:pt idx="6468">
                  <c:v>25.647982766807573</c:v>
                </c:pt>
                <c:pt idx="6469">
                  <c:v>25.643837582299284</c:v>
                </c:pt>
                <c:pt idx="6470">
                  <c:v>25.643837582299284</c:v>
                </c:pt>
                <c:pt idx="6471">
                  <c:v>25.647982766807573</c:v>
                </c:pt>
                <c:pt idx="6472">
                  <c:v>25.631405887707629</c:v>
                </c:pt>
                <c:pt idx="6473">
                  <c:v>25.652128594717979</c:v>
                </c:pt>
                <c:pt idx="6474">
                  <c:v>25.643837582299284</c:v>
                </c:pt>
                <c:pt idx="6475">
                  <c:v>25.643837582299284</c:v>
                </c:pt>
                <c:pt idx="6476">
                  <c:v>25.652128594717979</c:v>
                </c:pt>
                <c:pt idx="6477">
                  <c:v>25.643837582299284</c:v>
                </c:pt>
                <c:pt idx="6478">
                  <c:v>25.647982766807573</c:v>
                </c:pt>
                <c:pt idx="6479">
                  <c:v>25.639693041045163</c:v>
                </c:pt>
                <c:pt idx="6480">
                  <c:v>25.643837582299284</c:v>
                </c:pt>
                <c:pt idx="6481">
                  <c:v>25.652128594717979</c:v>
                </c:pt>
                <c:pt idx="6482">
                  <c:v>25.643837582299284</c:v>
                </c:pt>
                <c:pt idx="6483">
                  <c:v>25.643837582299284</c:v>
                </c:pt>
                <c:pt idx="6484">
                  <c:v>25.643837582299284</c:v>
                </c:pt>
                <c:pt idx="6485">
                  <c:v>25.647982766807573</c:v>
                </c:pt>
                <c:pt idx="6486">
                  <c:v>25.643837582299284</c:v>
                </c:pt>
                <c:pt idx="6487">
                  <c:v>25.664569940341821</c:v>
                </c:pt>
                <c:pt idx="6488">
                  <c:v>25.65627506617848</c:v>
                </c:pt>
                <c:pt idx="6489">
                  <c:v>25.647982766807573</c:v>
                </c:pt>
                <c:pt idx="6490">
                  <c:v>25.652128594717979</c:v>
                </c:pt>
                <c:pt idx="6491">
                  <c:v>25.652128594717979</c:v>
                </c:pt>
                <c:pt idx="6492">
                  <c:v>25.639693041045163</c:v>
                </c:pt>
                <c:pt idx="6493">
                  <c:v>25.652128594717979</c:v>
                </c:pt>
                <c:pt idx="6494">
                  <c:v>25.660422181337097</c:v>
                </c:pt>
                <c:pt idx="6495">
                  <c:v>25.660422181337097</c:v>
                </c:pt>
                <c:pt idx="6496">
                  <c:v>25.660422181337097</c:v>
                </c:pt>
                <c:pt idx="6497">
                  <c:v>25.647982766807573</c:v>
                </c:pt>
                <c:pt idx="6498">
                  <c:v>25.660422181337097</c:v>
                </c:pt>
                <c:pt idx="6499">
                  <c:v>25.65627506617848</c:v>
                </c:pt>
                <c:pt idx="6500">
                  <c:v>25.652128594717979</c:v>
                </c:pt>
                <c:pt idx="6501">
                  <c:v>25.65627506617848</c:v>
                </c:pt>
                <c:pt idx="6502">
                  <c:v>25.660422181337097</c:v>
                </c:pt>
                <c:pt idx="6503">
                  <c:v>25.65627506617848</c:v>
                </c:pt>
                <c:pt idx="6504">
                  <c:v>25.65627506617848</c:v>
                </c:pt>
                <c:pt idx="6505">
                  <c:v>25.65627506617848</c:v>
                </c:pt>
                <c:pt idx="6506">
                  <c:v>25.652128594717979</c:v>
                </c:pt>
                <c:pt idx="6507">
                  <c:v>25.65627506617848</c:v>
                </c:pt>
                <c:pt idx="6508">
                  <c:v>25.639693041045163</c:v>
                </c:pt>
                <c:pt idx="6509">
                  <c:v>25.660422181337097</c:v>
                </c:pt>
                <c:pt idx="6510">
                  <c:v>25.647982766807573</c:v>
                </c:pt>
                <c:pt idx="6511">
                  <c:v>25.664569940341821</c:v>
                </c:pt>
                <c:pt idx="6512">
                  <c:v>25.647982766807573</c:v>
                </c:pt>
                <c:pt idx="6513">
                  <c:v>25.660422181337097</c:v>
                </c:pt>
                <c:pt idx="6514">
                  <c:v>25.660422181337097</c:v>
                </c:pt>
                <c:pt idx="6515">
                  <c:v>25.65627506617848</c:v>
                </c:pt>
                <c:pt idx="6516">
                  <c:v>25.65627506617848</c:v>
                </c:pt>
                <c:pt idx="6517">
                  <c:v>25.660422181337097</c:v>
                </c:pt>
                <c:pt idx="6518">
                  <c:v>25.6687183433407</c:v>
                </c:pt>
                <c:pt idx="6519">
                  <c:v>25.664569940341821</c:v>
                </c:pt>
                <c:pt idx="6520">
                  <c:v>25.65627506617848</c:v>
                </c:pt>
                <c:pt idx="6521">
                  <c:v>25.65627506617848</c:v>
                </c:pt>
                <c:pt idx="6522">
                  <c:v>25.660422181337097</c:v>
                </c:pt>
                <c:pt idx="6523">
                  <c:v>25.65627506617848</c:v>
                </c:pt>
                <c:pt idx="6524">
                  <c:v>25.660422181337097</c:v>
                </c:pt>
                <c:pt idx="6525">
                  <c:v>25.6687183433407</c:v>
                </c:pt>
                <c:pt idx="6526">
                  <c:v>25.652128594717979</c:v>
                </c:pt>
                <c:pt idx="6527">
                  <c:v>25.65627506617848</c:v>
                </c:pt>
                <c:pt idx="6528">
                  <c:v>25.65627506617848</c:v>
                </c:pt>
                <c:pt idx="6529">
                  <c:v>25.6687183433407</c:v>
                </c:pt>
                <c:pt idx="6530">
                  <c:v>25.660422181337097</c:v>
                </c:pt>
                <c:pt idx="6531">
                  <c:v>25.65627506617848</c:v>
                </c:pt>
                <c:pt idx="6532">
                  <c:v>25.664569940341821</c:v>
                </c:pt>
                <c:pt idx="6533">
                  <c:v>25.652128594717979</c:v>
                </c:pt>
                <c:pt idx="6534">
                  <c:v>25.652128594717979</c:v>
                </c:pt>
                <c:pt idx="6535">
                  <c:v>25.65627506617848</c:v>
                </c:pt>
                <c:pt idx="6536">
                  <c:v>25.65627506617848</c:v>
                </c:pt>
                <c:pt idx="6537">
                  <c:v>25.639693041045163</c:v>
                </c:pt>
                <c:pt idx="6538">
                  <c:v>25.65627506617848</c:v>
                </c:pt>
                <c:pt idx="6539">
                  <c:v>25.643837582299284</c:v>
                </c:pt>
                <c:pt idx="6540">
                  <c:v>25.635549142897233</c:v>
                </c:pt>
                <c:pt idx="6541">
                  <c:v>25.652128594717979</c:v>
                </c:pt>
                <c:pt idx="6542">
                  <c:v>25.660422181337097</c:v>
                </c:pt>
                <c:pt idx="6543">
                  <c:v>25.647982766807573</c:v>
                </c:pt>
                <c:pt idx="6544">
                  <c:v>25.647982766807573</c:v>
                </c:pt>
                <c:pt idx="6545">
                  <c:v>25.639693041045163</c:v>
                </c:pt>
                <c:pt idx="6546">
                  <c:v>25.652128594717979</c:v>
                </c:pt>
                <c:pt idx="6547">
                  <c:v>25.660422181337097</c:v>
                </c:pt>
                <c:pt idx="6548">
                  <c:v>25.660422181337097</c:v>
                </c:pt>
                <c:pt idx="6549">
                  <c:v>25.652128594717979</c:v>
                </c:pt>
                <c:pt idx="6550">
                  <c:v>25.65627506617848</c:v>
                </c:pt>
                <c:pt idx="6551">
                  <c:v>25.647982766807573</c:v>
                </c:pt>
                <c:pt idx="6552">
                  <c:v>25.647982766807573</c:v>
                </c:pt>
                <c:pt idx="6553">
                  <c:v>25.647982766807573</c:v>
                </c:pt>
                <c:pt idx="6554">
                  <c:v>25.660422181337097</c:v>
                </c:pt>
                <c:pt idx="6555">
                  <c:v>25.660422181337097</c:v>
                </c:pt>
                <c:pt idx="6556">
                  <c:v>25.660422181337097</c:v>
                </c:pt>
                <c:pt idx="6557">
                  <c:v>25.652128594717979</c:v>
                </c:pt>
                <c:pt idx="6558">
                  <c:v>25.660422181337097</c:v>
                </c:pt>
                <c:pt idx="6559">
                  <c:v>25.652128594717979</c:v>
                </c:pt>
                <c:pt idx="6560">
                  <c:v>25.652128594717979</c:v>
                </c:pt>
                <c:pt idx="6561">
                  <c:v>25.660422181337097</c:v>
                </c:pt>
                <c:pt idx="6562">
                  <c:v>25.65627506617848</c:v>
                </c:pt>
                <c:pt idx="6563">
                  <c:v>25.660422181337097</c:v>
                </c:pt>
                <c:pt idx="6564">
                  <c:v>25.6687183433407</c:v>
                </c:pt>
                <c:pt idx="6565">
                  <c:v>25.6687183433407</c:v>
                </c:pt>
                <c:pt idx="6566">
                  <c:v>25.664569940341821</c:v>
                </c:pt>
                <c:pt idx="6567">
                  <c:v>25.6687183433407</c:v>
                </c:pt>
                <c:pt idx="6568">
                  <c:v>25.65627506617848</c:v>
                </c:pt>
                <c:pt idx="6569">
                  <c:v>25.647982766807573</c:v>
                </c:pt>
                <c:pt idx="6570">
                  <c:v>25.660422181337097</c:v>
                </c:pt>
                <c:pt idx="6571">
                  <c:v>25.65627506617848</c:v>
                </c:pt>
                <c:pt idx="6572">
                  <c:v>25.660422181337097</c:v>
                </c:pt>
                <c:pt idx="6573">
                  <c:v>25.664569940341821</c:v>
                </c:pt>
                <c:pt idx="6574">
                  <c:v>25.6687183433407</c:v>
                </c:pt>
                <c:pt idx="6575">
                  <c:v>25.672867390481812</c:v>
                </c:pt>
                <c:pt idx="6576">
                  <c:v>25.65627506617848</c:v>
                </c:pt>
                <c:pt idx="6577">
                  <c:v>25.660422181337097</c:v>
                </c:pt>
                <c:pt idx="6578">
                  <c:v>25.664569940341821</c:v>
                </c:pt>
                <c:pt idx="6579">
                  <c:v>25.664569940341821</c:v>
                </c:pt>
                <c:pt idx="6580">
                  <c:v>25.664569940341821</c:v>
                </c:pt>
                <c:pt idx="6581">
                  <c:v>25.664569940341821</c:v>
                </c:pt>
                <c:pt idx="6582">
                  <c:v>25.65627506617848</c:v>
                </c:pt>
                <c:pt idx="6583">
                  <c:v>25.660422181337097</c:v>
                </c:pt>
                <c:pt idx="6584">
                  <c:v>25.660422181337097</c:v>
                </c:pt>
                <c:pt idx="6585">
                  <c:v>25.65627506617848</c:v>
                </c:pt>
                <c:pt idx="6586">
                  <c:v>25.672867390481812</c:v>
                </c:pt>
                <c:pt idx="6587">
                  <c:v>25.660422181337097</c:v>
                </c:pt>
                <c:pt idx="6588">
                  <c:v>25.672867390481812</c:v>
                </c:pt>
                <c:pt idx="6589">
                  <c:v>25.660422181337097</c:v>
                </c:pt>
                <c:pt idx="6590">
                  <c:v>25.660422181337097</c:v>
                </c:pt>
                <c:pt idx="6591">
                  <c:v>25.664569940341821</c:v>
                </c:pt>
                <c:pt idx="6592">
                  <c:v>25.664569940341821</c:v>
                </c:pt>
                <c:pt idx="6593">
                  <c:v>25.672867390481812</c:v>
                </c:pt>
                <c:pt idx="6594">
                  <c:v>25.6687183433407</c:v>
                </c:pt>
                <c:pt idx="6595">
                  <c:v>25.6687183433407</c:v>
                </c:pt>
                <c:pt idx="6596">
                  <c:v>25.664569940341821</c:v>
                </c:pt>
                <c:pt idx="6597">
                  <c:v>25.689470023430289</c:v>
                </c:pt>
                <c:pt idx="6598">
                  <c:v>25.677017081913235</c:v>
                </c:pt>
                <c:pt idx="6599">
                  <c:v>25.685318398239332</c:v>
                </c:pt>
                <c:pt idx="6600">
                  <c:v>25.68116741778303</c:v>
                </c:pt>
                <c:pt idx="6601">
                  <c:v>25.677017081913235</c:v>
                </c:pt>
                <c:pt idx="6602">
                  <c:v>25.6687183433407</c:v>
                </c:pt>
                <c:pt idx="6603">
                  <c:v>25.68116741778303</c:v>
                </c:pt>
                <c:pt idx="6604">
                  <c:v>25.68116741778303</c:v>
                </c:pt>
                <c:pt idx="6605">
                  <c:v>25.664569940341821</c:v>
                </c:pt>
                <c:pt idx="6606">
                  <c:v>25.6687183433407</c:v>
                </c:pt>
                <c:pt idx="6607">
                  <c:v>25.68116741778303</c:v>
                </c:pt>
                <c:pt idx="6608">
                  <c:v>25.677017081913235</c:v>
                </c:pt>
                <c:pt idx="6609">
                  <c:v>25.6687183433407</c:v>
                </c:pt>
                <c:pt idx="6610">
                  <c:v>25.677017081913235</c:v>
                </c:pt>
                <c:pt idx="6611">
                  <c:v>25.6687183433407</c:v>
                </c:pt>
                <c:pt idx="6612">
                  <c:v>25.664569940341821</c:v>
                </c:pt>
                <c:pt idx="6613">
                  <c:v>25.664569940341821</c:v>
                </c:pt>
                <c:pt idx="6614">
                  <c:v>25.664569940341821</c:v>
                </c:pt>
                <c:pt idx="6615">
                  <c:v>25.6687183433407</c:v>
                </c:pt>
                <c:pt idx="6616">
                  <c:v>25.677017081913235</c:v>
                </c:pt>
                <c:pt idx="6617">
                  <c:v>25.677017081913235</c:v>
                </c:pt>
                <c:pt idx="6618">
                  <c:v>25.664569940341821</c:v>
                </c:pt>
                <c:pt idx="6619">
                  <c:v>25.68116741778303</c:v>
                </c:pt>
                <c:pt idx="6620">
                  <c:v>25.660422181337097</c:v>
                </c:pt>
                <c:pt idx="6621">
                  <c:v>25.677017081913235</c:v>
                </c:pt>
                <c:pt idx="6622">
                  <c:v>25.6687183433407</c:v>
                </c:pt>
                <c:pt idx="6623">
                  <c:v>25.677017081913235</c:v>
                </c:pt>
                <c:pt idx="6624">
                  <c:v>25.677017081913235</c:v>
                </c:pt>
                <c:pt idx="6625">
                  <c:v>25.672867390481812</c:v>
                </c:pt>
                <c:pt idx="6626">
                  <c:v>25.6687183433407</c:v>
                </c:pt>
                <c:pt idx="6627">
                  <c:v>25.660422181337097</c:v>
                </c:pt>
                <c:pt idx="6628">
                  <c:v>25.689470023430289</c:v>
                </c:pt>
                <c:pt idx="6629">
                  <c:v>25.677017081913235</c:v>
                </c:pt>
                <c:pt idx="6630">
                  <c:v>25.672867390481812</c:v>
                </c:pt>
                <c:pt idx="6631">
                  <c:v>25.68116741778303</c:v>
                </c:pt>
                <c:pt idx="6632">
                  <c:v>25.685318398239332</c:v>
                </c:pt>
                <c:pt idx="6633">
                  <c:v>25.672867390481812</c:v>
                </c:pt>
                <c:pt idx="6634">
                  <c:v>25.672867390481812</c:v>
                </c:pt>
                <c:pt idx="6635">
                  <c:v>25.677017081913235</c:v>
                </c:pt>
                <c:pt idx="6636">
                  <c:v>25.672867390481812</c:v>
                </c:pt>
                <c:pt idx="6637">
                  <c:v>25.677017081913235</c:v>
                </c:pt>
                <c:pt idx="6638">
                  <c:v>25.68116741778303</c:v>
                </c:pt>
                <c:pt idx="6639">
                  <c:v>25.68116741778303</c:v>
                </c:pt>
                <c:pt idx="6640">
                  <c:v>25.677017081913235</c:v>
                </c:pt>
                <c:pt idx="6641">
                  <c:v>25.68116741778303</c:v>
                </c:pt>
                <c:pt idx="6642">
                  <c:v>25.677017081913235</c:v>
                </c:pt>
                <c:pt idx="6643">
                  <c:v>25.68116741778303</c:v>
                </c:pt>
                <c:pt idx="6644">
                  <c:v>25.677017081913235</c:v>
                </c:pt>
                <c:pt idx="6645">
                  <c:v>25.672867390481812</c:v>
                </c:pt>
                <c:pt idx="6646">
                  <c:v>25.6687183433407</c:v>
                </c:pt>
                <c:pt idx="6647">
                  <c:v>25.68116741778303</c:v>
                </c:pt>
                <c:pt idx="6648">
                  <c:v>25.68116741778303</c:v>
                </c:pt>
                <c:pt idx="6649">
                  <c:v>25.672867390481812</c:v>
                </c:pt>
                <c:pt idx="6650">
                  <c:v>25.677017081913235</c:v>
                </c:pt>
                <c:pt idx="6651">
                  <c:v>25.677017081913235</c:v>
                </c:pt>
                <c:pt idx="6652">
                  <c:v>25.677017081913235</c:v>
                </c:pt>
                <c:pt idx="6653">
                  <c:v>25.68116741778303</c:v>
                </c:pt>
                <c:pt idx="6654">
                  <c:v>25.685318398239332</c:v>
                </c:pt>
                <c:pt idx="6655">
                  <c:v>25.677017081913235</c:v>
                </c:pt>
                <c:pt idx="6656">
                  <c:v>25.685318398239332</c:v>
                </c:pt>
                <c:pt idx="6657">
                  <c:v>25.68116741778303</c:v>
                </c:pt>
                <c:pt idx="6658">
                  <c:v>25.68116741778303</c:v>
                </c:pt>
                <c:pt idx="6659">
                  <c:v>25.677017081913235</c:v>
                </c:pt>
                <c:pt idx="6660">
                  <c:v>25.68116741778303</c:v>
                </c:pt>
                <c:pt idx="6661">
                  <c:v>25.685318398239332</c:v>
                </c:pt>
                <c:pt idx="6662">
                  <c:v>25.68116741778303</c:v>
                </c:pt>
                <c:pt idx="6663">
                  <c:v>25.68116741778303</c:v>
                </c:pt>
                <c:pt idx="6664">
                  <c:v>25.68116741778303</c:v>
                </c:pt>
                <c:pt idx="6665">
                  <c:v>25.68116741778303</c:v>
                </c:pt>
                <c:pt idx="6666">
                  <c:v>25.689470023430289</c:v>
                </c:pt>
                <c:pt idx="6667">
                  <c:v>25.689470023430289</c:v>
                </c:pt>
                <c:pt idx="6668">
                  <c:v>25.68116741778303</c:v>
                </c:pt>
                <c:pt idx="6669">
                  <c:v>25.68116741778303</c:v>
                </c:pt>
                <c:pt idx="6670">
                  <c:v>25.68116741778303</c:v>
                </c:pt>
                <c:pt idx="6671">
                  <c:v>25.68116741778303</c:v>
                </c:pt>
                <c:pt idx="6672">
                  <c:v>25.689470023430289</c:v>
                </c:pt>
                <c:pt idx="6673">
                  <c:v>25.685318398239332</c:v>
                </c:pt>
                <c:pt idx="6674">
                  <c:v>25.685318398239332</c:v>
                </c:pt>
                <c:pt idx="6675">
                  <c:v>25.693622293504049</c:v>
                </c:pt>
                <c:pt idx="6676">
                  <c:v>25.68116741778303</c:v>
                </c:pt>
                <c:pt idx="6677">
                  <c:v>25.677017081913235</c:v>
                </c:pt>
                <c:pt idx="6678">
                  <c:v>25.68116741778303</c:v>
                </c:pt>
                <c:pt idx="6679">
                  <c:v>25.677017081913235</c:v>
                </c:pt>
                <c:pt idx="6680">
                  <c:v>25.68116741778303</c:v>
                </c:pt>
                <c:pt idx="6681">
                  <c:v>25.68116741778303</c:v>
                </c:pt>
                <c:pt idx="6682">
                  <c:v>25.68116741778303</c:v>
                </c:pt>
                <c:pt idx="6683">
                  <c:v>25.68116741778303</c:v>
                </c:pt>
                <c:pt idx="6684">
                  <c:v>25.672867390481812</c:v>
                </c:pt>
                <c:pt idx="6685">
                  <c:v>25.664569940341821</c:v>
                </c:pt>
                <c:pt idx="6686">
                  <c:v>25.6687183433407</c:v>
                </c:pt>
                <c:pt idx="6687">
                  <c:v>25.68116741778303</c:v>
                </c:pt>
                <c:pt idx="6688">
                  <c:v>25.677017081913235</c:v>
                </c:pt>
                <c:pt idx="6689">
                  <c:v>25.677017081913235</c:v>
                </c:pt>
                <c:pt idx="6690">
                  <c:v>25.685318398239332</c:v>
                </c:pt>
                <c:pt idx="6691">
                  <c:v>25.6687183433407</c:v>
                </c:pt>
                <c:pt idx="6692">
                  <c:v>25.664569940341821</c:v>
                </c:pt>
                <c:pt idx="6693">
                  <c:v>25.685318398239332</c:v>
                </c:pt>
                <c:pt idx="6694">
                  <c:v>25.689470023430289</c:v>
                </c:pt>
                <c:pt idx="6695">
                  <c:v>25.6687183433407</c:v>
                </c:pt>
                <c:pt idx="6696">
                  <c:v>25.689470023430289</c:v>
                </c:pt>
                <c:pt idx="6697">
                  <c:v>25.677017081913235</c:v>
                </c:pt>
                <c:pt idx="6698">
                  <c:v>25.677017081913235</c:v>
                </c:pt>
                <c:pt idx="6699">
                  <c:v>25.697775208608803</c:v>
                </c:pt>
                <c:pt idx="6700">
                  <c:v>25.68116741778303</c:v>
                </c:pt>
                <c:pt idx="6701">
                  <c:v>25.6687183433407</c:v>
                </c:pt>
                <c:pt idx="6702">
                  <c:v>25.664569940341821</c:v>
                </c:pt>
                <c:pt idx="6703">
                  <c:v>25.672867390481812</c:v>
                </c:pt>
                <c:pt idx="6704">
                  <c:v>25.68116741778303</c:v>
                </c:pt>
                <c:pt idx="6705">
                  <c:v>25.6687183433407</c:v>
                </c:pt>
                <c:pt idx="6706">
                  <c:v>25.685318398239332</c:v>
                </c:pt>
                <c:pt idx="6707">
                  <c:v>25.689470023430289</c:v>
                </c:pt>
                <c:pt idx="6708">
                  <c:v>25.68116741778303</c:v>
                </c:pt>
                <c:pt idx="6709">
                  <c:v>25.68116741778303</c:v>
                </c:pt>
                <c:pt idx="6710">
                  <c:v>25.672867390481812</c:v>
                </c:pt>
                <c:pt idx="6711">
                  <c:v>25.672867390481812</c:v>
                </c:pt>
                <c:pt idx="6712">
                  <c:v>25.677017081913235</c:v>
                </c:pt>
                <c:pt idx="6713">
                  <c:v>25.685318398239332</c:v>
                </c:pt>
                <c:pt idx="6714">
                  <c:v>25.68116741778303</c:v>
                </c:pt>
                <c:pt idx="6715">
                  <c:v>25.68116741778303</c:v>
                </c:pt>
                <c:pt idx="6716">
                  <c:v>25.68116741778303</c:v>
                </c:pt>
                <c:pt idx="6717">
                  <c:v>25.677017081913235</c:v>
                </c:pt>
                <c:pt idx="6718">
                  <c:v>25.677017081913235</c:v>
                </c:pt>
                <c:pt idx="6719">
                  <c:v>25.68116741778303</c:v>
                </c:pt>
                <c:pt idx="6720">
                  <c:v>25.685318398239332</c:v>
                </c:pt>
                <c:pt idx="6721">
                  <c:v>25.689470023430289</c:v>
                </c:pt>
                <c:pt idx="6722">
                  <c:v>25.689470023430289</c:v>
                </c:pt>
                <c:pt idx="6723">
                  <c:v>25.68116741778303</c:v>
                </c:pt>
                <c:pt idx="6724">
                  <c:v>25.677017081913235</c:v>
                </c:pt>
                <c:pt idx="6725">
                  <c:v>25.677017081913235</c:v>
                </c:pt>
                <c:pt idx="6726">
                  <c:v>25.693622293504049</c:v>
                </c:pt>
                <c:pt idx="6727">
                  <c:v>25.68116741778303</c:v>
                </c:pt>
                <c:pt idx="6728">
                  <c:v>25.672867390481812</c:v>
                </c:pt>
                <c:pt idx="6729">
                  <c:v>25.693622293504049</c:v>
                </c:pt>
                <c:pt idx="6730">
                  <c:v>25.68116741778303</c:v>
                </c:pt>
                <c:pt idx="6731">
                  <c:v>25.677017081913235</c:v>
                </c:pt>
                <c:pt idx="6732">
                  <c:v>25.685318398239332</c:v>
                </c:pt>
                <c:pt idx="6733">
                  <c:v>25.677017081913235</c:v>
                </c:pt>
                <c:pt idx="6734">
                  <c:v>25.68116741778303</c:v>
                </c:pt>
                <c:pt idx="6735">
                  <c:v>25.6687183433407</c:v>
                </c:pt>
                <c:pt idx="6736">
                  <c:v>25.68116741778303</c:v>
                </c:pt>
                <c:pt idx="6737">
                  <c:v>25.6687183433407</c:v>
                </c:pt>
                <c:pt idx="6738">
                  <c:v>25.68116741778303</c:v>
                </c:pt>
                <c:pt idx="6739">
                  <c:v>25.677017081913235</c:v>
                </c:pt>
                <c:pt idx="6740">
                  <c:v>25.685318398239332</c:v>
                </c:pt>
                <c:pt idx="6741">
                  <c:v>25.685318398239332</c:v>
                </c:pt>
                <c:pt idx="6742">
                  <c:v>25.677017081913235</c:v>
                </c:pt>
                <c:pt idx="6743">
                  <c:v>25.689470023430289</c:v>
                </c:pt>
                <c:pt idx="6744">
                  <c:v>25.689470023430289</c:v>
                </c:pt>
                <c:pt idx="6745">
                  <c:v>25.685318398239332</c:v>
                </c:pt>
                <c:pt idx="6746">
                  <c:v>25.685318398239332</c:v>
                </c:pt>
                <c:pt idx="6747">
                  <c:v>25.689470023430289</c:v>
                </c:pt>
                <c:pt idx="6748">
                  <c:v>25.685318398239332</c:v>
                </c:pt>
                <c:pt idx="6749">
                  <c:v>25.693622293504049</c:v>
                </c:pt>
                <c:pt idx="6750">
                  <c:v>25.693622293504049</c:v>
                </c:pt>
                <c:pt idx="6751">
                  <c:v>25.689470023430289</c:v>
                </c:pt>
                <c:pt idx="6752">
                  <c:v>25.693622293504049</c:v>
                </c:pt>
                <c:pt idx="6753">
                  <c:v>25.693622293504049</c:v>
                </c:pt>
                <c:pt idx="6754">
                  <c:v>25.685318398239332</c:v>
                </c:pt>
                <c:pt idx="6755">
                  <c:v>25.706082974504071</c:v>
                </c:pt>
                <c:pt idx="6756">
                  <c:v>25.685318398239332</c:v>
                </c:pt>
                <c:pt idx="6757">
                  <c:v>25.68116741778303</c:v>
                </c:pt>
                <c:pt idx="6758">
                  <c:v>25.689470023430289</c:v>
                </c:pt>
                <c:pt idx="6759">
                  <c:v>25.685318398239332</c:v>
                </c:pt>
                <c:pt idx="6760">
                  <c:v>25.677017081913235</c:v>
                </c:pt>
                <c:pt idx="6761">
                  <c:v>25.689470023430289</c:v>
                </c:pt>
                <c:pt idx="6762">
                  <c:v>25.664569940341821</c:v>
                </c:pt>
                <c:pt idx="6763">
                  <c:v>25.689470023430289</c:v>
                </c:pt>
                <c:pt idx="6764">
                  <c:v>25.689470023430289</c:v>
                </c:pt>
                <c:pt idx="6765">
                  <c:v>25.677017081913235</c:v>
                </c:pt>
                <c:pt idx="6766">
                  <c:v>25.689470023430289</c:v>
                </c:pt>
                <c:pt idx="6767">
                  <c:v>25.689470023430289</c:v>
                </c:pt>
                <c:pt idx="6768">
                  <c:v>25.689470023430289</c:v>
                </c:pt>
                <c:pt idx="6769">
                  <c:v>25.685318398239332</c:v>
                </c:pt>
                <c:pt idx="6770">
                  <c:v>25.697775208608803</c:v>
                </c:pt>
                <c:pt idx="6771">
                  <c:v>25.685318398239332</c:v>
                </c:pt>
                <c:pt idx="6772">
                  <c:v>25.685318398239332</c:v>
                </c:pt>
                <c:pt idx="6773">
                  <c:v>25.689470023430289</c:v>
                </c:pt>
                <c:pt idx="6774">
                  <c:v>25.689470023430289</c:v>
                </c:pt>
                <c:pt idx="6775">
                  <c:v>25.685318398239332</c:v>
                </c:pt>
                <c:pt idx="6776">
                  <c:v>25.689470023430289</c:v>
                </c:pt>
                <c:pt idx="6777">
                  <c:v>25.689470023430289</c:v>
                </c:pt>
                <c:pt idx="6778">
                  <c:v>25.697775208608803</c:v>
                </c:pt>
                <c:pt idx="6779">
                  <c:v>25.689470023430289</c:v>
                </c:pt>
                <c:pt idx="6780">
                  <c:v>25.685318398239332</c:v>
                </c:pt>
                <c:pt idx="6781">
                  <c:v>25.685318398239332</c:v>
                </c:pt>
                <c:pt idx="6782">
                  <c:v>25.677017081913235</c:v>
                </c:pt>
                <c:pt idx="6783">
                  <c:v>25.672867390481812</c:v>
                </c:pt>
                <c:pt idx="6784">
                  <c:v>25.689470023430289</c:v>
                </c:pt>
                <c:pt idx="6785">
                  <c:v>25.68116741778303</c:v>
                </c:pt>
                <c:pt idx="6786">
                  <c:v>25.689470023430289</c:v>
                </c:pt>
                <c:pt idx="6787">
                  <c:v>25.697775208608803</c:v>
                </c:pt>
                <c:pt idx="6788">
                  <c:v>25.68116741778303</c:v>
                </c:pt>
                <c:pt idx="6789">
                  <c:v>25.689470023430289</c:v>
                </c:pt>
                <c:pt idx="6790">
                  <c:v>25.68116741778303</c:v>
                </c:pt>
                <c:pt idx="6791">
                  <c:v>25.689470023430289</c:v>
                </c:pt>
                <c:pt idx="6792">
                  <c:v>25.693622293504049</c:v>
                </c:pt>
                <c:pt idx="6793">
                  <c:v>25.693622293504049</c:v>
                </c:pt>
                <c:pt idx="6794">
                  <c:v>25.68116741778303</c:v>
                </c:pt>
                <c:pt idx="6795">
                  <c:v>25.697775208608803</c:v>
                </c:pt>
                <c:pt idx="6796">
                  <c:v>25.689470023430289</c:v>
                </c:pt>
                <c:pt idx="6797">
                  <c:v>25.685318398239332</c:v>
                </c:pt>
                <c:pt idx="6798">
                  <c:v>25.677017081913235</c:v>
                </c:pt>
                <c:pt idx="6799">
                  <c:v>25.697775208608803</c:v>
                </c:pt>
                <c:pt idx="6800">
                  <c:v>25.685318398239332</c:v>
                </c:pt>
                <c:pt idx="6801">
                  <c:v>25.68116741778303</c:v>
                </c:pt>
                <c:pt idx="6802">
                  <c:v>25.689470023430289</c:v>
                </c:pt>
                <c:pt idx="6803">
                  <c:v>25.685318398239332</c:v>
                </c:pt>
                <c:pt idx="6804">
                  <c:v>25.697775208608803</c:v>
                </c:pt>
                <c:pt idx="6805">
                  <c:v>25.697775208608803</c:v>
                </c:pt>
                <c:pt idx="6806">
                  <c:v>25.697775208608803</c:v>
                </c:pt>
                <c:pt idx="6807">
                  <c:v>25.68116741778303</c:v>
                </c:pt>
                <c:pt idx="6808">
                  <c:v>25.68116741778303</c:v>
                </c:pt>
                <c:pt idx="6809">
                  <c:v>25.68116741778303</c:v>
                </c:pt>
                <c:pt idx="6810">
                  <c:v>25.685318398239332</c:v>
                </c:pt>
                <c:pt idx="6811">
                  <c:v>25.697775208608803</c:v>
                </c:pt>
                <c:pt idx="6812">
                  <c:v>25.685318398239332</c:v>
                </c:pt>
                <c:pt idx="6813">
                  <c:v>25.68116741778303</c:v>
                </c:pt>
                <c:pt idx="6814">
                  <c:v>25.706082974504071</c:v>
                </c:pt>
                <c:pt idx="6815">
                  <c:v>25.697775208608803</c:v>
                </c:pt>
                <c:pt idx="6816">
                  <c:v>25.68116741778303</c:v>
                </c:pt>
                <c:pt idx="6817">
                  <c:v>25.689470023430289</c:v>
                </c:pt>
                <c:pt idx="6818">
                  <c:v>25.693622293504049</c:v>
                </c:pt>
                <c:pt idx="6819">
                  <c:v>25.689470023430289</c:v>
                </c:pt>
                <c:pt idx="6820">
                  <c:v>25.693622293504049</c:v>
                </c:pt>
                <c:pt idx="6821">
                  <c:v>25.689470023430289</c:v>
                </c:pt>
                <c:pt idx="6822">
                  <c:v>25.697775208608803</c:v>
                </c:pt>
                <c:pt idx="6823">
                  <c:v>25.697775208608803</c:v>
                </c:pt>
                <c:pt idx="6824">
                  <c:v>25.68116741778303</c:v>
                </c:pt>
                <c:pt idx="6825">
                  <c:v>25.693622293504049</c:v>
                </c:pt>
                <c:pt idx="6826">
                  <c:v>25.697775208608803</c:v>
                </c:pt>
                <c:pt idx="6827">
                  <c:v>25.689470023430289</c:v>
                </c:pt>
                <c:pt idx="6828">
                  <c:v>25.701928768892728</c:v>
                </c:pt>
                <c:pt idx="6829">
                  <c:v>25.697775208608803</c:v>
                </c:pt>
                <c:pt idx="6830">
                  <c:v>25.693622293504049</c:v>
                </c:pt>
                <c:pt idx="6831">
                  <c:v>25.701928768892728</c:v>
                </c:pt>
                <c:pt idx="6832">
                  <c:v>25.689470023430289</c:v>
                </c:pt>
                <c:pt idx="6833">
                  <c:v>25.697775208608803</c:v>
                </c:pt>
                <c:pt idx="6834">
                  <c:v>25.689470023430289</c:v>
                </c:pt>
                <c:pt idx="6835">
                  <c:v>25.677017081913235</c:v>
                </c:pt>
                <c:pt idx="6836">
                  <c:v>25.685318398239332</c:v>
                </c:pt>
                <c:pt idx="6837">
                  <c:v>25.693622293504049</c:v>
                </c:pt>
                <c:pt idx="6838">
                  <c:v>25.689470023430289</c:v>
                </c:pt>
                <c:pt idx="6839">
                  <c:v>25.685318398239332</c:v>
                </c:pt>
                <c:pt idx="6840">
                  <c:v>25.693622293504049</c:v>
                </c:pt>
                <c:pt idx="6841">
                  <c:v>25.693622293504049</c:v>
                </c:pt>
                <c:pt idx="6842">
                  <c:v>25.689470023430289</c:v>
                </c:pt>
                <c:pt idx="6843">
                  <c:v>25.697775208608803</c:v>
                </c:pt>
                <c:pt idx="6844">
                  <c:v>25.689470023430289</c:v>
                </c:pt>
                <c:pt idx="6845">
                  <c:v>25.685318398239332</c:v>
                </c:pt>
                <c:pt idx="6846">
                  <c:v>25.689470023430289</c:v>
                </c:pt>
                <c:pt idx="6847">
                  <c:v>25.701928768892728</c:v>
                </c:pt>
                <c:pt idx="6848">
                  <c:v>25.689470023430289</c:v>
                </c:pt>
                <c:pt idx="6849">
                  <c:v>25.693622293504049</c:v>
                </c:pt>
                <c:pt idx="6850">
                  <c:v>25.693622293504049</c:v>
                </c:pt>
                <c:pt idx="6851">
                  <c:v>25.689470023430289</c:v>
                </c:pt>
                <c:pt idx="6852">
                  <c:v>25.685318398239332</c:v>
                </c:pt>
                <c:pt idx="6853">
                  <c:v>25.68116741778303</c:v>
                </c:pt>
                <c:pt idx="6854">
                  <c:v>25.677017081913235</c:v>
                </c:pt>
                <c:pt idx="6855">
                  <c:v>25.68116741778303</c:v>
                </c:pt>
                <c:pt idx="6856">
                  <c:v>25.68116741778303</c:v>
                </c:pt>
                <c:pt idx="6857">
                  <c:v>25.685318398239332</c:v>
                </c:pt>
                <c:pt idx="6858">
                  <c:v>25.677017081913235</c:v>
                </c:pt>
                <c:pt idx="6859">
                  <c:v>25.677017081913235</c:v>
                </c:pt>
                <c:pt idx="6860">
                  <c:v>25.68116741778303</c:v>
                </c:pt>
                <c:pt idx="6861">
                  <c:v>25.677017081913235</c:v>
                </c:pt>
                <c:pt idx="6862">
                  <c:v>25.68116741778303</c:v>
                </c:pt>
                <c:pt idx="6863">
                  <c:v>25.68116741778303</c:v>
                </c:pt>
                <c:pt idx="6864">
                  <c:v>25.68116741778303</c:v>
                </c:pt>
                <c:pt idx="6865">
                  <c:v>25.68116741778303</c:v>
                </c:pt>
                <c:pt idx="6866">
                  <c:v>25.68116741778303</c:v>
                </c:pt>
                <c:pt idx="6867">
                  <c:v>25.689470023430289</c:v>
                </c:pt>
                <c:pt idx="6868">
                  <c:v>25.685318398239332</c:v>
                </c:pt>
                <c:pt idx="6869">
                  <c:v>25.693622293504049</c:v>
                </c:pt>
                <c:pt idx="6870">
                  <c:v>25.685318398239332</c:v>
                </c:pt>
                <c:pt idx="6871">
                  <c:v>25.689470023430289</c:v>
                </c:pt>
                <c:pt idx="6872">
                  <c:v>25.689470023430289</c:v>
                </c:pt>
                <c:pt idx="6873">
                  <c:v>25.689470023430289</c:v>
                </c:pt>
                <c:pt idx="6874">
                  <c:v>25.697775208608803</c:v>
                </c:pt>
                <c:pt idx="6875">
                  <c:v>25.68116741778303</c:v>
                </c:pt>
                <c:pt idx="6876">
                  <c:v>25.693622293504049</c:v>
                </c:pt>
                <c:pt idx="6877">
                  <c:v>25.689470023430289</c:v>
                </c:pt>
                <c:pt idx="6878">
                  <c:v>25.685318398239332</c:v>
                </c:pt>
                <c:pt idx="6879">
                  <c:v>25.685318398239332</c:v>
                </c:pt>
                <c:pt idx="6880">
                  <c:v>25.693622293504049</c:v>
                </c:pt>
                <c:pt idx="6881">
                  <c:v>25.689470023430289</c:v>
                </c:pt>
                <c:pt idx="6882">
                  <c:v>25.685318398239332</c:v>
                </c:pt>
                <c:pt idx="6883">
                  <c:v>25.68116741778303</c:v>
                </c:pt>
                <c:pt idx="6884">
                  <c:v>25.685318398239332</c:v>
                </c:pt>
                <c:pt idx="6885">
                  <c:v>25.689470023430289</c:v>
                </c:pt>
                <c:pt idx="6886">
                  <c:v>25.68116741778303</c:v>
                </c:pt>
                <c:pt idx="6887">
                  <c:v>25.685318398239332</c:v>
                </c:pt>
                <c:pt idx="6888">
                  <c:v>25.689470023430289</c:v>
                </c:pt>
                <c:pt idx="6889">
                  <c:v>25.689470023430289</c:v>
                </c:pt>
                <c:pt idx="6890">
                  <c:v>25.68116741778303</c:v>
                </c:pt>
                <c:pt idx="6891">
                  <c:v>25.693622293504049</c:v>
                </c:pt>
                <c:pt idx="6892">
                  <c:v>25.697775208608803</c:v>
                </c:pt>
                <c:pt idx="6893">
                  <c:v>25.693622293504049</c:v>
                </c:pt>
                <c:pt idx="6894">
                  <c:v>25.685318398239332</c:v>
                </c:pt>
                <c:pt idx="6895">
                  <c:v>25.693622293504049</c:v>
                </c:pt>
                <c:pt idx="6896">
                  <c:v>25.693622293504049</c:v>
                </c:pt>
                <c:pt idx="6897">
                  <c:v>25.697775208608803</c:v>
                </c:pt>
                <c:pt idx="6898">
                  <c:v>25.693622293504049</c:v>
                </c:pt>
                <c:pt idx="6899">
                  <c:v>25.697775208608803</c:v>
                </c:pt>
                <c:pt idx="6900">
                  <c:v>25.701928768892728</c:v>
                </c:pt>
                <c:pt idx="6901">
                  <c:v>25.689470023430289</c:v>
                </c:pt>
                <c:pt idx="6902">
                  <c:v>25.697775208608803</c:v>
                </c:pt>
                <c:pt idx="6903">
                  <c:v>25.68116741778303</c:v>
                </c:pt>
                <c:pt idx="6904">
                  <c:v>25.689470023430289</c:v>
                </c:pt>
                <c:pt idx="6905">
                  <c:v>25.685318398239332</c:v>
                </c:pt>
                <c:pt idx="6906">
                  <c:v>25.693622293504049</c:v>
                </c:pt>
                <c:pt idx="6907">
                  <c:v>25.689470023430289</c:v>
                </c:pt>
                <c:pt idx="6908">
                  <c:v>25.685318398239332</c:v>
                </c:pt>
                <c:pt idx="6909">
                  <c:v>25.697775208608803</c:v>
                </c:pt>
                <c:pt idx="6910">
                  <c:v>25.689470023430289</c:v>
                </c:pt>
                <c:pt idx="6911">
                  <c:v>25.693622293504049</c:v>
                </c:pt>
                <c:pt idx="6912">
                  <c:v>25.693622293504049</c:v>
                </c:pt>
                <c:pt idx="6913">
                  <c:v>25.689470023430289</c:v>
                </c:pt>
                <c:pt idx="6914">
                  <c:v>25.689470023430289</c:v>
                </c:pt>
                <c:pt idx="6915">
                  <c:v>25.697775208608803</c:v>
                </c:pt>
                <c:pt idx="6916">
                  <c:v>25.68116741778303</c:v>
                </c:pt>
                <c:pt idx="6917">
                  <c:v>25.706082974504071</c:v>
                </c:pt>
                <c:pt idx="6918">
                  <c:v>25.697775208608803</c:v>
                </c:pt>
                <c:pt idx="6919">
                  <c:v>25.706082974504071</c:v>
                </c:pt>
                <c:pt idx="6920">
                  <c:v>25.706082974504071</c:v>
                </c:pt>
                <c:pt idx="6921">
                  <c:v>25.693622293504049</c:v>
                </c:pt>
                <c:pt idx="6922">
                  <c:v>25.701928768892728</c:v>
                </c:pt>
                <c:pt idx="6923">
                  <c:v>25.689470023430289</c:v>
                </c:pt>
                <c:pt idx="6924">
                  <c:v>25.693622293504049</c:v>
                </c:pt>
                <c:pt idx="6925">
                  <c:v>25.701928768892728</c:v>
                </c:pt>
                <c:pt idx="6926">
                  <c:v>25.693622293504049</c:v>
                </c:pt>
                <c:pt idx="6927">
                  <c:v>25.693622293504049</c:v>
                </c:pt>
                <c:pt idx="6928">
                  <c:v>25.697775208608803</c:v>
                </c:pt>
                <c:pt idx="6929">
                  <c:v>25.693622293504049</c:v>
                </c:pt>
                <c:pt idx="6930">
                  <c:v>25.701928768892728</c:v>
                </c:pt>
                <c:pt idx="6931">
                  <c:v>25.68116741778303</c:v>
                </c:pt>
                <c:pt idx="6932">
                  <c:v>25.68116741778303</c:v>
                </c:pt>
                <c:pt idx="6933">
                  <c:v>25.689470023430289</c:v>
                </c:pt>
                <c:pt idx="6934">
                  <c:v>25.701928768892728</c:v>
                </c:pt>
                <c:pt idx="6935">
                  <c:v>25.693622293504049</c:v>
                </c:pt>
                <c:pt idx="6936">
                  <c:v>25.685318398239332</c:v>
                </c:pt>
                <c:pt idx="6937">
                  <c:v>25.693622293504049</c:v>
                </c:pt>
                <c:pt idx="6938">
                  <c:v>25.701928768892728</c:v>
                </c:pt>
                <c:pt idx="6939">
                  <c:v>25.697775208608803</c:v>
                </c:pt>
                <c:pt idx="6940">
                  <c:v>25.701928768892728</c:v>
                </c:pt>
                <c:pt idx="6941">
                  <c:v>25.697775208608803</c:v>
                </c:pt>
                <c:pt idx="6942">
                  <c:v>25.706082974504071</c:v>
                </c:pt>
                <c:pt idx="6943">
                  <c:v>25.701928768892728</c:v>
                </c:pt>
                <c:pt idx="6944">
                  <c:v>25.701928768892728</c:v>
                </c:pt>
                <c:pt idx="6945">
                  <c:v>25.697775208608803</c:v>
                </c:pt>
                <c:pt idx="6946">
                  <c:v>25.710237825591022</c:v>
                </c:pt>
                <c:pt idx="6947">
                  <c:v>25.697775208608803</c:v>
                </c:pt>
                <c:pt idx="6948">
                  <c:v>25.710237825591022</c:v>
                </c:pt>
                <c:pt idx="6949">
                  <c:v>25.693622293504049</c:v>
                </c:pt>
                <c:pt idx="6950">
                  <c:v>25.706082974504071</c:v>
                </c:pt>
                <c:pt idx="6951">
                  <c:v>25.710237825591022</c:v>
                </c:pt>
                <c:pt idx="6952">
                  <c:v>25.697775208608803</c:v>
                </c:pt>
                <c:pt idx="6953">
                  <c:v>25.693622293504049</c:v>
                </c:pt>
                <c:pt idx="6954">
                  <c:v>25.68116741778303</c:v>
                </c:pt>
                <c:pt idx="6955">
                  <c:v>25.689470023430289</c:v>
                </c:pt>
                <c:pt idx="6956">
                  <c:v>25.685318398239332</c:v>
                </c:pt>
                <c:pt idx="6957">
                  <c:v>25.693622293504049</c:v>
                </c:pt>
                <c:pt idx="6958">
                  <c:v>25.689470023430289</c:v>
                </c:pt>
                <c:pt idx="6959">
                  <c:v>25.697775208608803</c:v>
                </c:pt>
                <c:pt idx="6960">
                  <c:v>25.693622293504049</c:v>
                </c:pt>
                <c:pt idx="6961">
                  <c:v>25.685318398239332</c:v>
                </c:pt>
                <c:pt idx="6962">
                  <c:v>25.706082974504071</c:v>
                </c:pt>
                <c:pt idx="6963">
                  <c:v>25.697775208608803</c:v>
                </c:pt>
                <c:pt idx="6964">
                  <c:v>25.693622293504049</c:v>
                </c:pt>
                <c:pt idx="6965">
                  <c:v>25.706082974504071</c:v>
                </c:pt>
                <c:pt idx="6966">
                  <c:v>25.706082974504071</c:v>
                </c:pt>
                <c:pt idx="6967">
                  <c:v>25.706082974504071</c:v>
                </c:pt>
                <c:pt idx="6968">
                  <c:v>25.714393322301888</c:v>
                </c:pt>
                <c:pt idx="6969">
                  <c:v>25.697775208608803</c:v>
                </c:pt>
                <c:pt idx="6970">
                  <c:v>25.689470023430289</c:v>
                </c:pt>
                <c:pt idx="6971">
                  <c:v>25.697775208608803</c:v>
                </c:pt>
                <c:pt idx="6972">
                  <c:v>25.706082974504071</c:v>
                </c:pt>
                <c:pt idx="6973">
                  <c:v>25.701928768892728</c:v>
                </c:pt>
                <c:pt idx="6974">
                  <c:v>25.701928768892728</c:v>
                </c:pt>
                <c:pt idx="6975">
                  <c:v>25.689470023430289</c:v>
                </c:pt>
                <c:pt idx="6976">
                  <c:v>25.697775208608803</c:v>
                </c:pt>
                <c:pt idx="6977">
                  <c:v>25.685318398239332</c:v>
                </c:pt>
                <c:pt idx="6978">
                  <c:v>25.697775208608803</c:v>
                </c:pt>
                <c:pt idx="6979">
                  <c:v>25.693622293504049</c:v>
                </c:pt>
                <c:pt idx="6980">
                  <c:v>25.697775208608803</c:v>
                </c:pt>
                <c:pt idx="6981">
                  <c:v>25.701928768892728</c:v>
                </c:pt>
                <c:pt idx="6982">
                  <c:v>25.701928768892728</c:v>
                </c:pt>
                <c:pt idx="6983">
                  <c:v>25.693622293504049</c:v>
                </c:pt>
                <c:pt idx="6984">
                  <c:v>25.693622293504049</c:v>
                </c:pt>
                <c:pt idx="6985">
                  <c:v>25.697775208608803</c:v>
                </c:pt>
                <c:pt idx="6986">
                  <c:v>25.697775208608803</c:v>
                </c:pt>
                <c:pt idx="6987">
                  <c:v>25.710237825591022</c:v>
                </c:pt>
                <c:pt idx="6988">
                  <c:v>25.706082974504071</c:v>
                </c:pt>
                <c:pt idx="6989">
                  <c:v>25.693622293504049</c:v>
                </c:pt>
                <c:pt idx="6990">
                  <c:v>25.697775208608803</c:v>
                </c:pt>
                <c:pt idx="6991">
                  <c:v>25.701928768892728</c:v>
                </c:pt>
                <c:pt idx="6992">
                  <c:v>25.718549464784928</c:v>
                </c:pt>
                <c:pt idx="6993">
                  <c:v>25.706082974504071</c:v>
                </c:pt>
                <c:pt idx="6994">
                  <c:v>25.697775208608803</c:v>
                </c:pt>
                <c:pt idx="6995">
                  <c:v>25.697775208608803</c:v>
                </c:pt>
                <c:pt idx="6996">
                  <c:v>25.697775208608803</c:v>
                </c:pt>
                <c:pt idx="6997">
                  <c:v>25.697775208608803</c:v>
                </c:pt>
                <c:pt idx="6998">
                  <c:v>25.693622293504049</c:v>
                </c:pt>
                <c:pt idx="6999">
                  <c:v>25.693622293504049</c:v>
                </c:pt>
                <c:pt idx="7000">
                  <c:v>25.685318398239332</c:v>
                </c:pt>
                <c:pt idx="7001">
                  <c:v>25.689470023430289</c:v>
                </c:pt>
                <c:pt idx="7002">
                  <c:v>25.685318398239332</c:v>
                </c:pt>
                <c:pt idx="7003">
                  <c:v>25.693622293504049</c:v>
                </c:pt>
                <c:pt idx="7004">
                  <c:v>25.685318398239332</c:v>
                </c:pt>
                <c:pt idx="7005">
                  <c:v>25.685318398239332</c:v>
                </c:pt>
                <c:pt idx="7006">
                  <c:v>25.68116741778303</c:v>
                </c:pt>
                <c:pt idx="7007">
                  <c:v>25.689470023430289</c:v>
                </c:pt>
                <c:pt idx="7008">
                  <c:v>25.68116741778303</c:v>
                </c:pt>
                <c:pt idx="7009">
                  <c:v>25.677017081913235</c:v>
                </c:pt>
                <c:pt idx="7010">
                  <c:v>25.677017081913235</c:v>
                </c:pt>
                <c:pt idx="7011">
                  <c:v>25.677017081913235</c:v>
                </c:pt>
                <c:pt idx="7012">
                  <c:v>25.697775208608803</c:v>
                </c:pt>
                <c:pt idx="7013">
                  <c:v>25.689470023430289</c:v>
                </c:pt>
                <c:pt idx="7014">
                  <c:v>25.697775208608803</c:v>
                </c:pt>
                <c:pt idx="7015">
                  <c:v>25.710237825591022</c:v>
                </c:pt>
                <c:pt idx="7016">
                  <c:v>25.701928768892728</c:v>
                </c:pt>
                <c:pt idx="7017">
                  <c:v>25.697775208608803</c:v>
                </c:pt>
                <c:pt idx="7018">
                  <c:v>25.697775208608803</c:v>
                </c:pt>
                <c:pt idx="7019">
                  <c:v>25.701928768892728</c:v>
                </c:pt>
                <c:pt idx="7020">
                  <c:v>25.693622293504049</c:v>
                </c:pt>
                <c:pt idx="7021">
                  <c:v>25.697775208608803</c:v>
                </c:pt>
                <c:pt idx="7022">
                  <c:v>25.693622293504049</c:v>
                </c:pt>
                <c:pt idx="7023">
                  <c:v>25.689470023430289</c:v>
                </c:pt>
                <c:pt idx="7024">
                  <c:v>25.697775208608803</c:v>
                </c:pt>
                <c:pt idx="7025">
                  <c:v>25.685318398239332</c:v>
                </c:pt>
                <c:pt idx="7026">
                  <c:v>25.701928768892728</c:v>
                </c:pt>
                <c:pt idx="7027">
                  <c:v>25.689470023430289</c:v>
                </c:pt>
                <c:pt idx="7028">
                  <c:v>25.685318398239332</c:v>
                </c:pt>
                <c:pt idx="7029">
                  <c:v>25.697775208608803</c:v>
                </c:pt>
                <c:pt idx="7030">
                  <c:v>25.697775208608803</c:v>
                </c:pt>
                <c:pt idx="7031">
                  <c:v>25.693622293504049</c:v>
                </c:pt>
                <c:pt idx="7032">
                  <c:v>25.693622293504049</c:v>
                </c:pt>
                <c:pt idx="7033">
                  <c:v>25.689470023430289</c:v>
                </c:pt>
                <c:pt idx="7034">
                  <c:v>25.689470023430289</c:v>
                </c:pt>
                <c:pt idx="7035">
                  <c:v>25.706082974504071</c:v>
                </c:pt>
                <c:pt idx="7036">
                  <c:v>25.701928768892728</c:v>
                </c:pt>
                <c:pt idx="7037">
                  <c:v>25.701928768892728</c:v>
                </c:pt>
                <c:pt idx="7038">
                  <c:v>25.693622293504049</c:v>
                </c:pt>
                <c:pt idx="7039">
                  <c:v>25.693622293504049</c:v>
                </c:pt>
                <c:pt idx="7040">
                  <c:v>25.693622293504049</c:v>
                </c:pt>
                <c:pt idx="7041">
                  <c:v>25.706082974504071</c:v>
                </c:pt>
                <c:pt idx="7042">
                  <c:v>25.706082974504071</c:v>
                </c:pt>
                <c:pt idx="7043">
                  <c:v>25.701928768892728</c:v>
                </c:pt>
                <c:pt idx="7044">
                  <c:v>25.693622293504049</c:v>
                </c:pt>
                <c:pt idx="7045">
                  <c:v>25.693622293504049</c:v>
                </c:pt>
                <c:pt idx="7046">
                  <c:v>25.697775208608803</c:v>
                </c:pt>
                <c:pt idx="7047">
                  <c:v>25.693622293504049</c:v>
                </c:pt>
                <c:pt idx="7048">
                  <c:v>25.697775208608803</c:v>
                </c:pt>
                <c:pt idx="7049">
                  <c:v>25.68116741778303</c:v>
                </c:pt>
                <c:pt idx="7050">
                  <c:v>25.68116741778303</c:v>
                </c:pt>
                <c:pt idx="7051">
                  <c:v>25.68116741778303</c:v>
                </c:pt>
                <c:pt idx="7052">
                  <c:v>25.685318398239332</c:v>
                </c:pt>
                <c:pt idx="7053">
                  <c:v>25.685318398239332</c:v>
                </c:pt>
                <c:pt idx="7054">
                  <c:v>25.701928768892728</c:v>
                </c:pt>
                <c:pt idx="7055">
                  <c:v>25.701928768892728</c:v>
                </c:pt>
                <c:pt idx="7056">
                  <c:v>25.701928768892728</c:v>
                </c:pt>
                <c:pt idx="7057">
                  <c:v>25.706082974504071</c:v>
                </c:pt>
                <c:pt idx="7058">
                  <c:v>25.706082974504071</c:v>
                </c:pt>
                <c:pt idx="7059">
                  <c:v>25.718549464784928</c:v>
                </c:pt>
                <c:pt idx="7060">
                  <c:v>25.726863687660696</c:v>
                </c:pt>
                <c:pt idx="7061">
                  <c:v>25.706082974504071</c:v>
                </c:pt>
                <c:pt idx="7062">
                  <c:v>25.718549464784928</c:v>
                </c:pt>
                <c:pt idx="7063">
                  <c:v>25.718549464784928</c:v>
                </c:pt>
                <c:pt idx="7064">
                  <c:v>25.72270625318842</c:v>
                </c:pt>
                <c:pt idx="7065">
                  <c:v>25.72270625318842</c:v>
                </c:pt>
                <c:pt idx="7066">
                  <c:v>25.731021768350104</c:v>
                </c:pt>
                <c:pt idx="7067">
                  <c:v>25.731021768350104</c:v>
                </c:pt>
                <c:pt idx="7068">
                  <c:v>25.72270625318842</c:v>
                </c:pt>
                <c:pt idx="7069">
                  <c:v>25.726863687660696</c:v>
                </c:pt>
                <c:pt idx="7070">
                  <c:v>25.726863687660696</c:v>
                </c:pt>
                <c:pt idx="7071">
                  <c:v>25.726863687660696</c:v>
                </c:pt>
                <c:pt idx="7072">
                  <c:v>25.735180495404975</c:v>
                </c:pt>
                <c:pt idx="7073">
                  <c:v>25.735180495404975</c:v>
                </c:pt>
                <c:pt idx="7074">
                  <c:v>25.739339868973687</c:v>
                </c:pt>
                <c:pt idx="7075">
                  <c:v>25.735180495404975</c:v>
                </c:pt>
                <c:pt idx="7076">
                  <c:v>25.726863687660696</c:v>
                </c:pt>
                <c:pt idx="7077">
                  <c:v>25.731021768350104</c:v>
                </c:pt>
                <c:pt idx="7078">
                  <c:v>25.714393322301888</c:v>
                </c:pt>
                <c:pt idx="7079">
                  <c:v>25.731021768350104</c:v>
                </c:pt>
                <c:pt idx="7080">
                  <c:v>25.743499889204642</c:v>
                </c:pt>
                <c:pt idx="7081">
                  <c:v>25.726863687660696</c:v>
                </c:pt>
                <c:pt idx="7082">
                  <c:v>25.743499889204642</c:v>
                </c:pt>
                <c:pt idx="7083">
                  <c:v>25.726863687660696</c:v>
                </c:pt>
                <c:pt idx="7084">
                  <c:v>25.731021768350104</c:v>
                </c:pt>
                <c:pt idx="7085">
                  <c:v>25.743499889204642</c:v>
                </c:pt>
                <c:pt idx="7086">
                  <c:v>25.739339868973687</c:v>
                </c:pt>
                <c:pt idx="7087">
                  <c:v>25.739339868973687</c:v>
                </c:pt>
                <c:pt idx="7088">
                  <c:v>25.743499889204642</c:v>
                </c:pt>
                <c:pt idx="7089">
                  <c:v>25.726863687660696</c:v>
                </c:pt>
                <c:pt idx="7090">
                  <c:v>25.739339868973687</c:v>
                </c:pt>
                <c:pt idx="7091">
                  <c:v>25.739339868973687</c:v>
                </c:pt>
                <c:pt idx="7092">
                  <c:v>25.731021768350104</c:v>
                </c:pt>
                <c:pt idx="7093">
                  <c:v>25.739339868973687</c:v>
                </c:pt>
                <c:pt idx="7094">
                  <c:v>25.731021768350104</c:v>
                </c:pt>
                <c:pt idx="7095">
                  <c:v>25.743499889204642</c:v>
                </c:pt>
                <c:pt idx="7096">
                  <c:v>25.735180495404975</c:v>
                </c:pt>
                <c:pt idx="7097">
                  <c:v>25.747660556246288</c:v>
                </c:pt>
                <c:pt idx="7098">
                  <c:v>25.731021768350104</c:v>
                </c:pt>
                <c:pt idx="7099">
                  <c:v>25.739339868973687</c:v>
                </c:pt>
                <c:pt idx="7100">
                  <c:v>25.731021768350104</c:v>
                </c:pt>
                <c:pt idx="7101">
                  <c:v>25.731021768350104</c:v>
                </c:pt>
                <c:pt idx="7102">
                  <c:v>25.739339868973687</c:v>
                </c:pt>
                <c:pt idx="7103">
                  <c:v>25.735180495404975</c:v>
                </c:pt>
                <c:pt idx="7104">
                  <c:v>25.739339868973687</c:v>
                </c:pt>
                <c:pt idx="7105">
                  <c:v>25.735180495404975</c:v>
                </c:pt>
                <c:pt idx="7106">
                  <c:v>25.735180495404975</c:v>
                </c:pt>
                <c:pt idx="7107">
                  <c:v>25.731021768350104</c:v>
                </c:pt>
                <c:pt idx="7108">
                  <c:v>25.747660556246288</c:v>
                </c:pt>
                <c:pt idx="7109">
                  <c:v>25.739339868973687</c:v>
                </c:pt>
                <c:pt idx="7110">
                  <c:v>25.739339868973687</c:v>
                </c:pt>
                <c:pt idx="7111">
                  <c:v>25.747660556246288</c:v>
                </c:pt>
                <c:pt idx="7112">
                  <c:v>25.743499889204642</c:v>
                </c:pt>
                <c:pt idx="7113">
                  <c:v>25.735180495404975</c:v>
                </c:pt>
                <c:pt idx="7114">
                  <c:v>25.735180495404975</c:v>
                </c:pt>
                <c:pt idx="7115">
                  <c:v>25.735180495404975</c:v>
                </c:pt>
                <c:pt idx="7116">
                  <c:v>25.735180495404975</c:v>
                </c:pt>
                <c:pt idx="7117">
                  <c:v>25.743499889204642</c:v>
                </c:pt>
                <c:pt idx="7118">
                  <c:v>25.751821870246985</c:v>
                </c:pt>
                <c:pt idx="7119">
                  <c:v>25.743499889204642</c:v>
                </c:pt>
                <c:pt idx="7120">
                  <c:v>25.751821870246985</c:v>
                </c:pt>
                <c:pt idx="7121">
                  <c:v>25.747660556246288</c:v>
                </c:pt>
                <c:pt idx="7122">
                  <c:v>25.751821870246985</c:v>
                </c:pt>
                <c:pt idx="7123">
                  <c:v>25.751821870246985</c:v>
                </c:pt>
                <c:pt idx="7124">
                  <c:v>25.751821870246985</c:v>
                </c:pt>
                <c:pt idx="7125">
                  <c:v>25.739339868973687</c:v>
                </c:pt>
                <c:pt idx="7126">
                  <c:v>25.739339868973687</c:v>
                </c:pt>
                <c:pt idx="7127">
                  <c:v>25.76014643971952</c:v>
                </c:pt>
                <c:pt idx="7128">
                  <c:v>25.739339868973687</c:v>
                </c:pt>
                <c:pt idx="7129">
                  <c:v>25.739339868973687</c:v>
                </c:pt>
                <c:pt idx="7130">
                  <c:v>25.751821870246985</c:v>
                </c:pt>
                <c:pt idx="7131">
                  <c:v>25.739339868973687</c:v>
                </c:pt>
                <c:pt idx="7132">
                  <c:v>25.743499889204642</c:v>
                </c:pt>
                <c:pt idx="7133">
                  <c:v>25.747660556246288</c:v>
                </c:pt>
                <c:pt idx="7134">
                  <c:v>25.743499889204642</c:v>
                </c:pt>
                <c:pt idx="7135">
                  <c:v>25.743499889204642</c:v>
                </c:pt>
                <c:pt idx="7136">
                  <c:v>25.751821870246985</c:v>
                </c:pt>
                <c:pt idx="7137">
                  <c:v>25.731021768350104</c:v>
                </c:pt>
                <c:pt idx="7138">
                  <c:v>25.751821870246985</c:v>
                </c:pt>
                <c:pt idx="7139">
                  <c:v>25.747660556246288</c:v>
                </c:pt>
                <c:pt idx="7140">
                  <c:v>25.76014643971952</c:v>
                </c:pt>
                <c:pt idx="7141">
                  <c:v>25.76014643971952</c:v>
                </c:pt>
                <c:pt idx="7142">
                  <c:v>25.76014643971952</c:v>
                </c:pt>
                <c:pt idx="7143">
                  <c:v>25.751821870246985</c:v>
                </c:pt>
                <c:pt idx="7144">
                  <c:v>25.751821870246985</c:v>
                </c:pt>
                <c:pt idx="7145">
                  <c:v>25.743499889204642</c:v>
                </c:pt>
                <c:pt idx="7146">
                  <c:v>25.735180495404975</c:v>
                </c:pt>
                <c:pt idx="7147">
                  <c:v>25.755983831355252</c:v>
                </c:pt>
                <c:pt idx="7148">
                  <c:v>25.755983831355252</c:v>
                </c:pt>
                <c:pt idx="7149">
                  <c:v>25.747660556246288</c:v>
                </c:pt>
                <c:pt idx="7150">
                  <c:v>25.743499889204642</c:v>
                </c:pt>
                <c:pt idx="7151">
                  <c:v>25.747660556246288</c:v>
                </c:pt>
                <c:pt idx="7152">
                  <c:v>25.751821870246985</c:v>
                </c:pt>
                <c:pt idx="7153">
                  <c:v>25.739339868973687</c:v>
                </c:pt>
                <c:pt idx="7154">
                  <c:v>25.747660556246288</c:v>
                </c:pt>
                <c:pt idx="7155">
                  <c:v>25.751821870246985</c:v>
                </c:pt>
                <c:pt idx="7156">
                  <c:v>25.743499889204642</c:v>
                </c:pt>
                <c:pt idx="7157">
                  <c:v>25.751821870246985</c:v>
                </c:pt>
                <c:pt idx="7158">
                  <c:v>25.747660556246288</c:v>
                </c:pt>
                <c:pt idx="7159">
                  <c:v>25.751821870246985</c:v>
                </c:pt>
                <c:pt idx="7160">
                  <c:v>25.735180495404975</c:v>
                </c:pt>
                <c:pt idx="7161">
                  <c:v>25.72270625318842</c:v>
                </c:pt>
                <c:pt idx="7162">
                  <c:v>25.747660556246288</c:v>
                </c:pt>
                <c:pt idx="7163">
                  <c:v>25.731021768350104</c:v>
                </c:pt>
                <c:pt idx="7164">
                  <c:v>25.739339868973687</c:v>
                </c:pt>
                <c:pt idx="7165">
                  <c:v>25.739339868973687</c:v>
                </c:pt>
                <c:pt idx="7166">
                  <c:v>25.743499889204642</c:v>
                </c:pt>
                <c:pt idx="7167">
                  <c:v>25.743499889204642</c:v>
                </c:pt>
                <c:pt idx="7168">
                  <c:v>25.747660556246288</c:v>
                </c:pt>
                <c:pt idx="7169">
                  <c:v>25.751821870246985</c:v>
                </c:pt>
                <c:pt idx="7170">
                  <c:v>25.743499889204642</c:v>
                </c:pt>
                <c:pt idx="7171">
                  <c:v>25.735180495404975</c:v>
                </c:pt>
                <c:pt idx="7172">
                  <c:v>25.755983831355252</c:v>
                </c:pt>
                <c:pt idx="7173">
                  <c:v>25.747660556246288</c:v>
                </c:pt>
                <c:pt idx="7174">
                  <c:v>25.739339868973687</c:v>
                </c:pt>
                <c:pt idx="7175">
                  <c:v>25.743499889204642</c:v>
                </c:pt>
                <c:pt idx="7176">
                  <c:v>25.751821870246985</c:v>
                </c:pt>
                <c:pt idx="7177">
                  <c:v>25.755983831355252</c:v>
                </c:pt>
                <c:pt idx="7178">
                  <c:v>25.755983831355252</c:v>
                </c:pt>
                <c:pt idx="7179">
                  <c:v>25.751821870246985</c:v>
                </c:pt>
                <c:pt idx="7180">
                  <c:v>25.751821870246985</c:v>
                </c:pt>
                <c:pt idx="7181">
                  <c:v>25.751821870246985</c:v>
                </c:pt>
                <c:pt idx="7182">
                  <c:v>25.755983831355252</c:v>
                </c:pt>
                <c:pt idx="7183">
                  <c:v>25.751821870246985</c:v>
                </c:pt>
                <c:pt idx="7184">
                  <c:v>25.751821870246985</c:v>
                </c:pt>
                <c:pt idx="7185">
                  <c:v>25.751821870246985</c:v>
                </c:pt>
                <c:pt idx="7186">
                  <c:v>25.747660556246288</c:v>
                </c:pt>
                <c:pt idx="7187">
                  <c:v>25.751821870246985</c:v>
                </c:pt>
                <c:pt idx="7188">
                  <c:v>25.751821870246985</c:v>
                </c:pt>
                <c:pt idx="7189">
                  <c:v>25.751821870246985</c:v>
                </c:pt>
                <c:pt idx="7190">
                  <c:v>25.755983831355252</c:v>
                </c:pt>
                <c:pt idx="7191">
                  <c:v>25.747660556246288</c:v>
                </c:pt>
                <c:pt idx="7192">
                  <c:v>25.747660556246288</c:v>
                </c:pt>
                <c:pt idx="7193">
                  <c:v>25.755983831355252</c:v>
                </c:pt>
                <c:pt idx="7194">
                  <c:v>25.751821870246985</c:v>
                </c:pt>
                <c:pt idx="7195">
                  <c:v>25.76014643971952</c:v>
                </c:pt>
                <c:pt idx="7196">
                  <c:v>25.751821870246985</c:v>
                </c:pt>
                <c:pt idx="7197">
                  <c:v>25.76014643971952</c:v>
                </c:pt>
                <c:pt idx="7198">
                  <c:v>25.751821870246985</c:v>
                </c:pt>
                <c:pt idx="7199">
                  <c:v>25.755983831355252</c:v>
                </c:pt>
                <c:pt idx="7200">
                  <c:v>25.751821870246985</c:v>
                </c:pt>
                <c:pt idx="7201">
                  <c:v>25.755983831355252</c:v>
                </c:pt>
                <c:pt idx="7202">
                  <c:v>25.751821870246985</c:v>
                </c:pt>
                <c:pt idx="7203">
                  <c:v>25.731021768350104</c:v>
                </c:pt>
                <c:pt idx="7204">
                  <c:v>25.743499889204642</c:v>
                </c:pt>
                <c:pt idx="7205">
                  <c:v>25.76014643971952</c:v>
                </c:pt>
                <c:pt idx="7206">
                  <c:v>25.751821870246985</c:v>
                </c:pt>
                <c:pt idx="7207">
                  <c:v>25.755983831355252</c:v>
                </c:pt>
                <c:pt idx="7208">
                  <c:v>25.751821870246985</c:v>
                </c:pt>
                <c:pt idx="7209">
                  <c:v>25.76014643971952</c:v>
                </c:pt>
                <c:pt idx="7210">
                  <c:v>25.755983831355252</c:v>
                </c:pt>
                <c:pt idx="7211">
                  <c:v>25.755983831355252</c:v>
                </c:pt>
                <c:pt idx="7212">
                  <c:v>25.747660556246288</c:v>
                </c:pt>
                <c:pt idx="7213">
                  <c:v>25.747660556246288</c:v>
                </c:pt>
                <c:pt idx="7214">
                  <c:v>25.755983831355252</c:v>
                </c:pt>
                <c:pt idx="7215">
                  <c:v>25.751821870246985</c:v>
                </c:pt>
                <c:pt idx="7216">
                  <c:v>25.755983831355252</c:v>
                </c:pt>
                <c:pt idx="7217">
                  <c:v>25.764309695488308</c:v>
                </c:pt>
                <c:pt idx="7218">
                  <c:v>25.751821870246985</c:v>
                </c:pt>
                <c:pt idx="7219">
                  <c:v>25.76014643971952</c:v>
                </c:pt>
                <c:pt idx="7220">
                  <c:v>25.755983831355252</c:v>
                </c:pt>
                <c:pt idx="7221">
                  <c:v>25.747660556246288</c:v>
                </c:pt>
                <c:pt idx="7222">
                  <c:v>25.755983831355252</c:v>
                </c:pt>
                <c:pt idx="7223">
                  <c:v>25.747660556246288</c:v>
                </c:pt>
                <c:pt idx="7224">
                  <c:v>25.751821870246985</c:v>
                </c:pt>
                <c:pt idx="7225">
                  <c:v>25.76014643971952</c:v>
                </c:pt>
                <c:pt idx="7226">
                  <c:v>25.751821870246985</c:v>
                </c:pt>
                <c:pt idx="7227">
                  <c:v>25.751821870246985</c:v>
                </c:pt>
                <c:pt idx="7228">
                  <c:v>25.764309695488308</c:v>
                </c:pt>
                <c:pt idx="7229">
                  <c:v>25.76014643971952</c:v>
                </c:pt>
                <c:pt idx="7230">
                  <c:v>25.751821870246985</c:v>
                </c:pt>
                <c:pt idx="7231">
                  <c:v>25.747660556246288</c:v>
                </c:pt>
                <c:pt idx="7232">
                  <c:v>25.764309695488308</c:v>
                </c:pt>
                <c:pt idx="7233">
                  <c:v>25.764309695488308</c:v>
                </c:pt>
                <c:pt idx="7234">
                  <c:v>25.735180495404975</c:v>
                </c:pt>
                <c:pt idx="7235">
                  <c:v>25.76014643971952</c:v>
                </c:pt>
                <c:pt idx="7236">
                  <c:v>25.747660556246288</c:v>
                </c:pt>
                <c:pt idx="7237">
                  <c:v>25.76014643971952</c:v>
                </c:pt>
                <c:pt idx="7238">
                  <c:v>25.76014643971952</c:v>
                </c:pt>
                <c:pt idx="7239">
                  <c:v>25.764309695488308</c:v>
                </c:pt>
                <c:pt idx="7240">
                  <c:v>25.76014643971952</c:v>
                </c:pt>
                <c:pt idx="7241">
                  <c:v>25.747660556246288</c:v>
                </c:pt>
                <c:pt idx="7242">
                  <c:v>25.755983831355252</c:v>
                </c:pt>
                <c:pt idx="7243">
                  <c:v>25.751821870246985</c:v>
                </c:pt>
                <c:pt idx="7244">
                  <c:v>25.751821870246985</c:v>
                </c:pt>
                <c:pt idx="7245">
                  <c:v>25.747660556246288</c:v>
                </c:pt>
                <c:pt idx="7246">
                  <c:v>25.764309695488308</c:v>
                </c:pt>
                <c:pt idx="7247">
                  <c:v>25.755983831355252</c:v>
                </c:pt>
                <c:pt idx="7248">
                  <c:v>25.768473598810132</c:v>
                </c:pt>
                <c:pt idx="7249">
                  <c:v>25.755983831355252</c:v>
                </c:pt>
                <c:pt idx="7250">
                  <c:v>25.76014643971952</c:v>
                </c:pt>
                <c:pt idx="7251">
                  <c:v>25.755983831355252</c:v>
                </c:pt>
                <c:pt idx="7252">
                  <c:v>25.764309695488308</c:v>
                </c:pt>
                <c:pt idx="7253">
                  <c:v>25.76014643971952</c:v>
                </c:pt>
                <c:pt idx="7254">
                  <c:v>25.755983831355252</c:v>
                </c:pt>
                <c:pt idx="7255">
                  <c:v>25.768473598810132</c:v>
                </c:pt>
                <c:pt idx="7256">
                  <c:v>25.743499889204642</c:v>
                </c:pt>
                <c:pt idx="7257">
                  <c:v>25.747660556246288</c:v>
                </c:pt>
                <c:pt idx="7258">
                  <c:v>25.747660556246288</c:v>
                </c:pt>
                <c:pt idx="7259">
                  <c:v>25.751821870246985</c:v>
                </c:pt>
                <c:pt idx="7260">
                  <c:v>25.755983831355252</c:v>
                </c:pt>
                <c:pt idx="7261">
                  <c:v>25.755983831355252</c:v>
                </c:pt>
                <c:pt idx="7262">
                  <c:v>25.751821870246985</c:v>
                </c:pt>
                <c:pt idx="7263">
                  <c:v>25.755983831355252</c:v>
                </c:pt>
                <c:pt idx="7264">
                  <c:v>25.76014643971952</c:v>
                </c:pt>
                <c:pt idx="7265">
                  <c:v>25.755983831355252</c:v>
                </c:pt>
                <c:pt idx="7266">
                  <c:v>25.755983831355252</c:v>
                </c:pt>
                <c:pt idx="7267">
                  <c:v>25.751821870246985</c:v>
                </c:pt>
                <c:pt idx="7268">
                  <c:v>25.76014643971952</c:v>
                </c:pt>
                <c:pt idx="7269">
                  <c:v>25.755983831355252</c:v>
                </c:pt>
                <c:pt idx="7270">
                  <c:v>25.76014643971952</c:v>
                </c:pt>
                <c:pt idx="7271">
                  <c:v>25.755983831355252</c:v>
                </c:pt>
                <c:pt idx="7272">
                  <c:v>25.76014643971952</c:v>
                </c:pt>
                <c:pt idx="7273">
                  <c:v>25.755983831355252</c:v>
                </c:pt>
                <c:pt idx="7274">
                  <c:v>25.764309695488308</c:v>
                </c:pt>
                <c:pt idx="7275">
                  <c:v>25.747660556246288</c:v>
                </c:pt>
                <c:pt idx="7276">
                  <c:v>25.76014643971952</c:v>
                </c:pt>
                <c:pt idx="7277">
                  <c:v>25.76014643971952</c:v>
                </c:pt>
                <c:pt idx="7278">
                  <c:v>25.755983831355252</c:v>
                </c:pt>
                <c:pt idx="7279">
                  <c:v>25.751821870246985</c:v>
                </c:pt>
                <c:pt idx="7280">
                  <c:v>25.755983831355252</c:v>
                </c:pt>
                <c:pt idx="7281">
                  <c:v>25.764309695488308</c:v>
                </c:pt>
                <c:pt idx="7282">
                  <c:v>25.755983831355252</c:v>
                </c:pt>
                <c:pt idx="7283">
                  <c:v>25.76014643971952</c:v>
                </c:pt>
                <c:pt idx="7284">
                  <c:v>25.76014643971952</c:v>
                </c:pt>
                <c:pt idx="7285">
                  <c:v>25.747660556246288</c:v>
                </c:pt>
                <c:pt idx="7286">
                  <c:v>25.755983831355252</c:v>
                </c:pt>
                <c:pt idx="7287">
                  <c:v>25.751821870246985</c:v>
                </c:pt>
                <c:pt idx="7288">
                  <c:v>25.76014643971952</c:v>
                </c:pt>
                <c:pt idx="7289">
                  <c:v>25.751821870246985</c:v>
                </c:pt>
                <c:pt idx="7290">
                  <c:v>25.755983831355252</c:v>
                </c:pt>
                <c:pt idx="7291">
                  <c:v>25.755983831355252</c:v>
                </c:pt>
                <c:pt idx="7292">
                  <c:v>25.764309695488308</c:v>
                </c:pt>
                <c:pt idx="7293">
                  <c:v>25.755983831355252</c:v>
                </c:pt>
                <c:pt idx="7294">
                  <c:v>25.764309695488308</c:v>
                </c:pt>
                <c:pt idx="7295">
                  <c:v>25.76014643971952</c:v>
                </c:pt>
                <c:pt idx="7296">
                  <c:v>25.747660556246288</c:v>
                </c:pt>
                <c:pt idx="7297">
                  <c:v>25.751821870246985</c:v>
                </c:pt>
                <c:pt idx="7298">
                  <c:v>25.747660556246288</c:v>
                </c:pt>
                <c:pt idx="7299">
                  <c:v>25.76014643971952</c:v>
                </c:pt>
                <c:pt idx="7300">
                  <c:v>25.768473598810132</c:v>
                </c:pt>
                <c:pt idx="7301">
                  <c:v>25.751821870246985</c:v>
                </c:pt>
                <c:pt idx="7302">
                  <c:v>25.764309695488308</c:v>
                </c:pt>
                <c:pt idx="7303">
                  <c:v>25.76014643971952</c:v>
                </c:pt>
                <c:pt idx="7304">
                  <c:v>25.764309695488308</c:v>
                </c:pt>
                <c:pt idx="7305">
                  <c:v>25.747660556246288</c:v>
                </c:pt>
                <c:pt idx="7306">
                  <c:v>25.747660556246288</c:v>
                </c:pt>
                <c:pt idx="7307">
                  <c:v>25.76014643971952</c:v>
                </c:pt>
                <c:pt idx="7308">
                  <c:v>25.743499889204642</c:v>
                </c:pt>
                <c:pt idx="7309">
                  <c:v>25.751821870246985</c:v>
                </c:pt>
                <c:pt idx="7310">
                  <c:v>25.743499889204642</c:v>
                </c:pt>
                <c:pt idx="7311">
                  <c:v>25.739339868973687</c:v>
                </c:pt>
                <c:pt idx="7312">
                  <c:v>25.751821870246985</c:v>
                </c:pt>
                <c:pt idx="7313">
                  <c:v>25.755983831355252</c:v>
                </c:pt>
                <c:pt idx="7314">
                  <c:v>25.751821870246985</c:v>
                </c:pt>
                <c:pt idx="7315">
                  <c:v>25.751821870246985</c:v>
                </c:pt>
                <c:pt idx="7316">
                  <c:v>25.751821870246985</c:v>
                </c:pt>
                <c:pt idx="7317">
                  <c:v>25.76014643971952</c:v>
                </c:pt>
                <c:pt idx="7318">
                  <c:v>25.751821870246985</c:v>
                </c:pt>
                <c:pt idx="7319">
                  <c:v>25.751821870246985</c:v>
                </c:pt>
                <c:pt idx="7320">
                  <c:v>25.747660556246288</c:v>
                </c:pt>
                <c:pt idx="7321">
                  <c:v>25.747660556246288</c:v>
                </c:pt>
                <c:pt idx="7322">
                  <c:v>25.747660556246288</c:v>
                </c:pt>
                <c:pt idx="7323">
                  <c:v>25.743499889204642</c:v>
                </c:pt>
                <c:pt idx="7324">
                  <c:v>25.755983831355252</c:v>
                </c:pt>
                <c:pt idx="7325">
                  <c:v>25.747660556246288</c:v>
                </c:pt>
                <c:pt idx="7326">
                  <c:v>25.743499889204642</c:v>
                </c:pt>
                <c:pt idx="7327">
                  <c:v>25.747660556246288</c:v>
                </c:pt>
                <c:pt idx="7328">
                  <c:v>25.751821870246985</c:v>
                </c:pt>
                <c:pt idx="7329">
                  <c:v>25.747660556246288</c:v>
                </c:pt>
                <c:pt idx="7330">
                  <c:v>25.755983831355252</c:v>
                </c:pt>
                <c:pt idx="7331">
                  <c:v>25.747660556246288</c:v>
                </c:pt>
                <c:pt idx="7332">
                  <c:v>25.751821870246985</c:v>
                </c:pt>
                <c:pt idx="7333">
                  <c:v>25.747660556246288</c:v>
                </c:pt>
                <c:pt idx="7334">
                  <c:v>25.743499889204642</c:v>
                </c:pt>
                <c:pt idx="7335">
                  <c:v>25.747660556246288</c:v>
                </c:pt>
                <c:pt idx="7336">
                  <c:v>25.751821870246985</c:v>
                </c:pt>
                <c:pt idx="7337">
                  <c:v>25.747660556246288</c:v>
                </c:pt>
                <c:pt idx="7338">
                  <c:v>25.76014643971952</c:v>
                </c:pt>
                <c:pt idx="7339">
                  <c:v>25.747660556246288</c:v>
                </c:pt>
                <c:pt idx="7340">
                  <c:v>25.755983831355252</c:v>
                </c:pt>
                <c:pt idx="7341">
                  <c:v>25.747660556246288</c:v>
                </c:pt>
                <c:pt idx="7342">
                  <c:v>25.747660556246288</c:v>
                </c:pt>
                <c:pt idx="7343">
                  <c:v>25.743499889204642</c:v>
                </c:pt>
                <c:pt idx="7344">
                  <c:v>25.755983831355252</c:v>
                </c:pt>
                <c:pt idx="7345">
                  <c:v>25.76014643971952</c:v>
                </c:pt>
                <c:pt idx="7346">
                  <c:v>25.751821870246985</c:v>
                </c:pt>
                <c:pt idx="7347">
                  <c:v>25.751821870246985</c:v>
                </c:pt>
                <c:pt idx="7348">
                  <c:v>25.76014643971952</c:v>
                </c:pt>
                <c:pt idx="7349">
                  <c:v>25.751821870246985</c:v>
                </c:pt>
                <c:pt idx="7350">
                  <c:v>25.747660556246288</c:v>
                </c:pt>
                <c:pt idx="7351">
                  <c:v>25.751821870246985</c:v>
                </c:pt>
                <c:pt idx="7352">
                  <c:v>25.755983831355252</c:v>
                </c:pt>
                <c:pt idx="7353">
                  <c:v>25.747660556246288</c:v>
                </c:pt>
                <c:pt idx="7354">
                  <c:v>25.755983831355252</c:v>
                </c:pt>
                <c:pt idx="7355">
                  <c:v>25.743499889204642</c:v>
                </c:pt>
                <c:pt idx="7356">
                  <c:v>25.751821870246985</c:v>
                </c:pt>
                <c:pt idx="7357">
                  <c:v>25.739339868973687</c:v>
                </c:pt>
                <c:pt idx="7358">
                  <c:v>25.747660556246288</c:v>
                </c:pt>
                <c:pt idx="7359">
                  <c:v>25.751821870246985</c:v>
                </c:pt>
                <c:pt idx="7360">
                  <c:v>25.755983831355252</c:v>
                </c:pt>
                <c:pt idx="7361">
                  <c:v>25.76014643971952</c:v>
                </c:pt>
                <c:pt idx="7362">
                  <c:v>25.751821870246985</c:v>
                </c:pt>
                <c:pt idx="7363">
                  <c:v>25.768473598810132</c:v>
                </c:pt>
                <c:pt idx="7364">
                  <c:v>25.751821870246985</c:v>
                </c:pt>
                <c:pt idx="7365">
                  <c:v>25.76014643971952</c:v>
                </c:pt>
                <c:pt idx="7366">
                  <c:v>25.76014643971952</c:v>
                </c:pt>
                <c:pt idx="7367">
                  <c:v>25.747660556246288</c:v>
                </c:pt>
                <c:pt idx="7368">
                  <c:v>25.751821870246985</c:v>
                </c:pt>
                <c:pt idx="7369">
                  <c:v>25.755983831355252</c:v>
                </c:pt>
                <c:pt idx="7370">
                  <c:v>25.76014643971952</c:v>
                </c:pt>
                <c:pt idx="7371">
                  <c:v>25.755983831355252</c:v>
                </c:pt>
                <c:pt idx="7372">
                  <c:v>25.755983831355252</c:v>
                </c:pt>
                <c:pt idx="7373">
                  <c:v>25.76014643971952</c:v>
                </c:pt>
                <c:pt idx="7374">
                  <c:v>25.76014643971952</c:v>
                </c:pt>
                <c:pt idx="7375">
                  <c:v>25.76014643971952</c:v>
                </c:pt>
                <c:pt idx="7376">
                  <c:v>25.76014643971952</c:v>
                </c:pt>
                <c:pt idx="7377">
                  <c:v>25.76014643971952</c:v>
                </c:pt>
                <c:pt idx="7378">
                  <c:v>25.755983831355252</c:v>
                </c:pt>
                <c:pt idx="7379">
                  <c:v>25.747660556246288</c:v>
                </c:pt>
                <c:pt idx="7380">
                  <c:v>25.76014643971952</c:v>
                </c:pt>
                <c:pt idx="7381">
                  <c:v>25.768473598810132</c:v>
                </c:pt>
                <c:pt idx="7382">
                  <c:v>25.751821870246985</c:v>
                </c:pt>
                <c:pt idx="7383">
                  <c:v>25.76014643971952</c:v>
                </c:pt>
                <c:pt idx="7384">
                  <c:v>25.747660556246288</c:v>
                </c:pt>
                <c:pt idx="7385">
                  <c:v>25.76014643971952</c:v>
                </c:pt>
                <c:pt idx="7386">
                  <c:v>25.76014643971952</c:v>
                </c:pt>
                <c:pt idx="7387">
                  <c:v>25.747660556246288</c:v>
                </c:pt>
                <c:pt idx="7388">
                  <c:v>25.751821870246985</c:v>
                </c:pt>
                <c:pt idx="7389">
                  <c:v>25.755983831355252</c:v>
                </c:pt>
                <c:pt idx="7390">
                  <c:v>25.755983831355252</c:v>
                </c:pt>
                <c:pt idx="7391">
                  <c:v>25.755983831355252</c:v>
                </c:pt>
                <c:pt idx="7392">
                  <c:v>25.772638149833497</c:v>
                </c:pt>
                <c:pt idx="7393">
                  <c:v>25.755983831355252</c:v>
                </c:pt>
                <c:pt idx="7394">
                  <c:v>25.76014643971952</c:v>
                </c:pt>
                <c:pt idx="7395">
                  <c:v>25.764309695488308</c:v>
                </c:pt>
                <c:pt idx="7396">
                  <c:v>25.768473598810132</c:v>
                </c:pt>
                <c:pt idx="7397">
                  <c:v>25.751821870246985</c:v>
                </c:pt>
                <c:pt idx="7398">
                  <c:v>25.76014643971952</c:v>
                </c:pt>
                <c:pt idx="7399">
                  <c:v>25.755983831355252</c:v>
                </c:pt>
                <c:pt idx="7400">
                  <c:v>25.764309695488308</c:v>
                </c:pt>
                <c:pt idx="7401">
                  <c:v>25.764309695488308</c:v>
                </c:pt>
                <c:pt idx="7402">
                  <c:v>25.76014643971952</c:v>
                </c:pt>
                <c:pt idx="7403">
                  <c:v>25.755983831355252</c:v>
                </c:pt>
                <c:pt idx="7404">
                  <c:v>25.76014643971952</c:v>
                </c:pt>
                <c:pt idx="7405">
                  <c:v>25.743499889204642</c:v>
                </c:pt>
                <c:pt idx="7406">
                  <c:v>25.755983831355252</c:v>
                </c:pt>
                <c:pt idx="7407">
                  <c:v>25.747660556246288</c:v>
                </c:pt>
                <c:pt idx="7408">
                  <c:v>25.76014643971952</c:v>
                </c:pt>
                <c:pt idx="7409">
                  <c:v>25.768473598810132</c:v>
                </c:pt>
                <c:pt idx="7410">
                  <c:v>25.755983831355252</c:v>
                </c:pt>
                <c:pt idx="7411">
                  <c:v>25.751821870246985</c:v>
                </c:pt>
                <c:pt idx="7412">
                  <c:v>25.76014643971952</c:v>
                </c:pt>
                <c:pt idx="7413">
                  <c:v>25.76014643971952</c:v>
                </c:pt>
                <c:pt idx="7414">
                  <c:v>25.747660556246288</c:v>
                </c:pt>
                <c:pt idx="7415">
                  <c:v>25.764309695488308</c:v>
                </c:pt>
                <c:pt idx="7416">
                  <c:v>25.755983831355252</c:v>
                </c:pt>
                <c:pt idx="7417">
                  <c:v>25.76014643971952</c:v>
                </c:pt>
                <c:pt idx="7418">
                  <c:v>25.768473598810132</c:v>
                </c:pt>
                <c:pt idx="7419">
                  <c:v>25.772638149833497</c:v>
                </c:pt>
                <c:pt idx="7420">
                  <c:v>25.76014643971952</c:v>
                </c:pt>
                <c:pt idx="7421">
                  <c:v>25.743499889204642</c:v>
                </c:pt>
                <c:pt idx="7422">
                  <c:v>25.768473598810132</c:v>
                </c:pt>
                <c:pt idx="7423">
                  <c:v>25.76014643971952</c:v>
                </c:pt>
                <c:pt idx="7424">
                  <c:v>25.76014643971952</c:v>
                </c:pt>
                <c:pt idx="7425">
                  <c:v>25.76014643971952</c:v>
                </c:pt>
                <c:pt idx="7426">
                  <c:v>25.76014643971952</c:v>
                </c:pt>
                <c:pt idx="7427">
                  <c:v>25.76014643971952</c:v>
                </c:pt>
                <c:pt idx="7428">
                  <c:v>25.755983831355252</c:v>
                </c:pt>
                <c:pt idx="7429">
                  <c:v>25.755983831355252</c:v>
                </c:pt>
                <c:pt idx="7430">
                  <c:v>25.76014643971952</c:v>
                </c:pt>
                <c:pt idx="7431">
                  <c:v>25.764309695488308</c:v>
                </c:pt>
                <c:pt idx="7432">
                  <c:v>25.772638149833497</c:v>
                </c:pt>
                <c:pt idx="7433">
                  <c:v>25.751821870246985</c:v>
                </c:pt>
                <c:pt idx="7434">
                  <c:v>25.751821870246985</c:v>
                </c:pt>
                <c:pt idx="7435">
                  <c:v>25.755983831355252</c:v>
                </c:pt>
                <c:pt idx="7436">
                  <c:v>25.751821870246985</c:v>
                </c:pt>
                <c:pt idx="7437">
                  <c:v>25.76014643971952</c:v>
                </c:pt>
                <c:pt idx="7438">
                  <c:v>25.772638149833497</c:v>
                </c:pt>
                <c:pt idx="7439">
                  <c:v>25.76014643971952</c:v>
                </c:pt>
                <c:pt idx="7440">
                  <c:v>25.764309695488308</c:v>
                </c:pt>
                <c:pt idx="7441">
                  <c:v>25.764309695488308</c:v>
                </c:pt>
                <c:pt idx="7442">
                  <c:v>25.76014643971952</c:v>
                </c:pt>
                <c:pt idx="7443">
                  <c:v>25.76014643971952</c:v>
                </c:pt>
                <c:pt idx="7444">
                  <c:v>25.76014643971952</c:v>
                </c:pt>
                <c:pt idx="7445">
                  <c:v>25.751821870246985</c:v>
                </c:pt>
                <c:pt idx="7446">
                  <c:v>25.751821870246985</c:v>
                </c:pt>
                <c:pt idx="7447">
                  <c:v>25.76014643971952</c:v>
                </c:pt>
                <c:pt idx="7448">
                  <c:v>25.755983831355252</c:v>
                </c:pt>
                <c:pt idx="7449">
                  <c:v>25.772638149833497</c:v>
                </c:pt>
                <c:pt idx="7450">
                  <c:v>25.772638149833497</c:v>
                </c:pt>
                <c:pt idx="7451">
                  <c:v>25.76014643971952</c:v>
                </c:pt>
                <c:pt idx="7452">
                  <c:v>25.768473598810132</c:v>
                </c:pt>
                <c:pt idx="7453">
                  <c:v>25.76014643971952</c:v>
                </c:pt>
                <c:pt idx="7454">
                  <c:v>25.764309695488308</c:v>
                </c:pt>
                <c:pt idx="7455">
                  <c:v>25.751821870246985</c:v>
                </c:pt>
                <c:pt idx="7456">
                  <c:v>25.751821870246985</c:v>
                </c:pt>
                <c:pt idx="7457">
                  <c:v>25.76014643971952</c:v>
                </c:pt>
                <c:pt idx="7458">
                  <c:v>25.751821870246985</c:v>
                </c:pt>
                <c:pt idx="7459">
                  <c:v>25.768473598810132</c:v>
                </c:pt>
                <c:pt idx="7460">
                  <c:v>25.764309695488308</c:v>
                </c:pt>
                <c:pt idx="7461">
                  <c:v>25.755983831355252</c:v>
                </c:pt>
                <c:pt idx="7462">
                  <c:v>25.76014643971952</c:v>
                </c:pt>
                <c:pt idx="7463">
                  <c:v>25.76014643971952</c:v>
                </c:pt>
                <c:pt idx="7464">
                  <c:v>25.751821870246985</c:v>
                </c:pt>
                <c:pt idx="7465">
                  <c:v>25.76014643971952</c:v>
                </c:pt>
                <c:pt idx="7466">
                  <c:v>25.76014643971952</c:v>
                </c:pt>
                <c:pt idx="7467">
                  <c:v>25.755983831355252</c:v>
                </c:pt>
                <c:pt idx="7468">
                  <c:v>25.76014643971952</c:v>
                </c:pt>
                <c:pt idx="7469">
                  <c:v>25.751821870246985</c:v>
                </c:pt>
                <c:pt idx="7470">
                  <c:v>25.768473598810132</c:v>
                </c:pt>
                <c:pt idx="7471">
                  <c:v>25.76014643971952</c:v>
                </c:pt>
                <c:pt idx="7472">
                  <c:v>25.751821870246985</c:v>
                </c:pt>
                <c:pt idx="7473">
                  <c:v>25.751821870246985</c:v>
                </c:pt>
                <c:pt idx="7474">
                  <c:v>25.751821870246985</c:v>
                </c:pt>
                <c:pt idx="7475">
                  <c:v>25.755983831355252</c:v>
                </c:pt>
                <c:pt idx="7476">
                  <c:v>25.751821870246985</c:v>
                </c:pt>
                <c:pt idx="7477">
                  <c:v>25.76014643971952</c:v>
                </c:pt>
                <c:pt idx="7478">
                  <c:v>25.755983831355252</c:v>
                </c:pt>
                <c:pt idx="7479">
                  <c:v>25.755983831355252</c:v>
                </c:pt>
                <c:pt idx="7480">
                  <c:v>25.764309695488308</c:v>
                </c:pt>
                <c:pt idx="7481">
                  <c:v>25.751821870246985</c:v>
                </c:pt>
                <c:pt idx="7482">
                  <c:v>25.755983831355252</c:v>
                </c:pt>
                <c:pt idx="7483">
                  <c:v>25.739339868973687</c:v>
                </c:pt>
                <c:pt idx="7484">
                  <c:v>25.747660556246288</c:v>
                </c:pt>
                <c:pt idx="7485">
                  <c:v>25.76014643971952</c:v>
                </c:pt>
                <c:pt idx="7486">
                  <c:v>25.76014643971952</c:v>
                </c:pt>
                <c:pt idx="7487">
                  <c:v>25.751821870246985</c:v>
                </c:pt>
                <c:pt idx="7488">
                  <c:v>25.747660556246288</c:v>
                </c:pt>
                <c:pt idx="7489">
                  <c:v>25.755983831355252</c:v>
                </c:pt>
                <c:pt idx="7490">
                  <c:v>25.76014643971952</c:v>
                </c:pt>
                <c:pt idx="7491">
                  <c:v>25.755983831355252</c:v>
                </c:pt>
                <c:pt idx="7492">
                  <c:v>25.76014643971952</c:v>
                </c:pt>
                <c:pt idx="7493">
                  <c:v>25.76014643971952</c:v>
                </c:pt>
                <c:pt idx="7494">
                  <c:v>25.755983831355252</c:v>
                </c:pt>
                <c:pt idx="7495">
                  <c:v>25.751821870246985</c:v>
                </c:pt>
                <c:pt idx="7496">
                  <c:v>25.751821870246985</c:v>
                </c:pt>
                <c:pt idx="7497">
                  <c:v>25.755983831355252</c:v>
                </c:pt>
                <c:pt idx="7498">
                  <c:v>25.768473598810132</c:v>
                </c:pt>
                <c:pt idx="7499">
                  <c:v>25.751821870246985</c:v>
                </c:pt>
                <c:pt idx="7500">
                  <c:v>25.755983831355252</c:v>
                </c:pt>
                <c:pt idx="7501">
                  <c:v>25.747660556246288</c:v>
                </c:pt>
                <c:pt idx="7502">
                  <c:v>25.764309695488308</c:v>
                </c:pt>
                <c:pt idx="7503">
                  <c:v>25.755983831355252</c:v>
                </c:pt>
                <c:pt idx="7504">
                  <c:v>25.764309695488308</c:v>
                </c:pt>
                <c:pt idx="7505">
                  <c:v>25.747660556246288</c:v>
                </c:pt>
                <c:pt idx="7506">
                  <c:v>25.751821870246985</c:v>
                </c:pt>
                <c:pt idx="7507">
                  <c:v>25.755983831355252</c:v>
                </c:pt>
                <c:pt idx="7508">
                  <c:v>25.76014643971952</c:v>
                </c:pt>
                <c:pt idx="7509">
                  <c:v>25.751821870246985</c:v>
                </c:pt>
                <c:pt idx="7510">
                  <c:v>25.76014643971952</c:v>
                </c:pt>
                <c:pt idx="7511">
                  <c:v>25.76014643971952</c:v>
                </c:pt>
                <c:pt idx="7512">
                  <c:v>25.76014643971952</c:v>
                </c:pt>
                <c:pt idx="7513">
                  <c:v>25.743499889204642</c:v>
                </c:pt>
                <c:pt idx="7514">
                  <c:v>25.76014643971952</c:v>
                </c:pt>
                <c:pt idx="7515">
                  <c:v>25.76014643971952</c:v>
                </c:pt>
                <c:pt idx="7516">
                  <c:v>25.764309695488308</c:v>
                </c:pt>
                <c:pt idx="7517">
                  <c:v>25.764309695488308</c:v>
                </c:pt>
                <c:pt idx="7518">
                  <c:v>25.764309695488308</c:v>
                </c:pt>
                <c:pt idx="7519">
                  <c:v>25.768473598810132</c:v>
                </c:pt>
                <c:pt idx="7520">
                  <c:v>25.755983831355252</c:v>
                </c:pt>
                <c:pt idx="7521">
                  <c:v>25.764309695488308</c:v>
                </c:pt>
                <c:pt idx="7522">
                  <c:v>25.764309695488308</c:v>
                </c:pt>
                <c:pt idx="7523">
                  <c:v>25.764309695488308</c:v>
                </c:pt>
                <c:pt idx="7524">
                  <c:v>25.755983831355252</c:v>
                </c:pt>
                <c:pt idx="7525">
                  <c:v>25.755983831355252</c:v>
                </c:pt>
                <c:pt idx="7526">
                  <c:v>25.764309695488308</c:v>
                </c:pt>
                <c:pt idx="7527">
                  <c:v>25.755983831355252</c:v>
                </c:pt>
                <c:pt idx="7528">
                  <c:v>25.768473598810132</c:v>
                </c:pt>
                <c:pt idx="7529">
                  <c:v>25.751821870246985</c:v>
                </c:pt>
                <c:pt idx="7530">
                  <c:v>25.751821870246985</c:v>
                </c:pt>
                <c:pt idx="7531">
                  <c:v>25.755983831355252</c:v>
                </c:pt>
                <c:pt idx="7532">
                  <c:v>25.751821870246985</c:v>
                </c:pt>
                <c:pt idx="7533">
                  <c:v>25.764309695488308</c:v>
                </c:pt>
                <c:pt idx="7534">
                  <c:v>25.764309695488308</c:v>
                </c:pt>
                <c:pt idx="7535">
                  <c:v>25.76014643971952</c:v>
                </c:pt>
                <c:pt idx="7536">
                  <c:v>25.764309695488308</c:v>
                </c:pt>
                <c:pt idx="7537">
                  <c:v>25.764309695488308</c:v>
                </c:pt>
                <c:pt idx="7538">
                  <c:v>25.755983831355252</c:v>
                </c:pt>
                <c:pt idx="7539">
                  <c:v>25.76014643971952</c:v>
                </c:pt>
                <c:pt idx="7540">
                  <c:v>25.76014643971952</c:v>
                </c:pt>
                <c:pt idx="7541">
                  <c:v>25.764309695488308</c:v>
                </c:pt>
                <c:pt idx="7542">
                  <c:v>25.755983831355252</c:v>
                </c:pt>
                <c:pt idx="7543">
                  <c:v>25.768473598810132</c:v>
                </c:pt>
                <c:pt idx="7544">
                  <c:v>25.764309695488308</c:v>
                </c:pt>
                <c:pt idx="7545">
                  <c:v>25.751821870246985</c:v>
                </c:pt>
                <c:pt idx="7546">
                  <c:v>25.76014643971952</c:v>
                </c:pt>
                <c:pt idx="7547">
                  <c:v>25.751821870246985</c:v>
                </c:pt>
                <c:pt idx="7548">
                  <c:v>25.768473598810132</c:v>
                </c:pt>
                <c:pt idx="7549">
                  <c:v>25.743499889204642</c:v>
                </c:pt>
                <c:pt idx="7550">
                  <c:v>25.764309695488308</c:v>
                </c:pt>
                <c:pt idx="7551">
                  <c:v>25.76014643971952</c:v>
                </c:pt>
                <c:pt idx="7552">
                  <c:v>25.768473598810132</c:v>
                </c:pt>
                <c:pt idx="7553">
                  <c:v>25.764309695488308</c:v>
                </c:pt>
                <c:pt idx="7554">
                  <c:v>25.755983831355252</c:v>
                </c:pt>
                <c:pt idx="7555">
                  <c:v>25.764309695488308</c:v>
                </c:pt>
                <c:pt idx="7556">
                  <c:v>25.76014643971952</c:v>
                </c:pt>
                <c:pt idx="7557">
                  <c:v>25.755983831355252</c:v>
                </c:pt>
                <c:pt idx="7558">
                  <c:v>25.755983831355252</c:v>
                </c:pt>
                <c:pt idx="7559">
                  <c:v>25.764309695488308</c:v>
                </c:pt>
                <c:pt idx="7560">
                  <c:v>25.76014643971952</c:v>
                </c:pt>
                <c:pt idx="7561">
                  <c:v>25.755983831355252</c:v>
                </c:pt>
                <c:pt idx="7562">
                  <c:v>25.76014643971952</c:v>
                </c:pt>
                <c:pt idx="7563">
                  <c:v>25.747660556246288</c:v>
                </c:pt>
                <c:pt idx="7564">
                  <c:v>25.768473598810132</c:v>
                </c:pt>
                <c:pt idx="7565">
                  <c:v>25.76014643971952</c:v>
                </c:pt>
                <c:pt idx="7566">
                  <c:v>25.764309695488308</c:v>
                </c:pt>
                <c:pt idx="7567">
                  <c:v>25.76014643971952</c:v>
                </c:pt>
                <c:pt idx="7568">
                  <c:v>25.76014643971952</c:v>
                </c:pt>
                <c:pt idx="7569">
                  <c:v>25.76014643971952</c:v>
                </c:pt>
                <c:pt idx="7570">
                  <c:v>25.764309695488308</c:v>
                </c:pt>
                <c:pt idx="7571">
                  <c:v>25.772638149833497</c:v>
                </c:pt>
                <c:pt idx="7572">
                  <c:v>25.747660556246288</c:v>
                </c:pt>
                <c:pt idx="7573">
                  <c:v>25.747660556246288</c:v>
                </c:pt>
                <c:pt idx="7574">
                  <c:v>25.764309695488308</c:v>
                </c:pt>
                <c:pt idx="7575">
                  <c:v>25.772638149833497</c:v>
                </c:pt>
                <c:pt idx="7576">
                  <c:v>25.755983831355252</c:v>
                </c:pt>
                <c:pt idx="7577">
                  <c:v>25.76014643971952</c:v>
                </c:pt>
                <c:pt idx="7578">
                  <c:v>25.747660556246288</c:v>
                </c:pt>
                <c:pt idx="7579">
                  <c:v>25.76014643971952</c:v>
                </c:pt>
                <c:pt idx="7580">
                  <c:v>25.764309695488308</c:v>
                </c:pt>
                <c:pt idx="7581">
                  <c:v>25.76014643971952</c:v>
                </c:pt>
                <c:pt idx="7582">
                  <c:v>25.76014643971952</c:v>
                </c:pt>
                <c:pt idx="7583">
                  <c:v>25.764309695488308</c:v>
                </c:pt>
                <c:pt idx="7584">
                  <c:v>25.76014643971952</c:v>
                </c:pt>
                <c:pt idx="7585">
                  <c:v>25.764309695488308</c:v>
                </c:pt>
                <c:pt idx="7586">
                  <c:v>25.764309695488308</c:v>
                </c:pt>
                <c:pt idx="7587">
                  <c:v>25.764309695488308</c:v>
                </c:pt>
                <c:pt idx="7588">
                  <c:v>25.764309695488308</c:v>
                </c:pt>
                <c:pt idx="7589">
                  <c:v>25.76014643971952</c:v>
                </c:pt>
                <c:pt idx="7590">
                  <c:v>25.772638149833497</c:v>
                </c:pt>
                <c:pt idx="7591">
                  <c:v>25.76014643971952</c:v>
                </c:pt>
                <c:pt idx="7592">
                  <c:v>25.76014643971952</c:v>
                </c:pt>
                <c:pt idx="7593">
                  <c:v>25.755983831355252</c:v>
                </c:pt>
                <c:pt idx="7594">
                  <c:v>25.76014643971952</c:v>
                </c:pt>
                <c:pt idx="7595">
                  <c:v>25.751821870246985</c:v>
                </c:pt>
                <c:pt idx="7596">
                  <c:v>25.747660556246288</c:v>
                </c:pt>
                <c:pt idx="7597">
                  <c:v>25.764309695488308</c:v>
                </c:pt>
                <c:pt idx="7598">
                  <c:v>25.76014643971952</c:v>
                </c:pt>
                <c:pt idx="7599">
                  <c:v>25.76014643971952</c:v>
                </c:pt>
                <c:pt idx="7600">
                  <c:v>25.747660556246288</c:v>
                </c:pt>
                <c:pt idx="7601">
                  <c:v>25.751821870246985</c:v>
                </c:pt>
                <c:pt idx="7602">
                  <c:v>25.747660556246288</c:v>
                </c:pt>
                <c:pt idx="7603">
                  <c:v>25.76014643971952</c:v>
                </c:pt>
                <c:pt idx="7604">
                  <c:v>25.76014643971952</c:v>
                </c:pt>
                <c:pt idx="7605">
                  <c:v>25.764309695488308</c:v>
                </c:pt>
                <c:pt idx="7606">
                  <c:v>25.764309695488308</c:v>
                </c:pt>
                <c:pt idx="7607">
                  <c:v>25.764309695488308</c:v>
                </c:pt>
                <c:pt idx="7608">
                  <c:v>25.751821870246985</c:v>
                </c:pt>
                <c:pt idx="7609">
                  <c:v>25.751821870246985</c:v>
                </c:pt>
                <c:pt idx="7610">
                  <c:v>25.76014643971952</c:v>
                </c:pt>
                <c:pt idx="7611">
                  <c:v>25.76014643971952</c:v>
                </c:pt>
                <c:pt idx="7612">
                  <c:v>25.751821870246985</c:v>
                </c:pt>
                <c:pt idx="7613">
                  <c:v>25.743499889204642</c:v>
                </c:pt>
                <c:pt idx="7614">
                  <c:v>25.751821870246985</c:v>
                </c:pt>
                <c:pt idx="7615">
                  <c:v>25.747660556246288</c:v>
                </c:pt>
                <c:pt idx="7616">
                  <c:v>25.755983831355252</c:v>
                </c:pt>
                <c:pt idx="7617">
                  <c:v>25.747660556246288</c:v>
                </c:pt>
                <c:pt idx="7618">
                  <c:v>25.76014643971952</c:v>
                </c:pt>
                <c:pt idx="7619">
                  <c:v>25.768473598810132</c:v>
                </c:pt>
                <c:pt idx="7620">
                  <c:v>25.747660556246288</c:v>
                </c:pt>
                <c:pt idx="7621">
                  <c:v>25.751821870246985</c:v>
                </c:pt>
                <c:pt idx="7622">
                  <c:v>25.755983831355252</c:v>
                </c:pt>
                <c:pt idx="7623">
                  <c:v>25.768473598810132</c:v>
                </c:pt>
                <c:pt idx="7624">
                  <c:v>25.751821870246985</c:v>
                </c:pt>
                <c:pt idx="7625">
                  <c:v>25.76014643971952</c:v>
                </c:pt>
                <c:pt idx="7626">
                  <c:v>25.751821870246985</c:v>
                </c:pt>
                <c:pt idx="7627">
                  <c:v>25.743499889204642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Лист1!$Y$7</c:f>
              <c:strCache>
                <c:ptCount val="1"/>
                <c:pt idx="0">
                  <c:v>260м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Лист1!$T$8:$T$7635</c:f>
              <c:numCache>
                <c:formatCode>m/d/yyyy\ h:mm</c:formatCode>
                <c:ptCount val="7628"/>
                <c:pt idx="0">
                  <c:v>41175.083333333336</c:v>
                </c:pt>
                <c:pt idx="1">
                  <c:v>41175.104166666664</c:v>
                </c:pt>
                <c:pt idx="2">
                  <c:v>41175.125</c:v>
                </c:pt>
                <c:pt idx="3">
                  <c:v>41175.145833333336</c:v>
                </c:pt>
                <c:pt idx="4">
                  <c:v>41175.166666666664</c:v>
                </c:pt>
                <c:pt idx="5">
                  <c:v>41175.1875</c:v>
                </c:pt>
                <c:pt idx="6">
                  <c:v>41175.208333333336</c:v>
                </c:pt>
                <c:pt idx="7">
                  <c:v>41175.229166666664</c:v>
                </c:pt>
                <c:pt idx="8">
                  <c:v>41175.25</c:v>
                </c:pt>
                <c:pt idx="9">
                  <c:v>41175.270833333336</c:v>
                </c:pt>
                <c:pt idx="10">
                  <c:v>41175.291666666664</c:v>
                </c:pt>
                <c:pt idx="11">
                  <c:v>41175.3125</c:v>
                </c:pt>
                <c:pt idx="12">
                  <c:v>41175.333333333336</c:v>
                </c:pt>
                <c:pt idx="13">
                  <c:v>41175.354166666664</c:v>
                </c:pt>
                <c:pt idx="14">
                  <c:v>41175.375</c:v>
                </c:pt>
                <c:pt idx="15">
                  <c:v>41175.395833333336</c:v>
                </c:pt>
                <c:pt idx="16">
                  <c:v>41175.416666666664</c:v>
                </c:pt>
                <c:pt idx="17">
                  <c:v>41175.4375</c:v>
                </c:pt>
                <c:pt idx="18">
                  <c:v>41175.458333333336</c:v>
                </c:pt>
                <c:pt idx="19">
                  <c:v>41175.479166666664</c:v>
                </c:pt>
                <c:pt idx="20">
                  <c:v>41175.5</c:v>
                </c:pt>
                <c:pt idx="21">
                  <c:v>41175.520833333336</c:v>
                </c:pt>
                <c:pt idx="22">
                  <c:v>41175.541666666664</c:v>
                </c:pt>
                <c:pt idx="23">
                  <c:v>41175.5625</c:v>
                </c:pt>
                <c:pt idx="24">
                  <c:v>41175.583333333336</c:v>
                </c:pt>
                <c:pt idx="25">
                  <c:v>41175.604166666664</c:v>
                </c:pt>
                <c:pt idx="26">
                  <c:v>41175.625</c:v>
                </c:pt>
                <c:pt idx="27">
                  <c:v>41175.645833333336</c:v>
                </c:pt>
                <c:pt idx="28">
                  <c:v>41175.666666666664</c:v>
                </c:pt>
                <c:pt idx="29">
                  <c:v>41175.6875</c:v>
                </c:pt>
                <c:pt idx="30">
                  <c:v>41175.708333333336</c:v>
                </c:pt>
                <c:pt idx="31">
                  <c:v>41175.729166666664</c:v>
                </c:pt>
                <c:pt idx="32">
                  <c:v>41175.75</c:v>
                </c:pt>
                <c:pt idx="33">
                  <c:v>41175.770833333336</c:v>
                </c:pt>
                <c:pt idx="34">
                  <c:v>41175.791666666664</c:v>
                </c:pt>
                <c:pt idx="35">
                  <c:v>41175.8125</c:v>
                </c:pt>
                <c:pt idx="36">
                  <c:v>41175.833333333336</c:v>
                </c:pt>
                <c:pt idx="37">
                  <c:v>41175.854166666664</c:v>
                </c:pt>
                <c:pt idx="38">
                  <c:v>41175.875</c:v>
                </c:pt>
                <c:pt idx="39">
                  <c:v>41175.895833333336</c:v>
                </c:pt>
                <c:pt idx="40">
                  <c:v>41175.916666666664</c:v>
                </c:pt>
                <c:pt idx="41">
                  <c:v>41175.9375</c:v>
                </c:pt>
                <c:pt idx="42">
                  <c:v>41175.958333333336</c:v>
                </c:pt>
                <c:pt idx="43">
                  <c:v>41175.979166666664</c:v>
                </c:pt>
                <c:pt idx="44">
                  <c:v>41176</c:v>
                </c:pt>
                <c:pt idx="45">
                  <c:v>41176.020833333336</c:v>
                </c:pt>
                <c:pt idx="46">
                  <c:v>41176.041666666664</c:v>
                </c:pt>
                <c:pt idx="47">
                  <c:v>41176.0625</c:v>
                </c:pt>
                <c:pt idx="48">
                  <c:v>41176.083333333336</c:v>
                </c:pt>
                <c:pt idx="49">
                  <c:v>41176.104166666664</c:v>
                </c:pt>
                <c:pt idx="50">
                  <c:v>41176.125</c:v>
                </c:pt>
                <c:pt idx="51">
                  <c:v>41176.145833333336</c:v>
                </c:pt>
                <c:pt idx="52">
                  <c:v>41176.166666666664</c:v>
                </c:pt>
                <c:pt idx="53">
                  <c:v>41176.1875</c:v>
                </c:pt>
                <c:pt idx="54">
                  <c:v>41176.208333333336</c:v>
                </c:pt>
                <c:pt idx="55">
                  <c:v>41176.229166666664</c:v>
                </c:pt>
                <c:pt idx="56">
                  <c:v>41176.25</c:v>
                </c:pt>
                <c:pt idx="57">
                  <c:v>41176.270833333336</c:v>
                </c:pt>
                <c:pt idx="58">
                  <c:v>41176.291666666664</c:v>
                </c:pt>
                <c:pt idx="59">
                  <c:v>41176.3125</c:v>
                </c:pt>
                <c:pt idx="60">
                  <c:v>41176.333333333336</c:v>
                </c:pt>
                <c:pt idx="61">
                  <c:v>41176.354166666664</c:v>
                </c:pt>
                <c:pt idx="62">
                  <c:v>41176.375</c:v>
                </c:pt>
                <c:pt idx="63">
                  <c:v>41176.395833333336</c:v>
                </c:pt>
                <c:pt idx="64">
                  <c:v>41176.416666666664</c:v>
                </c:pt>
                <c:pt idx="65">
                  <c:v>41176.4375</c:v>
                </c:pt>
                <c:pt idx="66">
                  <c:v>41176.458333333336</c:v>
                </c:pt>
                <c:pt idx="67">
                  <c:v>41176.479166666664</c:v>
                </c:pt>
                <c:pt idx="68">
                  <c:v>41176.5</c:v>
                </c:pt>
                <c:pt idx="69">
                  <c:v>41176.520833333336</c:v>
                </c:pt>
                <c:pt idx="70">
                  <c:v>41176.541666666664</c:v>
                </c:pt>
                <c:pt idx="71">
                  <c:v>41176.5625</c:v>
                </c:pt>
                <c:pt idx="72">
                  <c:v>41176.583333333336</c:v>
                </c:pt>
                <c:pt idx="73">
                  <c:v>41176.604166666664</c:v>
                </c:pt>
                <c:pt idx="74">
                  <c:v>41176.625</c:v>
                </c:pt>
                <c:pt idx="75">
                  <c:v>41176.645833333336</c:v>
                </c:pt>
                <c:pt idx="76">
                  <c:v>41176.666666666664</c:v>
                </c:pt>
                <c:pt idx="77">
                  <c:v>41176.6875</c:v>
                </c:pt>
                <c:pt idx="78">
                  <c:v>41176.708333333336</c:v>
                </c:pt>
                <c:pt idx="79">
                  <c:v>41176.729166666664</c:v>
                </c:pt>
                <c:pt idx="80">
                  <c:v>41176.75</c:v>
                </c:pt>
                <c:pt idx="81">
                  <c:v>41176.770833333336</c:v>
                </c:pt>
                <c:pt idx="82">
                  <c:v>41176.791666666664</c:v>
                </c:pt>
                <c:pt idx="83">
                  <c:v>41176.8125</c:v>
                </c:pt>
                <c:pt idx="84">
                  <c:v>41176.833333333336</c:v>
                </c:pt>
                <c:pt idx="85">
                  <c:v>41176.854166666664</c:v>
                </c:pt>
                <c:pt idx="86">
                  <c:v>41176.875</c:v>
                </c:pt>
                <c:pt idx="87">
                  <c:v>41176.895833333336</c:v>
                </c:pt>
                <c:pt idx="88">
                  <c:v>41176.916666666664</c:v>
                </c:pt>
                <c:pt idx="89">
                  <c:v>41176.9375</c:v>
                </c:pt>
                <c:pt idx="90">
                  <c:v>41176.958333333336</c:v>
                </c:pt>
                <c:pt idx="91">
                  <c:v>41176.979166666664</c:v>
                </c:pt>
                <c:pt idx="92">
                  <c:v>41177</c:v>
                </c:pt>
                <c:pt idx="93">
                  <c:v>41177.020833333336</c:v>
                </c:pt>
                <c:pt idx="94">
                  <c:v>41177.041666666664</c:v>
                </c:pt>
                <c:pt idx="95">
                  <c:v>41177.0625</c:v>
                </c:pt>
                <c:pt idx="96">
                  <c:v>41177.083333333336</c:v>
                </c:pt>
                <c:pt idx="97">
                  <c:v>41177.104166666664</c:v>
                </c:pt>
                <c:pt idx="98">
                  <c:v>41177.125</c:v>
                </c:pt>
                <c:pt idx="99">
                  <c:v>41177.145833333336</c:v>
                </c:pt>
                <c:pt idx="100">
                  <c:v>41177.166666666664</c:v>
                </c:pt>
                <c:pt idx="101">
                  <c:v>41177.1875</c:v>
                </c:pt>
                <c:pt idx="102">
                  <c:v>41177.208333333336</c:v>
                </c:pt>
                <c:pt idx="103">
                  <c:v>41177.229166666664</c:v>
                </c:pt>
                <c:pt idx="104">
                  <c:v>41177.25</c:v>
                </c:pt>
                <c:pt idx="105">
                  <c:v>41177.270833333336</c:v>
                </c:pt>
                <c:pt idx="106">
                  <c:v>41177.291666666664</c:v>
                </c:pt>
                <c:pt idx="107">
                  <c:v>41177.3125</c:v>
                </c:pt>
                <c:pt idx="108">
                  <c:v>41177.333333333336</c:v>
                </c:pt>
                <c:pt idx="109">
                  <c:v>41177.354166666664</c:v>
                </c:pt>
                <c:pt idx="110">
                  <c:v>41177.375</c:v>
                </c:pt>
                <c:pt idx="111">
                  <c:v>41177.395833333336</c:v>
                </c:pt>
                <c:pt idx="112">
                  <c:v>41177.416666666664</c:v>
                </c:pt>
                <c:pt idx="113">
                  <c:v>41177.4375</c:v>
                </c:pt>
                <c:pt idx="114">
                  <c:v>41177.458333333336</c:v>
                </c:pt>
                <c:pt idx="115">
                  <c:v>41177.479166666664</c:v>
                </c:pt>
                <c:pt idx="116">
                  <c:v>41177.5</c:v>
                </c:pt>
                <c:pt idx="117">
                  <c:v>41177.520833333336</c:v>
                </c:pt>
                <c:pt idx="118">
                  <c:v>41177.541666666664</c:v>
                </c:pt>
                <c:pt idx="119">
                  <c:v>41177.5625</c:v>
                </c:pt>
                <c:pt idx="120">
                  <c:v>41177.583333333336</c:v>
                </c:pt>
                <c:pt idx="121">
                  <c:v>41177.604166666664</c:v>
                </c:pt>
                <c:pt idx="122">
                  <c:v>41177.625</c:v>
                </c:pt>
                <c:pt idx="123">
                  <c:v>41177.645833333336</c:v>
                </c:pt>
                <c:pt idx="124">
                  <c:v>41177.666666666664</c:v>
                </c:pt>
                <c:pt idx="125">
                  <c:v>41177.6875</c:v>
                </c:pt>
                <c:pt idx="126">
                  <c:v>41177.708333333336</c:v>
                </c:pt>
                <c:pt idx="127">
                  <c:v>41177.729166666664</c:v>
                </c:pt>
                <c:pt idx="128">
                  <c:v>41177.75</c:v>
                </c:pt>
                <c:pt idx="129">
                  <c:v>41177.770833333336</c:v>
                </c:pt>
                <c:pt idx="130">
                  <c:v>41177.791666666664</c:v>
                </c:pt>
                <c:pt idx="131">
                  <c:v>41177.8125</c:v>
                </c:pt>
                <c:pt idx="132">
                  <c:v>41177.833333333336</c:v>
                </c:pt>
                <c:pt idx="133">
                  <c:v>41177.854166666664</c:v>
                </c:pt>
                <c:pt idx="134">
                  <c:v>41177.875</c:v>
                </c:pt>
                <c:pt idx="135">
                  <c:v>41177.895833333336</c:v>
                </c:pt>
                <c:pt idx="136">
                  <c:v>41177.916666666664</c:v>
                </c:pt>
                <c:pt idx="137">
                  <c:v>41177.9375</c:v>
                </c:pt>
                <c:pt idx="138">
                  <c:v>41177.958333333336</c:v>
                </c:pt>
                <c:pt idx="139">
                  <c:v>41177.979166666664</c:v>
                </c:pt>
                <c:pt idx="140">
                  <c:v>41178</c:v>
                </c:pt>
                <c:pt idx="141">
                  <c:v>41178.020833333336</c:v>
                </c:pt>
                <c:pt idx="142">
                  <c:v>41178.041666666664</c:v>
                </c:pt>
                <c:pt idx="143">
                  <c:v>41178.0625</c:v>
                </c:pt>
                <c:pt idx="144">
                  <c:v>41178.083333333336</c:v>
                </c:pt>
                <c:pt idx="145">
                  <c:v>41178.104166666664</c:v>
                </c:pt>
                <c:pt idx="146">
                  <c:v>41178.125</c:v>
                </c:pt>
                <c:pt idx="147">
                  <c:v>41178.145833333336</c:v>
                </c:pt>
                <c:pt idx="148">
                  <c:v>41178.166666666664</c:v>
                </c:pt>
                <c:pt idx="149">
                  <c:v>41178.1875</c:v>
                </c:pt>
                <c:pt idx="150">
                  <c:v>41178.208333333336</c:v>
                </c:pt>
                <c:pt idx="151">
                  <c:v>41178.229166666664</c:v>
                </c:pt>
                <c:pt idx="152">
                  <c:v>41178.25</c:v>
                </c:pt>
                <c:pt idx="153">
                  <c:v>41178.270833333336</c:v>
                </c:pt>
                <c:pt idx="154">
                  <c:v>41178.291666666664</c:v>
                </c:pt>
                <c:pt idx="155">
                  <c:v>41178.3125</c:v>
                </c:pt>
                <c:pt idx="156">
                  <c:v>41178.333333333336</c:v>
                </c:pt>
                <c:pt idx="157">
                  <c:v>41178.354166666664</c:v>
                </c:pt>
                <c:pt idx="158">
                  <c:v>41178.375</c:v>
                </c:pt>
                <c:pt idx="159">
                  <c:v>41178.395833333336</c:v>
                </c:pt>
                <c:pt idx="160">
                  <c:v>41178.416666666664</c:v>
                </c:pt>
                <c:pt idx="161">
                  <c:v>41178.4375</c:v>
                </c:pt>
                <c:pt idx="162">
                  <c:v>41178.458333333336</c:v>
                </c:pt>
                <c:pt idx="163">
                  <c:v>41178.479166666664</c:v>
                </c:pt>
                <c:pt idx="164">
                  <c:v>41178.5</c:v>
                </c:pt>
                <c:pt idx="165">
                  <c:v>41178.520833333336</c:v>
                </c:pt>
                <c:pt idx="166">
                  <c:v>41178.541666666664</c:v>
                </c:pt>
                <c:pt idx="167">
                  <c:v>41178.5625</c:v>
                </c:pt>
                <c:pt idx="168">
                  <c:v>41178.583333333336</c:v>
                </c:pt>
                <c:pt idx="169">
                  <c:v>41178.604166666664</c:v>
                </c:pt>
                <c:pt idx="170">
                  <c:v>41178.625</c:v>
                </c:pt>
                <c:pt idx="171">
                  <c:v>41178.645833333336</c:v>
                </c:pt>
                <c:pt idx="172">
                  <c:v>41178.666666666664</c:v>
                </c:pt>
                <c:pt idx="173">
                  <c:v>41178.6875</c:v>
                </c:pt>
                <c:pt idx="174">
                  <c:v>41178.708333333336</c:v>
                </c:pt>
                <c:pt idx="175">
                  <c:v>41178.729166666664</c:v>
                </c:pt>
                <c:pt idx="176">
                  <c:v>41178.75</c:v>
                </c:pt>
                <c:pt idx="177">
                  <c:v>41178.770833333336</c:v>
                </c:pt>
                <c:pt idx="178">
                  <c:v>41178.791666666664</c:v>
                </c:pt>
                <c:pt idx="179">
                  <c:v>41178.8125</c:v>
                </c:pt>
                <c:pt idx="180">
                  <c:v>41178.833333333336</c:v>
                </c:pt>
                <c:pt idx="181">
                  <c:v>41178.854166666664</c:v>
                </c:pt>
                <c:pt idx="182">
                  <c:v>41178.875</c:v>
                </c:pt>
                <c:pt idx="183">
                  <c:v>41178.895833333336</c:v>
                </c:pt>
                <c:pt idx="184">
                  <c:v>41178.916666666664</c:v>
                </c:pt>
                <c:pt idx="185">
                  <c:v>41178.9375</c:v>
                </c:pt>
                <c:pt idx="186">
                  <c:v>41178.958333333336</c:v>
                </c:pt>
                <c:pt idx="187">
                  <c:v>41178.979166666664</c:v>
                </c:pt>
                <c:pt idx="188">
                  <c:v>41179</c:v>
                </c:pt>
                <c:pt idx="189">
                  <c:v>41179.020833333336</c:v>
                </c:pt>
                <c:pt idx="190">
                  <c:v>41179.041666666664</c:v>
                </c:pt>
                <c:pt idx="191">
                  <c:v>41179.0625</c:v>
                </c:pt>
                <c:pt idx="192">
                  <c:v>41179.083333333336</c:v>
                </c:pt>
                <c:pt idx="193">
                  <c:v>41179.104166666664</c:v>
                </c:pt>
                <c:pt idx="194">
                  <c:v>41179.125</c:v>
                </c:pt>
                <c:pt idx="195">
                  <c:v>41179.145833333336</c:v>
                </c:pt>
                <c:pt idx="196">
                  <c:v>41179.166666666664</c:v>
                </c:pt>
                <c:pt idx="197">
                  <c:v>41179.1875</c:v>
                </c:pt>
                <c:pt idx="198">
                  <c:v>41179.208333333336</c:v>
                </c:pt>
                <c:pt idx="199">
                  <c:v>41179.229166666664</c:v>
                </c:pt>
                <c:pt idx="200">
                  <c:v>41179.25</c:v>
                </c:pt>
                <c:pt idx="201">
                  <c:v>41179.270833333336</c:v>
                </c:pt>
                <c:pt idx="202">
                  <c:v>41179.291666666664</c:v>
                </c:pt>
                <c:pt idx="203">
                  <c:v>41179.3125</c:v>
                </c:pt>
                <c:pt idx="204">
                  <c:v>41179.333333333336</c:v>
                </c:pt>
                <c:pt idx="205">
                  <c:v>41179.354166666664</c:v>
                </c:pt>
                <c:pt idx="206">
                  <c:v>41179.375</c:v>
                </c:pt>
                <c:pt idx="207">
                  <c:v>41179.395833333336</c:v>
                </c:pt>
                <c:pt idx="208">
                  <c:v>41179.416666666664</c:v>
                </c:pt>
                <c:pt idx="209">
                  <c:v>41179.4375</c:v>
                </c:pt>
                <c:pt idx="210">
                  <c:v>41179.458333333336</c:v>
                </c:pt>
                <c:pt idx="211">
                  <c:v>41179.479166666664</c:v>
                </c:pt>
                <c:pt idx="212">
                  <c:v>41179.5</c:v>
                </c:pt>
                <c:pt idx="213">
                  <c:v>41179.520833333336</c:v>
                </c:pt>
                <c:pt idx="214">
                  <c:v>41179.541666666664</c:v>
                </c:pt>
                <c:pt idx="215">
                  <c:v>41179.5625</c:v>
                </c:pt>
                <c:pt idx="216">
                  <c:v>41179.583333333336</c:v>
                </c:pt>
                <c:pt idx="217">
                  <c:v>41179.604166666664</c:v>
                </c:pt>
                <c:pt idx="218">
                  <c:v>41179.625</c:v>
                </c:pt>
                <c:pt idx="219">
                  <c:v>41179.645833333336</c:v>
                </c:pt>
                <c:pt idx="220">
                  <c:v>41179.666666666664</c:v>
                </c:pt>
                <c:pt idx="221">
                  <c:v>41179.6875</c:v>
                </c:pt>
                <c:pt idx="222">
                  <c:v>41179.708333333336</c:v>
                </c:pt>
                <c:pt idx="223">
                  <c:v>41179.729166666664</c:v>
                </c:pt>
                <c:pt idx="224">
                  <c:v>41179.75</c:v>
                </c:pt>
                <c:pt idx="225">
                  <c:v>41179.770833333336</c:v>
                </c:pt>
                <c:pt idx="226">
                  <c:v>41179.791666666664</c:v>
                </c:pt>
                <c:pt idx="227">
                  <c:v>41179.8125</c:v>
                </c:pt>
                <c:pt idx="228">
                  <c:v>41179.833333333336</c:v>
                </c:pt>
                <c:pt idx="229">
                  <c:v>41179.854166666664</c:v>
                </c:pt>
                <c:pt idx="230">
                  <c:v>41179.875</c:v>
                </c:pt>
                <c:pt idx="231">
                  <c:v>41179.895833333336</c:v>
                </c:pt>
                <c:pt idx="232">
                  <c:v>41179.916666666664</c:v>
                </c:pt>
                <c:pt idx="233">
                  <c:v>41179.9375</c:v>
                </c:pt>
                <c:pt idx="234">
                  <c:v>41179.958333333336</c:v>
                </c:pt>
                <c:pt idx="235">
                  <c:v>41179.979166666664</c:v>
                </c:pt>
                <c:pt idx="236">
                  <c:v>41180</c:v>
                </c:pt>
                <c:pt idx="237">
                  <c:v>41180.020833333336</c:v>
                </c:pt>
                <c:pt idx="238">
                  <c:v>41180.041666666664</c:v>
                </c:pt>
                <c:pt idx="239">
                  <c:v>41180.0625</c:v>
                </c:pt>
                <c:pt idx="240">
                  <c:v>41180.083333333336</c:v>
                </c:pt>
                <c:pt idx="241">
                  <c:v>41180.104166666664</c:v>
                </c:pt>
                <c:pt idx="242">
                  <c:v>41180.125</c:v>
                </c:pt>
                <c:pt idx="243">
                  <c:v>41180.145833333336</c:v>
                </c:pt>
                <c:pt idx="244">
                  <c:v>41180.166666666664</c:v>
                </c:pt>
                <c:pt idx="245">
                  <c:v>41180.1875</c:v>
                </c:pt>
                <c:pt idx="246">
                  <c:v>41180.208333333336</c:v>
                </c:pt>
                <c:pt idx="247">
                  <c:v>41180.229166666664</c:v>
                </c:pt>
                <c:pt idx="248">
                  <c:v>41180.25</c:v>
                </c:pt>
                <c:pt idx="249">
                  <c:v>41180.270833333336</c:v>
                </c:pt>
                <c:pt idx="250">
                  <c:v>41180.291666666664</c:v>
                </c:pt>
                <c:pt idx="251">
                  <c:v>41180.3125</c:v>
                </c:pt>
                <c:pt idx="252">
                  <c:v>41180.333333333336</c:v>
                </c:pt>
                <c:pt idx="253">
                  <c:v>41180.354166666664</c:v>
                </c:pt>
                <c:pt idx="254">
                  <c:v>41180.375</c:v>
                </c:pt>
                <c:pt idx="255">
                  <c:v>41180.395833333336</c:v>
                </c:pt>
                <c:pt idx="256">
                  <c:v>41180.416666666664</c:v>
                </c:pt>
                <c:pt idx="257">
                  <c:v>41180.4375</c:v>
                </c:pt>
                <c:pt idx="258">
                  <c:v>41180.458333333336</c:v>
                </c:pt>
                <c:pt idx="259">
                  <c:v>41180.479166666664</c:v>
                </c:pt>
                <c:pt idx="260">
                  <c:v>41180.5</c:v>
                </c:pt>
                <c:pt idx="261">
                  <c:v>41180.520833333336</c:v>
                </c:pt>
                <c:pt idx="262">
                  <c:v>41180.541666666664</c:v>
                </c:pt>
                <c:pt idx="263">
                  <c:v>41180.5625</c:v>
                </c:pt>
                <c:pt idx="264">
                  <c:v>41180.583333333336</c:v>
                </c:pt>
                <c:pt idx="265">
                  <c:v>41180.604166666664</c:v>
                </c:pt>
                <c:pt idx="266">
                  <c:v>41180.625</c:v>
                </c:pt>
                <c:pt idx="267">
                  <c:v>41180.645833333336</c:v>
                </c:pt>
                <c:pt idx="268">
                  <c:v>41180.666666666664</c:v>
                </c:pt>
                <c:pt idx="269">
                  <c:v>41180.6875</c:v>
                </c:pt>
                <c:pt idx="270">
                  <c:v>41180.708333333336</c:v>
                </c:pt>
                <c:pt idx="271">
                  <c:v>41180.729166666664</c:v>
                </c:pt>
                <c:pt idx="272">
                  <c:v>41180.75</c:v>
                </c:pt>
                <c:pt idx="273">
                  <c:v>41180.770833333336</c:v>
                </c:pt>
                <c:pt idx="274">
                  <c:v>41180.791666666664</c:v>
                </c:pt>
                <c:pt idx="275">
                  <c:v>41180.8125</c:v>
                </c:pt>
                <c:pt idx="276">
                  <c:v>41180.833333333336</c:v>
                </c:pt>
                <c:pt idx="277">
                  <c:v>41180.854166666664</c:v>
                </c:pt>
                <c:pt idx="278">
                  <c:v>41180.875</c:v>
                </c:pt>
                <c:pt idx="279">
                  <c:v>41180.895833333336</c:v>
                </c:pt>
                <c:pt idx="280">
                  <c:v>41180.916666666664</c:v>
                </c:pt>
                <c:pt idx="281">
                  <c:v>41180.9375</c:v>
                </c:pt>
                <c:pt idx="282">
                  <c:v>41180.958333333336</c:v>
                </c:pt>
                <c:pt idx="283">
                  <c:v>41180.979166666664</c:v>
                </c:pt>
                <c:pt idx="284">
                  <c:v>41181</c:v>
                </c:pt>
                <c:pt idx="285">
                  <c:v>41181.020833333336</c:v>
                </c:pt>
                <c:pt idx="286">
                  <c:v>41181.041666666664</c:v>
                </c:pt>
                <c:pt idx="287">
                  <c:v>41181.0625</c:v>
                </c:pt>
                <c:pt idx="288">
                  <c:v>41181.083333333336</c:v>
                </c:pt>
                <c:pt idx="289">
                  <c:v>41181.104166666664</c:v>
                </c:pt>
                <c:pt idx="290">
                  <c:v>41181.125</c:v>
                </c:pt>
                <c:pt idx="291">
                  <c:v>41181.145833333336</c:v>
                </c:pt>
                <c:pt idx="292">
                  <c:v>41181.166666666664</c:v>
                </c:pt>
                <c:pt idx="293">
                  <c:v>41181.1875</c:v>
                </c:pt>
                <c:pt idx="294">
                  <c:v>41181.208333333336</c:v>
                </c:pt>
                <c:pt idx="295">
                  <c:v>41181.229166666664</c:v>
                </c:pt>
                <c:pt idx="296">
                  <c:v>41181.25</c:v>
                </c:pt>
                <c:pt idx="297">
                  <c:v>41181.270833333336</c:v>
                </c:pt>
                <c:pt idx="298">
                  <c:v>41181.291666666664</c:v>
                </c:pt>
                <c:pt idx="299">
                  <c:v>41181.3125</c:v>
                </c:pt>
                <c:pt idx="300">
                  <c:v>41181.333333333336</c:v>
                </c:pt>
                <c:pt idx="301">
                  <c:v>41181.354166666664</c:v>
                </c:pt>
                <c:pt idx="302">
                  <c:v>41181.375</c:v>
                </c:pt>
                <c:pt idx="303">
                  <c:v>41181.395833333336</c:v>
                </c:pt>
                <c:pt idx="304">
                  <c:v>41181.416666666664</c:v>
                </c:pt>
                <c:pt idx="305">
                  <c:v>41181.4375</c:v>
                </c:pt>
                <c:pt idx="306">
                  <c:v>41181.458333333336</c:v>
                </c:pt>
                <c:pt idx="307">
                  <c:v>41181.479166666664</c:v>
                </c:pt>
                <c:pt idx="308">
                  <c:v>41181.5</c:v>
                </c:pt>
                <c:pt idx="309">
                  <c:v>41181.520833333336</c:v>
                </c:pt>
                <c:pt idx="310">
                  <c:v>41181.541666666664</c:v>
                </c:pt>
                <c:pt idx="311">
                  <c:v>41181.5625</c:v>
                </c:pt>
                <c:pt idx="312">
                  <c:v>41181.583333333336</c:v>
                </c:pt>
                <c:pt idx="313">
                  <c:v>41181.604166666664</c:v>
                </c:pt>
                <c:pt idx="314">
                  <c:v>41181.625</c:v>
                </c:pt>
                <c:pt idx="315">
                  <c:v>41181.645833333336</c:v>
                </c:pt>
                <c:pt idx="316">
                  <c:v>41181.666666666664</c:v>
                </c:pt>
                <c:pt idx="317">
                  <c:v>41181.6875</c:v>
                </c:pt>
                <c:pt idx="318">
                  <c:v>41181.708333333336</c:v>
                </c:pt>
                <c:pt idx="319">
                  <c:v>41181.729166666664</c:v>
                </c:pt>
                <c:pt idx="320">
                  <c:v>41181.75</c:v>
                </c:pt>
                <c:pt idx="321">
                  <c:v>41181.770833333336</c:v>
                </c:pt>
                <c:pt idx="322">
                  <c:v>41181.791666666664</c:v>
                </c:pt>
                <c:pt idx="323">
                  <c:v>41181.8125</c:v>
                </c:pt>
                <c:pt idx="324">
                  <c:v>41181.833333333336</c:v>
                </c:pt>
                <c:pt idx="325">
                  <c:v>41181.854166666664</c:v>
                </c:pt>
                <c:pt idx="326">
                  <c:v>41181.875</c:v>
                </c:pt>
                <c:pt idx="327">
                  <c:v>41181.895833333336</c:v>
                </c:pt>
                <c:pt idx="328">
                  <c:v>41181.916666666664</c:v>
                </c:pt>
                <c:pt idx="329">
                  <c:v>41181.9375</c:v>
                </c:pt>
                <c:pt idx="330">
                  <c:v>41181.958333333336</c:v>
                </c:pt>
                <c:pt idx="331">
                  <c:v>41181.979166666664</c:v>
                </c:pt>
                <c:pt idx="332">
                  <c:v>41182</c:v>
                </c:pt>
                <c:pt idx="333">
                  <c:v>41182.020833333336</c:v>
                </c:pt>
                <c:pt idx="334">
                  <c:v>41182.041666666664</c:v>
                </c:pt>
                <c:pt idx="335">
                  <c:v>41182.0625</c:v>
                </c:pt>
                <c:pt idx="336">
                  <c:v>41182.083333333336</c:v>
                </c:pt>
                <c:pt idx="337">
                  <c:v>41182.104166666664</c:v>
                </c:pt>
                <c:pt idx="338">
                  <c:v>41182.125</c:v>
                </c:pt>
                <c:pt idx="339">
                  <c:v>41182.145833333336</c:v>
                </c:pt>
                <c:pt idx="340">
                  <c:v>41182.166666666664</c:v>
                </c:pt>
                <c:pt idx="341">
                  <c:v>41182.1875</c:v>
                </c:pt>
                <c:pt idx="342">
                  <c:v>41182.208333333336</c:v>
                </c:pt>
                <c:pt idx="343">
                  <c:v>41182.229166666664</c:v>
                </c:pt>
                <c:pt idx="344">
                  <c:v>41182.25</c:v>
                </c:pt>
                <c:pt idx="345">
                  <c:v>41182.270833333336</c:v>
                </c:pt>
                <c:pt idx="346">
                  <c:v>41182.291666666664</c:v>
                </c:pt>
                <c:pt idx="347">
                  <c:v>41182.3125</c:v>
                </c:pt>
                <c:pt idx="348">
                  <c:v>41182.333333333336</c:v>
                </c:pt>
                <c:pt idx="349">
                  <c:v>41182.354166666664</c:v>
                </c:pt>
                <c:pt idx="350">
                  <c:v>41182.375</c:v>
                </c:pt>
                <c:pt idx="351">
                  <c:v>41182.395833333336</c:v>
                </c:pt>
                <c:pt idx="352">
                  <c:v>41182.416666666664</c:v>
                </c:pt>
                <c:pt idx="353">
                  <c:v>41182.4375</c:v>
                </c:pt>
                <c:pt idx="354">
                  <c:v>41182.458333333336</c:v>
                </c:pt>
                <c:pt idx="355">
                  <c:v>41182.479166666664</c:v>
                </c:pt>
                <c:pt idx="356">
                  <c:v>41182.5</c:v>
                </c:pt>
                <c:pt idx="357">
                  <c:v>41182.520833333336</c:v>
                </c:pt>
                <c:pt idx="358">
                  <c:v>41182.541666666664</c:v>
                </c:pt>
                <c:pt idx="359">
                  <c:v>41182.5625</c:v>
                </c:pt>
                <c:pt idx="360">
                  <c:v>41182.583333333336</c:v>
                </c:pt>
                <c:pt idx="361">
                  <c:v>41182.604166666664</c:v>
                </c:pt>
                <c:pt idx="362">
                  <c:v>41182.625</c:v>
                </c:pt>
                <c:pt idx="363">
                  <c:v>41182.645833333336</c:v>
                </c:pt>
                <c:pt idx="364">
                  <c:v>41182.666666666664</c:v>
                </c:pt>
                <c:pt idx="365">
                  <c:v>41182.6875</c:v>
                </c:pt>
                <c:pt idx="366">
                  <c:v>41182.708333333336</c:v>
                </c:pt>
                <c:pt idx="367">
                  <c:v>41182.729166666664</c:v>
                </c:pt>
                <c:pt idx="368">
                  <c:v>41182.75</c:v>
                </c:pt>
                <c:pt idx="369">
                  <c:v>41182.770833333336</c:v>
                </c:pt>
                <c:pt idx="370">
                  <c:v>41182.791666666664</c:v>
                </c:pt>
                <c:pt idx="371">
                  <c:v>41182.8125</c:v>
                </c:pt>
                <c:pt idx="372">
                  <c:v>41182.833333333336</c:v>
                </c:pt>
                <c:pt idx="373">
                  <c:v>41182.854166666664</c:v>
                </c:pt>
                <c:pt idx="374">
                  <c:v>41182.875</c:v>
                </c:pt>
                <c:pt idx="375">
                  <c:v>41182.895833333336</c:v>
                </c:pt>
                <c:pt idx="376">
                  <c:v>41182.916666666664</c:v>
                </c:pt>
                <c:pt idx="377">
                  <c:v>41182.9375</c:v>
                </c:pt>
                <c:pt idx="378">
                  <c:v>41182.958333333336</c:v>
                </c:pt>
                <c:pt idx="379">
                  <c:v>41182.979166666664</c:v>
                </c:pt>
                <c:pt idx="380">
                  <c:v>41183</c:v>
                </c:pt>
                <c:pt idx="381">
                  <c:v>41183.020833333336</c:v>
                </c:pt>
                <c:pt idx="382">
                  <c:v>41183.041666666664</c:v>
                </c:pt>
                <c:pt idx="383">
                  <c:v>41183.0625</c:v>
                </c:pt>
                <c:pt idx="384">
                  <c:v>41183.083333333336</c:v>
                </c:pt>
                <c:pt idx="385">
                  <c:v>41183.104166666664</c:v>
                </c:pt>
                <c:pt idx="386">
                  <c:v>41183.125</c:v>
                </c:pt>
                <c:pt idx="387">
                  <c:v>41183.145833333336</c:v>
                </c:pt>
                <c:pt idx="388">
                  <c:v>41183.166666666664</c:v>
                </c:pt>
                <c:pt idx="389">
                  <c:v>41183.1875</c:v>
                </c:pt>
                <c:pt idx="390">
                  <c:v>41183.208333333336</c:v>
                </c:pt>
                <c:pt idx="391">
                  <c:v>41183.229166666664</c:v>
                </c:pt>
                <c:pt idx="392">
                  <c:v>41183.25</c:v>
                </c:pt>
                <c:pt idx="393">
                  <c:v>41183.270833333336</c:v>
                </c:pt>
                <c:pt idx="394">
                  <c:v>41183.291666666664</c:v>
                </c:pt>
                <c:pt idx="395">
                  <c:v>41183.3125</c:v>
                </c:pt>
                <c:pt idx="396">
                  <c:v>41183.333333333336</c:v>
                </c:pt>
                <c:pt idx="397">
                  <c:v>41183.354166666664</c:v>
                </c:pt>
                <c:pt idx="398">
                  <c:v>41183.375</c:v>
                </c:pt>
                <c:pt idx="399">
                  <c:v>41183.395833333336</c:v>
                </c:pt>
                <c:pt idx="400">
                  <c:v>41183.416666666664</c:v>
                </c:pt>
                <c:pt idx="401">
                  <c:v>41183.4375</c:v>
                </c:pt>
                <c:pt idx="402">
                  <c:v>41183.458333333336</c:v>
                </c:pt>
                <c:pt idx="403">
                  <c:v>41183.479166666664</c:v>
                </c:pt>
                <c:pt idx="404">
                  <c:v>41183.5</c:v>
                </c:pt>
                <c:pt idx="405">
                  <c:v>41183.520833333336</c:v>
                </c:pt>
                <c:pt idx="406">
                  <c:v>41183.541666666664</c:v>
                </c:pt>
                <c:pt idx="407">
                  <c:v>41183.5625</c:v>
                </c:pt>
                <c:pt idx="408">
                  <c:v>41183.583333333336</c:v>
                </c:pt>
                <c:pt idx="409">
                  <c:v>41183.604166666664</c:v>
                </c:pt>
                <c:pt idx="410">
                  <c:v>41183.625</c:v>
                </c:pt>
                <c:pt idx="411">
                  <c:v>41183.645833333336</c:v>
                </c:pt>
                <c:pt idx="412">
                  <c:v>41183.666666666664</c:v>
                </c:pt>
                <c:pt idx="413">
                  <c:v>41183.6875</c:v>
                </c:pt>
                <c:pt idx="414">
                  <c:v>41183.708333333336</c:v>
                </c:pt>
                <c:pt idx="415">
                  <c:v>41183.729166666664</c:v>
                </c:pt>
                <c:pt idx="416">
                  <c:v>41183.75</c:v>
                </c:pt>
                <c:pt idx="417">
                  <c:v>41183.770833333336</c:v>
                </c:pt>
                <c:pt idx="418">
                  <c:v>41183.791666666664</c:v>
                </c:pt>
                <c:pt idx="419">
                  <c:v>41183.8125</c:v>
                </c:pt>
                <c:pt idx="420">
                  <c:v>41183.833333333336</c:v>
                </c:pt>
                <c:pt idx="421">
                  <c:v>41183.854166666664</c:v>
                </c:pt>
                <c:pt idx="422">
                  <c:v>41183.875</c:v>
                </c:pt>
                <c:pt idx="423">
                  <c:v>41183.895833333336</c:v>
                </c:pt>
                <c:pt idx="424">
                  <c:v>41183.916666666664</c:v>
                </c:pt>
                <c:pt idx="425">
                  <c:v>41183.9375</c:v>
                </c:pt>
                <c:pt idx="426">
                  <c:v>41183.958333333336</c:v>
                </c:pt>
                <c:pt idx="427">
                  <c:v>41183.979166666664</c:v>
                </c:pt>
                <c:pt idx="428">
                  <c:v>41184</c:v>
                </c:pt>
                <c:pt idx="429">
                  <c:v>41184.020833333336</c:v>
                </c:pt>
                <c:pt idx="430">
                  <c:v>41184.041666666664</c:v>
                </c:pt>
                <c:pt idx="431">
                  <c:v>41184.0625</c:v>
                </c:pt>
                <c:pt idx="432">
                  <c:v>41184.083333333336</c:v>
                </c:pt>
                <c:pt idx="433">
                  <c:v>41184.104166666664</c:v>
                </c:pt>
                <c:pt idx="434">
                  <c:v>41184.125</c:v>
                </c:pt>
                <c:pt idx="435">
                  <c:v>41184.145833333336</c:v>
                </c:pt>
                <c:pt idx="436">
                  <c:v>41184.166666666664</c:v>
                </c:pt>
                <c:pt idx="437">
                  <c:v>41184.1875</c:v>
                </c:pt>
                <c:pt idx="438">
                  <c:v>41184.208333333336</c:v>
                </c:pt>
                <c:pt idx="439">
                  <c:v>41184.229166666664</c:v>
                </c:pt>
                <c:pt idx="440">
                  <c:v>41184.25</c:v>
                </c:pt>
                <c:pt idx="441">
                  <c:v>41184.270833333336</c:v>
                </c:pt>
                <c:pt idx="442">
                  <c:v>41184.291666666664</c:v>
                </c:pt>
                <c:pt idx="443">
                  <c:v>41184.3125</c:v>
                </c:pt>
                <c:pt idx="444">
                  <c:v>41184.333333333336</c:v>
                </c:pt>
                <c:pt idx="445">
                  <c:v>41184.354166666664</c:v>
                </c:pt>
                <c:pt idx="446">
                  <c:v>41184.375</c:v>
                </c:pt>
                <c:pt idx="447">
                  <c:v>41184.395833333336</c:v>
                </c:pt>
                <c:pt idx="448">
                  <c:v>41184.416666666664</c:v>
                </c:pt>
                <c:pt idx="449">
                  <c:v>41184.4375</c:v>
                </c:pt>
                <c:pt idx="450">
                  <c:v>41184.458333333336</c:v>
                </c:pt>
                <c:pt idx="451">
                  <c:v>41184.479166666664</c:v>
                </c:pt>
                <c:pt idx="452">
                  <c:v>41184.5</c:v>
                </c:pt>
                <c:pt idx="453">
                  <c:v>41184.520833333336</c:v>
                </c:pt>
                <c:pt idx="454">
                  <c:v>41184.541666666664</c:v>
                </c:pt>
                <c:pt idx="455">
                  <c:v>41184.5625</c:v>
                </c:pt>
                <c:pt idx="456">
                  <c:v>41184.583333333336</c:v>
                </c:pt>
                <c:pt idx="457">
                  <c:v>41184.604166666664</c:v>
                </c:pt>
                <c:pt idx="458">
                  <c:v>41184.625</c:v>
                </c:pt>
                <c:pt idx="459">
                  <c:v>41184.645833333336</c:v>
                </c:pt>
                <c:pt idx="460">
                  <c:v>41184.666666666664</c:v>
                </c:pt>
                <c:pt idx="461">
                  <c:v>41184.6875</c:v>
                </c:pt>
                <c:pt idx="462">
                  <c:v>41184.708333333336</c:v>
                </c:pt>
                <c:pt idx="463">
                  <c:v>41184.729166666664</c:v>
                </c:pt>
                <c:pt idx="464">
                  <c:v>41184.75</c:v>
                </c:pt>
                <c:pt idx="465">
                  <c:v>41184.770833333336</c:v>
                </c:pt>
                <c:pt idx="466">
                  <c:v>41184.791666666664</c:v>
                </c:pt>
                <c:pt idx="467">
                  <c:v>41184.8125</c:v>
                </c:pt>
                <c:pt idx="468">
                  <c:v>41184.833333333336</c:v>
                </c:pt>
                <c:pt idx="469">
                  <c:v>41184.854166666664</c:v>
                </c:pt>
                <c:pt idx="470">
                  <c:v>41184.875</c:v>
                </c:pt>
                <c:pt idx="471">
                  <c:v>41184.895833333336</c:v>
                </c:pt>
                <c:pt idx="472">
                  <c:v>41184.916666666664</c:v>
                </c:pt>
                <c:pt idx="473">
                  <c:v>41184.9375</c:v>
                </c:pt>
                <c:pt idx="474">
                  <c:v>41184.958333333336</c:v>
                </c:pt>
                <c:pt idx="475">
                  <c:v>41184.979166666664</c:v>
                </c:pt>
                <c:pt idx="476">
                  <c:v>41185</c:v>
                </c:pt>
                <c:pt idx="477">
                  <c:v>41185.020833333336</c:v>
                </c:pt>
                <c:pt idx="478">
                  <c:v>41185.041666666664</c:v>
                </c:pt>
                <c:pt idx="479">
                  <c:v>41185.0625</c:v>
                </c:pt>
                <c:pt idx="480">
                  <c:v>41185.083333333336</c:v>
                </c:pt>
                <c:pt idx="481">
                  <c:v>41185.104166666664</c:v>
                </c:pt>
                <c:pt idx="482">
                  <c:v>41185.125</c:v>
                </c:pt>
                <c:pt idx="483">
                  <c:v>41185.145833333336</c:v>
                </c:pt>
                <c:pt idx="484">
                  <c:v>41185.166666666664</c:v>
                </c:pt>
                <c:pt idx="485">
                  <c:v>41185.1875</c:v>
                </c:pt>
                <c:pt idx="486">
                  <c:v>41185.208333333336</c:v>
                </c:pt>
                <c:pt idx="487">
                  <c:v>41185.229166666664</c:v>
                </c:pt>
                <c:pt idx="488">
                  <c:v>41185.25</c:v>
                </c:pt>
                <c:pt idx="489">
                  <c:v>41185.270833333336</c:v>
                </c:pt>
                <c:pt idx="490">
                  <c:v>41185.291666666664</c:v>
                </c:pt>
                <c:pt idx="491">
                  <c:v>41185.3125</c:v>
                </c:pt>
                <c:pt idx="492">
                  <c:v>41185.333333333336</c:v>
                </c:pt>
                <c:pt idx="493">
                  <c:v>41185.354166666664</c:v>
                </c:pt>
                <c:pt idx="494">
                  <c:v>41185.375</c:v>
                </c:pt>
                <c:pt idx="495">
                  <c:v>41185.395833333336</c:v>
                </c:pt>
                <c:pt idx="496">
                  <c:v>41185.416666666664</c:v>
                </c:pt>
                <c:pt idx="497">
                  <c:v>41185.4375</c:v>
                </c:pt>
                <c:pt idx="498">
                  <c:v>41185.458333333336</c:v>
                </c:pt>
                <c:pt idx="499">
                  <c:v>41185.479166666664</c:v>
                </c:pt>
                <c:pt idx="500">
                  <c:v>41185.5</c:v>
                </c:pt>
                <c:pt idx="501">
                  <c:v>41185.520833333336</c:v>
                </c:pt>
                <c:pt idx="502">
                  <c:v>41185.541666666664</c:v>
                </c:pt>
                <c:pt idx="503">
                  <c:v>41185.5625</c:v>
                </c:pt>
                <c:pt idx="504">
                  <c:v>41185.583333333336</c:v>
                </c:pt>
                <c:pt idx="505">
                  <c:v>41185.604166666664</c:v>
                </c:pt>
                <c:pt idx="506">
                  <c:v>41185.625</c:v>
                </c:pt>
                <c:pt idx="507">
                  <c:v>41185.645833333336</c:v>
                </c:pt>
                <c:pt idx="508">
                  <c:v>41185.666666666664</c:v>
                </c:pt>
                <c:pt idx="509">
                  <c:v>41185.6875</c:v>
                </c:pt>
                <c:pt idx="510">
                  <c:v>41185.708333333336</c:v>
                </c:pt>
                <c:pt idx="511">
                  <c:v>41185.729166666664</c:v>
                </c:pt>
                <c:pt idx="512">
                  <c:v>41185.75</c:v>
                </c:pt>
                <c:pt idx="513">
                  <c:v>41185.770833333336</c:v>
                </c:pt>
                <c:pt idx="514">
                  <c:v>41185.791666666664</c:v>
                </c:pt>
                <c:pt idx="515">
                  <c:v>41185.8125</c:v>
                </c:pt>
                <c:pt idx="516">
                  <c:v>41185.833333333336</c:v>
                </c:pt>
                <c:pt idx="517">
                  <c:v>41185.854166666664</c:v>
                </c:pt>
                <c:pt idx="518">
                  <c:v>41185.875</c:v>
                </c:pt>
                <c:pt idx="519">
                  <c:v>41185.895833333336</c:v>
                </c:pt>
                <c:pt idx="520">
                  <c:v>41185.916666666664</c:v>
                </c:pt>
                <c:pt idx="521">
                  <c:v>41185.9375</c:v>
                </c:pt>
                <c:pt idx="522">
                  <c:v>41185.958333333336</c:v>
                </c:pt>
                <c:pt idx="523">
                  <c:v>41185.979166666664</c:v>
                </c:pt>
                <c:pt idx="524">
                  <c:v>41186</c:v>
                </c:pt>
                <c:pt idx="525">
                  <c:v>41186.020833333336</c:v>
                </c:pt>
                <c:pt idx="526">
                  <c:v>41186.041666666664</c:v>
                </c:pt>
                <c:pt idx="527">
                  <c:v>41186.0625</c:v>
                </c:pt>
                <c:pt idx="528">
                  <c:v>41186.083333333336</c:v>
                </c:pt>
                <c:pt idx="529">
                  <c:v>41186.104166666664</c:v>
                </c:pt>
                <c:pt idx="530">
                  <c:v>41186.125</c:v>
                </c:pt>
                <c:pt idx="531">
                  <c:v>41186.145833333336</c:v>
                </c:pt>
                <c:pt idx="532">
                  <c:v>41186.166666666664</c:v>
                </c:pt>
                <c:pt idx="533">
                  <c:v>41186.1875</c:v>
                </c:pt>
                <c:pt idx="534">
                  <c:v>41186.208333333336</c:v>
                </c:pt>
                <c:pt idx="535">
                  <c:v>41186.229166666664</c:v>
                </c:pt>
                <c:pt idx="536">
                  <c:v>41186.25</c:v>
                </c:pt>
                <c:pt idx="537">
                  <c:v>41186.270833333336</c:v>
                </c:pt>
                <c:pt idx="538">
                  <c:v>41186.291666666664</c:v>
                </c:pt>
                <c:pt idx="539">
                  <c:v>41186.3125</c:v>
                </c:pt>
                <c:pt idx="540">
                  <c:v>41186.333333333336</c:v>
                </c:pt>
                <c:pt idx="541">
                  <c:v>41186.354166666664</c:v>
                </c:pt>
                <c:pt idx="542">
                  <c:v>41186.375</c:v>
                </c:pt>
                <c:pt idx="543">
                  <c:v>41186.395833333336</c:v>
                </c:pt>
                <c:pt idx="544">
                  <c:v>41186.416666666664</c:v>
                </c:pt>
                <c:pt idx="545">
                  <c:v>41186.4375</c:v>
                </c:pt>
                <c:pt idx="546">
                  <c:v>41186.458333333336</c:v>
                </c:pt>
                <c:pt idx="547">
                  <c:v>41186.479166666664</c:v>
                </c:pt>
                <c:pt idx="548">
                  <c:v>41186.5</c:v>
                </c:pt>
                <c:pt idx="549">
                  <c:v>41186.520833333336</c:v>
                </c:pt>
                <c:pt idx="550">
                  <c:v>41186.541666666664</c:v>
                </c:pt>
                <c:pt idx="551">
                  <c:v>41186.5625</c:v>
                </c:pt>
                <c:pt idx="552">
                  <c:v>41186.583333333336</c:v>
                </c:pt>
                <c:pt idx="553">
                  <c:v>41186.604166666664</c:v>
                </c:pt>
                <c:pt idx="554">
                  <c:v>41186.625</c:v>
                </c:pt>
                <c:pt idx="555">
                  <c:v>41186.645833333336</c:v>
                </c:pt>
                <c:pt idx="556">
                  <c:v>41186.666666666664</c:v>
                </c:pt>
                <c:pt idx="557">
                  <c:v>41186.6875</c:v>
                </c:pt>
                <c:pt idx="558">
                  <c:v>41186.708333333336</c:v>
                </c:pt>
                <c:pt idx="559">
                  <c:v>41186.729166666664</c:v>
                </c:pt>
                <c:pt idx="560">
                  <c:v>41186.75</c:v>
                </c:pt>
                <c:pt idx="561">
                  <c:v>41186.770833333336</c:v>
                </c:pt>
                <c:pt idx="562">
                  <c:v>41186.791666666664</c:v>
                </c:pt>
                <c:pt idx="563">
                  <c:v>41186.8125</c:v>
                </c:pt>
                <c:pt idx="564">
                  <c:v>41186.833333333336</c:v>
                </c:pt>
                <c:pt idx="565">
                  <c:v>41186.854166666664</c:v>
                </c:pt>
                <c:pt idx="566">
                  <c:v>41186.875</c:v>
                </c:pt>
                <c:pt idx="567">
                  <c:v>41186.895833333336</c:v>
                </c:pt>
                <c:pt idx="568">
                  <c:v>41186.916666666664</c:v>
                </c:pt>
                <c:pt idx="569">
                  <c:v>41186.9375</c:v>
                </c:pt>
                <c:pt idx="570">
                  <c:v>41186.958333333336</c:v>
                </c:pt>
                <c:pt idx="571">
                  <c:v>41186.979166666664</c:v>
                </c:pt>
                <c:pt idx="572">
                  <c:v>41187</c:v>
                </c:pt>
                <c:pt idx="573">
                  <c:v>41187.020833333336</c:v>
                </c:pt>
                <c:pt idx="574">
                  <c:v>41187.041666666664</c:v>
                </c:pt>
                <c:pt idx="575">
                  <c:v>41187.0625</c:v>
                </c:pt>
                <c:pt idx="576">
                  <c:v>41187.083333333336</c:v>
                </c:pt>
                <c:pt idx="577">
                  <c:v>41187.104166666664</c:v>
                </c:pt>
                <c:pt idx="578">
                  <c:v>41187.125</c:v>
                </c:pt>
                <c:pt idx="579">
                  <c:v>41187.145833333336</c:v>
                </c:pt>
                <c:pt idx="580">
                  <c:v>41187.166666666664</c:v>
                </c:pt>
                <c:pt idx="581">
                  <c:v>41187.1875</c:v>
                </c:pt>
                <c:pt idx="582">
                  <c:v>41187.208333333336</c:v>
                </c:pt>
                <c:pt idx="583">
                  <c:v>41187.229166666664</c:v>
                </c:pt>
                <c:pt idx="584">
                  <c:v>41187.25</c:v>
                </c:pt>
                <c:pt idx="585">
                  <c:v>41187.270833333336</c:v>
                </c:pt>
                <c:pt idx="586">
                  <c:v>41187.291666666664</c:v>
                </c:pt>
                <c:pt idx="587">
                  <c:v>41187.3125</c:v>
                </c:pt>
                <c:pt idx="588">
                  <c:v>41187.333333333336</c:v>
                </c:pt>
                <c:pt idx="589">
                  <c:v>41187.354166666664</c:v>
                </c:pt>
                <c:pt idx="590">
                  <c:v>41187.375</c:v>
                </c:pt>
                <c:pt idx="591">
                  <c:v>41187.395833333336</c:v>
                </c:pt>
                <c:pt idx="592">
                  <c:v>41187.416666666664</c:v>
                </c:pt>
                <c:pt idx="593">
                  <c:v>41187.4375</c:v>
                </c:pt>
                <c:pt idx="594">
                  <c:v>41187.458333333336</c:v>
                </c:pt>
                <c:pt idx="595">
                  <c:v>41187.479166666664</c:v>
                </c:pt>
                <c:pt idx="596">
                  <c:v>41187.5</c:v>
                </c:pt>
                <c:pt idx="597">
                  <c:v>41187.520833333336</c:v>
                </c:pt>
                <c:pt idx="598">
                  <c:v>41187.541666666664</c:v>
                </c:pt>
                <c:pt idx="599">
                  <c:v>41187.5625</c:v>
                </c:pt>
                <c:pt idx="600">
                  <c:v>41187.583333333336</c:v>
                </c:pt>
                <c:pt idx="601">
                  <c:v>41187.604166666664</c:v>
                </c:pt>
                <c:pt idx="602">
                  <c:v>41187.625</c:v>
                </c:pt>
                <c:pt idx="603">
                  <c:v>41187.645833333336</c:v>
                </c:pt>
                <c:pt idx="604">
                  <c:v>41187.666666666664</c:v>
                </c:pt>
                <c:pt idx="605">
                  <c:v>41187.6875</c:v>
                </c:pt>
                <c:pt idx="606">
                  <c:v>41187.708333333336</c:v>
                </c:pt>
                <c:pt idx="607">
                  <c:v>41187.729166666664</c:v>
                </c:pt>
                <c:pt idx="608">
                  <c:v>41187.75</c:v>
                </c:pt>
                <c:pt idx="609">
                  <c:v>41187.770833333336</c:v>
                </c:pt>
                <c:pt idx="610">
                  <c:v>41187.791666666664</c:v>
                </c:pt>
                <c:pt idx="611">
                  <c:v>41187.8125</c:v>
                </c:pt>
                <c:pt idx="612">
                  <c:v>41187.833333333336</c:v>
                </c:pt>
                <c:pt idx="613">
                  <c:v>41187.854166666664</c:v>
                </c:pt>
                <c:pt idx="614">
                  <c:v>41187.875</c:v>
                </c:pt>
                <c:pt idx="615">
                  <c:v>41187.895833333336</c:v>
                </c:pt>
                <c:pt idx="616">
                  <c:v>41187.916666666664</c:v>
                </c:pt>
                <c:pt idx="617">
                  <c:v>41187.9375</c:v>
                </c:pt>
                <c:pt idx="618">
                  <c:v>41187.958333333336</c:v>
                </c:pt>
                <c:pt idx="619">
                  <c:v>41187.979166666664</c:v>
                </c:pt>
                <c:pt idx="620">
                  <c:v>41188</c:v>
                </c:pt>
                <c:pt idx="621">
                  <c:v>41188.020833333336</c:v>
                </c:pt>
                <c:pt idx="622">
                  <c:v>41188.041666666664</c:v>
                </c:pt>
                <c:pt idx="623">
                  <c:v>41188.0625</c:v>
                </c:pt>
                <c:pt idx="624">
                  <c:v>41188.083333333336</c:v>
                </c:pt>
                <c:pt idx="625">
                  <c:v>41188.104166666664</c:v>
                </c:pt>
                <c:pt idx="626">
                  <c:v>41188.125</c:v>
                </c:pt>
                <c:pt idx="627">
                  <c:v>41188.145833333336</c:v>
                </c:pt>
                <c:pt idx="628">
                  <c:v>41188.166666666664</c:v>
                </c:pt>
                <c:pt idx="629">
                  <c:v>41188.1875</c:v>
                </c:pt>
                <c:pt idx="630">
                  <c:v>41188.208333333336</c:v>
                </c:pt>
                <c:pt idx="631">
                  <c:v>41188.229166666664</c:v>
                </c:pt>
                <c:pt idx="632">
                  <c:v>41188.25</c:v>
                </c:pt>
                <c:pt idx="633">
                  <c:v>41188.270833333336</c:v>
                </c:pt>
                <c:pt idx="634">
                  <c:v>41188.291666666664</c:v>
                </c:pt>
                <c:pt idx="635">
                  <c:v>41188.3125</c:v>
                </c:pt>
                <c:pt idx="636">
                  <c:v>41188.333333333336</c:v>
                </c:pt>
                <c:pt idx="637">
                  <c:v>41188.354166666664</c:v>
                </c:pt>
                <c:pt idx="638">
                  <c:v>41188.375</c:v>
                </c:pt>
                <c:pt idx="639">
                  <c:v>41188.395833333336</c:v>
                </c:pt>
                <c:pt idx="640">
                  <c:v>41188.416666666664</c:v>
                </c:pt>
                <c:pt idx="641">
                  <c:v>41188.4375</c:v>
                </c:pt>
                <c:pt idx="642">
                  <c:v>41188.458333333336</c:v>
                </c:pt>
                <c:pt idx="643">
                  <c:v>41188.479166666664</c:v>
                </c:pt>
                <c:pt idx="644">
                  <c:v>41188.5</c:v>
                </c:pt>
                <c:pt idx="645">
                  <c:v>41188.520833333336</c:v>
                </c:pt>
                <c:pt idx="646">
                  <c:v>41188.541666666664</c:v>
                </c:pt>
                <c:pt idx="647">
                  <c:v>41188.5625</c:v>
                </c:pt>
                <c:pt idx="648">
                  <c:v>41188.583333333336</c:v>
                </c:pt>
                <c:pt idx="649">
                  <c:v>41188.604166666664</c:v>
                </c:pt>
                <c:pt idx="650">
                  <c:v>41188.625</c:v>
                </c:pt>
                <c:pt idx="651">
                  <c:v>41188.645833333336</c:v>
                </c:pt>
                <c:pt idx="652">
                  <c:v>41188.666666666664</c:v>
                </c:pt>
                <c:pt idx="653">
                  <c:v>41188.6875</c:v>
                </c:pt>
                <c:pt idx="654">
                  <c:v>41188.708333333336</c:v>
                </c:pt>
                <c:pt idx="655">
                  <c:v>41188.729166666664</c:v>
                </c:pt>
                <c:pt idx="656">
                  <c:v>41188.75</c:v>
                </c:pt>
                <c:pt idx="657">
                  <c:v>41188.770833333336</c:v>
                </c:pt>
                <c:pt idx="658">
                  <c:v>41188.791666666664</c:v>
                </c:pt>
                <c:pt idx="659">
                  <c:v>41188.8125</c:v>
                </c:pt>
                <c:pt idx="660">
                  <c:v>41188.833333333336</c:v>
                </c:pt>
                <c:pt idx="661">
                  <c:v>41188.854166666664</c:v>
                </c:pt>
                <c:pt idx="662">
                  <c:v>41188.875</c:v>
                </c:pt>
                <c:pt idx="663">
                  <c:v>41188.895833333336</c:v>
                </c:pt>
                <c:pt idx="664">
                  <c:v>41188.916666666664</c:v>
                </c:pt>
                <c:pt idx="665">
                  <c:v>41188.9375</c:v>
                </c:pt>
                <c:pt idx="666">
                  <c:v>41188.958333333336</c:v>
                </c:pt>
                <c:pt idx="667">
                  <c:v>41188.979166666664</c:v>
                </c:pt>
                <c:pt idx="668">
                  <c:v>41189</c:v>
                </c:pt>
                <c:pt idx="669">
                  <c:v>41189.020833333336</c:v>
                </c:pt>
                <c:pt idx="670">
                  <c:v>41189.041666666664</c:v>
                </c:pt>
                <c:pt idx="671">
                  <c:v>41189.0625</c:v>
                </c:pt>
                <c:pt idx="672">
                  <c:v>41189.083333333336</c:v>
                </c:pt>
                <c:pt idx="673">
                  <c:v>41189.104166666664</c:v>
                </c:pt>
                <c:pt idx="674">
                  <c:v>41189.125</c:v>
                </c:pt>
                <c:pt idx="675">
                  <c:v>41189.145833333336</c:v>
                </c:pt>
                <c:pt idx="676">
                  <c:v>41189.166666666664</c:v>
                </c:pt>
                <c:pt idx="677">
                  <c:v>41189.1875</c:v>
                </c:pt>
                <c:pt idx="678">
                  <c:v>41189.208333333336</c:v>
                </c:pt>
                <c:pt idx="679">
                  <c:v>41189.229166666664</c:v>
                </c:pt>
                <c:pt idx="680">
                  <c:v>41189.25</c:v>
                </c:pt>
                <c:pt idx="681">
                  <c:v>41189.270833333336</c:v>
                </c:pt>
                <c:pt idx="682">
                  <c:v>41189.291666666664</c:v>
                </c:pt>
                <c:pt idx="683">
                  <c:v>41189.3125</c:v>
                </c:pt>
                <c:pt idx="684">
                  <c:v>41189.333333333336</c:v>
                </c:pt>
                <c:pt idx="685">
                  <c:v>41189.354166666664</c:v>
                </c:pt>
                <c:pt idx="686">
                  <c:v>41189.375</c:v>
                </c:pt>
                <c:pt idx="687">
                  <c:v>41189.395833333336</c:v>
                </c:pt>
                <c:pt idx="688">
                  <c:v>41189.416666666664</c:v>
                </c:pt>
                <c:pt idx="689">
                  <c:v>41189.4375</c:v>
                </c:pt>
                <c:pt idx="690">
                  <c:v>41189.458333333336</c:v>
                </c:pt>
                <c:pt idx="691">
                  <c:v>41189.479166666664</c:v>
                </c:pt>
                <c:pt idx="692">
                  <c:v>41189.5</c:v>
                </c:pt>
                <c:pt idx="693">
                  <c:v>41189.520833333336</c:v>
                </c:pt>
                <c:pt idx="694">
                  <c:v>41189.541666666664</c:v>
                </c:pt>
                <c:pt idx="695">
                  <c:v>41189.5625</c:v>
                </c:pt>
                <c:pt idx="696">
                  <c:v>41189.583333333336</c:v>
                </c:pt>
                <c:pt idx="697">
                  <c:v>41189.604166666664</c:v>
                </c:pt>
                <c:pt idx="698">
                  <c:v>41189.625</c:v>
                </c:pt>
                <c:pt idx="699">
                  <c:v>41189.645833333336</c:v>
                </c:pt>
                <c:pt idx="700">
                  <c:v>41189.666666666664</c:v>
                </c:pt>
                <c:pt idx="701">
                  <c:v>41189.6875</c:v>
                </c:pt>
                <c:pt idx="702">
                  <c:v>41189.708333333336</c:v>
                </c:pt>
                <c:pt idx="703">
                  <c:v>41189.729166666664</c:v>
                </c:pt>
                <c:pt idx="704">
                  <c:v>41189.75</c:v>
                </c:pt>
                <c:pt idx="705">
                  <c:v>41189.770833333336</c:v>
                </c:pt>
                <c:pt idx="706">
                  <c:v>41189.791666666664</c:v>
                </c:pt>
                <c:pt idx="707">
                  <c:v>41189.8125</c:v>
                </c:pt>
                <c:pt idx="708">
                  <c:v>41189.833333333336</c:v>
                </c:pt>
                <c:pt idx="709">
                  <c:v>41189.854166666664</c:v>
                </c:pt>
                <c:pt idx="710">
                  <c:v>41189.875</c:v>
                </c:pt>
                <c:pt idx="711">
                  <c:v>41189.895833333336</c:v>
                </c:pt>
                <c:pt idx="712">
                  <c:v>41189.916666666664</c:v>
                </c:pt>
                <c:pt idx="713">
                  <c:v>41189.9375</c:v>
                </c:pt>
                <c:pt idx="714">
                  <c:v>41189.958333333336</c:v>
                </c:pt>
                <c:pt idx="715">
                  <c:v>41189.979166666664</c:v>
                </c:pt>
                <c:pt idx="716">
                  <c:v>41190</c:v>
                </c:pt>
                <c:pt idx="717">
                  <c:v>41190.020833333336</c:v>
                </c:pt>
                <c:pt idx="718">
                  <c:v>41190.041666666664</c:v>
                </c:pt>
                <c:pt idx="719">
                  <c:v>41190.0625</c:v>
                </c:pt>
                <c:pt idx="720">
                  <c:v>41190.083333333336</c:v>
                </c:pt>
                <c:pt idx="721">
                  <c:v>41190.104166666664</c:v>
                </c:pt>
                <c:pt idx="722">
                  <c:v>41190.125</c:v>
                </c:pt>
                <c:pt idx="723">
                  <c:v>41190.145833333336</c:v>
                </c:pt>
                <c:pt idx="724">
                  <c:v>41190.166666666664</c:v>
                </c:pt>
                <c:pt idx="725">
                  <c:v>41190.1875</c:v>
                </c:pt>
                <c:pt idx="726">
                  <c:v>41190.208333333336</c:v>
                </c:pt>
                <c:pt idx="727">
                  <c:v>41190.229166666664</c:v>
                </c:pt>
                <c:pt idx="728">
                  <c:v>41190.25</c:v>
                </c:pt>
                <c:pt idx="729">
                  <c:v>41190.270833333336</c:v>
                </c:pt>
                <c:pt idx="730">
                  <c:v>41190.291666666664</c:v>
                </c:pt>
                <c:pt idx="731">
                  <c:v>41190.3125</c:v>
                </c:pt>
                <c:pt idx="732">
                  <c:v>41190.333333333336</c:v>
                </c:pt>
                <c:pt idx="733">
                  <c:v>41190.354166666664</c:v>
                </c:pt>
                <c:pt idx="734">
                  <c:v>41190.375</c:v>
                </c:pt>
                <c:pt idx="735">
                  <c:v>41190.395833333336</c:v>
                </c:pt>
                <c:pt idx="736">
                  <c:v>41190.416666666664</c:v>
                </c:pt>
                <c:pt idx="737">
                  <c:v>41190.4375</c:v>
                </c:pt>
                <c:pt idx="738">
                  <c:v>41190.458333333336</c:v>
                </c:pt>
                <c:pt idx="739">
                  <c:v>41190.479166666664</c:v>
                </c:pt>
                <c:pt idx="740">
                  <c:v>41190.5</c:v>
                </c:pt>
                <c:pt idx="741">
                  <c:v>41190.520833333336</c:v>
                </c:pt>
                <c:pt idx="742">
                  <c:v>41190.541666666664</c:v>
                </c:pt>
                <c:pt idx="743">
                  <c:v>41190.5625</c:v>
                </c:pt>
                <c:pt idx="744">
                  <c:v>41190.583333333336</c:v>
                </c:pt>
                <c:pt idx="745">
                  <c:v>41190.604166666664</c:v>
                </c:pt>
                <c:pt idx="746">
                  <c:v>41190.625</c:v>
                </c:pt>
                <c:pt idx="747">
                  <c:v>41190.645833333336</c:v>
                </c:pt>
                <c:pt idx="748">
                  <c:v>41190.666666666664</c:v>
                </c:pt>
                <c:pt idx="749">
                  <c:v>41190.6875</c:v>
                </c:pt>
                <c:pt idx="750">
                  <c:v>41190.708333333336</c:v>
                </c:pt>
                <c:pt idx="751">
                  <c:v>41190.729166666664</c:v>
                </c:pt>
                <c:pt idx="752">
                  <c:v>41190.75</c:v>
                </c:pt>
                <c:pt idx="753">
                  <c:v>41190.770833333336</c:v>
                </c:pt>
                <c:pt idx="754">
                  <c:v>41190.791666666664</c:v>
                </c:pt>
                <c:pt idx="755">
                  <c:v>41190.8125</c:v>
                </c:pt>
                <c:pt idx="756">
                  <c:v>41190.833333333336</c:v>
                </c:pt>
                <c:pt idx="757">
                  <c:v>41190.854166666664</c:v>
                </c:pt>
                <c:pt idx="758">
                  <c:v>41190.875</c:v>
                </c:pt>
                <c:pt idx="759">
                  <c:v>41190.895833333336</c:v>
                </c:pt>
                <c:pt idx="760">
                  <c:v>41190.916666666664</c:v>
                </c:pt>
                <c:pt idx="761">
                  <c:v>41190.9375</c:v>
                </c:pt>
                <c:pt idx="762">
                  <c:v>41190.958333333336</c:v>
                </c:pt>
                <c:pt idx="763">
                  <c:v>41190.979166666664</c:v>
                </c:pt>
                <c:pt idx="764">
                  <c:v>41191</c:v>
                </c:pt>
                <c:pt idx="765">
                  <c:v>41191.020833333336</c:v>
                </c:pt>
                <c:pt idx="766">
                  <c:v>41191.041666666664</c:v>
                </c:pt>
                <c:pt idx="767">
                  <c:v>41191.0625</c:v>
                </c:pt>
                <c:pt idx="768">
                  <c:v>41191.083333333336</c:v>
                </c:pt>
                <c:pt idx="769">
                  <c:v>41191.104166666664</c:v>
                </c:pt>
                <c:pt idx="770">
                  <c:v>41191.125</c:v>
                </c:pt>
                <c:pt idx="771">
                  <c:v>41191.145833333336</c:v>
                </c:pt>
                <c:pt idx="772">
                  <c:v>41191.166666666664</c:v>
                </c:pt>
                <c:pt idx="773">
                  <c:v>41191.1875</c:v>
                </c:pt>
                <c:pt idx="774">
                  <c:v>41191.208333333336</c:v>
                </c:pt>
                <c:pt idx="775">
                  <c:v>41191.229166666664</c:v>
                </c:pt>
                <c:pt idx="776">
                  <c:v>41191.25</c:v>
                </c:pt>
                <c:pt idx="777">
                  <c:v>41191.270833333336</c:v>
                </c:pt>
                <c:pt idx="778">
                  <c:v>41191.291666666664</c:v>
                </c:pt>
                <c:pt idx="779">
                  <c:v>41191.3125</c:v>
                </c:pt>
                <c:pt idx="780">
                  <c:v>41191.333333333336</c:v>
                </c:pt>
                <c:pt idx="781">
                  <c:v>41191.354166666664</c:v>
                </c:pt>
                <c:pt idx="782">
                  <c:v>41191.375</c:v>
                </c:pt>
                <c:pt idx="783">
                  <c:v>41191.395833333336</c:v>
                </c:pt>
                <c:pt idx="784">
                  <c:v>41191.416666666664</c:v>
                </c:pt>
                <c:pt idx="785">
                  <c:v>41191.4375</c:v>
                </c:pt>
                <c:pt idx="786">
                  <c:v>41191.458333333336</c:v>
                </c:pt>
                <c:pt idx="787">
                  <c:v>41191.479166666664</c:v>
                </c:pt>
                <c:pt idx="788">
                  <c:v>41191.5</c:v>
                </c:pt>
                <c:pt idx="789">
                  <c:v>41191.520833333336</c:v>
                </c:pt>
                <c:pt idx="790">
                  <c:v>41191.541666666664</c:v>
                </c:pt>
                <c:pt idx="791">
                  <c:v>41191.5625</c:v>
                </c:pt>
                <c:pt idx="792">
                  <c:v>41191.583333333336</c:v>
                </c:pt>
                <c:pt idx="793">
                  <c:v>41191.604166666664</c:v>
                </c:pt>
                <c:pt idx="794">
                  <c:v>41191.625</c:v>
                </c:pt>
                <c:pt idx="795">
                  <c:v>41191.645833333336</c:v>
                </c:pt>
                <c:pt idx="796">
                  <c:v>41191.666666666664</c:v>
                </c:pt>
                <c:pt idx="797">
                  <c:v>41191.6875</c:v>
                </c:pt>
                <c:pt idx="798">
                  <c:v>41191.708333333336</c:v>
                </c:pt>
                <c:pt idx="799">
                  <c:v>41191.729166666664</c:v>
                </c:pt>
                <c:pt idx="800">
                  <c:v>41191.75</c:v>
                </c:pt>
                <c:pt idx="801">
                  <c:v>41191.770833333336</c:v>
                </c:pt>
                <c:pt idx="802">
                  <c:v>41191.791666666664</c:v>
                </c:pt>
                <c:pt idx="803">
                  <c:v>41191.8125</c:v>
                </c:pt>
                <c:pt idx="804">
                  <c:v>41191.833333333336</c:v>
                </c:pt>
                <c:pt idx="805">
                  <c:v>41191.854166666664</c:v>
                </c:pt>
                <c:pt idx="806">
                  <c:v>41191.875</c:v>
                </c:pt>
                <c:pt idx="807">
                  <c:v>41191.895833333336</c:v>
                </c:pt>
                <c:pt idx="808">
                  <c:v>41191.916666666664</c:v>
                </c:pt>
                <c:pt idx="809">
                  <c:v>41191.9375</c:v>
                </c:pt>
                <c:pt idx="810">
                  <c:v>41191.958333333336</c:v>
                </c:pt>
                <c:pt idx="811">
                  <c:v>41191.979166666664</c:v>
                </c:pt>
                <c:pt idx="812">
                  <c:v>41192</c:v>
                </c:pt>
                <c:pt idx="813">
                  <c:v>41192.020833333336</c:v>
                </c:pt>
                <c:pt idx="814">
                  <c:v>41192.041666666664</c:v>
                </c:pt>
                <c:pt idx="815">
                  <c:v>41192.0625</c:v>
                </c:pt>
                <c:pt idx="816">
                  <c:v>41192.083333333336</c:v>
                </c:pt>
                <c:pt idx="817">
                  <c:v>41192.104166666664</c:v>
                </c:pt>
                <c:pt idx="818">
                  <c:v>41192.125</c:v>
                </c:pt>
                <c:pt idx="819">
                  <c:v>41192.145833333336</c:v>
                </c:pt>
                <c:pt idx="820">
                  <c:v>41192.166666666664</c:v>
                </c:pt>
                <c:pt idx="821">
                  <c:v>41192.1875</c:v>
                </c:pt>
                <c:pt idx="822">
                  <c:v>41192.208333333336</c:v>
                </c:pt>
                <c:pt idx="823">
                  <c:v>41192.229166666664</c:v>
                </c:pt>
                <c:pt idx="824">
                  <c:v>41192.25</c:v>
                </c:pt>
                <c:pt idx="825">
                  <c:v>41192.270833333336</c:v>
                </c:pt>
                <c:pt idx="826">
                  <c:v>41192.291666666664</c:v>
                </c:pt>
                <c:pt idx="827">
                  <c:v>41192.3125</c:v>
                </c:pt>
                <c:pt idx="828">
                  <c:v>41192.333333333336</c:v>
                </c:pt>
                <c:pt idx="829">
                  <c:v>41192.354166666664</c:v>
                </c:pt>
                <c:pt idx="830">
                  <c:v>41192.375</c:v>
                </c:pt>
                <c:pt idx="831">
                  <c:v>41192.395833333336</c:v>
                </c:pt>
                <c:pt idx="832">
                  <c:v>41192.416666666664</c:v>
                </c:pt>
                <c:pt idx="833">
                  <c:v>41192.4375</c:v>
                </c:pt>
                <c:pt idx="834">
                  <c:v>41192.458333333336</c:v>
                </c:pt>
                <c:pt idx="835">
                  <c:v>41192.479166666664</c:v>
                </c:pt>
                <c:pt idx="836">
                  <c:v>41192.5</c:v>
                </c:pt>
                <c:pt idx="837">
                  <c:v>41192.520833333336</c:v>
                </c:pt>
                <c:pt idx="838">
                  <c:v>41192.541666666664</c:v>
                </c:pt>
                <c:pt idx="839">
                  <c:v>41192.5625</c:v>
                </c:pt>
                <c:pt idx="840">
                  <c:v>41192.583333333336</c:v>
                </c:pt>
                <c:pt idx="841">
                  <c:v>41192.604166666664</c:v>
                </c:pt>
                <c:pt idx="842">
                  <c:v>41192.625</c:v>
                </c:pt>
                <c:pt idx="843">
                  <c:v>41192.645833333336</c:v>
                </c:pt>
                <c:pt idx="844">
                  <c:v>41192.666666666664</c:v>
                </c:pt>
                <c:pt idx="845">
                  <c:v>41192.6875</c:v>
                </c:pt>
                <c:pt idx="846">
                  <c:v>41192.708333333336</c:v>
                </c:pt>
                <c:pt idx="847">
                  <c:v>41192.729166666664</c:v>
                </c:pt>
                <c:pt idx="848">
                  <c:v>41192.75</c:v>
                </c:pt>
                <c:pt idx="849">
                  <c:v>41192.770833333336</c:v>
                </c:pt>
                <c:pt idx="850">
                  <c:v>41192.791666666664</c:v>
                </c:pt>
                <c:pt idx="851">
                  <c:v>41192.8125</c:v>
                </c:pt>
                <c:pt idx="852">
                  <c:v>41192.833333333336</c:v>
                </c:pt>
                <c:pt idx="853">
                  <c:v>41192.854166666664</c:v>
                </c:pt>
                <c:pt idx="854">
                  <c:v>41192.875</c:v>
                </c:pt>
                <c:pt idx="855">
                  <c:v>41192.895833333336</c:v>
                </c:pt>
                <c:pt idx="856">
                  <c:v>41192.916666666664</c:v>
                </c:pt>
                <c:pt idx="857">
                  <c:v>41192.9375</c:v>
                </c:pt>
                <c:pt idx="858">
                  <c:v>41192.958333333336</c:v>
                </c:pt>
                <c:pt idx="859">
                  <c:v>41192.979166666664</c:v>
                </c:pt>
                <c:pt idx="860">
                  <c:v>41193</c:v>
                </c:pt>
                <c:pt idx="861">
                  <c:v>41193.020833333336</c:v>
                </c:pt>
                <c:pt idx="862">
                  <c:v>41193.041666666664</c:v>
                </c:pt>
                <c:pt idx="863">
                  <c:v>41193.0625</c:v>
                </c:pt>
                <c:pt idx="864">
                  <c:v>41193.083333333336</c:v>
                </c:pt>
                <c:pt idx="865">
                  <c:v>41193.104166666664</c:v>
                </c:pt>
                <c:pt idx="866">
                  <c:v>41193.125</c:v>
                </c:pt>
                <c:pt idx="867">
                  <c:v>41193.145833333336</c:v>
                </c:pt>
                <c:pt idx="868">
                  <c:v>41193.166666666664</c:v>
                </c:pt>
                <c:pt idx="869">
                  <c:v>41193.1875</c:v>
                </c:pt>
                <c:pt idx="870">
                  <c:v>41193.208333333336</c:v>
                </c:pt>
                <c:pt idx="871">
                  <c:v>41193.229166666664</c:v>
                </c:pt>
                <c:pt idx="872">
                  <c:v>41193.25</c:v>
                </c:pt>
                <c:pt idx="873">
                  <c:v>41193.270833333336</c:v>
                </c:pt>
                <c:pt idx="874">
                  <c:v>41193.291666666664</c:v>
                </c:pt>
                <c:pt idx="875">
                  <c:v>41193.3125</c:v>
                </c:pt>
                <c:pt idx="876">
                  <c:v>41193.333333333336</c:v>
                </c:pt>
                <c:pt idx="877">
                  <c:v>41193.354166666664</c:v>
                </c:pt>
                <c:pt idx="878">
                  <c:v>41193.375</c:v>
                </c:pt>
                <c:pt idx="879">
                  <c:v>41193.395833333336</c:v>
                </c:pt>
                <c:pt idx="880">
                  <c:v>41193.416666666664</c:v>
                </c:pt>
                <c:pt idx="881">
                  <c:v>41193.4375</c:v>
                </c:pt>
                <c:pt idx="882">
                  <c:v>41193.458333333336</c:v>
                </c:pt>
                <c:pt idx="883">
                  <c:v>41193.479166666664</c:v>
                </c:pt>
                <c:pt idx="884">
                  <c:v>41193.5</c:v>
                </c:pt>
                <c:pt idx="885">
                  <c:v>41193.520833333336</c:v>
                </c:pt>
                <c:pt idx="886">
                  <c:v>41193.541666666664</c:v>
                </c:pt>
                <c:pt idx="887">
                  <c:v>41193.5625</c:v>
                </c:pt>
                <c:pt idx="888">
                  <c:v>41193.583333333336</c:v>
                </c:pt>
                <c:pt idx="889">
                  <c:v>41193.604166666664</c:v>
                </c:pt>
                <c:pt idx="890">
                  <c:v>41193.625</c:v>
                </c:pt>
                <c:pt idx="891">
                  <c:v>41193.645833333336</c:v>
                </c:pt>
                <c:pt idx="892">
                  <c:v>41193.666666666664</c:v>
                </c:pt>
                <c:pt idx="893">
                  <c:v>41193.6875</c:v>
                </c:pt>
                <c:pt idx="894">
                  <c:v>41193.708333333336</c:v>
                </c:pt>
                <c:pt idx="895">
                  <c:v>41193.729166666664</c:v>
                </c:pt>
                <c:pt idx="896">
                  <c:v>41193.75</c:v>
                </c:pt>
                <c:pt idx="897">
                  <c:v>41193.770833333336</c:v>
                </c:pt>
                <c:pt idx="898">
                  <c:v>41193.791666666664</c:v>
                </c:pt>
                <c:pt idx="899">
                  <c:v>41193.8125</c:v>
                </c:pt>
                <c:pt idx="900">
                  <c:v>41193.833333333336</c:v>
                </c:pt>
                <c:pt idx="901">
                  <c:v>41193.854166666664</c:v>
                </c:pt>
                <c:pt idx="902">
                  <c:v>41193.875</c:v>
                </c:pt>
                <c:pt idx="903">
                  <c:v>41193.895833333336</c:v>
                </c:pt>
                <c:pt idx="904">
                  <c:v>41193.916666666664</c:v>
                </c:pt>
                <c:pt idx="905">
                  <c:v>41193.9375</c:v>
                </c:pt>
                <c:pt idx="906">
                  <c:v>41193.958333333336</c:v>
                </c:pt>
                <c:pt idx="907">
                  <c:v>41193.979166666664</c:v>
                </c:pt>
                <c:pt idx="908">
                  <c:v>41194</c:v>
                </c:pt>
                <c:pt idx="909">
                  <c:v>41194.020833333336</c:v>
                </c:pt>
                <c:pt idx="910">
                  <c:v>41194.041666666664</c:v>
                </c:pt>
                <c:pt idx="911">
                  <c:v>41194.0625</c:v>
                </c:pt>
                <c:pt idx="912">
                  <c:v>41194.083333333336</c:v>
                </c:pt>
                <c:pt idx="913">
                  <c:v>41194.104166666664</c:v>
                </c:pt>
                <c:pt idx="914">
                  <c:v>41194.125</c:v>
                </c:pt>
                <c:pt idx="915">
                  <c:v>41194.145833333336</c:v>
                </c:pt>
                <c:pt idx="916">
                  <c:v>41194.166666666664</c:v>
                </c:pt>
                <c:pt idx="917">
                  <c:v>41194.1875</c:v>
                </c:pt>
                <c:pt idx="918">
                  <c:v>41194.208333333336</c:v>
                </c:pt>
                <c:pt idx="919">
                  <c:v>41194.229166666664</c:v>
                </c:pt>
                <c:pt idx="920">
                  <c:v>41194.25</c:v>
                </c:pt>
                <c:pt idx="921">
                  <c:v>41194.270833333336</c:v>
                </c:pt>
                <c:pt idx="922">
                  <c:v>41194.291666666664</c:v>
                </c:pt>
                <c:pt idx="923">
                  <c:v>41194.3125</c:v>
                </c:pt>
                <c:pt idx="924">
                  <c:v>41194.333333333336</c:v>
                </c:pt>
                <c:pt idx="925">
                  <c:v>41194.354166666664</c:v>
                </c:pt>
                <c:pt idx="926">
                  <c:v>41194.375</c:v>
                </c:pt>
                <c:pt idx="927">
                  <c:v>41194.395833333336</c:v>
                </c:pt>
                <c:pt idx="928">
                  <c:v>41194.416666666664</c:v>
                </c:pt>
                <c:pt idx="929">
                  <c:v>41194.4375</c:v>
                </c:pt>
                <c:pt idx="930">
                  <c:v>41194.458333333336</c:v>
                </c:pt>
                <c:pt idx="931">
                  <c:v>41194.479166666664</c:v>
                </c:pt>
                <c:pt idx="932">
                  <c:v>41194.5</c:v>
                </c:pt>
                <c:pt idx="933">
                  <c:v>41194.520833333336</c:v>
                </c:pt>
                <c:pt idx="934">
                  <c:v>41194.541666666664</c:v>
                </c:pt>
                <c:pt idx="935">
                  <c:v>41194.5625</c:v>
                </c:pt>
                <c:pt idx="936">
                  <c:v>41194.583333333336</c:v>
                </c:pt>
                <c:pt idx="937">
                  <c:v>41194.604166666664</c:v>
                </c:pt>
                <c:pt idx="938">
                  <c:v>41194.625</c:v>
                </c:pt>
                <c:pt idx="939">
                  <c:v>41194.645833333336</c:v>
                </c:pt>
                <c:pt idx="940">
                  <c:v>41194.666666666664</c:v>
                </c:pt>
                <c:pt idx="941">
                  <c:v>41194.6875</c:v>
                </c:pt>
                <c:pt idx="942">
                  <c:v>41194.708333333336</c:v>
                </c:pt>
                <c:pt idx="943">
                  <c:v>41194.729166666664</c:v>
                </c:pt>
                <c:pt idx="944">
                  <c:v>41194.75</c:v>
                </c:pt>
                <c:pt idx="945">
                  <c:v>41194.770833333336</c:v>
                </c:pt>
                <c:pt idx="946">
                  <c:v>41194.791666666664</c:v>
                </c:pt>
                <c:pt idx="947">
                  <c:v>41194.8125</c:v>
                </c:pt>
                <c:pt idx="948">
                  <c:v>41194.833333333336</c:v>
                </c:pt>
                <c:pt idx="949">
                  <c:v>41194.854166666664</c:v>
                </c:pt>
                <c:pt idx="950">
                  <c:v>41194.875</c:v>
                </c:pt>
                <c:pt idx="951">
                  <c:v>41194.895833333336</c:v>
                </c:pt>
                <c:pt idx="952">
                  <c:v>41194.916666666664</c:v>
                </c:pt>
                <c:pt idx="953">
                  <c:v>41194.9375</c:v>
                </c:pt>
                <c:pt idx="954">
                  <c:v>41194.958333333336</c:v>
                </c:pt>
                <c:pt idx="955">
                  <c:v>41194.979166666664</c:v>
                </c:pt>
                <c:pt idx="956">
                  <c:v>41195</c:v>
                </c:pt>
                <c:pt idx="957">
                  <c:v>41195.020833333336</c:v>
                </c:pt>
                <c:pt idx="958">
                  <c:v>41195.041666666664</c:v>
                </c:pt>
                <c:pt idx="959">
                  <c:v>41195.0625</c:v>
                </c:pt>
                <c:pt idx="960">
                  <c:v>41195.083333333336</c:v>
                </c:pt>
                <c:pt idx="961">
                  <c:v>41195.104166666664</c:v>
                </c:pt>
                <c:pt idx="962">
                  <c:v>41195.125</c:v>
                </c:pt>
                <c:pt idx="963">
                  <c:v>41195.145833333336</c:v>
                </c:pt>
                <c:pt idx="964">
                  <c:v>41195.166666666664</c:v>
                </c:pt>
                <c:pt idx="965">
                  <c:v>41195.1875</c:v>
                </c:pt>
                <c:pt idx="966">
                  <c:v>41195.208333333336</c:v>
                </c:pt>
                <c:pt idx="967">
                  <c:v>41195.229166666664</c:v>
                </c:pt>
                <c:pt idx="968">
                  <c:v>41195.25</c:v>
                </c:pt>
                <c:pt idx="969">
                  <c:v>41195.270833333336</c:v>
                </c:pt>
                <c:pt idx="970">
                  <c:v>41195.291666666664</c:v>
                </c:pt>
                <c:pt idx="971">
                  <c:v>41195.3125</c:v>
                </c:pt>
                <c:pt idx="972">
                  <c:v>41195.333333333336</c:v>
                </c:pt>
                <c:pt idx="973">
                  <c:v>41195.354166666664</c:v>
                </c:pt>
                <c:pt idx="974">
                  <c:v>41195.375</c:v>
                </c:pt>
                <c:pt idx="975">
                  <c:v>41195.395833333336</c:v>
                </c:pt>
                <c:pt idx="976">
                  <c:v>41195.416666666664</c:v>
                </c:pt>
                <c:pt idx="977">
                  <c:v>41195.4375</c:v>
                </c:pt>
                <c:pt idx="978">
                  <c:v>41195.458333333336</c:v>
                </c:pt>
                <c:pt idx="979">
                  <c:v>41195.479166666664</c:v>
                </c:pt>
                <c:pt idx="980">
                  <c:v>41195.5</c:v>
                </c:pt>
                <c:pt idx="981">
                  <c:v>41195.520833333336</c:v>
                </c:pt>
                <c:pt idx="982">
                  <c:v>41195.541666666664</c:v>
                </c:pt>
                <c:pt idx="983">
                  <c:v>41195.5625</c:v>
                </c:pt>
                <c:pt idx="984">
                  <c:v>41195.583333333336</c:v>
                </c:pt>
                <c:pt idx="985">
                  <c:v>41195.604166666664</c:v>
                </c:pt>
                <c:pt idx="986">
                  <c:v>41195.625</c:v>
                </c:pt>
                <c:pt idx="987">
                  <c:v>41195.645833333336</c:v>
                </c:pt>
                <c:pt idx="988">
                  <c:v>41195.666666666664</c:v>
                </c:pt>
                <c:pt idx="989">
                  <c:v>41195.6875</c:v>
                </c:pt>
                <c:pt idx="990">
                  <c:v>41195.708333333336</c:v>
                </c:pt>
                <c:pt idx="991">
                  <c:v>41195.729166666664</c:v>
                </c:pt>
                <c:pt idx="992">
                  <c:v>41195.75</c:v>
                </c:pt>
                <c:pt idx="993">
                  <c:v>41195.770833333336</c:v>
                </c:pt>
                <c:pt idx="994">
                  <c:v>41195.791666666664</c:v>
                </c:pt>
                <c:pt idx="995">
                  <c:v>41195.8125</c:v>
                </c:pt>
                <c:pt idx="996">
                  <c:v>41195.833333333336</c:v>
                </c:pt>
                <c:pt idx="997">
                  <c:v>41195.854166666664</c:v>
                </c:pt>
                <c:pt idx="998">
                  <c:v>41195.875</c:v>
                </c:pt>
                <c:pt idx="999">
                  <c:v>41195.895833333336</c:v>
                </c:pt>
                <c:pt idx="1000">
                  <c:v>41195.916666666664</c:v>
                </c:pt>
                <c:pt idx="1001">
                  <c:v>41195.9375</c:v>
                </c:pt>
                <c:pt idx="1002">
                  <c:v>41195.958333333336</c:v>
                </c:pt>
                <c:pt idx="1003">
                  <c:v>41195.979166666664</c:v>
                </c:pt>
                <c:pt idx="1004">
                  <c:v>41196</c:v>
                </c:pt>
                <c:pt idx="1005">
                  <c:v>41196.020833333336</c:v>
                </c:pt>
                <c:pt idx="1006">
                  <c:v>41196.041666666664</c:v>
                </c:pt>
                <c:pt idx="1007">
                  <c:v>41196.0625</c:v>
                </c:pt>
                <c:pt idx="1008">
                  <c:v>41196.083333333336</c:v>
                </c:pt>
                <c:pt idx="1009">
                  <c:v>41196.104166666664</c:v>
                </c:pt>
                <c:pt idx="1010">
                  <c:v>41196.125</c:v>
                </c:pt>
                <c:pt idx="1011">
                  <c:v>41196.145833333336</c:v>
                </c:pt>
                <c:pt idx="1012">
                  <c:v>41196.166666666664</c:v>
                </c:pt>
                <c:pt idx="1013">
                  <c:v>41196.1875</c:v>
                </c:pt>
                <c:pt idx="1014">
                  <c:v>41196.208333333336</c:v>
                </c:pt>
                <c:pt idx="1015">
                  <c:v>41196.229166666664</c:v>
                </c:pt>
                <c:pt idx="1016">
                  <c:v>41196.25</c:v>
                </c:pt>
                <c:pt idx="1017">
                  <c:v>41196.270833333336</c:v>
                </c:pt>
                <c:pt idx="1018">
                  <c:v>41196.291666666664</c:v>
                </c:pt>
                <c:pt idx="1019">
                  <c:v>41196.3125</c:v>
                </c:pt>
                <c:pt idx="1020">
                  <c:v>41196.333333333336</c:v>
                </c:pt>
                <c:pt idx="1021">
                  <c:v>41196.354166666664</c:v>
                </c:pt>
                <c:pt idx="1022">
                  <c:v>41196.375</c:v>
                </c:pt>
                <c:pt idx="1023">
                  <c:v>41196.395833333336</c:v>
                </c:pt>
                <c:pt idx="1024">
                  <c:v>41196.416666666664</c:v>
                </c:pt>
                <c:pt idx="1025">
                  <c:v>41196.4375</c:v>
                </c:pt>
                <c:pt idx="1026">
                  <c:v>41196.458333333336</c:v>
                </c:pt>
                <c:pt idx="1027">
                  <c:v>41196.479166666664</c:v>
                </c:pt>
                <c:pt idx="1028">
                  <c:v>41196.5</c:v>
                </c:pt>
                <c:pt idx="1029">
                  <c:v>41196.520833333336</c:v>
                </c:pt>
                <c:pt idx="1030">
                  <c:v>41196.541666666664</c:v>
                </c:pt>
                <c:pt idx="1031">
                  <c:v>41196.5625</c:v>
                </c:pt>
                <c:pt idx="1032">
                  <c:v>41196.583333333336</c:v>
                </c:pt>
                <c:pt idx="1033">
                  <c:v>41196.604166666664</c:v>
                </c:pt>
                <c:pt idx="1034">
                  <c:v>41196.625</c:v>
                </c:pt>
                <c:pt idx="1035">
                  <c:v>41196.645833333336</c:v>
                </c:pt>
                <c:pt idx="1036">
                  <c:v>41196.666666666664</c:v>
                </c:pt>
                <c:pt idx="1037">
                  <c:v>41196.6875</c:v>
                </c:pt>
                <c:pt idx="1038">
                  <c:v>41196.708333333336</c:v>
                </c:pt>
                <c:pt idx="1039">
                  <c:v>41196.729166666664</c:v>
                </c:pt>
                <c:pt idx="1040">
                  <c:v>41196.75</c:v>
                </c:pt>
                <c:pt idx="1041">
                  <c:v>41196.770833333336</c:v>
                </c:pt>
                <c:pt idx="1042">
                  <c:v>41196.791666666664</c:v>
                </c:pt>
                <c:pt idx="1043">
                  <c:v>41196.8125</c:v>
                </c:pt>
                <c:pt idx="1044">
                  <c:v>41196.833333333336</c:v>
                </c:pt>
                <c:pt idx="1045">
                  <c:v>41196.854166666664</c:v>
                </c:pt>
                <c:pt idx="1046">
                  <c:v>41196.875</c:v>
                </c:pt>
                <c:pt idx="1047">
                  <c:v>41196.895833333336</c:v>
                </c:pt>
                <c:pt idx="1048">
                  <c:v>41196.916666666664</c:v>
                </c:pt>
                <c:pt idx="1049">
                  <c:v>41196.9375</c:v>
                </c:pt>
                <c:pt idx="1050">
                  <c:v>41196.958333333336</c:v>
                </c:pt>
                <c:pt idx="1051">
                  <c:v>41196.979166666664</c:v>
                </c:pt>
                <c:pt idx="1052">
                  <c:v>41197</c:v>
                </c:pt>
                <c:pt idx="1053">
                  <c:v>41197.020833333336</c:v>
                </c:pt>
                <c:pt idx="1054">
                  <c:v>41197.041666666664</c:v>
                </c:pt>
                <c:pt idx="1055">
                  <c:v>41197.0625</c:v>
                </c:pt>
                <c:pt idx="1056">
                  <c:v>41197.083333333336</c:v>
                </c:pt>
                <c:pt idx="1057">
                  <c:v>41197.104166666664</c:v>
                </c:pt>
                <c:pt idx="1058">
                  <c:v>41197.125</c:v>
                </c:pt>
                <c:pt idx="1059">
                  <c:v>41197.145833333336</c:v>
                </c:pt>
                <c:pt idx="1060">
                  <c:v>41197.166666666664</c:v>
                </c:pt>
                <c:pt idx="1061">
                  <c:v>41197.1875</c:v>
                </c:pt>
                <c:pt idx="1062">
                  <c:v>41197.208333333336</c:v>
                </c:pt>
                <c:pt idx="1063">
                  <c:v>41197.229166666664</c:v>
                </c:pt>
                <c:pt idx="1064">
                  <c:v>41197.25</c:v>
                </c:pt>
                <c:pt idx="1065">
                  <c:v>41197.270833333336</c:v>
                </c:pt>
                <c:pt idx="1066">
                  <c:v>41197.291666666664</c:v>
                </c:pt>
                <c:pt idx="1067">
                  <c:v>41197.3125</c:v>
                </c:pt>
                <c:pt idx="1068">
                  <c:v>41197.333333333336</c:v>
                </c:pt>
                <c:pt idx="1069">
                  <c:v>41197.354166666664</c:v>
                </c:pt>
                <c:pt idx="1070">
                  <c:v>41197.375</c:v>
                </c:pt>
                <c:pt idx="1071">
                  <c:v>41197.395833333336</c:v>
                </c:pt>
                <c:pt idx="1072">
                  <c:v>41197.416666666664</c:v>
                </c:pt>
                <c:pt idx="1073">
                  <c:v>41197.4375</c:v>
                </c:pt>
                <c:pt idx="1074">
                  <c:v>41197.458333333336</c:v>
                </c:pt>
                <c:pt idx="1075">
                  <c:v>41197.479166666664</c:v>
                </c:pt>
                <c:pt idx="1076">
                  <c:v>41197.5</c:v>
                </c:pt>
                <c:pt idx="1077">
                  <c:v>41197.520833333336</c:v>
                </c:pt>
                <c:pt idx="1078">
                  <c:v>41197.541666666664</c:v>
                </c:pt>
                <c:pt idx="1079">
                  <c:v>41197.5625</c:v>
                </c:pt>
                <c:pt idx="1080">
                  <c:v>41197.583333333336</c:v>
                </c:pt>
                <c:pt idx="1081">
                  <c:v>41197.604166666664</c:v>
                </c:pt>
                <c:pt idx="1082">
                  <c:v>41197.625</c:v>
                </c:pt>
                <c:pt idx="1083">
                  <c:v>41197.645833333336</c:v>
                </c:pt>
                <c:pt idx="1084">
                  <c:v>41197.666666666664</c:v>
                </c:pt>
                <c:pt idx="1085">
                  <c:v>41197.6875</c:v>
                </c:pt>
                <c:pt idx="1086">
                  <c:v>41197.708333333336</c:v>
                </c:pt>
                <c:pt idx="1087">
                  <c:v>41197.729166666664</c:v>
                </c:pt>
                <c:pt idx="1088">
                  <c:v>41197.75</c:v>
                </c:pt>
                <c:pt idx="1089">
                  <c:v>41197.770833333336</c:v>
                </c:pt>
                <c:pt idx="1090">
                  <c:v>41197.791666666664</c:v>
                </c:pt>
                <c:pt idx="1091">
                  <c:v>41197.8125</c:v>
                </c:pt>
                <c:pt idx="1092">
                  <c:v>41197.833333333336</c:v>
                </c:pt>
                <c:pt idx="1093">
                  <c:v>41197.854166666664</c:v>
                </c:pt>
                <c:pt idx="1094">
                  <c:v>41197.875</c:v>
                </c:pt>
                <c:pt idx="1095">
                  <c:v>41197.895833333336</c:v>
                </c:pt>
                <c:pt idx="1096">
                  <c:v>41197.916666666664</c:v>
                </c:pt>
                <c:pt idx="1097">
                  <c:v>41197.9375</c:v>
                </c:pt>
                <c:pt idx="1098">
                  <c:v>41197.958333333336</c:v>
                </c:pt>
                <c:pt idx="1099">
                  <c:v>41197.979166666664</c:v>
                </c:pt>
                <c:pt idx="1100">
                  <c:v>41198</c:v>
                </c:pt>
                <c:pt idx="1101">
                  <c:v>41198.020833333336</c:v>
                </c:pt>
                <c:pt idx="1102">
                  <c:v>41198.041666666664</c:v>
                </c:pt>
                <c:pt idx="1103">
                  <c:v>41198.0625</c:v>
                </c:pt>
                <c:pt idx="1104">
                  <c:v>41198.083333333336</c:v>
                </c:pt>
                <c:pt idx="1105">
                  <c:v>41198.104166666664</c:v>
                </c:pt>
                <c:pt idx="1106">
                  <c:v>41198.125</c:v>
                </c:pt>
                <c:pt idx="1107">
                  <c:v>41198.145833333336</c:v>
                </c:pt>
                <c:pt idx="1108">
                  <c:v>41198.166666666664</c:v>
                </c:pt>
                <c:pt idx="1109">
                  <c:v>41198.1875</c:v>
                </c:pt>
                <c:pt idx="1110">
                  <c:v>41198.208333333336</c:v>
                </c:pt>
                <c:pt idx="1111">
                  <c:v>41198.229166666664</c:v>
                </c:pt>
                <c:pt idx="1112">
                  <c:v>41198.25</c:v>
                </c:pt>
                <c:pt idx="1113">
                  <c:v>41198.270833333336</c:v>
                </c:pt>
                <c:pt idx="1114">
                  <c:v>41198.291666666664</c:v>
                </c:pt>
                <c:pt idx="1115">
                  <c:v>41198.3125</c:v>
                </c:pt>
                <c:pt idx="1116">
                  <c:v>41198.333333333336</c:v>
                </c:pt>
                <c:pt idx="1117">
                  <c:v>41198.354166666664</c:v>
                </c:pt>
                <c:pt idx="1118">
                  <c:v>41198.375</c:v>
                </c:pt>
                <c:pt idx="1119">
                  <c:v>41198.395833333336</c:v>
                </c:pt>
                <c:pt idx="1120">
                  <c:v>41198.416666666664</c:v>
                </c:pt>
                <c:pt idx="1121">
                  <c:v>41198.4375</c:v>
                </c:pt>
                <c:pt idx="1122">
                  <c:v>41198.458333333336</c:v>
                </c:pt>
                <c:pt idx="1123">
                  <c:v>41198.479166666664</c:v>
                </c:pt>
                <c:pt idx="1124">
                  <c:v>41198.5</c:v>
                </c:pt>
                <c:pt idx="1125">
                  <c:v>41198.520833333336</c:v>
                </c:pt>
                <c:pt idx="1126">
                  <c:v>41198.541666666664</c:v>
                </c:pt>
                <c:pt idx="1127">
                  <c:v>41198.5625</c:v>
                </c:pt>
                <c:pt idx="1128">
                  <c:v>41198.583333333336</c:v>
                </c:pt>
                <c:pt idx="1129">
                  <c:v>41198.604166666664</c:v>
                </c:pt>
                <c:pt idx="1130">
                  <c:v>41198.625</c:v>
                </c:pt>
                <c:pt idx="1131">
                  <c:v>41198.645833333336</c:v>
                </c:pt>
                <c:pt idx="1132">
                  <c:v>41198.666666666664</c:v>
                </c:pt>
                <c:pt idx="1133">
                  <c:v>41198.6875</c:v>
                </c:pt>
                <c:pt idx="1134">
                  <c:v>41198.708333333336</c:v>
                </c:pt>
                <c:pt idx="1135">
                  <c:v>41198.729166666664</c:v>
                </c:pt>
                <c:pt idx="1136">
                  <c:v>41198.75</c:v>
                </c:pt>
                <c:pt idx="1137">
                  <c:v>41198.770833333336</c:v>
                </c:pt>
                <c:pt idx="1138">
                  <c:v>41198.791666666664</c:v>
                </c:pt>
                <c:pt idx="1139">
                  <c:v>41198.8125</c:v>
                </c:pt>
                <c:pt idx="1140">
                  <c:v>41198.833333333336</c:v>
                </c:pt>
                <c:pt idx="1141">
                  <c:v>41198.854166666664</c:v>
                </c:pt>
                <c:pt idx="1142">
                  <c:v>41198.875</c:v>
                </c:pt>
                <c:pt idx="1143">
                  <c:v>41198.895833333336</c:v>
                </c:pt>
                <c:pt idx="1144">
                  <c:v>41198.916666666664</c:v>
                </c:pt>
                <c:pt idx="1145">
                  <c:v>41198.9375</c:v>
                </c:pt>
                <c:pt idx="1146">
                  <c:v>41198.958333333336</c:v>
                </c:pt>
                <c:pt idx="1147">
                  <c:v>41198.979166666664</c:v>
                </c:pt>
                <c:pt idx="1148">
                  <c:v>41199</c:v>
                </c:pt>
                <c:pt idx="1149">
                  <c:v>41199.020833333336</c:v>
                </c:pt>
                <c:pt idx="1150">
                  <c:v>41199.041666666664</c:v>
                </c:pt>
                <c:pt idx="1151">
                  <c:v>41199.0625</c:v>
                </c:pt>
                <c:pt idx="1152">
                  <c:v>41199.083333333336</c:v>
                </c:pt>
                <c:pt idx="1153">
                  <c:v>41199.104166666664</c:v>
                </c:pt>
                <c:pt idx="1154">
                  <c:v>41199.125</c:v>
                </c:pt>
                <c:pt idx="1155">
                  <c:v>41199.145833333336</c:v>
                </c:pt>
                <c:pt idx="1156">
                  <c:v>41199.166666666664</c:v>
                </c:pt>
                <c:pt idx="1157">
                  <c:v>41199.1875</c:v>
                </c:pt>
                <c:pt idx="1158">
                  <c:v>41199.208333333336</c:v>
                </c:pt>
                <c:pt idx="1159">
                  <c:v>41199.229166666664</c:v>
                </c:pt>
                <c:pt idx="1160">
                  <c:v>41199.25</c:v>
                </c:pt>
                <c:pt idx="1161">
                  <c:v>41199.270833333336</c:v>
                </c:pt>
                <c:pt idx="1162">
                  <c:v>41199.291666666664</c:v>
                </c:pt>
                <c:pt idx="1163">
                  <c:v>41199.3125</c:v>
                </c:pt>
                <c:pt idx="1164">
                  <c:v>41199.333333333336</c:v>
                </c:pt>
                <c:pt idx="1165">
                  <c:v>41199.354166666664</c:v>
                </c:pt>
                <c:pt idx="1166">
                  <c:v>41199.375</c:v>
                </c:pt>
                <c:pt idx="1167">
                  <c:v>41199.395833333336</c:v>
                </c:pt>
                <c:pt idx="1168">
                  <c:v>41199.416666666664</c:v>
                </c:pt>
                <c:pt idx="1169">
                  <c:v>41199.4375</c:v>
                </c:pt>
                <c:pt idx="1170">
                  <c:v>41199.458333333336</c:v>
                </c:pt>
                <c:pt idx="1171">
                  <c:v>41199.479166666664</c:v>
                </c:pt>
                <c:pt idx="1172">
                  <c:v>41199.5</c:v>
                </c:pt>
                <c:pt idx="1173">
                  <c:v>41199.520833333336</c:v>
                </c:pt>
                <c:pt idx="1174">
                  <c:v>41199.541666666664</c:v>
                </c:pt>
                <c:pt idx="1175">
                  <c:v>41199.5625</c:v>
                </c:pt>
                <c:pt idx="1176">
                  <c:v>41199.583333333336</c:v>
                </c:pt>
                <c:pt idx="1177">
                  <c:v>41199.604166666664</c:v>
                </c:pt>
                <c:pt idx="1178">
                  <c:v>41199.625</c:v>
                </c:pt>
                <c:pt idx="1179">
                  <c:v>41199.645833333336</c:v>
                </c:pt>
                <c:pt idx="1180">
                  <c:v>41199.666666666664</c:v>
                </c:pt>
                <c:pt idx="1181">
                  <c:v>41199.6875</c:v>
                </c:pt>
                <c:pt idx="1182">
                  <c:v>41199.708333333336</c:v>
                </c:pt>
                <c:pt idx="1183">
                  <c:v>41199.729166666664</c:v>
                </c:pt>
                <c:pt idx="1184">
                  <c:v>41199.75</c:v>
                </c:pt>
                <c:pt idx="1185">
                  <c:v>41199.770833333336</c:v>
                </c:pt>
                <c:pt idx="1186">
                  <c:v>41199.791666666664</c:v>
                </c:pt>
                <c:pt idx="1187">
                  <c:v>41199.8125</c:v>
                </c:pt>
                <c:pt idx="1188">
                  <c:v>41199.833333333336</c:v>
                </c:pt>
                <c:pt idx="1189">
                  <c:v>41199.854166666664</c:v>
                </c:pt>
                <c:pt idx="1190">
                  <c:v>41199.875</c:v>
                </c:pt>
                <c:pt idx="1191">
                  <c:v>41199.895833333336</c:v>
                </c:pt>
                <c:pt idx="1192">
                  <c:v>41199.916666666664</c:v>
                </c:pt>
                <c:pt idx="1193">
                  <c:v>41199.9375</c:v>
                </c:pt>
                <c:pt idx="1194">
                  <c:v>41199.958333333336</c:v>
                </c:pt>
                <c:pt idx="1195">
                  <c:v>41199.979166666664</c:v>
                </c:pt>
                <c:pt idx="1196">
                  <c:v>41200</c:v>
                </c:pt>
                <c:pt idx="1197">
                  <c:v>41200.020833333336</c:v>
                </c:pt>
                <c:pt idx="1198">
                  <c:v>41200.041666666664</c:v>
                </c:pt>
                <c:pt idx="1199">
                  <c:v>41200.0625</c:v>
                </c:pt>
                <c:pt idx="1200">
                  <c:v>41200.083333333336</c:v>
                </c:pt>
                <c:pt idx="1201">
                  <c:v>41200.104166666664</c:v>
                </c:pt>
                <c:pt idx="1202">
                  <c:v>41200.125</c:v>
                </c:pt>
                <c:pt idx="1203">
                  <c:v>41200.145833333336</c:v>
                </c:pt>
                <c:pt idx="1204">
                  <c:v>41200.166666666664</c:v>
                </c:pt>
                <c:pt idx="1205">
                  <c:v>41200.1875</c:v>
                </c:pt>
                <c:pt idx="1206">
                  <c:v>41200.208333333336</c:v>
                </c:pt>
                <c:pt idx="1207">
                  <c:v>41200.229166666664</c:v>
                </c:pt>
                <c:pt idx="1208">
                  <c:v>41200.25</c:v>
                </c:pt>
                <c:pt idx="1209">
                  <c:v>41200.270833333336</c:v>
                </c:pt>
                <c:pt idx="1210">
                  <c:v>41200.291666666664</c:v>
                </c:pt>
                <c:pt idx="1211">
                  <c:v>41200.3125</c:v>
                </c:pt>
                <c:pt idx="1212">
                  <c:v>41200.333333333336</c:v>
                </c:pt>
                <c:pt idx="1213">
                  <c:v>41200.354166666664</c:v>
                </c:pt>
                <c:pt idx="1214">
                  <c:v>41200.375</c:v>
                </c:pt>
                <c:pt idx="1215">
                  <c:v>41200.395833333336</c:v>
                </c:pt>
                <c:pt idx="1216">
                  <c:v>41200.416666666664</c:v>
                </c:pt>
                <c:pt idx="1217">
                  <c:v>41200.4375</c:v>
                </c:pt>
                <c:pt idx="1218">
                  <c:v>41200.458333333336</c:v>
                </c:pt>
                <c:pt idx="1219">
                  <c:v>41200.479166666664</c:v>
                </c:pt>
                <c:pt idx="1220">
                  <c:v>41200.5</c:v>
                </c:pt>
                <c:pt idx="1221">
                  <c:v>41200.520833333336</c:v>
                </c:pt>
                <c:pt idx="1222">
                  <c:v>41200.541666666664</c:v>
                </c:pt>
                <c:pt idx="1223">
                  <c:v>41200.5625</c:v>
                </c:pt>
                <c:pt idx="1224">
                  <c:v>41200.583333333336</c:v>
                </c:pt>
                <c:pt idx="1225">
                  <c:v>41200.604166666664</c:v>
                </c:pt>
                <c:pt idx="1226">
                  <c:v>41200.625</c:v>
                </c:pt>
                <c:pt idx="1227">
                  <c:v>41200.645833333336</c:v>
                </c:pt>
                <c:pt idx="1228">
                  <c:v>41200.666666666664</c:v>
                </c:pt>
                <c:pt idx="1229">
                  <c:v>41200.6875</c:v>
                </c:pt>
                <c:pt idx="1230">
                  <c:v>41200.708333333336</c:v>
                </c:pt>
                <c:pt idx="1231">
                  <c:v>41200.729166666664</c:v>
                </c:pt>
                <c:pt idx="1232">
                  <c:v>41200.75</c:v>
                </c:pt>
                <c:pt idx="1233">
                  <c:v>41200.770833333336</c:v>
                </c:pt>
                <c:pt idx="1234">
                  <c:v>41200.791666666664</c:v>
                </c:pt>
                <c:pt idx="1235">
                  <c:v>41200.8125</c:v>
                </c:pt>
                <c:pt idx="1236">
                  <c:v>41200.833333333336</c:v>
                </c:pt>
                <c:pt idx="1237">
                  <c:v>41200.854166666664</c:v>
                </c:pt>
                <c:pt idx="1238">
                  <c:v>41200.875</c:v>
                </c:pt>
                <c:pt idx="1239">
                  <c:v>41200.895833333336</c:v>
                </c:pt>
                <c:pt idx="1240">
                  <c:v>41200.916666666664</c:v>
                </c:pt>
                <c:pt idx="1241">
                  <c:v>41200.9375</c:v>
                </c:pt>
                <c:pt idx="1242">
                  <c:v>41200.958333333336</c:v>
                </c:pt>
                <c:pt idx="1243">
                  <c:v>41200.979166666664</c:v>
                </c:pt>
                <c:pt idx="1244">
                  <c:v>41201</c:v>
                </c:pt>
                <c:pt idx="1245">
                  <c:v>41201.020833333336</c:v>
                </c:pt>
                <c:pt idx="1246">
                  <c:v>41201.041666666664</c:v>
                </c:pt>
                <c:pt idx="1247">
                  <c:v>41201.0625</c:v>
                </c:pt>
                <c:pt idx="1248">
                  <c:v>41201.083333333336</c:v>
                </c:pt>
                <c:pt idx="1249">
                  <c:v>41201.104166666664</c:v>
                </c:pt>
                <c:pt idx="1250">
                  <c:v>41201.125</c:v>
                </c:pt>
                <c:pt idx="1251">
                  <c:v>41201.145833333336</c:v>
                </c:pt>
                <c:pt idx="1252">
                  <c:v>41201.166666666664</c:v>
                </c:pt>
                <c:pt idx="1253">
                  <c:v>41201.1875</c:v>
                </c:pt>
                <c:pt idx="1254">
                  <c:v>41201.208333333336</c:v>
                </c:pt>
                <c:pt idx="1255">
                  <c:v>41201.229166666664</c:v>
                </c:pt>
                <c:pt idx="1256">
                  <c:v>41201.25</c:v>
                </c:pt>
                <c:pt idx="1257">
                  <c:v>41201.270833333336</c:v>
                </c:pt>
                <c:pt idx="1258">
                  <c:v>41201.291666666664</c:v>
                </c:pt>
                <c:pt idx="1259">
                  <c:v>41201.3125</c:v>
                </c:pt>
                <c:pt idx="1260">
                  <c:v>41201.333333333336</c:v>
                </c:pt>
                <c:pt idx="1261">
                  <c:v>41201.354166666664</c:v>
                </c:pt>
                <c:pt idx="1262">
                  <c:v>41201.375</c:v>
                </c:pt>
                <c:pt idx="1263">
                  <c:v>41201.395833333336</c:v>
                </c:pt>
                <c:pt idx="1264">
                  <c:v>41201.416666666664</c:v>
                </c:pt>
                <c:pt idx="1265">
                  <c:v>41201.4375</c:v>
                </c:pt>
                <c:pt idx="1266">
                  <c:v>41201.458333333336</c:v>
                </c:pt>
                <c:pt idx="1267">
                  <c:v>41201.479166666664</c:v>
                </c:pt>
                <c:pt idx="1268">
                  <c:v>41201.5</c:v>
                </c:pt>
                <c:pt idx="1269">
                  <c:v>41201.520833333336</c:v>
                </c:pt>
                <c:pt idx="1270">
                  <c:v>41201.541666666664</c:v>
                </c:pt>
                <c:pt idx="1271">
                  <c:v>41201.5625</c:v>
                </c:pt>
                <c:pt idx="1272">
                  <c:v>41201.583333333336</c:v>
                </c:pt>
                <c:pt idx="1273">
                  <c:v>41201.604166666664</c:v>
                </c:pt>
                <c:pt idx="1274">
                  <c:v>41201.625</c:v>
                </c:pt>
                <c:pt idx="1275">
                  <c:v>41201.645833333336</c:v>
                </c:pt>
                <c:pt idx="1276">
                  <c:v>41201.666666666664</c:v>
                </c:pt>
                <c:pt idx="1277">
                  <c:v>41201.6875</c:v>
                </c:pt>
                <c:pt idx="1278">
                  <c:v>41201.708333333336</c:v>
                </c:pt>
                <c:pt idx="1279">
                  <c:v>41201.729166666664</c:v>
                </c:pt>
                <c:pt idx="1280">
                  <c:v>41201.75</c:v>
                </c:pt>
                <c:pt idx="1281">
                  <c:v>41201.770833333336</c:v>
                </c:pt>
                <c:pt idx="1282">
                  <c:v>41201.791666666664</c:v>
                </c:pt>
                <c:pt idx="1283">
                  <c:v>41201.8125</c:v>
                </c:pt>
                <c:pt idx="1284">
                  <c:v>41201.833333333336</c:v>
                </c:pt>
                <c:pt idx="1285">
                  <c:v>41201.854166666664</c:v>
                </c:pt>
                <c:pt idx="1286">
                  <c:v>41201.875</c:v>
                </c:pt>
                <c:pt idx="1287">
                  <c:v>41201.895833333336</c:v>
                </c:pt>
                <c:pt idx="1288">
                  <c:v>41201.916666666664</c:v>
                </c:pt>
                <c:pt idx="1289">
                  <c:v>41201.9375</c:v>
                </c:pt>
                <c:pt idx="1290">
                  <c:v>41201.958333333336</c:v>
                </c:pt>
                <c:pt idx="1291">
                  <c:v>41201.979166666664</c:v>
                </c:pt>
                <c:pt idx="1292">
                  <c:v>41202</c:v>
                </c:pt>
                <c:pt idx="1293">
                  <c:v>41202.020833333336</c:v>
                </c:pt>
                <c:pt idx="1294">
                  <c:v>41202.041666666664</c:v>
                </c:pt>
                <c:pt idx="1295">
                  <c:v>41202.0625</c:v>
                </c:pt>
                <c:pt idx="1296">
                  <c:v>41202.083333333336</c:v>
                </c:pt>
                <c:pt idx="1297">
                  <c:v>41202.104166666664</c:v>
                </c:pt>
                <c:pt idx="1298">
                  <c:v>41202.125</c:v>
                </c:pt>
                <c:pt idx="1299">
                  <c:v>41202.145833333336</c:v>
                </c:pt>
                <c:pt idx="1300">
                  <c:v>41202.166666666664</c:v>
                </c:pt>
                <c:pt idx="1301">
                  <c:v>41202.1875</c:v>
                </c:pt>
                <c:pt idx="1302">
                  <c:v>41202.208333333336</c:v>
                </c:pt>
                <c:pt idx="1303">
                  <c:v>41202.229166666664</c:v>
                </c:pt>
                <c:pt idx="1304">
                  <c:v>41202.25</c:v>
                </c:pt>
                <c:pt idx="1305">
                  <c:v>41202.270833333336</c:v>
                </c:pt>
                <c:pt idx="1306">
                  <c:v>41202.291666666664</c:v>
                </c:pt>
                <c:pt idx="1307">
                  <c:v>41202.3125</c:v>
                </c:pt>
                <c:pt idx="1308">
                  <c:v>41202.333333333336</c:v>
                </c:pt>
                <c:pt idx="1309">
                  <c:v>41202.354166666664</c:v>
                </c:pt>
                <c:pt idx="1310">
                  <c:v>41202.375</c:v>
                </c:pt>
                <c:pt idx="1311">
                  <c:v>41202.395833333336</c:v>
                </c:pt>
                <c:pt idx="1312">
                  <c:v>41202.416666666664</c:v>
                </c:pt>
                <c:pt idx="1313">
                  <c:v>41202.4375</c:v>
                </c:pt>
                <c:pt idx="1314">
                  <c:v>41202.458333333336</c:v>
                </c:pt>
                <c:pt idx="1315">
                  <c:v>41202.479166666664</c:v>
                </c:pt>
                <c:pt idx="1316">
                  <c:v>41202.5</c:v>
                </c:pt>
                <c:pt idx="1317">
                  <c:v>41202.520833333336</c:v>
                </c:pt>
                <c:pt idx="1318">
                  <c:v>41202.541666666664</c:v>
                </c:pt>
                <c:pt idx="1319">
                  <c:v>41202.5625</c:v>
                </c:pt>
                <c:pt idx="1320">
                  <c:v>41202.583333333336</c:v>
                </c:pt>
                <c:pt idx="1321">
                  <c:v>41202.604166666664</c:v>
                </c:pt>
                <c:pt idx="1322">
                  <c:v>41202.625</c:v>
                </c:pt>
                <c:pt idx="1323">
                  <c:v>41202.645833333336</c:v>
                </c:pt>
                <c:pt idx="1324">
                  <c:v>41202.666666666664</c:v>
                </c:pt>
                <c:pt idx="1325">
                  <c:v>41202.6875</c:v>
                </c:pt>
                <c:pt idx="1326">
                  <c:v>41202.708333333336</c:v>
                </c:pt>
                <c:pt idx="1327">
                  <c:v>41202.729166666664</c:v>
                </c:pt>
                <c:pt idx="1328">
                  <c:v>41202.75</c:v>
                </c:pt>
                <c:pt idx="1329">
                  <c:v>41202.770833333336</c:v>
                </c:pt>
                <c:pt idx="1330">
                  <c:v>41202.791666666664</c:v>
                </c:pt>
                <c:pt idx="1331">
                  <c:v>41202.8125</c:v>
                </c:pt>
                <c:pt idx="1332">
                  <c:v>41202.833333333336</c:v>
                </c:pt>
                <c:pt idx="1333">
                  <c:v>41202.854166666664</c:v>
                </c:pt>
                <c:pt idx="1334">
                  <c:v>41202.875</c:v>
                </c:pt>
                <c:pt idx="1335">
                  <c:v>41202.895833333336</c:v>
                </c:pt>
                <c:pt idx="1336">
                  <c:v>41202.916666666664</c:v>
                </c:pt>
                <c:pt idx="1337">
                  <c:v>41202.9375</c:v>
                </c:pt>
                <c:pt idx="1338">
                  <c:v>41202.958333333336</c:v>
                </c:pt>
                <c:pt idx="1339">
                  <c:v>41202.979166666664</c:v>
                </c:pt>
                <c:pt idx="1340">
                  <c:v>41203</c:v>
                </c:pt>
                <c:pt idx="1341">
                  <c:v>41203.020833333336</c:v>
                </c:pt>
                <c:pt idx="1342">
                  <c:v>41203.041666666664</c:v>
                </c:pt>
                <c:pt idx="1343">
                  <c:v>41203.0625</c:v>
                </c:pt>
                <c:pt idx="1344">
                  <c:v>41203.083333333336</c:v>
                </c:pt>
                <c:pt idx="1345">
                  <c:v>41203.104166666664</c:v>
                </c:pt>
                <c:pt idx="1346">
                  <c:v>41203.125</c:v>
                </c:pt>
                <c:pt idx="1347">
                  <c:v>41203.145833333336</c:v>
                </c:pt>
                <c:pt idx="1348">
                  <c:v>41203.166666666664</c:v>
                </c:pt>
                <c:pt idx="1349">
                  <c:v>41203.1875</c:v>
                </c:pt>
                <c:pt idx="1350">
                  <c:v>41203.208333333336</c:v>
                </c:pt>
                <c:pt idx="1351">
                  <c:v>41203.229166666664</c:v>
                </c:pt>
                <c:pt idx="1352">
                  <c:v>41203.25</c:v>
                </c:pt>
                <c:pt idx="1353">
                  <c:v>41203.270833333336</c:v>
                </c:pt>
                <c:pt idx="1354">
                  <c:v>41203.291666666664</c:v>
                </c:pt>
                <c:pt idx="1355">
                  <c:v>41203.3125</c:v>
                </c:pt>
                <c:pt idx="1356">
                  <c:v>41203.333333333336</c:v>
                </c:pt>
                <c:pt idx="1357">
                  <c:v>41203.354166666664</c:v>
                </c:pt>
                <c:pt idx="1358">
                  <c:v>41203.375</c:v>
                </c:pt>
                <c:pt idx="1359">
                  <c:v>41203.395833333336</c:v>
                </c:pt>
                <c:pt idx="1360">
                  <c:v>41203.416666666664</c:v>
                </c:pt>
                <c:pt idx="1361">
                  <c:v>41203.4375</c:v>
                </c:pt>
                <c:pt idx="1362">
                  <c:v>41203.458333333336</c:v>
                </c:pt>
                <c:pt idx="1363">
                  <c:v>41203.479166666664</c:v>
                </c:pt>
                <c:pt idx="1364">
                  <c:v>41203.5</c:v>
                </c:pt>
                <c:pt idx="1365">
                  <c:v>41203.520833333336</c:v>
                </c:pt>
                <c:pt idx="1366">
                  <c:v>41203.541666666664</c:v>
                </c:pt>
                <c:pt idx="1367">
                  <c:v>41203.5625</c:v>
                </c:pt>
                <c:pt idx="1368">
                  <c:v>41203.583333333336</c:v>
                </c:pt>
                <c:pt idx="1369">
                  <c:v>41203.604166666664</c:v>
                </c:pt>
                <c:pt idx="1370">
                  <c:v>41203.625</c:v>
                </c:pt>
                <c:pt idx="1371">
                  <c:v>41203.645833333336</c:v>
                </c:pt>
                <c:pt idx="1372">
                  <c:v>41203.666666666664</c:v>
                </c:pt>
                <c:pt idx="1373">
                  <c:v>41203.6875</c:v>
                </c:pt>
                <c:pt idx="1374">
                  <c:v>41203.708333333336</c:v>
                </c:pt>
                <c:pt idx="1375">
                  <c:v>41203.729166666664</c:v>
                </c:pt>
                <c:pt idx="1376">
                  <c:v>41203.75</c:v>
                </c:pt>
                <c:pt idx="1377">
                  <c:v>41203.770833333336</c:v>
                </c:pt>
                <c:pt idx="1378">
                  <c:v>41203.791666666664</c:v>
                </c:pt>
                <c:pt idx="1379">
                  <c:v>41203.8125</c:v>
                </c:pt>
                <c:pt idx="1380">
                  <c:v>41203.833333333336</c:v>
                </c:pt>
                <c:pt idx="1381">
                  <c:v>41203.854166666664</c:v>
                </c:pt>
                <c:pt idx="1382">
                  <c:v>41203.875</c:v>
                </c:pt>
                <c:pt idx="1383">
                  <c:v>41203.895833333336</c:v>
                </c:pt>
                <c:pt idx="1384">
                  <c:v>41203.916666666664</c:v>
                </c:pt>
                <c:pt idx="1385">
                  <c:v>41203.9375</c:v>
                </c:pt>
                <c:pt idx="1386">
                  <c:v>41203.958333333336</c:v>
                </c:pt>
                <c:pt idx="1387">
                  <c:v>41203.979166666664</c:v>
                </c:pt>
                <c:pt idx="1388">
                  <c:v>41204</c:v>
                </c:pt>
                <c:pt idx="1389">
                  <c:v>41204.020833333336</c:v>
                </c:pt>
                <c:pt idx="1390">
                  <c:v>41204.041666666664</c:v>
                </c:pt>
                <c:pt idx="1391">
                  <c:v>41204.0625</c:v>
                </c:pt>
                <c:pt idx="1392">
                  <c:v>41204.083333333336</c:v>
                </c:pt>
                <c:pt idx="1393">
                  <c:v>41204.104166666664</c:v>
                </c:pt>
                <c:pt idx="1394">
                  <c:v>41204.125</c:v>
                </c:pt>
                <c:pt idx="1395">
                  <c:v>41204.145833333336</c:v>
                </c:pt>
                <c:pt idx="1396">
                  <c:v>41204.166666666664</c:v>
                </c:pt>
                <c:pt idx="1397">
                  <c:v>41204.1875</c:v>
                </c:pt>
                <c:pt idx="1398">
                  <c:v>41204.208333333336</c:v>
                </c:pt>
                <c:pt idx="1399">
                  <c:v>41204.229166666664</c:v>
                </c:pt>
                <c:pt idx="1400">
                  <c:v>41204.25</c:v>
                </c:pt>
                <c:pt idx="1401">
                  <c:v>41204.270833333336</c:v>
                </c:pt>
                <c:pt idx="1402">
                  <c:v>41204.291666666664</c:v>
                </c:pt>
                <c:pt idx="1403">
                  <c:v>41204.3125</c:v>
                </c:pt>
                <c:pt idx="1404">
                  <c:v>41204.333333333336</c:v>
                </c:pt>
                <c:pt idx="1405">
                  <c:v>41204.354166666664</c:v>
                </c:pt>
                <c:pt idx="1406">
                  <c:v>41204.375</c:v>
                </c:pt>
                <c:pt idx="1407">
                  <c:v>41204.395833333336</c:v>
                </c:pt>
                <c:pt idx="1408">
                  <c:v>41204.416666666664</c:v>
                </c:pt>
                <c:pt idx="1409">
                  <c:v>41204.4375</c:v>
                </c:pt>
                <c:pt idx="1410">
                  <c:v>41204.458333333336</c:v>
                </c:pt>
                <c:pt idx="1411">
                  <c:v>41204.479166666664</c:v>
                </c:pt>
                <c:pt idx="1412">
                  <c:v>41204.5</c:v>
                </c:pt>
                <c:pt idx="1413">
                  <c:v>41204.520833333336</c:v>
                </c:pt>
                <c:pt idx="1414">
                  <c:v>41204.541666666664</c:v>
                </c:pt>
                <c:pt idx="1415">
                  <c:v>41204.5625</c:v>
                </c:pt>
                <c:pt idx="1416">
                  <c:v>41204.583333333336</c:v>
                </c:pt>
                <c:pt idx="1417">
                  <c:v>41204.604166666664</c:v>
                </c:pt>
                <c:pt idx="1418">
                  <c:v>41204.625</c:v>
                </c:pt>
                <c:pt idx="1419">
                  <c:v>41204.645833333336</c:v>
                </c:pt>
                <c:pt idx="1420">
                  <c:v>41204.666666666664</c:v>
                </c:pt>
                <c:pt idx="1421">
                  <c:v>41204.6875</c:v>
                </c:pt>
                <c:pt idx="1422">
                  <c:v>41204.708333333336</c:v>
                </c:pt>
                <c:pt idx="1423">
                  <c:v>41204.729166666664</c:v>
                </c:pt>
                <c:pt idx="1424">
                  <c:v>41204.75</c:v>
                </c:pt>
                <c:pt idx="1425">
                  <c:v>41204.770833333336</c:v>
                </c:pt>
                <c:pt idx="1426">
                  <c:v>41204.791666666664</c:v>
                </c:pt>
                <c:pt idx="1427">
                  <c:v>41204.8125</c:v>
                </c:pt>
                <c:pt idx="1428">
                  <c:v>41204.833333333336</c:v>
                </c:pt>
                <c:pt idx="1429">
                  <c:v>41204.854166666664</c:v>
                </c:pt>
                <c:pt idx="1430">
                  <c:v>41204.875</c:v>
                </c:pt>
                <c:pt idx="1431">
                  <c:v>41204.895833333336</c:v>
                </c:pt>
                <c:pt idx="1432">
                  <c:v>41204.916666666664</c:v>
                </c:pt>
                <c:pt idx="1433">
                  <c:v>41204.9375</c:v>
                </c:pt>
                <c:pt idx="1434">
                  <c:v>41204.958333333336</c:v>
                </c:pt>
                <c:pt idx="1435">
                  <c:v>41204.979166666664</c:v>
                </c:pt>
                <c:pt idx="1436">
                  <c:v>41205</c:v>
                </c:pt>
                <c:pt idx="1437">
                  <c:v>41205.020833333336</c:v>
                </c:pt>
                <c:pt idx="1438">
                  <c:v>41205.041666666664</c:v>
                </c:pt>
                <c:pt idx="1439">
                  <c:v>41205.0625</c:v>
                </c:pt>
                <c:pt idx="1440">
                  <c:v>41205.083333333336</c:v>
                </c:pt>
                <c:pt idx="1441">
                  <c:v>41205.104166666664</c:v>
                </c:pt>
                <c:pt idx="1442">
                  <c:v>41205.125</c:v>
                </c:pt>
                <c:pt idx="1443">
                  <c:v>41205.145833333336</c:v>
                </c:pt>
                <c:pt idx="1444">
                  <c:v>41205.166666666664</c:v>
                </c:pt>
                <c:pt idx="1445">
                  <c:v>41205.1875</c:v>
                </c:pt>
                <c:pt idx="1446">
                  <c:v>41205.208333333336</c:v>
                </c:pt>
                <c:pt idx="1447">
                  <c:v>41205.229166666664</c:v>
                </c:pt>
                <c:pt idx="1448">
                  <c:v>41205.25</c:v>
                </c:pt>
                <c:pt idx="1449">
                  <c:v>41205.270833333336</c:v>
                </c:pt>
                <c:pt idx="1450">
                  <c:v>41205.291666666664</c:v>
                </c:pt>
                <c:pt idx="1451">
                  <c:v>41205.3125</c:v>
                </c:pt>
                <c:pt idx="1452">
                  <c:v>41205.333333333336</c:v>
                </c:pt>
                <c:pt idx="1453">
                  <c:v>41205.354166666664</c:v>
                </c:pt>
                <c:pt idx="1454">
                  <c:v>41205.375</c:v>
                </c:pt>
                <c:pt idx="1455">
                  <c:v>41205.395833333336</c:v>
                </c:pt>
                <c:pt idx="1456">
                  <c:v>41205.416666666664</c:v>
                </c:pt>
                <c:pt idx="1457">
                  <c:v>41205.4375</c:v>
                </c:pt>
                <c:pt idx="1458">
                  <c:v>41205.458333333336</c:v>
                </c:pt>
                <c:pt idx="1459">
                  <c:v>41205.479166666664</c:v>
                </c:pt>
                <c:pt idx="1460">
                  <c:v>41205.5</c:v>
                </c:pt>
                <c:pt idx="1461">
                  <c:v>41205.520833333336</c:v>
                </c:pt>
                <c:pt idx="1462">
                  <c:v>41205.541666666664</c:v>
                </c:pt>
                <c:pt idx="1463">
                  <c:v>41205.5625</c:v>
                </c:pt>
                <c:pt idx="1464">
                  <c:v>41205.583333333336</c:v>
                </c:pt>
                <c:pt idx="1465">
                  <c:v>41205.604166666664</c:v>
                </c:pt>
                <c:pt idx="1466">
                  <c:v>41205.625</c:v>
                </c:pt>
                <c:pt idx="1467">
                  <c:v>41205.645833333336</c:v>
                </c:pt>
                <c:pt idx="1468">
                  <c:v>41205.666666666664</c:v>
                </c:pt>
                <c:pt idx="1469">
                  <c:v>41205.6875</c:v>
                </c:pt>
                <c:pt idx="1470">
                  <c:v>41205.708333333336</c:v>
                </c:pt>
                <c:pt idx="1471">
                  <c:v>41205.729166666664</c:v>
                </c:pt>
                <c:pt idx="1472">
                  <c:v>41205.75</c:v>
                </c:pt>
                <c:pt idx="1473">
                  <c:v>41205.770833333336</c:v>
                </c:pt>
                <c:pt idx="1474">
                  <c:v>41205.791666666664</c:v>
                </c:pt>
                <c:pt idx="1475">
                  <c:v>41205.8125</c:v>
                </c:pt>
                <c:pt idx="1476">
                  <c:v>41205.833333333336</c:v>
                </c:pt>
                <c:pt idx="1477">
                  <c:v>41205.854166666664</c:v>
                </c:pt>
                <c:pt idx="1478">
                  <c:v>41205.875</c:v>
                </c:pt>
                <c:pt idx="1479">
                  <c:v>41205.895833333336</c:v>
                </c:pt>
                <c:pt idx="1480">
                  <c:v>41205.916666666664</c:v>
                </c:pt>
                <c:pt idx="1481">
                  <c:v>41205.9375</c:v>
                </c:pt>
                <c:pt idx="1482">
                  <c:v>41205.958333333336</c:v>
                </c:pt>
                <c:pt idx="1483">
                  <c:v>41205.979166666664</c:v>
                </c:pt>
                <c:pt idx="1484">
                  <c:v>41206</c:v>
                </c:pt>
                <c:pt idx="1485">
                  <c:v>41206.020833333336</c:v>
                </c:pt>
                <c:pt idx="1486">
                  <c:v>41206.041666666664</c:v>
                </c:pt>
                <c:pt idx="1487">
                  <c:v>41206.0625</c:v>
                </c:pt>
                <c:pt idx="1488">
                  <c:v>41206.083333333336</c:v>
                </c:pt>
                <c:pt idx="1489">
                  <c:v>41206.104166666664</c:v>
                </c:pt>
                <c:pt idx="1490">
                  <c:v>41206.125</c:v>
                </c:pt>
                <c:pt idx="1491">
                  <c:v>41206.145833333336</c:v>
                </c:pt>
                <c:pt idx="1492">
                  <c:v>41206.166666666664</c:v>
                </c:pt>
                <c:pt idx="1493">
                  <c:v>41206.1875</c:v>
                </c:pt>
                <c:pt idx="1494">
                  <c:v>41206.208333333336</c:v>
                </c:pt>
                <c:pt idx="1495">
                  <c:v>41206.229166666664</c:v>
                </c:pt>
                <c:pt idx="1496">
                  <c:v>41206.25</c:v>
                </c:pt>
                <c:pt idx="1497">
                  <c:v>41206.270833333336</c:v>
                </c:pt>
                <c:pt idx="1498">
                  <c:v>41206.291666666664</c:v>
                </c:pt>
                <c:pt idx="1499">
                  <c:v>41206.3125</c:v>
                </c:pt>
                <c:pt idx="1500">
                  <c:v>41206.333333333336</c:v>
                </c:pt>
                <c:pt idx="1501">
                  <c:v>41206.354166666664</c:v>
                </c:pt>
                <c:pt idx="1502">
                  <c:v>41206.375</c:v>
                </c:pt>
                <c:pt idx="1503">
                  <c:v>41206.395833333336</c:v>
                </c:pt>
                <c:pt idx="1504">
                  <c:v>41206.416666666664</c:v>
                </c:pt>
                <c:pt idx="1505">
                  <c:v>41206.4375</c:v>
                </c:pt>
                <c:pt idx="1506">
                  <c:v>41206.458333333336</c:v>
                </c:pt>
                <c:pt idx="1507">
                  <c:v>41206.479166666664</c:v>
                </c:pt>
                <c:pt idx="1508">
                  <c:v>41206.5</c:v>
                </c:pt>
                <c:pt idx="1509">
                  <c:v>41206.520833333336</c:v>
                </c:pt>
                <c:pt idx="1510">
                  <c:v>41206.541666666664</c:v>
                </c:pt>
                <c:pt idx="1511">
                  <c:v>41206.5625</c:v>
                </c:pt>
                <c:pt idx="1512">
                  <c:v>41206.583333333336</c:v>
                </c:pt>
                <c:pt idx="1513">
                  <c:v>41206.604166666664</c:v>
                </c:pt>
                <c:pt idx="1514">
                  <c:v>41206.625</c:v>
                </c:pt>
                <c:pt idx="1515">
                  <c:v>41206.645833333336</c:v>
                </c:pt>
                <c:pt idx="1516">
                  <c:v>41206.666666666664</c:v>
                </c:pt>
                <c:pt idx="1517">
                  <c:v>41206.6875</c:v>
                </c:pt>
                <c:pt idx="1518">
                  <c:v>41206.708333333336</c:v>
                </c:pt>
                <c:pt idx="1519">
                  <c:v>41206.729166666664</c:v>
                </c:pt>
                <c:pt idx="1520">
                  <c:v>41206.75</c:v>
                </c:pt>
                <c:pt idx="1521">
                  <c:v>41206.770833333336</c:v>
                </c:pt>
                <c:pt idx="1522">
                  <c:v>41206.791666666664</c:v>
                </c:pt>
                <c:pt idx="1523">
                  <c:v>41206.8125</c:v>
                </c:pt>
                <c:pt idx="1524">
                  <c:v>41206.833333333336</c:v>
                </c:pt>
                <c:pt idx="1525">
                  <c:v>41206.854166666664</c:v>
                </c:pt>
                <c:pt idx="1526">
                  <c:v>41206.875</c:v>
                </c:pt>
                <c:pt idx="1527">
                  <c:v>41206.895833333336</c:v>
                </c:pt>
                <c:pt idx="1528">
                  <c:v>41206.916666666664</c:v>
                </c:pt>
                <c:pt idx="1529">
                  <c:v>41206.9375</c:v>
                </c:pt>
                <c:pt idx="1530">
                  <c:v>41206.958333333336</c:v>
                </c:pt>
                <c:pt idx="1531">
                  <c:v>41206.979166666664</c:v>
                </c:pt>
                <c:pt idx="1532">
                  <c:v>41207</c:v>
                </c:pt>
                <c:pt idx="1533">
                  <c:v>41207.020833333336</c:v>
                </c:pt>
                <c:pt idx="1534">
                  <c:v>41207.041666666664</c:v>
                </c:pt>
                <c:pt idx="1535">
                  <c:v>41207.0625</c:v>
                </c:pt>
                <c:pt idx="1536">
                  <c:v>41207.083333333336</c:v>
                </c:pt>
                <c:pt idx="1537">
                  <c:v>41207.104166666664</c:v>
                </c:pt>
                <c:pt idx="1538">
                  <c:v>41207.125</c:v>
                </c:pt>
                <c:pt idx="1539">
                  <c:v>41207.145833333336</c:v>
                </c:pt>
                <c:pt idx="1540">
                  <c:v>41207.166666666664</c:v>
                </c:pt>
                <c:pt idx="1541">
                  <c:v>41207.1875</c:v>
                </c:pt>
                <c:pt idx="1542">
                  <c:v>41207.208333333336</c:v>
                </c:pt>
                <c:pt idx="1543">
                  <c:v>41207.229166666664</c:v>
                </c:pt>
                <c:pt idx="1544">
                  <c:v>41207.25</c:v>
                </c:pt>
                <c:pt idx="1545">
                  <c:v>41207.270833333336</c:v>
                </c:pt>
                <c:pt idx="1546">
                  <c:v>41207.291666666664</c:v>
                </c:pt>
                <c:pt idx="1547">
                  <c:v>41207.3125</c:v>
                </c:pt>
                <c:pt idx="1548">
                  <c:v>41207.333333333336</c:v>
                </c:pt>
                <c:pt idx="1549">
                  <c:v>41207.354166666664</c:v>
                </c:pt>
                <c:pt idx="1550">
                  <c:v>41207.375</c:v>
                </c:pt>
                <c:pt idx="1551">
                  <c:v>41207.395833333336</c:v>
                </c:pt>
                <c:pt idx="1552">
                  <c:v>41207.416666666664</c:v>
                </c:pt>
                <c:pt idx="1553">
                  <c:v>41207.4375</c:v>
                </c:pt>
                <c:pt idx="1554">
                  <c:v>41207.458333333336</c:v>
                </c:pt>
                <c:pt idx="1555">
                  <c:v>41207.479166666664</c:v>
                </c:pt>
                <c:pt idx="1556">
                  <c:v>41207.5</c:v>
                </c:pt>
                <c:pt idx="1557">
                  <c:v>41207.520833333336</c:v>
                </c:pt>
                <c:pt idx="1558">
                  <c:v>41207.541666666664</c:v>
                </c:pt>
                <c:pt idx="1559">
                  <c:v>41207.5625</c:v>
                </c:pt>
                <c:pt idx="1560">
                  <c:v>41207.583333333336</c:v>
                </c:pt>
                <c:pt idx="1561">
                  <c:v>41207.604166666664</c:v>
                </c:pt>
                <c:pt idx="1562">
                  <c:v>41207.625</c:v>
                </c:pt>
                <c:pt idx="1563">
                  <c:v>41207.645833333336</c:v>
                </c:pt>
                <c:pt idx="1564">
                  <c:v>41207.666666666664</c:v>
                </c:pt>
                <c:pt idx="1565">
                  <c:v>41207.6875</c:v>
                </c:pt>
                <c:pt idx="1566">
                  <c:v>41207.708333333336</c:v>
                </c:pt>
                <c:pt idx="1567">
                  <c:v>41207.729166666664</c:v>
                </c:pt>
                <c:pt idx="1568">
                  <c:v>41207.75</c:v>
                </c:pt>
                <c:pt idx="1569">
                  <c:v>41207.770833333336</c:v>
                </c:pt>
                <c:pt idx="1570">
                  <c:v>41207.791666666664</c:v>
                </c:pt>
                <c:pt idx="1571">
                  <c:v>41207.8125</c:v>
                </c:pt>
                <c:pt idx="1572">
                  <c:v>41207.833333333336</c:v>
                </c:pt>
                <c:pt idx="1573">
                  <c:v>41207.854166666664</c:v>
                </c:pt>
                <c:pt idx="1574">
                  <c:v>41207.875</c:v>
                </c:pt>
                <c:pt idx="1575">
                  <c:v>41207.895833333336</c:v>
                </c:pt>
                <c:pt idx="1576">
                  <c:v>41207.916666666664</c:v>
                </c:pt>
                <c:pt idx="1577">
                  <c:v>41207.9375</c:v>
                </c:pt>
                <c:pt idx="1578">
                  <c:v>41207.958333333336</c:v>
                </c:pt>
                <c:pt idx="1579">
                  <c:v>41207.979166666664</c:v>
                </c:pt>
                <c:pt idx="1580">
                  <c:v>41208</c:v>
                </c:pt>
                <c:pt idx="1581">
                  <c:v>41208.020833333336</c:v>
                </c:pt>
                <c:pt idx="1582">
                  <c:v>41208.041666666664</c:v>
                </c:pt>
                <c:pt idx="1583">
                  <c:v>41208.0625</c:v>
                </c:pt>
                <c:pt idx="1584">
                  <c:v>41208.083333333336</c:v>
                </c:pt>
                <c:pt idx="1585">
                  <c:v>41208.104166666664</c:v>
                </c:pt>
                <c:pt idx="1586">
                  <c:v>41208.125</c:v>
                </c:pt>
                <c:pt idx="1587">
                  <c:v>41208.145833333336</c:v>
                </c:pt>
                <c:pt idx="1588">
                  <c:v>41208.166666666664</c:v>
                </c:pt>
                <c:pt idx="1589">
                  <c:v>41208.1875</c:v>
                </c:pt>
                <c:pt idx="1590">
                  <c:v>41208.208333333336</c:v>
                </c:pt>
                <c:pt idx="1591">
                  <c:v>41208.229166666664</c:v>
                </c:pt>
                <c:pt idx="1592">
                  <c:v>41208.25</c:v>
                </c:pt>
                <c:pt idx="1593">
                  <c:v>41208.270833333336</c:v>
                </c:pt>
                <c:pt idx="1594">
                  <c:v>41208.291666666664</c:v>
                </c:pt>
                <c:pt idx="1595">
                  <c:v>41208.3125</c:v>
                </c:pt>
                <c:pt idx="1596">
                  <c:v>41208.333333333336</c:v>
                </c:pt>
                <c:pt idx="1597">
                  <c:v>41208.354166666664</c:v>
                </c:pt>
                <c:pt idx="1598">
                  <c:v>41208.375</c:v>
                </c:pt>
                <c:pt idx="1599">
                  <c:v>41208.395833333336</c:v>
                </c:pt>
                <c:pt idx="1600">
                  <c:v>41208.416666666664</c:v>
                </c:pt>
                <c:pt idx="1601">
                  <c:v>41208.4375</c:v>
                </c:pt>
                <c:pt idx="1602">
                  <c:v>41208.458333333336</c:v>
                </c:pt>
                <c:pt idx="1603">
                  <c:v>41208.479166666664</c:v>
                </c:pt>
                <c:pt idx="1604">
                  <c:v>41208.5</c:v>
                </c:pt>
                <c:pt idx="1605">
                  <c:v>41208.520833333336</c:v>
                </c:pt>
                <c:pt idx="1606">
                  <c:v>41208.541666666664</c:v>
                </c:pt>
                <c:pt idx="1607">
                  <c:v>41208.5625</c:v>
                </c:pt>
                <c:pt idx="1608">
                  <c:v>41208.583333333336</c:v>
                </c:pt>
                <c:pt idx="1609">
                  <c:v>41208.604166666664</c:v>
                </c:pt>
                <c:pt idx="1610">
                  <c:v>41208.625</c:v>
                </c:pt>
                <c:pt idx="1611">
                  <c:v>41208.645833333336</c:v>
                </c:pt>
                <c:pt idx="1612">
                  <c:v>41208.666666666664</c:v>
                </c:pt>
                <c:pt idx="1613">
                  <c:v>41208.6875</c:v>
                </c:pt>
                <c:pt idx="1614">
                  <c:v>41208.708333333336</c:v>
                </c:pt>
                <c:pt idx="1615">
                  <c:v>41208.729166666664</c:v>
                </c:pt>
                <c:pt idx="1616">
                  <c:v>41208.75</c:v>
                </c:pt>
                <c:pt idx="1617">
                  <c:v>41208.770833333336</c:v>
                </c:pt>
                <c:pt idx="1618">
                  <c:v>41208.791666666664</c:v>
                </c:pt>
                <c:pt idx="1619">
                  <c:v>41208.8125</c:v>
                </c:pt>
                <c:pt idx="1620">
                  <c:v>41208.833333333336</c:v>
                </c:pt>
                <c:pt idx="1621">
                  <c:v>41208.854166666664</c:v>
                </c:pt>
                <c:pt idx="1622">
                  <c:v>41208.875</c:v>
                </c:pt>
                <c:pt idx="1623">
                  <c:v>41208.895833333336</c:v>
                </c:pt>
                <c:pt idx="1624">
                  <c:v>41208.916666666664</c:v>
                </c:pt>
                <c:pt idx="1625">
                  <c:v>41208.9375</c:v>
                </c:pt>
                <c:pt idx="1626">
                  <c:v>41208.958333333336</c:v>
                </c:pt>
                <c:pt idx="1627">
                  <c:v>41208.979166666664</c:v>
                </c:pt>
                <c:pt idx="1628">
                  <c:v>41209</c:v>
                </c:pt>
                <c:pt idx="1629">
                  <c:v>41209.020833333336</c:v>
                </c:pt>
                <c:pt idx="1630">
                  <c:v>41209.041666666664</c:v>
                </c:pt>
                <c:pt idx="1631">
                  <c:v>41209.0625</c:v>
                </c:pt>
                <c:pt idx="1632">
                  <c:v>41209.083333333336</c:v>
                </c:pt>
                <c:pt idx="1633">
                  <c:v>41209.104166666664</c:v>
                </c:pt>
                <c:pt idx="1634">
                  <c:v>41209.125</c:v>
                </c:pt>
                <c:pt idx="1635">
                  <c:v>41209.145833333336</c:v>
                </c:pt>
                <c:pt idx="1636">
                  <c:v>41209.166666666664</c:v>
                </c:pt>
                <c:pt idx="1637">
                  <c:v>41209.1875</c:v>
                </c:pt>
                <c:pt idx="1638">
                  <c:v>41209.208333333336</c:v>
                </c:pt>
                <c:pt idx="1639">
                  <c:v>41209.229166666664</c:v>
                </c:pt>
                <c:pt idx="1640">
                  <c:v>41209.25</c:v>
                </c:pt>
                <c:pt idx="1641">
                  <c:v>41209.270833333336</c:v>
                </c:pt>
                <c:pt idx="1642">
                  <c:v>41209.291666666664</c:v>
                </c:pt>
                <c:pt idx="1643">
                  <c:v>41209.3125</c:v>
                </c:pt>
                <c:pt idx="1644">
                  <c:v>41209.333333333336</c:v>
                </c:pt>
                <c:pt idx="1645">
                  <c:v>41209.354166666664</c:v>
                </c:pt>
                <c:pt idx="1646">
                  <c:v>41209.375</c:v>
                </c:pt>
                <c:pt idx="1647">
                  <c:v>41209.395833333336</c:v>
                </c:pt>
                <c:pt idx="1648">
                  <c:v>41209.416666666664</c:v>
                </c:pt>
                <c:pt idx="1649">
                  <c:v>41209.4375</c:v>
                </c:pt>
                <c:pt idx="1650">
                  <c:v>41209.458333333336</c:v>
                </c:pt>
                <c:pt idx="1651">
                  <c:v>41209.479166666664</c:v>
                </c:pt>
                <c:pt idx="1652">
                  <c:v>41209.5</c:v>
                </c:pt>
                <c:pt idx="1653">
                  <c:v>41209.520833333336</c:v>
                </c:pt>
                <c:pt idx="1654">
                  <c:v>41209.541666666664</c:v>
                </c:pt>
                <c:pt idx="1655">
                  <c:v>41209.5625</c:v>
                </c:pt>
                <c:pt idx="1656">
                  <c:v>41209.583333333336</c:v>
                </c:pt>
                <c:pt idx="1657">
                  <c:v>41209.604166666664</c:v>
                </c:pt>
                <c:pt idx="1658">
                  <c:v>41209.625</c:v>
                </c:pt>
                <c:pt idx="1659">
                  <c:v>41209.645833333336</c:v>
                </c:pt>
                <c:pt idx="1660">
                  <c:v>41209.666666666664</c:v>
                </c:pt>
                <c:pt idx="1661">
                  <c:v>41209.6875</c:v>
                </c:pt>
                <c:pt idx="1662">
                  <c:v>41209.708333333336</c:v>
                </c:pt>
                <c:pt idx="1663">
                  <c:v>41209.729166666664</c:v>
                </c:pt>
                <c:pt idx="1664">
                  <c:v>41209.75</c:v>
                </c:pt>
                <c:pt idx="1665">
                  <c:v>41209.770833333336</c:v>
                </c:pt>
                <c:pt idx="1666">
                  <c:v>41209.791666666664</c:v>
                </c:pt>
                <c:pt idx="1667">
                  <c:v>41209.8125</c:v>
                </c:pt>
                <c:pt idx="1668">
                  <c:v>41209.833333333336</c:v>
                </c:pt>
                <c:pt idx="1669">
                  <c:v>41209.854166666664</c:v>
                </c:pt>
                <c:pt idx="1670">
                  <c:v>41209.875</c:v>
                </c:pt>
                <c:pt idx="1671">
                  <c:v>41209.895833333336</c:v>
                </c:pt>
                <c:pt idx="1672">
                  <c:v>41209.916666666664</c:v>
                </c:pt>
                <c:pt idx="1673">
                  <c:v>41209.9375</c:v>
                </c:pt>
                <c:pt idx="1674">
                  <c:v>41209.958333333336</c:v>
                </c:pt>
                <c:pt idx="1675">
                  <c:v>41209.979166666664</c:v>
                </c:pt>
                <c:pt idx="1676">
                  <c:v>41210</c:v>
                </c:pt>
                <c:pt idx="1677">
                  <c:v>41210.020833333336</c:v>
                </c:pt>
                <c:pt idx="1678">
                  <c:v>41210.041666666664</c:v>
                </c:pt>
                <c:pt idx="1679">
                  <c:v>41210.0625</c:v>
                </c:pt>
                <c:pt idx="1680">
                  <c:v>41210.083333333336</c:v>
                </c:pt>
                <c:pt idx="1681">
                  <c:v>41210.104166666664</c:v>
                </c:pt>
                <c:pt idx="1682">
                  <c:v>41210.125</c:v>
                </c:pt>
                <c:pt idx="1683">
                  <c:v>41210.145833333336</c:v>
                </c:pt>
                <c:pt idx="1684">
                  <c:v>41210.166666666664</c:v>
                </c:pt>
                <c:pt idx="1685">
                  <c:v>41210.1875</c:v>
                </c:pt>
                <c:pt idx="1686">
                  <c:v>41210.208333333336</c:v>
                </c:pt>
                <c:pt idx="1687">
                  <c:v>41210.229166666664</c:v>
                </c:pt>
                <c:pt idx="1688">
                  <c:v>41210.25</c:v>
                </c:pt>
                <c:pt idx="1689">
                  <c:v>41210.270833333336</c:v>
                </c:pt>
                <c:pt idx="1690">
                  <c:v>41210.291666666664</c:v>
                </c:pt>
                <c:pt idx="1691">
                  <c:v>41210.3125</c:v>
                </c:pt>
                <c:pt idx="1692">
                  <c:v>41210.333333333336</c:v>
                </c:pt>
                <c:pt idx="1693">
                  <c:v>41210.354166666664</c:v>
                </c:pt>
                <c:pt idx="1694">
                  <c:v>41210.375</c:v>
                </c:pt>
                <c:pt idx="1695">
                  <c:v>41210.395833333336</c:v>
                </c:pt>
                <c:pt idx="1696">
                  <c:v>41210.416666666664</c:v>
                </c:pt>
                <c:pt idx="1697">
                  <c:v>41210.4375</c:v>
                </c:pt>
                <c:pt idx="1698">
                  <c:v>41210.458333333336</c:v>
                </c:pt>
                <c:pt idx="1699">
                  <c:v>41210.479166666664</c:v>
                </c:pt>
                <c:pt idx="1700">
                  <c:v>41210.5</c:v>
                </c:pt>
                <c:pt idx="1701">
                  <c:v>41210.520833333336</c:v>
                </c:pt>
                <c:pt idx="1702">
                  <c:v>41210.541666666664</c:v>
                </c:pt>
                <c:pt idx="1703">
                  <c:v>41210.5625</c:v>
                </c:pt>
                <c:pt idx="1704">
                  <c:v>41210.583333333336</c:v>
                </c:pt>
                <c:pt idx="1705">
                  <c:v>41210.604166666664</c:v>
                </c:pt>
                <c:pt idx="1706">
                  <c:v>41210.625</c:v>
                </c:pt>
                <c:pt idx="1707">
                  <c:v>41210.645833333336</c:v>
                </c:pt>
                <c:pt idx="1708">
                  <c:v>41210.666666666664</c:v>
                </c:pt>
                <c:pt idx="1709">
                  <c:v>41210.6875</c:v>
                </c:pt>
                <c:pt idx="1710">
                  <c:v>41210.708333333336</c:v>
                </c:pt>
                <c:pt idx="1711">
                  <c:v>41210.729166666664</c:v>
                </c:pt>
                <c:pt idx="1712">
                  <c:v>41210.75</c:v>
                </c:pt>
                <c:pt idx="1713">
                  <c:v>41210.770833333336</c:v>
                </c:pt>
                <c:pt idx="1714">
                  <c:v>41210.791666666664</c:v>
                </c:pt>
                <c:pt idx="1715">
                  <c:v>41210.8125</c:v>
                </c:pt>
                <c:pt idx="1716">
                  <c:v>41210.833333333336</c:v>
                </c:pt>
                <c:pt idx="1717">
                  <c:v>41210.854166666664</c:v>
                </c:pt>
                <c:pt idx="1718">
                  <c:v>41210.875</c:v>
                </c:pt>
                <c:pt idx="1719">
                  <c:v>41210.895833333336</c:v>
                </c:pt>
                <c:pt idx="1720">
                  <c:v>41210.916666666664</c:v>
                </c:pt>
                <c:pt idx="1721">
                  <c:v>41210.9375</c:v>
                </c:pt>
                <c:pt idx="1722">
                  <c:v>41210.958333333336</c:v>
                </c:pt>
                <c:pt idx="1723">
                  <c:v>41210.979166666664</c:v>
                </c:pt>
                <c:pt idx="1724">
                  <c:v>41211</c:v>
                </c:pt>
                <c:pt idx="1725">
                  <c:v>41211.020833333336</c:v>
                </c:pt>
                <c:pt idx="1726">
                  <c:v>41211.041666666664</c:v>
                </c:pt>
                <c:pt idx="1727">
                  <c:v>41211.0625</c:v>
                </c:pt>
                <c:pt idx="1728">
                  <c:v>41211.083333333336</c:v>
                </c:pt>
                <c:pt idx="1729">
                  <c:v>41211.104166666664</c:v>
                </c:pt>
                <c:pt idx="1730">
                  <c:v>41211.125</c:v>
                </c:pt>
                <c:pt idx="1731">
                  <c:v>41211.145833333336</c:v>
                </c:pt>
                <c:pt idx="1732">
                  <c:v>41211.166666666664</c:v>
                </c:pt>
                <c:pt idx="1733">
                  <c:v>41211.1875</c:v>
                </c:pt>
                <c:pt idx="1734">
                  <c:v>41211.208333333336</c:v>
                </c:pt>
                <c:pt idx="1735">
                  <c:v>41211.229166666664</c:v>
                </c:pt>
                <c:pt idx="1736">
                  <c:v>41211.25</c:v>
                </c:pt>
                <c:pt idx="1737">
                  <c:v>41211.270833333336</c:v>
                </c:pt>
                <c:pt idx="1738">
                  <c:v>41211.291666666664</c:v>
                </c:pt>
                <c:pt idx="1739">
                  <c:v>41211.3125</c:v>
                </c:pt>
                <c:pt idx="1740">
                  <c:v>41211.333333333336</c:v>
                </c:pt>
                <c:pt idx="1741">
                  <c:v>41211.354166666664</c:v>
                </c:pt>
                <c:pt idx="1742">
                  <c:v>41211.375</c:v>
                </c:pt>
                <c:pt idx="1743">
                  <c:v>41211.395833333336</c:v>
                </c:pt>
                <c:pt idx="1744">
                  <c:v>41211.416666666664</c:v>
                </c:pt>
                <c:pt idx="1745">
                  <c:v>41211.4375</c:v>
                </c:pt>
                <c:pt idx="1746">
                  <c:v>41211.458333333336</c:v>
                </c:pt>
                <c:pt idx="1747">
                  <c:v>41211.479166666664</c:v>
                </c:pt>
                <c:pt idx="1748">
                  <c:v>41211.5</c:v>
                </c:pt>
                <c:pt idx="1749">
                  <c:v>41211.520833333336</c:v>
                </c:pt>
                <c:pt idx="1750">
                  <c:v>41211.541666666664</c:v>
                </c:pt>
                <c:pt idx="1751">
                  <c:v>41211.5625</c:v>
                </c:pt>
                <c:pt idx="1752">
                  <c:v>41211.583333333336</c:v>
                </c:pt>
                <c:pt idx="1753">
                  <c:v>41211.604166666664</c:v>
                </c:pt>
                <c:pt idx="1754">
                  <c:v>41211.625</c:v>
                </c:pt>
                <c:pt idx="1755">
                  <c:v>41211.645833333336</c:v>
                </c:pt>
                <c:pt idx="1756">
                  <c:v>41211.666666666664</c:v>
                </c:pt>
                <c:pt idx="1757">
                  <c:v>41211.6875</c:v>
                </c:pt>
                <c:pt idx="1758">
                  <c:v>41211.708333333336</c:v>
                </c:pt>
                <c:pt idx="1759">
                  <c:v>41211.729166666664</c:v>
                </c:pt>
                <c:pt idx="1760">
                  <c:v>41211.75</c:v>
                </c:pt>
                <c:pt idx="1761">
                  <c:v>41211.770833333336</c:v>
                </c:pt>
                <c:pt idx="1762">
                  <c:v>41211.791666666664</c:v>
                </c:pt>
                <c:pt idx="1763">
                  <c:v>41211.8125</c:v>
                </c:pt>
                <c:pt idx="1764">
                  <c:v>41211.833333333336</c:v>
                </c:pt>
                <c:pt idx="1765">
                  <c:v>41211.854166666664</c:v>
                </c:pt>
                <c:pt idx="1766">
                  <c:v>41211.875</c:v>
                </c:pt>
                <c:pt idx="1767">
                  <c:v>41211.895833333336</c:v>
                </c:pt>
                <c:pt idx="1768">
                  <c:v>41211.916666666664</c:v>
                </c:pt>
                <c:pt idx="1769">
                  <c:v>41211.9375</c:v>
                </c:pt>
                <c:pt idx="1770">
                  <c:v>41211.958333333336</c:v>
                </c:pt>
                <c:pt idx="1771">
                  <c:v>41211.979166666664</c:v>
                </c:pt>
                <c:pt idx="1772">
                  <c:v>41212</c:v>
                </c:pt>
                <c:pt idx="1773">
                  <c:v>41212.020833333336</c:v>
                </c:pt>
                <c:pt idx="1774">
                  <c:v>41212.041666666664</c:v>
                </c:pt>
                <c:pt idx="1775">
                  <c:v>41212.0625</c:v>
                </c:pt>
                <c:pt idx="1776">
                  <c:v>41212.083333333336</c:v>
                </c:pt>
                <c:pt idx="1777">
                  <c:v>41212.104166666664</c:v>
                </c:pt>
                <c:pt idx="1778">
                  <c:v>41212.125</c:v>
                </c:pt>
                <c:pt idx="1779">
                  <c:v>41212.145833333336</c:v>
                </c:pt>
                <c:pt idx="1780">
                  <c:v>41212.166666666664</c:v>
                </c:pt>
                <c:pt idx="1781">
                  <c:v>41212.1875</c:v>
                </c:pt>
                <c:pt idx="1782">
                  <c:v>41212.208333333336</c:v>
                </c:pt>
                <c:pt idx="1783">
                  <c:v>41212.229166666664</c:v>
                </c:pt>
                <c:pt idx="1784">
                  <c:v>41212.25</c:v>
                </c:pt>
                <c:pt idx="1785">
                  <c:v>41212.270833333336</c:v>
                </c:pt>
                <c:pt idx="1786">
                  <c:v>41212.291666666664</c:v>
                </c:pt>
                <c:pt idx="1787">
                  <c:v>41212.3125</c:v>
                </c:pt>
                <c:pt idx="1788">
                  <c:v>41212.333333333336</c:v>
                </c:pt>
                <c:pt idx="1789">
                  <c:v>41212.354166666664</c:v>
                </c:pt>
                <c:pt idx="1790">
                  <c:v>41212.375</c:v>
                </c:pt>
                <c:pt idx="1791">
                  <c:v>41212.395833333336</c:v>
                </c:pt>
                <c:pt idx="1792">
                  <c:v>41212.416666666664</c:v>
                </c:pt>
                <c:pt idx="1793">
                  <c:v>41212.4375</c:v>
                </c:pt>
                <c:pt idx="1794">
                  <c:v>41212.458333333336</c:v>
                </c:pt>
                <c:pt idx="1795">
                  <c:v>41212.479166666664</c:v>
                </c:pt>
                <c:pt idx="1796">
                  <c:v>41212.5</c:v>
                </c:pt>
                <c:pt idx="1797">
                  <c:v>41212.520833333336</c:v>
                </c:pt>
                <c:pt idx="1798">
                  <c:v>41212.541666666664</c:v>
                </c:pt>
                <c:pt idx="1799">
                  <c:v>41212.5625</c:v>
                </c:pt>
                <c:pt idx="1800">
                  <c:v>41212.583333333336</c:v>
                </c:pt>
                <c:pt idx="1801">
                  <c:v>41212.604166666664</c:v>
                </c:pt>
                <c:pt idx="1802">
                  <c:v>41212.625</c:v>
                </c:pt>
                <c:pt idx="1803">
                  <c:v>41212.645833333336</c:v>
                </c:pt>
                <c:pt idx="1804">
                  <c:v>41212.666666666664</c:v>
                </c:pt>
                <c:pt idx="1805">
                  <c:v>41212.6875</c:v>
                </c:pt>
                <c:pt idx="1806">
                  <c:v>41212.708333333336</c:v>
                </c:pt>
                <c:pt idx="1807">
                  <c:v>41212.729166666664</c:v>
                </c:pt>
                <c:pt idx="1808">
                  <c:v>41212.75</c:v>
                </c:pt>
                <c:pt idx="1809">
                  <c:v>41212.770833333336</c:v>
                </c:pt>
                <c:pt idx="1810">
                  <c:v>41212.791666666664</c:v>
                </c:pt>
                <c:pt idx="1811">
                  <c:v>41212.8125</c:v>
                </c:pt>
                <c:pt idx="1812">
                  <c:v>41212.833333333336</c:v>
                </c:pt>
                <c:pt idx="1813">
                  <c:v>41212.854166666664</c:v>
                </c:pt>
                <c:pt idx="1814">
                  <c:v>41212.875</c:v>
                </c:pt>
                <c:pt idx="1815">
                  <c:v>41212.895833333336</c:v>
                </c:pt>
                <c:pt idx="1816">
                  <c:v>41212.916666666664</c:v>
                </c:pt>
                <c:pt idx="1817">
                  <c:v>41212.9375</c:v>
                </c:pt>
                <c:pt idx="1818">
                  <c:v>41212.958333333336</c:v>
                </c:pt>
                <c:pt idx="1819">
                  <c:v>41212.979166666664</c:v>
                </c:pt>
                <c:pt idx="1820">
                  <c:v>41213</c:v>
                </c:pt>
                <c:pt idx="1821">
                  <c:v>41213.020833333336</c:v>
                </c:pt>
                <c:pt idx="1822">
                  <c:v>41213.041666666664</c:v>
                </c:pt>
                <c:pt idx="1823">
                  <c:v>41213.0625</c:v>
                </c:pt>
                <c:pt idx="1824">
                  <c:v>41213.083333333336</c:v>
                </c:pt>
                <c:pt idx="1825">
                  <c:v>41213.104166666664</c:v>
                </c:pt>
                <c:pt idx="1826">
                  <c:v>41213.125</c:v>
                </c:pt>
                <c:pt idx="1827">
                  <c:v>41213.145833333336</c:v>
                </c:pt>
                <c:pt idx="1828">
                  <c:v>41213.166666666664</c:v>
                </c:pt>
                <c:pt idx="1829">
                  <c:v>41213.1875</c:v>
                </c:pt>
                <c:pt idx="1830">
                  <c:v>41213.208333333336</c:v>
                </c:pt>
                <c:pt idx="1831">
                  <c:v>41213.229166666664</c:v>
                </c:pt>
                <c:pt idx="1832">
                  <c:v>41213.25</c:v>
                </c:pt>
                <c:pt idx="1833">
                  <c:v>41213.270833333336</c:v>
                </c:pt>
                <c:pt idx="1834">
                  <c:v>41213.291666666664</c:v>
                </c:pt>
                <c:pt idx="1835">
                  <c:v>41213.3125</c:v>
                </c:pt>
                <c:pt idx="1836">
                  <c:v>41213.333333333336</c:v>
                </c:pt>
                <c:pt idx="1837">
                  <c:v>41213.354166666664</c:v>
                </c:pt>
                <c:pt idx="1838">
                  <c:v>41213.375</c:v>
                </c:pt>
                <c:pt idx="1839">
                  <c:v>41213.395833333336</c:v>
                </c:pt>
                <c:pt idx="1840">
                  <c:v>41213.416666666664</c:v>
                </c:pt>
                <c:pt idx="1841">
                  <c:v>41213.4375</c:v>
                </c:pt>
                <c:pt idx="1842">
                  <c:v>41213.458333333336</c:v>
                </c:pt>
                <c:pt idx="1843">
                  <c:v>41213.479166666664</c:v>
                </c:pt>
                <c:pt idx="1844">
                  <c:v>41213.5</c:v>
                </c:pt>
                <c:pt idx="1845">
                  <c:v>41213.520833333336</c:v>
                </c:pt>
                <c:pt idx="1846">
                  <c:v>41213.541666666664</c:v>
                </c:pt>
                <c:pt idx="1847">
                  <c:v>41213.5625</c:v>
                </c:pt>
                <c:pt idx="1848">
                  <c:v>41213.583333333336</c:v>
                </c:pt>
                <c:pt idx="1849">
                  <c:v>41213.604166666664</c:v>
                </c:pt>
                <c:pt idx="1850">
                  <c:v>41213.625</c:v>
                </c:pt>
                <c:pt idx="1851">
                  <c:v>41213.645833333336</c:v>
                </c:pt>
                <c:pt idx="1852">
                  <c:v>41213.666666666664</c:v>
                </c:pt>
                <c:pt idx="1853">
                  <c:v>41213.6875</c:v>
                </c:pt>
                <c:pt idx="1854">
                  <c:v>41213.708333333336</c:v>
                </c:pt>
                <c:pt idx="1855">
                  <c:v>41213.729166666664</c:v>
                </c:pt>
                <c:pt idx="1856">
                  <c:v>41213.75</c:v>
                </c:pt>
                <c:pt idx="1857">
                  <c:v>41213.770833333336</c:v>
                </c:pt>
                <c:pt idx="1858">
                  <c:v>41213.791666666664</c:v>
                </c:pt>
                <c:pt idx="1859">
                  <c:v>41213.8125</c:v>
                </c:pt>
                <c:pt idx="1860">
                  <c:v>41213.833333333336</c:v>
                </c:pt>
                <c:pt idx="1861">
                  <c:v>41213.854166666664</c:v>
                </c:pt>
                <c:pt idx="1862">
                  <c:v>41213.875</c:v>
                </c:pt>
                <c:pt idx="1863">
                  <c:v>41213.895833333336</c:v>
                </c:pt>
                <c:pt idx="1864">
                  <c:v>41213.916666666664</c:v>
                </c:pt>
                <c:pt idx="1865">
                  <c:v>41213.9375</c:v>
                </c:pt>
                <c:pt idx="1866">
                  <c:v>41213.958333333336</c:v>
                </c:pt>
                <c:pt idx="1867">
                  <c:v>41213.979166666664</c:v>
                </c:pt>
                <c:pt idx="1868">
                  <c:v>41214</c:v>
                </c:pt>
                <c:pt idx="1869">
                  <c:v>41214.020833333336</c:v>
                </c:pt>
                <c:pt idx="1870">
                  <c:v>41214.041666666664</c:v>
                </c:pt>
                <c:pt idx="1871">
                  <c:v>41214.0625</c:v>
                </c:pt>
                <c:pt idx="1872">
                  <c:v>41214.083333333336</c:v>
                </c:pt>
                <c:pt idx="1873">
                  <c:v>41214.104166666664</c:v>
                </c:pt>
                <c:pt idx="1874">
                  <c:v>41214.125</c:v>
                </c:pt>
                <c:pt idx="1875">
                  <c:v>41214.145833333336</c:v>
                </c:pt>
                <c:pt idx="1876">
                  <c:v>41214.166666666664</c:v>
                </c:pt>
                <c:pt idx="1877">
                  <c:v>41214.1875</c:v>
                </c:pt>
                <c:pt idx="1878">
                  <c:v>41214.208333333336</c:v>
                </c:pt>
                <c:pt idx="1879">
                  <c:v>41214.229166666664</c:v>
                </c:pt>
                <c:pt idx="1880">
                  <c:v>41214.25</c:v>
                </c:pt>
                <c:pt idx="1881">
                  <c:v>41214.270833333336</c:v>
                </c:pt>
                <c:pt idx="1882">
                  <c:v>41214.291666666664</c:v>
                </c:pt>
                <c:pt idx="1883">
                  <c:v>41214.3125</c:v>
                </c:pt>
                <c:pt idx="1884">
                  <c:v>41214.333333333336</c:v>
                </c:pt>
                <c:pt idx="1885">
                  <c:v>41214.354166666664</c:v>
                </c:pt>
                <c:pt idx="1886">
                  <c:v>41214.375</c:v>
                </c:pt>
                <c:pt idx="1887">
                  <c:v>41214.395833333336</c:v>
                </c:pt>
                <c:pt idx="1888">
                  <c:v>41214.416666666664</c:v>
                </c:pt>
                <c:pt idx="1889">
                  <c:v>41214.4375</c:v>
                </c:pt>
                <c:pt idx="1890">
                  <c:v>41214.458333333336</c:v>
                </c:pt>
                <c:pt idx="1891">
                  <c:v>41214.479166666664</c:v>
                </c:pt>
                <c:pt idx="1892">
                  <c:v>41214.5</c:v>
                </c:pt>
                <c:pt idx="1893">
                  <c:v>41214.520833333336</c:v>
                </c:pt>
                <c:pt idx="1894">
                  <c:v>41214.541666666664</c:v>
                </c:pt>
                <c:pt idx="1895">
                  <c:v>41214.5625</c:v>
                </c:pt>
                <c:pt idx="1896">
                  <c:v>41214.583333333336</c:v>
                </c:pt>
                <c:pt idx="1897">
                  <c:v>41214.604166666664</c:v>
                </c:pt>
                <c:pt idx="1898">
                  <c:v>41214.625</c:v>
                </c:pt>
                <c:pt idx="1899">
                  <c:v>41214.645833333336</c:v>
                </c:pt>
                <c:pt idx="1900">
                  <c:v>41214.666666666664</c:v>
                </c:pt>
                <c:pt idx="1901">
                  <c:v>41214.6875</c:v>
                </c:pt>
                <c:pt idx="1902">
                  <c:v>41214.708333333336</c:v>
                </c:pt>
                <c:pt idx="1903">
                  <c:v>41214.729166666664</c:v>
                </c:pt>
                <c:pt idx="1904">
                  <c:v>41214.75</c:v>
                </c:pt>
                <c:pt idx="1905">
                  <c:v>41214.770833333336</c:v>
                </c:pt>
                <c:pt idx="1906">
                  <c:v>41214.791666666664</c:v>
                </c:pt>
                <c:pt idx="1907">
                  <c:v>41214.8125</c:v>
                </c:pt>
                <c:pt idx="1908">
                  <c:v>41214.833333333336</c:v>
                </c:pt>
                <c:pt idx="1909">
                  <c:v>41214.854166666664</c:v>
                </c:pt>
                <c:pt idx="1910">
                  <c:v>41214.875</c:v>
                </c:pt>
                <c:pt idx="1911">
                  <c:v>41214.895833333336</c:v>
                </c:pt>
                <c:pt idx="1912">
                  <c:v>41214.916666666664</c:v>
                </c:pt>
                <c:pt idx="1913">
                  <c:v>41214.9375</c:v>
                </c:pt>
                <c:pt idx="1914">
                  <c:v>41214.958333333336</c:v>
                </c:pt>
                <c:pt idx="1915">
                  <c:v>41214.979166666664</c:v>
                </c:pt>
                <c:pt idx="1916">
                  <c:v>41215</c:v>
                </c:pt>
                <c:pt idx="1917">
                  <c:v>41215.020833333336</c:v>
                </c:pt>
                <c:pt idx="1918">
                  <c:v>41215.041666666664</c:v>
                </c:pt>
                <c:pt idx="1919">
                  <c:v>41215.0625</c:v>
                </c:pt>
                <c:pt idx="1920">
                  <c:v>41215.083333333336</c:v>
                </c:pt>
                <c:pt idx="1921">
                  <c:v>41215.104166666664</c:v>
                </c:pt>
                <c:pt idx="1922">
                  <c:v>41215.125</c:v>
                </c:pt>
                <c:pt idx="1923">
                  <c:v>41215.145833333336</c:v>
                </c:pt>
                <c:pt idx="1924">
                  <c:v>41215.166666666664</c:v>
                </c:pt>
                <c:pt idx="1925">
                  <c:v>41215.1875</c:v>
                </c:pt>
                <c:pt idx="1926">
                  <c:v>41215.208333333336</c:v>
                </c:pt>
                <c:pt idx="1927">
                  <c:v>41215.229166666664</c:v>
                </c:pt>
                <c:pt idx="1928">
                  <c:v>41215.25</c:v>
                </c:pt>
                <c:pt idx="1929">
                  <c:v>41215.270833333336</c:v>
                </c:pt>
                <c:pt idx="1930">
                  <c:v>41215.291666666664</c:v>
                </c:pt>
                <c:pt idx="1931">
                  <c:v>41215.3125</c:v>
                </c:pt>
                <c:pt idx="1932">
                  <c:v>41215.333333333336</c:v>
                </c:pt>
                <c:pt idx="1933">
                  <c:v>41215.354166666664</c:v>
                </c:pt>
                <c:pt idx="1934">
                  <c:v>41215.375</c:v>
                </c:pt>
                <c:pt idx="1935">
                  <c:v>41215.395833333336</c:v>
                </c:pt>
                <c:pt idx="1936">
                  <c:v>41215.416666666664</c:v>
                </c:pt>
                <c:pt idx="1937">
                  <c:v>41215.4375</c:v>
                </c:pt>
                <c:pt idx="1938">
                  <c:v>41215.458333333336</c:v>
                </c:pt>
                <c:pt idx="1939">
                  <c:v>41215.479166666664</c:v>
                </c:pt>
                <c:pt idx="1940">
                  <c:v>41215.5</c:v>
                </c:pt>
                <c:pt idx="1941">
                  <c:v>41215.520833333336</c:v>
                </c:pt>
                <c:pt idx="1942">
                  <c:v>41215.541666666664</c:v>
                </c:pt>
                <c:pt idx="1943">
                  <c:v>41215.5625</c:v>
                </c:pt>
                <c:pt idx="1944">
                  <c:v>41215.583333333336</c:v>
                </c:pt>
                <c:pt idx="1945">
                  <c:v>41215.604166666664</c:v>
                </c:pt>
                <c:pt idx="1946">
                  <c:v>41215.625</c:v>
                </c:pt>
                <c:pt idx="1947">
                  <c:v>41215.645833333336</c:v>
                </c:pt>
                <c:pt idx="1948">
                  <c:v>41215.666666666664</c:v>
                </c:pt>
                <c:pt idx="1949">
                  <c:v>41215.6875</c:v>
                </c:pt>
                <c:pt idx="1950">
                  <c:v>41215.708333333336</c:v>
                </c:pt>
                <c:pt idx="1951">
                  <c:v>41215.729166666664</c:v>
                </c:pt>
                <c:pt idx="1952">
                  <c:v>41215.75</c:v>
                </c:pt>
                <c:pt idx="1953">
                  <c:v>41215.770833333336</c:v>
                </c:pt>
                <c:pt idx="1954">
                  <c:v>41215.791666666664</c:v>
                </c:pt>
                <c:pt idx="1955">
                  <c:v>41215.8125</c:v>
                </c:pt>
                <c:pt idx="1956">
                  <c:v>41215.833333333336</c:v>
                </c:pt>
                <c:pt idx="1957">
                  <c:v>41215.854166666664</c:v>
                </c:pt>
                <c:pt idx="1958">
                  <c:v>41215.875</c:v>
                </c:pt>
                <c:pt idx="1959">
                  <c:v>41215.895833333336</c:v>
                </c:pt>
                <c:pt idx="1960">
                  <c:v>41215.916666666664</c:v>
                </c:pt>
                <c:pt idx="1961">
                  <c:v>41215.9375</c:v>
                </c:pt>
                <c:pt idx="1962">
                  <c:v>41215.958333333336</c:v>
                </c:pt>
                <c:pt idx="1963">
                  <c:v>41215.979166666664</c:v>
                </c:pt>
                <c:pt idx="1964">
                  <c:v>41216</c:v>
                </c:pt>
                <c:pt idx="1965">
                  <c:v>41216.020833333336</c:v>
                </c:pt>
                <c:pt idx="1966">
                  <c:v>41216.041666666664</c:v>
                </c:pt>
                <c:pt idx="1967">
                  <c:v>41216.0625</c:v>
                </c:pt>
                <c:pt idx="1968">
                  <c:v>41216.083333333336</c:v>
                </c:pt>
                <c:pt idx="1969">
                  <c:v>41216.104166666664</c:v>
                </c:pt>
                <c:pt idx="1970">
                  <c:v>41216.125</c:v>
                </c:pt>
                <c:pt idx="1971">
                  <c:v>41216.145833333336</c:v>
                </c:pt>
                <c:pt idx="1972">
                  <c:v>41216.166666666664</c:v>
                </c:pt>
                <c:pt idx="1973">
                  <c:v>41216.1875</c:v>
                </c:pt>
                <c:pt idx="1974">
                  <c:v>41216.208333333336</c:v>
                </c:pt>
                <c:pt idx="1975">
                  <c:v>41216.229166666664</c:v>
                </c:pt>
                <c:pt idx="1976">
                  <c:v>41216.25</c:v>
                </c:pt>
                <c:pt idx="1977">
                  <c:v>41216.270833333336</c:v>
                </c:pt>
                <c:pt idx="1978">
                  <c:v>41216.291666666664</c:v>
                </c:pt>
                <c:pt idx="1979">
                  <c:v>41216.3125</c:v>
                </c:pt>
                <c:pt idx="1980">
                  <c:v>41216.333333333336</c:v>
                </c:pt>
                <c:pt idx="1981">
                  <c:v>41216.354166666664</c:v>
                </c:pt>
                <c:pt idx="1982">
                  <c:v>41216.375</c:v>
                </c:pt>
                <c:pt idx="1983">
                  <c:v>41216.395833333336</c:v>
                </c:pt>
                <c:pt idx="1984">
                  <c:v>41216.416666666664</c:v>
                </c:pt>
                <c:pt idx="1985">
                  <c:v>41216.4375</c:v>
                </c:pt>
                <c:pt idx="1986">
                  <c:v>41216.458333333336</c:v>
                </c:pt>
                <c:pt idx="1987">
                  <c:v>41216.479166666664</c:v>
                </c:pt>
                <c:pt idx="1988">
                  <c:v>41216.5</c:v>
                </c:pt>
                <c:pt idx="1989">
                  <c:v>41216.520833333336</c:v>
                </c:pt>
                <c:pt idx="1990">
                  <c:v>41216.541666666664</c:v>
                </c:pt>
                <c:pt idx="1991">
                  <c:v>41216.5625</c:v>
                </c:pt>
                <c:pt idx="1992">
                  <c:v>41216.583333333336</c:v>
                </c:pt>
                <c:pt idx="1993">
                  <c:v>41216.604166666664</c:v>
                </c:pt>
                <c:pt idx="1994">
                  <c:v>41216.625</c:v>
                </c:pt>
                <c:pt idx="1995">
                  <c:v>41216.645833333336</c:v>
                </c:pt>
                <c:pt idx="1996">
                  <c:v>41216.666666666664</c:v>
                </c:pt>
                <c:pt idx="1997">
                  <c:v>41216.6875</c:v>
                </c:pt>
                <c:pt idx="1998">
                  <c:v>41216.708333333336</c:v>
                </c:pt>
                <c:pt idx="1999">
                  <c:v>41216.729166666664</c:v>
                </c:pt>
                <c:pt idx="2000">
                  <c:v>41216.75</c:v>
                </c:pt>
                <c:pt idx="2001">
                  <c:v>41216.770833333336</c:v>
                </c:pt>
                <c:pt idx="2002">
                  <c:v>41216.791666666664</c:v>
                </c:pt>
                <c:pt idx="2003">
                  <c:v>41216.8125</c:v>
                </c:pt>
                <c:pt idx="2004">
                  <c:v>41216.833333333336</c:v>
                </c:pt>
                <c:pt idx="2005">
                  <c:v>41216.854166666664</c:v>
                </c:pt>
                <c:pt idx="2006">
                  <c:v>41216.875</c:v>
                </c:pt>
                <c:pt idx="2007">
                  <c:v>41216.895833333336</c:v>
                </c:pt>
                <c:pt idx="2008">
                  <c:v>41216.916666666664</c:v>
                </c:pt>
                <c:pt idx="2009">
                  <c:v>41216.9375</c:v>
                </c:pt>
                <c:pt idx="2010">
                  <c:v>41216.958333333336</c:v>
                </c:pt>
                <c:pt idx="2011">
                  <c:v>41216.979166666664</c:v>
                </c:pt>
                <c:pt idx="2012">
                  <c:v>41217</c:v>
                </c:pt>
                <c:pt idx="2013">
                  <c:v>41217.020833333336</c:v>
                </c:pt>
                <c:pt idx="2014">
                  <c:v>41217.041666666664</c:v>
                </c:pt>
                <c:pt idx="2015">
                  <c:v>41217.0625</c:v>
                </c:pt>
                <c:pt idx="2016">
                  <c:v>41217.083333333336</c:v>
                </c:pt>
                <c:pt idx="2017">
                  <c:v>41217.104166666664</c:v>
                </c:pt>
                <c:pt idx="2018">
                  <c:v>41217.125</c:v>
                </c:pt>
                <c:pt idx="2019">
                  <c:v>41217.145833333336</c:v>
                </c:pt>
                <c:pt idx="2020">
                  <c:v>41217.166666666664</c:v>
                </c:pt>
                <c:pt idx="2021">
                  <c:v>41217.1875</c:v>
                </c:pt>
                <c:pt idx="2022">
                  <c:v>41217.208333333336</c:v>
                </c:pt>
                <c:pt idx="2023">
                  <c:v>41217.229166666664</c:v>
                </c:pt>
                <c:pt idx="2024">
                  <c:v>41217.25</c:v>
                </c:pt>
                <c:pt idx="2025">
                  <c:v>41217.270833333336</c:v>
                </c:pt>
                <c:pt idx="2026">
                  <c:v>41217.291666666664</c:v>
                </c:pt>
                <c:pt idx="2027">
                  <c:v>41217.3125</c:v>
                </c:pt>
                <c:pt idx="2028">
                  <c:v>41217.333333333336</c:v>
                </c:pt>
                <c:pt idx="2029">
                  <c:v>41217.354166666664</c:v>
                </c:pt>
                <c:pt idx="2030">
                  <c:v>41217.375</c:v>
                </c:pt>
                <c:pt idx="2031">
                  <c:v>41217.395833333336</c:v>
                </c:pt>
                <c:pt idx="2032">
                  <c:v>41217.416666666664</c:v>
                </c:pt>
                <c:pt idx="2033">
                  <c:v>41217.4375</c:v>
                </c:pt>
                <c:pt idx="2034">
                  <c:v>41217.458333333336</c:v>
                </c:pt>
                <c:pt idx="2035">
                  <c:v>41217.479166666664</c:v>
                </c:pt>
                <c:pt idx="2036">
                  <c:v>41217.5</c:v>
                </c:pt>
                <c:pt idx="2037">
                  <c:v>41217.520833333336</c:v>
                </c:pt>
                <c:pt idx="2038">
                  <c:v>41217.541666666664</c:v>
                </c:pt>
                <c:pt idx="2039">
                  <c:v>41217.5625</c:v>
                </c:pt>
                <c:pt idx="2040">
                  <c:v>41217.583333333336</c:v>
                </c:pt>
                <c:pt idx="2041">
                  <c:v>41217.604166666664</c:v>
                </c:pt>
                <c:pt idx="2042">
                  <c:v>41217.625</c:v>
                </c:pt>
                <c:pt idx="2043">
                  <c:v>41217.645833333336</c:v>
                </c:pt>
                <c:pt idx="2044">
                  <c:v>41217.666666666664</c:v>
                </c:pt>
                <c:pt idx="2045">
                  <c:v>41217.6875</c:v>
                </c:pt>
                <c:pt idx="2046">
                  <c:v>41217.708333333336</c:v>
                </c:pt>
                <c:pt idx="2047">
                  <c:v>41217.729166666664</c:v>
                </c:pt>
                <c:pt idx="2048">
                  <c:v>41217.75</c:v>
                </c:pt>
                <c:pt idx="2049">
                  <c:v>41217.770833333336</c:v>
                </c:pt>
                <c:pt idx="2050">
                  <c:v>41217.791666666664</c:v>
                </c:pt>
                <c:pt idx="2051">
                  <c:v>41217.8125</c:v>
                </c:pt>
                <c:pt idx="2052">
                  <c:v>41217.833333333336</c:v>
                </c:pt>
                <c:pt idx="2053">
                  <c:v>41217.854166666664</c:v>
                </c:pt>
                <c:pt idx="2054">
                  <c:v>41217.875</c:v>
                </c:pt>
                <c:pt idx="2055">
                  <c:v>41217.895833333336</c:v>
                </c:pt>
                <c:pt idx="2056">
                  <c:v>41217.916666666664</c:v>
                </c:pt>
                <c:pt idx="2057">
                  <c:v>41217.9375</c:v>
                </c:pt>
                <c:pt idx="2058">
                  <c:v>41217.958333333336</c:v>
                </c:pt>
                <c:pt idx="2059">
                  <c:v>41217.979166666664</c:v>
                </c:pt>
                <c:pt idx="2060">
                  <c:v>41218</c:v>
                </c:pt>
                <c:pt idx="2061">
                  <c:v>41218.020833333336</c:v>
                </c:pt>
                <c:pt idx="2062">
                  <c:v>41218.041666666664</c:v>
                </c:pt>
                <c:pt idx="2063">
                  <c:v>41218.0625</c:v>
                </c:pt>
                <c:pt idx="2064">
                  <c:v>41218.083333333336</c:v>
                </c:pt>
                <c:pt idx="2065">
                  <c:v>41218.104166666664</c:v>
                </c:pt>
                <c:pt idx="2066">
                  <c:v>41218.125</c:v>
                </c:pt>
                <c:pt idx="2067">
                  <c:v>41218.145833333336</c:v>
                </c:pt>
                <c:pt idx="2068">
                  <c:v>41218.166666666664</c:v>
                </c:pt>
                <c:pt idx="2069">
                  <c:v>41218.1875</c:v>
                </c:pt>
                <c:pt idx="2070">
                  <c:v>41218.208333333336</c:v>
                </c:pt>
                <c:pt idx="2071">
                  <c:v>41218.229166666664</c:v>
                </c:pt>
                <c:pt idx="2072">
                  <c:v>41218.25</c:v>
                </c:pt>
                <c:pt idx="2073">
                  <c:v>41218.270833333336</c:v>
                </c:pt>
                <c:pt idx="2074">
                  <c:v>41218.291666666664</c:v>
                </c:pt>
                <c:pt idx="2075">
                  <c:v>41218.3125</c:v>
                </c:pt>
                <c:pt idx="2076">
                  <c:v>41218.333333333336</c:v>
                </c:pt>
                <c:pt idx="2077">
                  <c:v>41218.354166666664</c:v>
                </c:pt>
                <c:pt idx="2078">
                  <c:v>41218.375</c:v>
                </c:pt>
                <c:pt idx="2079">
                  <c:v>41218.395833333336</c:v>
                </c:pt>
                <c:pt idx="2080">
                  <c:v>41218.416666666664</c:v>
                </c:pt>
                <c:pt idx="2081">
                  <c:v>41218.4375</c:v>
                </c:pt>
                <c:pt idx="2082">
                  <c:v>41218.458333333336</c:v>
                </c:pt>
                <c:pt idx="2083">
                  <c:v>41218.479166666664</c:v>
                </c:pt>
                <c:pt idx="2084">
                  <c:v>41218.5</c:v>
                </c:pt>
                <c:pt idx="2085">
                  <c:v>41218.520833333336</c:v>
                </c:pt>
                <c:pt idx="2086">
                  <c:v>41218.541666666664</c:v>
                </c:pt>
                <c:pt idx="2087">
                  <c:v>41218.5625</c:v>
                </c:pt>
                <c:pt idx="2088">
                  <c:v>41218.583333333336</c:v>
                </c:pt>
                <c:pt idx="2089">
                  <c:v>41218.604166666664</c:v>
                </c:pt>
                <c:pt idx="2090">
                  <c:v>41218.625</c:v>
                </c:pt>
                <c:pt idx="2091">
                  <c:v>41218.645833333336</c:v>
                </c:pt>
                <c:pt idx="2092">
                  <c:v>41218.666666666664</c:v>
                </c:pt>
                <c:pt idx="2093">
                  <c:v>41218.6875</c:v>
                </c:pt>
                <c:pt idx="2094">
                  <c:v>41218.708333333336</c:v>
                </c:pt>
                <c:pt idx="2095">
                  <c:v>41218.729166666664</c:v>
                </c:pt>
                <c:pt idx="2096">
                  <c:v>41218.75</c:v>
                </c:pt>
                <c:pt idx="2097">
                  <c:v>41218.770833333336</c:v>
                </c:pt>
                <c:pt idx="2098">
                  <c:v>41218.791666666664</c:v>
                </c:pt>
                <c:pt idx="2099">
                  <c:v>41218.8125</c:v>
                </c:pt>
                <c:pt idx="2100">
                  <c:v>41218.833333333336</c:v>
                </c:pt>
                <c:pt idx="2101">
                  <c:v>41218.854166666664</c:v>
                </c:pt>
                <c:pt idx="2102">
                  <c:v>41218.875</c:v>
                </c:pt>
                <c:pt idx="2103">
                  <c:v>41218.895833333336</c:v>
                </c:pt>
                <c:pt idx="2104">
                  <c:v>41218.916666666664</c:v>
                </c:pt>
                <c:pt idx="2105">
                  <c:v>41218.9375</c:v>
                </c:pt>
                <c:pt idx="2106">
                  <c:v>41218.958333333336</c:v>
                </c:pt>
                <c:pt idx="2107">
                  <c:v>41218.979166666664</c:v>
                </c:pt>
                <c:pt idx="2108">
                  <c:v>41219</c:v>
                </c:pt>
                <c:pt idx="2109">
                  <c:v>41219.020833333336</c:v>
                </c:pt>
                <c:pt idx="2110">
                  <c:v>41219.041666666664</c:v>
                </c:pt>
                <c:pt idx="2111">
                  <c:v>41219.0625</c:v>
                </c:pt>
                <c:pt idx="2112">
                  <c:v>41219.083333333336</c:v>
                </c:pt>
                <c:pt idx="2113">
                  <c:v>41219.104166666664</c:v>
                </c:pt>
                <c:pt idx="2114">
                  <c:v>41219.125</c:v>
                </c:pt>
                <c:pt idx="2115">
                  <c:v>41219.145833333336</c:v>
                </c:pt>
                <c:pt idx="2116">
                  <c:v>41219.166666666664</c:v>
                </c:pt>
                <c:pt idx="2117">
                  <c:v>41219.1875</c:v>
                </c:pt>
                <c:pt idx="2118">
                  <c:v>41219.208333333336</c:v>
                </c:pt>
                <c:pt idx="2119">
                  <c:v>41219.229166666664</c:v>
                </c:pt>
                <c:pt idx="2120">
                  <c:v>41219.25</c:v>
                </c:pt>
                <c:pt idx="2121">
                  <c:v>41219.270833333336</c:v>
                </c:pt>
                <c:pt idx="2122">
                  <c:v>41219.291666666664</c:v>
                </c:pt>
                <c:pt idx="2123">
                  <c:v>41219.3125</c:v>
                </c:pt>
                <c:pt idx="2124">
                  <c:v>41219.333333333336</c:v>
                </c:pt>
                <c:pt idx="2125">
                  <c:v>41219.354166666664</c:v>
                </c:pt>
                <c:pt idx="2126">
                  <c:v>41219.375</c:v>
                </c:pt>
                <c:pt idx="2127">
                  <c:v>41219.395833333336</c:v>
                </c:pt>
                <c:pt idx="2128">
                  <c:v>41219.416666666664</c:v>
                </c:pt>
                <c:pt idx="2129">
                  <c:v>41219.4375</c:v>
                </c:pt>
                <c:pt idx="2130">
                  <c:v>41219.458333333336</c:v>
                </c:pt>
                <c:pt idx="2131">
                  <c:v>41219.479166666664</c:v>
                </c:pt>
                <c:pt idx="2132">
                  <c:v>41219.5</c:v>
                </c:pt>
                <c:pt idx="2133">
                  <c:v>41219.520833333336</c:v>
                </c:pt>
                <c:pt idx="2134">
                  <c:v>41219.541666666664</c:v>
                </c:pt>
                <c:pt idx="2135">
                  <c:v>41219.5625</c:v>
                </c:pt>
                <c:pt idx="2136">
                  <c:v>41219.583333333336</c:v>
                </c:pt>
                <c:pt idx="2137">
                  <c:v>41219.604166666664</c:v>
                </c:pt>
                <c:pt idx="2138">
                  <c:v>41219.625</c:v>
                </c:pt>
                <c:pt idx="2139">
                  <c:v>41219.645833333336</c:v>
                </c:pt>
                <c:pt idx="2140">
                  <c:v>41219.666666666664</c:v>
                </c:pt>
                <c:pt idx="2141">
                  <c:v>41219.6875</c:v>
                </c:pt>
                <c:pt idx="2142">
                  <c:v>41219.708333333336</c:v>
                </c:pt>
                <c:pt idx="2143">
                  <c:v>41219.729166666664</c:v>
                </c:pt>
                <c:pt idx="2144">
                  <c:v>41219.75</c:v>
                </c:pt>
                <c:pt idx="2145">
                  <c:v>41219.770833333336</c:v>
                </c:pt>
                <c:pt idx="2146">
                  <c:v>41219.791666666664</c:v>
                </c:pt>
                <c:pt idx="2147">
                  <c:v>41219.8125</c:v>
                </c:pt>
                <c:pt idx="2148">
                  <c:v>41219.833333333336</c:v>
                </c:pt>
                <c:pt idx="2149">
                  <c:v>41219.854166666664</c:v>
                </c:pt>
                <c:pt idx="2150">
                  <c:v>41219.875</c:v>
                </c:pt>
                <c:pt idx="2151">
                  <c:v>41219.895833333336</c:v>
                </c:pt>
                <c:pt idx="2152">
                  <c:v>41219.916666666664</c:v>
                </c:pt>
                <c:pt idx="2153">
                  <c:v>41219.9375</c:v>
                </c:pt>
                <c:pt idx="2154">
                  <c:v>41219.958333333336</c:v>
                </c:pt>
                <c:pt idx="2155">
                  <c:v>41219.979166666664</c:v>
                </c:pt>
                <c:pt idx="2156">
                  <c:v>41220</c:v>
                </c:pt>
                <c:pt idx="2157">
                  <c:v>41220.020833333336</c:v>
                </c:pt>
                <c:pt idx="2158">
                  <c:v>41220.041666666664</c:v>
                </c:pt>
                <c:pt idx="2159">
                  <c:v>41220.0625</c:v>
                </c:pt>
                <c:pt idx="2160">
                  <c:v>41220.083333333336</c:v>
                </c:pt>
                <c:pt idx="2161">
                  <c:v>41220.104166666664</c:v>
                </c:pt>
                <c:pt idx="2162">
                  <c:v>41220.125</c:v>
                </c:pt>
                <c:pt idx="2163">
                  <c:v>41220.145833333336</c:v>
                </c:pt>
                <c:pt idx="2164">
                  <c:v>41220.166666666664</c:v>
                </c:pt>
                <c:pt idx="2165">
                  <c:v>41220.1875</c:v>
                </c:pt>
                <c:pt idx="2166">
                  <c:v>41220.208333333336</c:v>
                </c:pt>
                <c:pt idx="2167">
                  <c:v>41220.229166666664</c:v>
                </c:pt>
                <c:pt idx="2168">
                  <c:v>41220.25</c:v>
                </c:pt>
                <c:pt idx="2169">
                  <c:v>41220.270833333336</c:v>
                </c:pt>
                <c:pt idx="2170">
                  <c:v>41220.291666666664</c:v>
                </c:pt>
                <c:pt idx="2171">
                  <c:v>41220.3125</c:v>
                </c:pt>
                <c:pt idx="2172">
                  <c:v>41220.333333333336</c:v>
                </c:pt>
                <c:pt idx="2173">
                  <c:v>41220.354166666664</c:v>
                </c:pt>
                <c:pt idx="2174">
                  <c:v>41220.375</c:v>
                </c:pt>
                <c:pt idx="2175">
                  <c:v>41220.395833333336</c:v>
                </c:pt>
                <c:pt idx="2176">
                  <c:v>41220.416666666664</c:v>
                </c:pt>
                <c:pt idx="2177">
                  <c:v>41220.4375</c:v>
                </c:pt>
                <c:pt idx="2178">
                  <c:v>41220.458333333336</c:v>
                </c:pt>
                <c:pt idx="2179">
                  <c:v>41220.479166666664</c:v>
                </c:pt>
                <c:pt idx="2180">
                  <c:v>41220.5</c:v>
                </c:pt>
                <c:pt idx="2181">
                  <c:v>41220.520833333336</c:v>
                </c:pt>
                <c:pt idx="2182">
                  <c:v>41220.541666666664</c:v>
                </c:pt>
                <c:pt idx="2183">
                  <c:v>41220.5625</c:v>
                </c:pt>
                <c:pt idx="2184">
                  <c:v>41220.583333333336</c:v>
                </c:pt>
                <c:pt idx="2185">
                  <c:v>41220.604166666664</c:v>
                </c:pt>
                <c:pt idx="2186">
                  <c:v>41220.625</c:v>
                </c:pt>
                <c:pt idx="2187">
                  <c:v>41220.645833333336</c:v>
                </c:pt>
                <c:pt idx="2188">
                  <c:v>41220.666666666664</c:v>
                </c:pt>
                <c:pt idx="2189">
                  <c:v>41220.6875</c:v>
                </c:pt>
                <c:pt idx="2190">
                  <c:v>41220.708333333336</c:v>
                </c:pt>
                <c:pt idx="2191">
                  <c:v>41220.729166666664</c:v>
                </c:pt>
                <c:pt idx="2192">
                  <c:v>41220.75</c:v>
                </c:pt>
                <c:pt idx="2193">
                  <c:v>41220.770833333336</c:v>
                </c:pt>
                <c:pt idx="2194">
                  <c:v>41220.791666666664</c:v>
                </c:pt>
                <c:pt idx="2195">
                  <c:v>41220.8125</c:v>
                </c:pt>
                <c:pt idx="2196">
                  <c:v>41220.833333333336</c:v>
                </c:pt>
                <c:pt idx="2197">
                  <c:v>41220.854166666664</c:v>
                </c:pt>
                <c:pt idx="2198">
                  <c:v>41220.875</c:v>
                </c:pt>
                <c:pt idx="2199">
                  <c:v>41220.895833333336</c:v>
                </c:pt>
                <c:pt idx="2200">
                  <c:v>41220.916666666664</c:v>
                </c:pt>
                <c:pt idx="2201">
                  <c:v>41220.9375</c:v>
                </c:pt>
                <c:pt idx="2202">
                  <c:v>41220.958333333336</c:v>
                </c:pt>
                <c:pt idx="2203">
                  <c:v>41220.979166666664</c:v>
                </c:pt>
                <c:pt idx="2204">
                  <c:v>41221</c:v>
                </c:pt>
                <c:pt idx="2205">
                  <c:v>41221.020833333336</c:v>
                </c:pt>
                <c:pt idx="2206">
                  <c:v>41221.041666666664</c:v>
                </c:pt>
                <c:pt idx="2207">
                  <c:v>41221.0625</c:v>
                </c:pt>
                <c:pt idx="2208">
                  <c:v>41221.083333333336</c:v>
                </c:pt>
                <c:pt idx="2209">
                  <c:v>41221.104166666664</c:v>
                </c:pt>
                <c:pt idx="2210">
                  <c:v>41221.125</c:v>
                </c:pt>
                <c:pt idx="2211">
                  <c:v>41221.145833333336</c:v>
                </c:pt>
                <c:pt idx="2212">
                  <c:v>41221.166666666664</c:v>
                </c:pt>
                <c:pt idx="2213">
                  <c:v>41221.1875</c:v>
                </c:pt>
                <c:pt idx="2214">
                  <c:v>41221.208333333336</c:v>
                </c:pt>
                <c:pt idx="2215">
                  <c:v>41221.229166666664</c:v>
                </c:pt>
                <c:pt idx="2216">
                  <c:v>41221.25</c:v>
                </c:pt>
                <c:pt idx="2217">
                  <c:v>41221.270833333336</c:v>
                </c:pt>
                <c:pt idx="2218">
                  <c:v>41221.291666666664</c:v>
                </c:pt>
                <c:pt idx="2219">
                  <c:v>41221.3125</c:v>
                </c:pt>
                <c:pt idx="2220">
                  <c:v>41221.333333333336</c:v>
                </c:pt>
                <c:pt idx="2221">
                  <c:v>41221.354166666664</c:v>
                </c:pt>
                <c:pt idx="2222">
                  <c:v>41221.375</c:v>
                </c:pt>
                <c:pt idx="2223">
                  <c:v>41221.395833333336</c:v>
                </c:pt>
                <c:pt idx="2224">
                  <c:v>41221.416666666664</c:v>
                </c:pt>
                <c:pt idx="2225">
                  <c:v>41221.4375</c:v>
                </c:pt>
                <c:pt idx="2226">
                  <c:v>41221.458333333336</c:v>
                </c:pt>
                <c:pt idx="2227">
                  <c:v>41221.479166666664</c:v>
                </c:pt>
                <c:pt idx="2228">
                  <c:v>41221.5</c:v>
                </c:pt>
                <c:pt idx="2229">
                  <c:v>41221.520833333336</c:v>
                </c:pt>
                <c:pt idx="2230">
                  <c:v>41221.541666666664</c:v>
                </c:pt>
                <c:pt idx="2231">
                  <c:v>41221.5625</c:v>
                </c:pt>
                <c:pt idx="2232">
                  <c:v>41221.583333333336</c:v>
                </c:pt>
                <c:pt idx="2233">
                  <c:v>41221.604166666664</c:v>
                </c:pt>
                <c:pt idx="2234">
                  <c:v>41221.625</c:v>
                </c:pt>
                <c:pt idx="2235">
                  <c:v>41221.645833333336</c:v>
                </c:pt>
                <c:pt idx="2236">
                  <c:v>41221.666666666664</c:v>
                </c:pt>
                <c:pt idx="2237">
                  <c:v>41221.6875</c:v>
                </c:pt>
                <c:pt idx="2238">
                  <c:v>41221.708333333336</c:v>
                </c:pt>
                <c:pt idx="2239">
                  <c:v>41221.729166666664</c:v>
                </c:pt>
                <c:pt idx="2240">
                  <c:v>41221.75</c:v>
                </c:pt>
                <c:pt idx="2241">
                  <c:v>41221.770833333336</c:v>
                </c:pt>
                <c:pt idx="2242">
                  <c:v>41221.791666666664</c:v>
                </c:pt>
                <c:pt idx="2243">
                  <c:v>41221.8125</c:v>
                </c:pt>
                <c:pt idx="2244">
                  <c:v>41221.833333333336</c:v>
                </c:pt>
                <c:pt idx="2245">
                  <c:v>41221.854166666664</c:v>
                </c:pt>
                <c:pt idx="2246">
                  <c:v>41221.875</c:v>
                </c:pt>
                <c:pt idx="2247">
                  <c:v>41221.895833333336</c:v>
                </c:pt>
                <c:pt idx="2248">
                  <c:v>41221.916666666664</c:v>
                </c:pt>
                <c:pt idx="2249">
                  <c:v>41221.9375</c:v>
                </c:pt>
                <c:pt idx="2250">
                  <c:v>41221.958333333336</c:v>
                </c:pt>
                <c:pt idx="2251">
                  <c:v>41221.979166666664</c:v>
                </c:pt>
                <c:pt idx="2252">
                  <c:v>41222</c:v>
                </c:pt>
                <c:pt idx="2253">
                  <c:v>41222.020833333336</c:v>
                </c:pt>
                <c:pt idx="2254">
                  <c:v>41222.041666666664</c:v>
                </c:pt>
                <c:pt idx="2255">
                  <c:v>41222.0625</c:v>
                </c:pt>
                <c:pt idx="2256">
                  <c:v>41222.083333333336</c:v>
                </c:pt>
                <c:pt idx="2257">
                  <c:v>41222.104166666664</c:v>
                </c:pt>
                <c:pt idx="2258">
                  <c:v>41222.125</c:v>
                </c:pt>
                <c:pt idx="2259">
                  <c:v>41222.145833333336</c:v>
                </c:pt>
                <c:pt idx="2260">
                  <c:v>41222.166666666664</c:v>
                </c:pt>
                <c:pt idx="2261">
                  <c:v>41222.1875</c:v>
                </c:pt>
                <c:pt idx="2262">
                  <c:v>41222.208333333336</c:v>
                </c:pt>
                <c:pt idx="2263">
                  <c:v>41222.229166666664</c:v>
                </c:pt>
                <c:pt idx="2264">
                  <c:v>41222.25</c:v>
                </c:pt>
                <c:pt idx="2265">
                  <c:v>41222.270833333336</c:v>
                </c:pt>
                <c:pt idx="2266">
                  <c:v>41222.291666666664</c:v>
                </c:pt>
                <c:pt idx="2267">
                  <c:v>41222.3125</c:v>
                </c:pt>
                <c:pt idx="2268">
                  <c:v>41222.333333333336</c:v>
                </c:pt>
                <c:pt idx="2269">
                  <c:v>41222.354166666664</c:v>
                </c:pt>
                <c:pt idx="2270">
                  <c:v>41222.375</c:v>
                </c:pt>
                <c:pt idx="2271">
                  <c:v>41222.395833333336</c:v>
                </c:pt>
                <c:pt idx="2272">
                  <c:v>41222.416666666664</c:v>
                </c:pt>
                <c:pt idx="2273">
                  <c:v>41222.4375</c:v>
                </c:pt>
                <c:pt idx="2274">
                  <c:v>41222.458333333336</c:v>
                </c:pt>
                <c:pt idx="2275">
                  <c:v>41222.479166666664</c:v>
                </c:pt>
                <c:pt idx="2276">
                  <c:v>41222.5</c:v>
                </c:pt>
                <c:pt idx="2277">
                  <c:v>41222.520833333336</c:v>
                </c:pt>
                <c:pt idx="2278">
                  <c:v>41222.541666666664</c:v>
                </c:pt>
                <c:pt idx="2279">
                  <c:v>41222.5625</c:v>
                </c:pt>
                <c:pt idx="2280">
                  <c:v>41222.583333333336</c:v>
                </c:pt>
                <c:pt idx="2281">
                  <c:v>41222.604166666664</c:v>
                </c:pt>
                <c:pt idx="2282">
                  <c:v>41222.625</c:v>
                </c:pt>
                <c:pt idx="2283">
                  <c:v>41222.645833333336</c:v>
                </c:pt>
                <c:pt idx="2284">
                  <c:v>41222.666666666664</c:v>
                </c:pt>
                <c:pt idx="2285">
                  <c:v>41222.6875</c:v>
                </c:pt>
                <c:pt idx="2286">
                  <c:v>41222.708333333336</c:v>
                </c:pt>
                <c:pt idx="2287">
                  <c:v>41222.729166666664</c:v>
                </c:pt>
                <c:pt idx="2288">
                  <c:v>41222.75</c:v>
                </c:pt>
                <c:pt idx="2289">
                  <c:v>41222.770833333336</c:v>
                </c:pt>
                <c:pt idx="2290">
                  <c:v>41222.791666666664</c:v>
                </c:pt>
                <c:pt idx="2291">
                  <c:v>41222.8125</c:v>
                </c:pt>
                <c:pt idx="2292">
                  <c:v>41222.833333333336</c:v>
                </c:pt>
                <c:pt idx="2293">
                  <c:v>41222.854166666664</c:v>
                </c:pt>
                <c:pt idx="2294">
                  <c:v>41222.875</c:v>
                </c:pt>
                <c:pt idx="2295">
                  <c:v>41222.895833333336</c:v>
                </c:pt>
                <c:pt idx="2296">
                  <c:v>41222.916666666664</c:v>
                </c:pt>
                <c:pt idx="2297">
                  <c:v>41222.9375</c:v>
                </c:pt>
                <c:pt idx="2298">
                  <c:v>41222.958333333336</c:v>
                </c:pt>
                <c:pt idx="2299">
                  <c:v>41222.979166666664</c:v>
                </c:pt>
                <c:pt idx="2300">
                  <c:v>41223</c:v>
                </c:pt>
                <c:pt idx="2301">
                  <c:v>41223.020833333336</c:v>
                </c:pt>
                <c:pt idx="2302">
                  <c:v>41223.041666666664</c:v>
                </c:pt>
                <c:pt idx="2303">
                  <c:v>41223.0625</c:v>
                </c:pt>
                <c:pt idx="2304">
                  <c:v>41223.083333333336</c:v>
                </c:pt>
                <c:pt idx="2305">
                  <c:v>41223.104166666664</c:v>
                </c:pt>
                <c:pt idx="2306">
                  <c:v>41223.125</c:v>
                </c:pt>
                <c:pt idx="2307">
                  <c:v>41223.145833333336</c:v>
                </c:pt>
                <c:pt idx="2308">
                  <c:v>41223.166666666664</c:v>
                </c:pt>
                <c:pt idx="2309">
                  <c:v>41223.1875</c:v>
                </c:pt>
                <c:pt idx="2310">
                  <c:v>41223.208333333336</c:v>
                </c:pt>
                <c:pt idx="2311">
                  <c:v>41223.229166666664</c:v>
                </c:pt>
                <c:pt idx="2312">
                  <c:v>41223.25</c:v>
                </c:pt>
                <c:pt idx="2313">
                  <c:v>41223.270833333336</c:v>
                </c:pt>
                <c:pt idx="2314">
                  <c:v>41223.291666666664</c:v>
                </c:pt>
                <c:pt idx="2315">
                  <c:v>41223.3125</c:v>
                </c:pt>
                <c:pt idx="2316">
                  <c:v>41223.333333333336</c:v>
                </c:pt>
                <c:pt idx="2317">
                  <c:v>41223.354166666664</c:v>
                </c:pt>
                <c:pt idx="2318">
                  <c:v>41223.375</c:v>
                </c:pt>
                <c:pt idx="2319">
                  <c:v>41223.395833333336</c:v>
                </c:pt>
                <c:pt idx="2320">
                  <c:v>41223.416666666664</c:v>
                </c:pt>
                <c:pt idx="2321">
                  <c:v>41223.4375</c:v>
                </c:pt>
                <c:pt idx="2322">
                  <c:v>41223.458333333336</c:v>
                </c:pt>
                <c:pt idx="2323">
                  <c:v>41223.479166666664</c:v>
                </c:pt>
                <c:pt idx="2324">
                  <c:v>41223.5</c:v>
                </c:pt>
                <c:pt idx="2325">
                  <c:v>41223.520833333336</c:v>
                </c:pt>
                <c:pt idx="2326">
                  <c:v>41223.541666666664</c:v>
                </c:pt>
                <c:pt idx="2327">
                  <c:v>41223.5625</c:v>
                </c:pt>
                <c:pt idx="2328">
                  <c:v>41223.583333333336</c:v>
                </c:pt>
                <c:pt idx="2329">
                  <c:v>41223.604166666664</c:v>
                </c:pt>
                <c:pt idx="2330">
                  <c:v>41223.625</c:v>
                </c:pt>
                <c:pt idx="2331">
                  <c:v>41223.645833333336</c:v>
                </c:pt>
                <c:pt idx="2332">
                  <c:v>41223.666666666664</c:v>
                </c:pt>
                <c:pt idx="2333">
                  <c:v>41223.6875</c:v>
                </c:pt>
                <c:pt idx="2334">
                  <c:v>41223.708333333336</c:v>
                </c:pt>
                <c:pt idx="2335">
                  <c:v>41223.729166666664</c:v>
                </c:pt>
                <c:pt idx="2336">
                  <c:v>41223.75</c:v>
                </c:pt>
                <c:pt idx="2337">
                  <c:v>41223.770833333336</c:v>
                </c:pt>
                <c:pt idx="2338">
                  <c:v>41223.791666666664</c:v>
                </c:pt>
                <c:pt idx="2339">
                  <c:v>41223.8125</c:v>
                </c:pt>
                <c:pt idx="2340">
                  <c:v>41223.833333333336</c:v>
                </c:pt>
                <c:pt idx="2341">
                  <c:v>41223.854166666664</c:v>
                </c:pt>
                <c:pt idx="2342">
                  <c:v>41223.875</c:v>
                </c:pt>
                <c:pt idx="2343">
                  <c:v>41223.895833333336</c:v>
                </c:pt>
                <c:pt idx="2344">
                  <c:v>41223.916666666664</c:v>
                </c:pt>
                <c:pt idx="2345">
                  <c:v>41223.9375</c:v>
                </c:pt>
                <c:pt idx="2346">
                  <c:v>41223.958333333336</c:v>
                </c:pt>
                <c:pt idx="2347">
                  <c:v>41223.979166666664</c:v>
                </c:pt>
                <c:pt idx="2348">
                  <c:v>41224</c:v>
                </c:pt>
                <c:pt idx="2349">
                  <c:v>41224.020833333336</c:v>
                </c:pt>
                <c:pt idx="2350">
                  <c:v>41224.041666666664</c:v>
                </c:pt>
                <c:pt idx="2351">
                  <c:v>41224.0625</c:v>
                </c:pt>
                <c:pt idx="2352">
                  <c:v>41224.083333333336</c:v>
                </c:pt>
                <c:pt idx="2353">
                  <c:v>41224.104166666664</c:v>
                </c:pt>
                <c:pt idx="2354">
                  <c:v>41224.125</c:v>
                </c:pt>
                <c:pt idx="2355">
                  <c:v>41224.145833333336</c:v>
                </c:pt>
                <c:pt idx="2356">
                  <c:v>41224.166666666664</c:v>
                </c:pt>
                <c:pt idx="2357">
                  <c:v>41224.1875</c:v>
                </c:pt>
                <c:pt idx="2358">
                  <c:v>41224.208333333336</c:v>
                </c:pt>
                <c:pt idx="2359">
                  <c:v>41224.229166666664</c:v>
                </c:pt>
                <c:pt idx="2360">
                  <c:v>41224.25</c:v>
                </c:pt>
                <c:pt idx="2361">
                  <c:v>41224.270833333336</c:v>
                </c:pt>
                <c:pt idx="2362">
                  <c:v>41224.291666666664</c:v>
                </c:pt>
                <c:pt idx="2363">
                  <c:v>41224.3125</c:v>
                </c:pt>
                <c:pt idx="2364">
                  <c:v>41224.333333333336</c:v>
                </c:pt>
                <c:pt idx="2365">
                  <c:v>41224.354166666664</c:v>
                </c:pt>
                <c:pt idx="2366">
                  <c:v>41224.375</c:v>
                </c:pt>
                <c:pt idx="2367">
                  <c:v>41224.395833333336</c:v>
                </c:pt>
                <c:pt idx="2368">
                  <c:v>41224.416666666664</c:v>
                </c:pt>
                <c:pt idx="2369">
                  <c:v>41224.4375</c:v>
                </c:pt>
                <c:pt idx="2370">
                  <c:v>41224.458333333336</c:v>
                </c:pt>
                <c:pt idx="2371">
                  <c:v>41224.479166666664</c:v>
                </c:pt>
                <c:pt idx="2372">
                  <c:v>41224.5</c:v>
                </c:pt>
                <c:pt idx="2373">
                  <c:v>41224.520833333336</c:v>
                </c:pt>
                <c:pt idx="2374">
                  <c:v>41224.541666666664</c:v>
                </c:pt>
                <c:pt idx="2375">
                  <c:v>41224.5625</c:v>
                </c:pt>
                <c:pt idx="2376">
                  <c:v>41224.583333333336</c:v>
                </c:pt>
                <c:pt idx="2377">
                  <c:v>41224.604166666664</c:v>
                </c:pt>
                <c:pt idx="2378">
                  <c:v>41224.625</c:v>
                </c:pt>
                <c:pt idx="2379">
                  <c:v>41224.645833333336</c:v>
                </c:pt>
                <c:pt idx="2380">
                  <c:v>41224.666666666664</c:v>
                </c:pt>
                <c:pt idx="2381">
                  <c:v>41224.6875</c:v>
                </c:pt>
                <c:pt idx="2382">
                  <c:v>41224.708333333336</c:v>
                </c:pt>
                <c:pt idx="2383">
                  <c:v>41224.729166666664</c:v>
                </c:pt>
                <c:pt idx="2384">
                  <c:v>41224.75</c:v>
                </c:pt>
                <c:pt idx="2385">
                  <c:v>41224.770833333336</c:v>
                </c:pt>
                <c:pt idx="2386">
                  <c:v>41224.791666666664</c:v>
                </c:pt>
                <c:pt idx="2387">
                  <c:v>41224.8125</c:v>
                </c:pt>
                <c:pt idx="2388">
                  <c:v>41224.833333333336</c:v>
                </c:pt>
                <c:pt idx="2389">
                  <c:v>41224.854166666664</c:v>
                </c:pt>
                <c:pt idx="2390">
                  <c:v>41224.875</c:v>
                </c:pt>
                <c:pt idx="2391">
                  <c:v>41224.895833333336</c:v>
                </c:pt>
                <c:pt idx="2392">
                  <c:v>41224.916666666664</c:v>
                </c:pt>
                <c:pt idx="2393">
                  <c:v>41224.9375</c:v>
                </c:pt>
                <c:pt idx="2394">
                  <c:v>41224.958333333336</c:v>
                </c:pt>
                <c:pt idx="2395">
                  <c:v>41224.979166666664</c:v>
                </c:pt>
                <c:pt idx="2396">
                  <c:v>41225</c:v>
                </c:pt>
                <c:pt idx="2397">
                  <c:v>41225.020833333336</c:v>
                </c:pt>
                <c:pt idx="2398">
                  <c:v>41225.041666666664</c:v>
                </c:pt>
                <c:pt idx="2399">
                  <c:v>41225.0625</c:v>
                </c:pt>
                <c:pt idx="2400">
                  <c:v>41225.083333333336</c:v>
                </c:pt>
                <c:pt idx="2401">
                  <c:v>41225.104166666664</c:v>
                </c:pt>
                <c:pt idx="2402">
                  <c:v>41225.125</c:v>
                </c:pt>
                <c:pt idx="2403">
                  <c:v>41225.145833333336</c:v>
                </c:pt>
                <c:pt idx="2404">
                  <c:v>41225.166666666664</c:v>
                </c:pt>
                <c:pt idx="2405">
                  <c:v>41225.1875</c:v>
                </c:pt>
                <c:pt idx="2406">
                  <c:v>41225.208333333336</c:v>
                </c:pt>
                <c:pt idx="2407">
                  <c:v>41225.229166666664</c:v>
                </c:pt>
                <c:pt idx="2408">
                  <c:v>41225.25</c:v>
                </c:pt>
                <c:pt idx="2409">
                  <c:v>41225.270833333336</c:v>
                </c:pt>
                <c:pt idx="2410">
                  <c:v>41225.291666666664</c:v>
                </c:pt>
                <c:pt idx="2411">
                  <c:v>41225.3125</c:v>
                </c:pt>
                <c:pt idx="2412">
                  <c:v>41225.333333333336</c:v>
                </c:pt>
                <c:pt idx="2413">
                  <c:v>41225.354166666664</c:v>
                </c:pt>
                <c:pt idx="2414">
                  <c:v>41225.375</c:v>
                </c:pt>
                <c:pt idx="2415">
                  <c:v>41225.395833333336</c:v>
                </c:pt>
                <c:pt idx="2416">
                  <c:v>41225.416666666664</c:v>
                </c:pt>
                <c:pt idx="2417">
                  <c:v>41225.4375</c:v>
                </c:pt>
                <c:pt idx="2418">
                  <c:v>41225.458333333336</c:v>
                </c:pt>
                <c:pt idx="2419">
                  <c:v>41225.479166666664</c:v>
                </c:pt>
                <c:pt idx="2420">
                  <c:v>41225.5</c:v>
                </c:pt>
                <c:pt idx="2421">
                  <c:v>41225.520833333336</c:v>
                </c:pt>
                <c:pt idx="2422">
                  <c:v>41225.541666666664</c:v>
                </c:pt>
                <c:pt idx="2423">
                  <c:v>41225.5625</c:v>
                </c:pt>
                <c:pt idx="2424">
                  <c:v>41225.583333333336</c:v>
                </c:pt>
                <c:pt idx="2425">
                  <c:v>41225.604166666664</c:v>
                </c:pt>
                <c:pt idx="2426">
                  <c:v>41225.625</c:v>
                </c:pt>
                <c:pt idx="2427">
                  <c:v>41225.645833333336</c:v>
                </c:pt>
                <c:pt idx="2428">
                  <c:v>41225.666666666664</c:v>
                </c:pt>
                <c:pt idx="2429">
                  <c:v>41225.6875</c:v>
                </c:pt>
                <c:pt idx="2430">
                  <c:v>41225.708333333336</c:v>
                </c:pt>
                <c:pt idx="2431">
                  <c:v>41225.729166666664</c:v>
                </c:pt>
                <c:pt idx="2432">
                  <c:v>41225.75</c:v>
                </c:pt>
                <c:pt idx="2433">
                  <c:v>41225.770833333336</c:v>
                </c:pt>
                <c:pt idx="2434">
                  <c:v>41225.791666666664</c:v>
                </c:pt>
                <c:pt idx="2435">
                  <c:v>41225.8125</c:v>
                </c:pt>
                <c:pt idx="2436">
                  <c:v>41225.833333333336</c:v>
                </c:pt>
                <c:pt idx="2437">
                  <c:v>41225.854166666664</c:v>
                </c:pt>
                <c:pt idx="2438">
                  <c:v>41225.875</c:v>
                </c:pt>
                <c:pt idx="2439">
                  <c:v>41225.895833333336</c:v>
                </c:pt>
                <c:pt idx="2440">
                  <c:v>41225.916666666664</c:v>
                </c:pt>
                <c:pt idx="2441">
                  <c:v>41225.9375</c:v>
                </c:pt>
                <c:pt idx="2442">
                  <c:v>41225.958333333336</c:v>
                </c:pt>
                <c:pt idx="2443">
                  <c:v>41225.979166666664</c:v>
                </c:pt>
                <c:pt idx="2444">
                  <c:v>41226</c:v>
                </c:pt>
                <c:pt idx="2445">
                  <c:v>41226.020833333336</c:v>
                </c:pt>
                <c:pt idx="2446">
                  <c:v>41226.041666666664</c:v>
                </c:pt>
                <c:pt idx="2447">
                  <c:v>41226.0625</c:v>
                </c:pt>
                <c:pt idx="2448">
                  <c:v>41226.083333333336</c:v>
                </c:pt>
                <c:pt idx="2449">
                  <c:v>41226.104166666664</c:v>
                </c:pt>
                <c:pt idx="2450">
                  <c:v>41226.125</c:v>
                </c:pt>
                <c:pt idx="2451">
                  <c:v>41226.145833333336</c:v>
                </c:pt>
                <c:pt idx="2452">
                  <c:v>41226.166666666664</c:v>
                </c:pt>
                <c:pt idx="2453">
                  <c:v>41226.1875</c:v>
                </c:pt>
                <c:pt idx="2454">
                  <c:v>41226.208333333336</c:v>
                </c:pt>
                <c:pt idx="2455">
                  <c:v>41226.229166666664</c:v>
                </c:pt>
                <c:pt idx="2456">
                  <c:v>41226.25</c:v>
                </c:pt>
                <c:pt idx="2457">
                  <c:v>41226.270833333336</c:v>
                </c:pt>
                <c:pt idx="2458">
                  <c:v>41226.291666666664</c:v>
                </c:pt>
                <c:pt idx="2459">
                  <c:v>41226.3125</c:v>
                </c:pt>
                <c:pt idx="2460">
                  <c:v>41226.333333333336</c:v>
                </c:pt>
                <c:pt idx="2461">
                  <c:v>41226.354166666664</c:v>
                </c:pt>
                <c:pt idx="2462">
                  <c:v>41226.375</c:v>
                </c:pt>
                <c:pt idx="2463">
                  <c:v>41226.395833333336</c:v>
                </c:pt>
                <c:pt idx="2464">
                  <c:v>41226.416666666664</c:v>
                </c:pt>
                <c:pt idx="2465">
                  <c:v>41226.4375</c:v>
                </c:pt>
                <c:pt idx="2466">
                  <c:v>41226.458333333336</c:v>
                </c:pt>
                <c:pt idx="2467">
                  <c:v>41226.479166666664</c:v>
                </c:pt>
                <c:pt idx="2468">
                  <c:v>41226.5</c:v>
                </c:pt>
                <c:pt idx="2469">
                  <c:v>41226.520833333336</c:v>
                </c:pt>
                <c:pt idx="2470">
                  <c:v>41226.541666666664</c:v>
                </c:pt>
                <c:pt idx="2471">
                  <c:v>41226.5625</c:v>
                </c:pt>
                <c:pt idx="2472">
                  <c:v>41226.583333333336</c:v>
                </c:pt>
                <c:pt idx="2473">
                  <c:v>41226.604166666664</c:v>
                </c:pt>
                <c:pt idx="2474">
                  <c:v>41226.625</c:v>
                </c:pt>
                <c:pt idx="2475">
                  <c:v>41226.645833333336</c:v>
                </c:pt>
                <c:pt idx="2476">
                  <c:v>41226.666666666664</c:v>
                </c:pt>
                <c:pt idx="2477">
                  <c:v>41226.6875</c:v>
                </c:pt>
                <c:pt idx="2478">
                  <c:v>41226.708333333336</c:v>
                </c:pt>
                <c:pt idx="2479">
                  <c:v>41226.729166666664</c:v>
                </c:pt>
                <c:pt idx="2480">
                  <c:v>41226.75</c:v>
                </c:pt>
                <c:pt idx="2481">
                  <c:v>41226.770833333336</c:v>
                </c:pt>
                <c:pt idx="2482">
                  <c:v>41226.791666666664</c:v>
                </c:pt>
                <c:pt idx="2483">
                  <c:v>41226.8125</c:v>
                </c:pt>
                <c:pt idx="2484">
                  <c:v>41226.833333333336</c:v>
                </c:pt>
                <c:pt idx="2485">
                  <c:v>41226.854166666664</c:v>
                </c:pt>
                <c:pt idx="2486">
                  <c:v>41226.875</c:v>
                </c:pt>
                <c:pt idx="2487">
                  <c:v>41226.895833333336</c:v>
                </c:pt>
                <c:pt idx="2488">
                  <c:v>41226.916666666664</c:v>
                </c:pt>
                <c:pt idx="2489">
                  <c:v>41226.9375</c:v>
                </c:pt>
                <c:pt idx="2490">
                  <c:v>41226.958333333336</c:v>
                </c:pt>
                <c:pt idx="2491">
                  <c:v>41226.979166666664</c:v>
                </c:pt>
                <c:pt idx="2492">
                  <c:v>41227</c:v>
                </c:pt>
                <c:pt idx="2493">
                  <c:v>41227.020833333336</c:v>
                </c:pt>
                <c:pt idx="2494">
                  <c:v>41227.041666666664</c:v>
                </c:pt>
                <c:pt idx="2495">
                  <c:v>41227.0625</c:v>
                </c:pt>
                <c:pt idx="2496">
                  <c:v>41227.083333333336</c:v>
                </c:pt>
                <c:pt idx="2497">
                  <c:v>41227.104166666664</c:v>
                </c:pt>
                <c:pt idx="2498">
                  <c:v>41227.125</c:v>
                </c:pt>
                <c:pt idx="2499">
                  <c:v>41227.145833333336</c:v>
                </c:pt>
                <c:pt idx="2500">
                  <c:v>41227.166666666664</c:v>
                </c:pt>
                <c:pt idx="2501">
                  <c:v>41227.1875</c:v>
                </c:pt>
                <c:pt idx="2502">
                  <c:v>41227.208333333336</c:v>
                </c:pt>
                <c:pt idx="2503">
                  <c:v>41227.229166666664</c:v>
                </c:pt>
                <c:pt idx="2504">
                  <c:v>41227.25</c:v>
                </c:pt>
                <c:pt idx="2505">
                  <c:v>41227.270833333336</c:v>
                </c:pt>
                <c:pt idx="2506">
                  <c:v>41227.291666666664</c:v>
                </c:pt>
                <c:pt idx="2507">
                  <c:v>41227.3125</c:v>
                </c:pt>
                <c:pt idx="2508">
                  <c:v>41227.333333333336</c:v>
                </c:pt>
                <c:pt idx="2509">
                  <c:v>41227.354166666664</c:v>
                </c:pt>
                <c:pt idx="2510">
                  <c:v>41227.375</c:v>
                </c:pt>
                <c:pt idx="2511">
                  <c:v>41227.395833333336</c:v>
                </c:pt>
                <c:pt idx="2512">
                  <c:v>41227.416666666664</c:v>
                </c:pt>
                <c:pt idx="2513">
                  <c:v>41227.4375</c:v>
                </c:pt>
                <c:pt idx="2514">
                  <c:v>41227.458333333336</c:v>
                </c:pt>
                <c:pt idx="2515">
                  <c:v>41227.479166666664</c:v>
                </c:pt>
                <c:pt idx="2516">
                  <c:v>41227.5</c:v>
                </c:pt>
                <c:pt idx="2517">
                  <c:v>41227.520833333336</c:v>
                </c:pt>
                <c:pt idx="2518">
                  <c:v>41227.541666666664</c:v>
                </c:pt>
                <c:pt idx="2519">
                  <c:v>41227.5625</c:v>
                </c:pt>
                <c:pt idx="2520">
                  <c:v>41227.583333333336</c:v>
                </c:pt>
                <c:pt idx="2521">
                  <c:v>41227.604166666664</c:v>
                </c:pt>
                <c:pt idx="2522">
                  <c:v>41227.625</c:v>
                </c:pt>
                <c:pt idx="2523">
                  <c:v>41227.645833333336</c:v>
                </c:pt>
                <c:pt idx="2524">
                  <c:v>41227.666666666664</c:v>
                </c:pt>
                <c:pt idx="2525">
                  <c:v>41227.6875</c:v>
                </c:pt>
                <c:pt idx="2526">
                  <c:v>41227.708333333336</c:v>
                </c:pt>
                <c:pt idx="2527">
                  <c:v>41227.729166666664</c:v>
                </c:pt>
                <c:pt idx="2528">
                  <c:v>41227.75</c:v>
                </c:pt>
                <c:pt idx="2529">
                  <c:v>41227.770833333336</c:v>
                </c:pt>
                <c:pt idx="2530">
                  <c:v>41227.791666666664</c:v>
                </c:pt>
                <c:pt idx="2531">
                  <c:v>41227.8125</c:v>
                </c:pt>
                <c:pt idx="2532">
                  <c:v>41227.833333333336</c:v>
                </c:pt>
                <c:pt idx="2533">
                  <c:v>41227.854166666664</c:v>
                </c:pt>
                <c:pt idx="2534">
                  <c:v>41227.875</c:v>
                </c:pt>
                <c:pt idx="2535">
                  <c:v>41227.895833333336</c:v>
                </c:pt>
                <c:pt idx="2536">
                  <c:v>41227.916666666664</c:v>
                </c:pt>
                <c:pt idx="2537">
                  <c:v>41227.9375</c:v>
                </c:pt>
                <c:pt idx="2538">
                  <c:v>41227.958333333336</c:v>
                </c:pt>
                <c:pt idx="2539">
                  <c:v>41227.979166666664</c:v>
                </c:pt>
                <c:pt idx="2540">
                  <c:v>41228</c:v>
                </c:pt>
                <c:pt idx="2541">
                  <c:v>41228.020833333336</c:v>
                </c:pt>
                <c:pt idx="2542">
                  <c:v>41228.041666666664</c:v>
                </c:pt>
                <c:pt idx="2543">
                  <c:v>41228.0625</c:v>
                </c:pt>
                <c:pt idx="2544">
                  <c:v>41228.083333333336</c:v>
                </c:pt>
                <c:pt idx="2545">
                  <c:v>41228.104166666664</c:v>
                </c:pt>
                <c:pt idx="2546">
                  <c:v>41228.125</c:v>
                </c:pt>
                <c:pt idx="2547">
                  <c:v>41228.145833333336</c:v>
                </c:pt>
                <c:pt idx="2548">
                  <c:v>41228.166666666664</c:v>
                </c:pt>
                <c:pt idx="2549">
                  <c:v>41228.1875</c:v>
                </c:pt>
                <c:pt idx="2550">
                  <c:v>41228.208333333336</c:v>
                </c:pt>
                <c:pt idx="2551">
                  <c:v>41228.229166666664</c:v>
                </c:pt>
                <c:pt idx="2552">
                  <c:v>41228.25</c:v>
                </c:pt>
                <c:pt idx="2553">
                  <c:v>41228.270833333336</c:v>
                </c:pt>
                <c:pt idx="2554">
                  <c:v>41228.291666666664</c:v>
                </c:pt>
                <c:pt idx="2555">
                  <c:v>41228.3125</c:v>
                </c:pt>
                <c:pt idx="2556">
                  <c:v>41228.333333333336</c:v>
                </c:pt>
                <c:pt idx="2557">
                  <c:v>41228.354166666664</c:v>
                </c:pt>
                <c:pt idx="2558">
                  <c:v>41228.375</c:v>
                </c:pt>
                <c:pt idx="2559">
                  <c:v>41228.395833333336</c:v>
                </c:pt>
                <c:pt idx="2560">
                  <c:v>41228.416666666664</c:v>
                </c:pt>
                <c:pt idx="2561">
                  <c:v>41228.4375</c:v>
                </c:pt>
                <c:pt idx="2562">
                  <c:v>41228.458333333336</c:v>
                </c:pt>
                <c:pt idx="2563">
                  <c:v>41228.479166666664</c:v>
                </c:pt>
                <c:pt idx="2564">
                  <c:v>41228.5</c:v>
                </c:pt>
                <c:pt idx="2565">
                  <c:v>41228.520833333336</c:v>
                </c:pt>
                <c:pt idx="2566">
                  <c:v>41228.541666666664</c:v>
                </c:pt>
                <c:pt idx="2567">
                  <c:v>41228.5625</c:v>
                </c:pt>
                <c:pt idx="2568">
                  <c:v>41228.583333333336</c:v>
                </c:pt>
                <c:pt idx="2569">
                  <c:v>41228.604166666664</c:v>
                </c:pt>
                <c:pt idx="2570">
                  <c:v>41228.625</c:v>
                </c:pt>
                <c:pt idx="2571">
                  <c:v>41228.645833333336</c:v>
                </c:pt>
                <c:pt idx="2572">
                  <c:v>41228.666666666664</c:v>
                </c:pt>
                <c:pt idx="2573">
                  <c:v>41228.6875</c:v>
                </c:pt>
                <c:pt idx="2574">
                  <c:v>41228.708333333336</c:v>
                </c:pt>
                <c:pt idx="2575">
                  <c:v>41228.729166666664</c:v>
                </c:pt>
                <c:pt idx="2576">
                  <c:v>41228.75</c:v>
                </c:pt>
                <c:pt idx="2577">
                  <c:v>41228.770833333336</c:v>
                </c:pt>
                <c:pt idx="2578">
                  <c:v>41228.791666666664</c:v>
                </c:pt>
                <c:pt idx="2579">
                  <c:v>41228.8125</c:v>
                </c:pt>
                <c:pt idx="2580">
                  <c:v>41228.833333333336</c:v>
                </c:pt>
                <c:pt idx="2581">
                  <c:v>41228.854166666664</c:v>
                </c:pt>
                <c:pt idx="2582">
                  <c:v>41228.875</c:v>
                </c:pt>
                <c:pt idx="2583">
                  <c:v>41228.895833333336</c:v>
                </c:pt>
                <c:pt idx="2584">
                  <c:v>41228.916666666664</c:v>
                </c:pt>
                <c:pt idx="2585">
                  <c:v>41228.9375</c:v>
                </c:pt>
                <c:pt idx="2586">
                  <c:v>41228.958333333336</c:v>
                </c:pt>
                <c:pt idx="2587">
                  <c:v>41228.979166666664</c:v>
                </c:pt>
                <c:pt idx="2588">
                  <c:v>41229</c:v>
                </c:pt>
                <c:pt idx="2589">
                  <c:v>41229.020833333336</c:v>
                </c:pt>
                <c:pt idx="2590">
                  <c:v>41229.041666666664</c:v>
                </c:pt>
                <c:pt idx="2591">
                  <c:v>41229.0625</c:v>
                </c:pt>
                <c:pt idx="2592">
                  <c:v>41229.083333333336</c:v>
                </c:pt>
                <c:pt idx="2593">
                  <c:v>41229.104166666664</c:v>
                </c:pt>
                <c:pt idx="2594">
                  <c:v>41229.125</c:v>
                </c:pt>
                <c:pt idx="2595">
                  <c:v>41229.145833333336</c:v>
                </c:pt>
                <c:pt idx="2596">
                  <c:v>41229.166666666664</c:v>
                </c:pt>
                <c:pt idx="2597">
                  <c:v>41229.1875</c:v>
                </c:pt>
                <c:pt idx="2598">
                  <c:v>41229.208333333336</c:v>
                </c:pt>
                <c:pt idx="2599">
                  <c:v>41229.229166666664</c:v>
                </c:pt>
                <c:pt idx="2600">
                  <c:v>41229.25</c:v>
                </c:pt>
                <c:pt idx="2601">
                  <c:v>41229.270833333336</c:v>
                </c:pt>
                <c:pt idx="2602">
                  <c:v>41229.291666666664</c:v>
                </c:pt>
                <c:pt idx="2603">
                  <c:v>41229.3125</c:v>
                </c:pt>
                <c:pt idx="2604">
                  <c:v>41229.333333333336</c:v>
                </c:pt>
                <c:pt idx="2605">
                  <c:v>41229.354166666664</c:v>
                </c:pt>
                <c:pt idx="2606">
                  <c:v>41229.375</c:v>
                </c:pt>
                <c:pt idx="2607">
                  <c:v>41229.395833333336</c:v>
                </c:pt>
                <c:pt idx="2608">
                  <c:v>41229.416666666664</c:v>
                </c:pt>
                <c:pt idx="2609">
                  <c:v>41229.4375</c:v>
                </c:pt>
                <c:pt idx="2610">
                  <c:v>41229.458333333336</c:v>
                </c:pt>
                <c:pt idx="2611">
                  <c:v>41229.479166666664</c:v>
                </c:pt>
                <c:pt idx="2612">
                  <c:v>41229.5</c:v>
                </c:pt>
                <c:pt idx="2613">
                  <c:v>41229.520833333336</c:v>
                </c:pt>
                <c:pt idx="2614">
                  <c:v>41229.541666666664</c:v>
                </c:pt>
                <c:pt idx="2615">
                  <c:v>41229.5625</c:v>
                </c:pt>
                <c:pt idx="2616">
                  <c:v>41229.583333333336</c:v>
                </c:pt>
                <c:pt idx="2617">
                  <c:v>41229.604166666664</c:v>
                </c:pt>
                <c:pt idx="2618">
                  <c:v>41229.625</c:v>
                </c:pt>
                <c:pt idx="2619">
                  <c:v>41229.645833333336</c:v>
                </c:pt>
                <c:pt idx="2620">
                  <c:v>41229.666666666664</c:v>
                </c:pt>
                <c:pt idx="2621">
                  <c:v>41229.6875</c:v>
                </c:pt>
                <c:pt idx="2622">
                  <c:v>41229.708333333336</c:v>
                </c:pt>
                <c:pt idx="2623">
                  <c:v>41229.729166666664</c:v>
                </c:pt>
                <c:pt idx="2624">
                  <c:v>41229.75</c:v>
                </c:pt>
                <c:pt idx="2625">
                  <c:v>41229.770833333336</c:v>
                </c:pt>
                <c:pt idx="2626">
                  <c:v>41229.791666666664</c:v>
                </c:pt>
                <c:pt idx="2627">
                  <c:v>41229.8125</c:v>
                </c:pt>
                <c:pt idx="2628">
                  <c:v>41229.833333333336</c:v>
                </c:pt>
                <c:pt idx="2629">
                  <c:v>41229.854166666664</c:v>
                </c:pt>
                <c:pt idx="2630">
                  <c:v>41229.875</c:v>
                </c:pt>
                <c:pt idx="2631">
                  <c:v>41229.895833333336</c:v>
                </c:pt>
                <c:pt idx="2632">
                  <c:v>41229.916666666664</c:v>
                </c:pt>
                <c:pt idx="2633">
                  <c:v>41229.9375</c:v>
                </c:pt>
                <c:pt idx="2634">
                  <c:v>41229.958333333336</c:v>
                </c:pt>
                <c:pt idx="2635">
                  <c:v>41229.979166666664</c:v>
                </c:pt>
                <c:pt idx="2636">
                  <c:v>41230</c:v>
                </c:pt>
                <c:pt idx="2637">
                  <c:v>41230.020833333336</c:v>
                </c:pt>
                <c:pt idx="2638">
                  <c:v>41230.041666666664</c:v>
                </c:pt>
                <c:pt idx="2639">
                  <c:v>41230.0625</c:v>
                </c:pt>
                <c:pt idx="2640">
                  <c:v>41230.083333333336</c:v>
                </c:pt>
                <c:pt idx="2641">
                  <c:v>41230.104166666664</c:v>
                </c:pt>
                <c:pt idx="2642">
                  <c:v>41230.125</c:v>
                </c:pt>
                <c:pt idx="2643">
                  <c:v>41230.145833333336</c:v>
                </c:pt>
                <c:pt idx="2644">
                  <c:v>41230.166666666664</c:v>
                </c:pt>
                <c:pt idx="2645">
                  <c:v>41230.1875</c:v>
                </c:pt>
                <c:pt idx="2646">
                  <c:v>41230.208333333336</c:v>
                </c:pt>
                <c:pt idx="2647">
                  <c:v>41230.229166666664</c:v>
                </c:pt>
                <c:pt idx="2648">
                  <c:v>41230.25</c:v>
                </c:pt>
                <c:pt idx="2649">
                  <c:v>41230.270833333336</c:v>
                </c:pt>
                <c:pt idx="2650">
                  <c:v>41230.291666666664</c:v>
                </c:pt>
                <c:pt idx="2651">
                  <c:v>41230.3125</c:v>
                </c:pt>
                <c:pt idx="2652">
                  <c:v>41230.333333333336</c:v>
                </c:pt>
                <c:pt idx="2653">
                  <c:v>41230.354166666664</c:v>
                </c:pt>
                <c:pt idx="2654">
                  <c:v>41230.375</c:v>
                </c:pt>
                <c:pt idx="2655">
                  <c:v>41230.395833333336</c:v>
                </c:pt>
                <c:pt idx="2656">
                  <c:v>41230.416666666664</c:v>
                </c:pt>
                <c:pt idx="2657">
                  <c:v>41230.4375</c:v>
                </c:pt>
                <c:pt idx="2658">
                  <c:v>41230.458333333336</c:v>
                </c:pt>
                <c:pt idx="2659">
                  <c:v>41230.479166666664</c:v>
                </c:pt>
                <c:pt idx="2660">
                  <c:v>41230.5</c:v>
                </c:pt>
                <c:pt idx="2661">
                  <c:v>41230.520833333336</c:v>
                </c:pt>
                <c:pt idx="2662">
                  <c:v>41230.541666666664</c:v>
                </c:pt>
                <c:pt idx="2663">
                  <c:v>41230.5625</c:v>
                </c:pt>
                <c:pt idx="2664">
                  <c:v>41230.583333333336</c:v>
                </c:pt>
                <c:pt idx="2665">
                  <c:v>41230.604166666664</c:v>
                </c:pt>
                <c:pt idx="2666">
                  <c:v>41230.625</c:v>
                </c:pt>
                <c:pt idx="2667">
                  <c:v>41230.645833333336</c:v>
                </c:pt>
                <c:pt idx="2668">
                  <c:v>41230.666666666664</c:v>
                </c:pt>
                <c:pt idx="2669">
                  <c:v>41230.6875</c:v>
                </c:pt>
                <c:pt idx="2670">
                  <c:v>41230.708333333336</c:v>
                </c:pt>
                <c:pt idx="2671">
                  <c:v>41230.729166666664</c:v>
                </c:pt>
                <c:pt idx="2672">
                  <c:v>41230.75</c:v>
                </c:pt>
                <c:pt idx="2673">
                  <c:v>41230.770833333336</c:v>
                </c:pt>
                <c:pt idx="2674">
                  <c:v>41230.791666666664</c:v>
                </c:pt>
                <c:pt idx="2675">
                  <c:v>41230.8125</c:v>
                </c:pt>
                <c:pt idx="2676">
                  <c:v>41230.833333333336</c:v>
                </c:pt>
                <c:pt idx="2677">
                  <c:v>41230.854166666664</c:v>
                </c:pt>
                <c:pt idx="2678">
                  <c:v>41230.875</c:v>
                </c:pt>
                <c:pt idx="2679">
                  <c:v>41230.895833333336</c:v>
                </c:pt>
                <c:pt idx="2680">
                  <c:v>41230.916666666664</c:v>
                </c:pt>
                <c:pt idx="2681">
                  <c:v>41230.9375</c:v>
                </c:pt>
                <c:pt idx="2682">
                  <c:v>41230.958333333336</c:v>
                </c:pt>
                <c:pt idx="2683">
                  <c:v>41230.979166666664</c:v>
                </c:pt>
                <c:pt idx="2684">
                  <c:v>41231</c:v>
                </c:pt>
                <c:pt idx="2685">
                  <c:v>41231.020833333336</c:v>
                </c:pt>
                <c:pt idx="2686">
                  <c:v>41231.041666666664</c:v>
                </c:pt>
                <c:pt idx="2687">
                  <c:v>41231.0625</c:v>
                </c:pt>
                <c:pt idx="2688">
                  <c:v>41231.083333333336</c:v>
                </c:pt>
                <c:pt idx="2689">
                  <c:v>41231.104166666664</c:v>
                </c:pt>
                <c:pt idx="2690">
                  <c:v>41231.125</c:v>
                </c:pt>
                <c:pt idx="2691">
                  <c:v>41231.145833333336</c:v>
                </c:pt>
                <c:pt idx="2692">
                  <c:v>41231.166666666664</c:v>
                </c:pt>
                <c:pt idx="2693">
                  <c:v>41231.1875</c:v>
                </c:pt>
                <c:pt idx="2694">
                  <c:v>41231.208333333336</c:v>
                </c:pt>
                <c:pt idx="2695">
                  <c:v>41231.229166666664</c:v>
                </c:pt>
                <c:pt idx="2696">
                  <c:v>41231.25</c:v>
                </c:pt>
                <c:pt idx="2697">
                  <c:v>41231.270833333336</c:v>
                </c:pt>
                <c:pt idx="2698">
                  <c:v>41231.291666666664</c:v>
                </c:pt>
                <c:pt idx="2699">
                  <c:v>41231.3125</c:v>
                </c:pt>
                <c:pt idx="2700">
                  <c:v>41231.333333333336</c:v>
                </c:pt>
                <c:pt idx="2701">
                  <c:v>41231.354166666664</c:v>
                </c:pt>
                <c:pt idx="2702">
                  <c:v>41231.375</c:v>
                </c:pt>
                <c:pt idx="2703">
                  <c:v>41231.395833333336</c:v>
                </c:pt>
                <c:pt idx="2704">
                  <c:v>41231.416666666664</c:v>
                </c:pt>
                <c:pt idx="2705">
                  <c:v>41231.4375</c:v>
                </c:pt>
                <c:pt idx="2706">
                  <c:v>41231.458333333336</c:v>
                </c:pt>
                <c:pt idx="2707">
                  <c:v>41231.479166666664</c:v>
                </c:pt>
                <c:pt idx="2708">
                  <c:v>41231.5</c:v>
                </c:pt>
                <c:pt idx="2709">
                  <c:v>41231.520833333336</c:v>
                </c:pt>
                <c:pt idx="2710">
                  <c:v>41231.541666666664</c:v>
                </c:pt>
                <c:pt idx="2711">
                  <c:v>41231.5625</c:v>
                </c:pt>
                <c:pt idx="2712">
                  <c:v>41231.583333333336</c:v>
                </c:pt>
                <c:pt idx="2713">
                  <c:v>41231.604166666664</c:v>
                </c:pt>
                <c:pt idx="2714">
                  <c:v>41231.625</c:v>
                </c:pt>
                <c:pt idx="2715">
                  <c:v>41231.645833333336</c:v>
                </c:pt>
                <c:pt idx="2716">
                  <c:v>41231.666666666664</c:v>
                </c:pt>
                <c:pt idx="2717">
                  <c:v>41231.6875</c:v>
                </c:pt>
                <c:pt idx="2718">
                  <c:v>41231.708333333336</c:v>
                </c:pt>
                <c:pt idx="2719">
                  <c:v>41231.729166666664</c:v>
                </c:pt>
                <c:pt idx="2720">
                  <c:v>41231.75</c:v>
                </c:pt>
                <c:pt idx="2721">
                  <c:v>41231.770833333336</c:v>
                </c:pt>
                <c:pt idx="2722">
                  <c:v>41231.791666666664</c:v>
                </c:pt>
                <c:pt idx="2723">
                  <c:v>41231.8125</c:v>
                </c:pt>
                <c:pt idx="2724">
                  <c:v>41231.833333333336</c:v>
                </c:pt>
                <c:pt idx="2725">
                  <c:v>41231.854166666664</c:v>
                </c:pt>
                <c:pt idx="2726">
                  <c:v>41231.875</c:v>
                </c:pt>
                <c:pt idx="2727">
                  <c:v>41231.895833333336</c:v>
                </c:pt>
                <c:pt idx="2728">
                  <c:v>41231.916666666664</c:v>
                </c:pt>
                <c:pt idx="2729">
                  <c:v>41231.9375</c:v>
                </c:pt>
                <c:pt idx="2730">
                  <c:v>41231.958333333336</c:v>
                </c:pt>
                <c:pt idx="2731">
                  <c:v>41231.979166666664</c:v>
                </c:pt>
                <c:pt idx="2732">
                  <c:v>41232</c:v>
                </c:pt>
                <c:pt idx="2733">
                  <c:v>41232.020833333336</c:v>
                </c:pt>
                <c:pt idx="2734">
                  <c:v>41232.041666666664</c:v>
                </c:pt>
                <c:pt idx="2735">
                  <c:v>41232.0625</c:v>
                </c:pt>
                <c:pt idx="2736">
                  <c:v>41232.083333333336</c:v>
                </c:pt>
                <c:pt idx="2737">
                  <c:v>41232.104166666664</c:v>
                </c:pt>
                <c:pt idx="2738">
                  <c:v>41232.125</c:v>
                </c:pt>
                <c:pt idx="2739">
                  <c:v>41232.145833333336</c:v>
                </c:pt>
                <c:pt idx="2740">
                  <c:v>41232.166666666664</c:v>
                </c:pt>
                <c:pt idx="2741">
                  <c:v>41232.1875</c:v>
                </c:pt>
                <c:pt idx="2742">
                  <c:v>41232.208333333336</c:v>
                </c:pt>
                <c:pt idx="2743">
                  <c:v>41232.229166666664</c:v>
                </c:pt>
                <c:pt idx="2744">
                  <c:v>41232.25</c:v>
                </c:pt>
                <c:pt idx="2745">
                  <c:v>41232.270833333336</c:v>
                </c:pt>
                <c:pt idx="2746">
                  <c:v>41232.291666666664</c:v>
                </c:pt>
                <c:pt idx="2747">
                  <c:v>41232.3125</c:v>
                </c:pt>
                <c:pt idx="2748">
                  <c:v>41232.333333333336</c:v>
                </c:pt>
                <c:pt idx="2749">
                  <c:v>41232.354166666664</c:v>
                </c:pt>
                <c:pt idx="2750">
                  <c:v>41232.375</c:v>
                </c:pt>
                <c:pt idx="2751">
                  <c:v>41232.395833333336</c:v>
                </c:pt>
                <c:pt idx="2752">
                  <c:v>41232.416666666664</c:v>
                </c:pt>
                <c:pt idx="2753">
                  <c:v>41232.4375</c:v>
                </c:pt>
                <c:pt idx="2754">
                  <c:v>41232.458333333336</c:v>
                </c:pt>
                <c:pt idx="2755">
                  <c:v>41232.479166666664</c:v>
                </c:pt>
                <c:pt idx="2756">
                  <c:v>41232.5</c:v>
                </c:pt>
                <c:pt idx="2757">
                  <c:v>41232.520833333336</c:v>
                </c:pt>
                <c:pt idx="2758">
                  <c:v>41232.541666666664</c:v>
                </c:pt>
                <c:pt idx="2759">
                  <c:v>41232.5625</c:v>
                </c:pt>
                <c:pt idx="2760">
                  <c:v>41232.583333333336</c:v>
                </c:pt>
                <c:pt idx="2761">
                  <c:v>41232.604166666664</c:v>
                </c:pt>
                <c:pt idx="2762">
                  <c:v>41232.625</c:v>
                </c:pt>
                <c:pt idx="2763">
                  <c:v>41232.645833333336</c:v>
                </c:pt>
                <c:pt idx="2764">
                  <c:v>41232.666666666664</c:v>
                </c:pt>
                <c:pt idx="2765">
                  <c:v>41232.6875</c:v>
                </c:pt>
                <c:pt idx="2766">
                  <c:v>41232.708333333336</c:v>
                </c:pt>
                <c:pt idx="2767">
                  <c:v>41232.729166666664</c:v>
                </c:pt>
                <c:pt idx="2768">
                  <c:v>41232.75</c:v>
                </c:pt>
                <c:pt idx="2769">
                  <c:v>41232.770833333336</c:v>
                </c:pt>
                <c:pt idx="2770">
                  <c:v>41232.791666666664</c:v>
                </c:pt>
                <c:pt idx="2771">
                  <c:v>41232.8125</c:v>
                </c:pt>
                <c:pt idx="2772">
                  <c:v>41232.833333333336</c:v>
                </c:pt>
                <c:pt idx="2773">
                  <c:v>41232.854166666664</c:v>
                </c:pt>
                <c:pt idx="2774">
                  <c:v>41232.875</c:v>
                </c:pt>
                <c:pt idx="2775">
                  <c:v>41232.895833333336</c:v>
                </c:pt>
                <c:pt idx="2776">
                  <c:v>41232.916666666664</c:v>
                </c:pt>
                <c:pt idx="2777">
                  <c:v>41232.9375</c:v>
                </c:pt>
                <c:pt idx="2778">
                  <c:v>41232.958333333336</c:v>
                </c:pt>
                <c:pt idx="2779">
                  <c:v>41232.979166666664</c:v>
                </c:pt>
                <c:pt idx="2780">
                  <c:v>41233</c:v>
                </c:pt>
                <c:pt idx="2781">
                  <c:v>41233.020833333336</c:v>
                </c:pt>
                <c:pt idx="2782">
                  <c:v>41233.041666666664</c:v>
                </c:pt>
                <c:pt idx="2783">
                  <c:v>41233.0625</c:v>
                </c:pt>
                <c:pt idx="2784">
                  <c:v>41233.083333333336</c:v>
                </c:pt>
                <c:pt idx="2785">
                  <c:v>41233.104166666664</c:v>
                </c:pt>
                <c:pt idx="2786">
                  <c:v>41233.125</c:v>
                </c:pt>
                <c:pt idx="2787">
                  <c:v>41233.145833333336</c:v>
                </c:pt>
                <c:pt idx="2788">
                  <c:v>41233.166666666664</c:v>
                </c:pt>
                <c:pt idx="2789">
                  <c:v>41233.1875</c:v>
                </c:pt>
                <c:pt idx="2790">
                  <c:v>41233.208333333336</c:v>
                </c:pt>
                <c:pt idx="2791">
                  <c:v>41233.229166666664</c:v>
                </c:pt>
                <c:pt idx="2792">
                  <c:v>41233.25</c:v>
                </c:pt>
                <c:pt idx="2793">
                  <c:v>41233.270833333336</c:v>
                </c:pt>
                <c:pt idx="2794">
                  <c:v>41233.291666666664</c:v>
                </c:pt>
                <c:pt idx="2795">
                  <c:v>41233.3125</c:v>
                </c:pt>
                <c:pt idx="2796">
                  <c:v>41233.333333333336</c:v>
                </c:pt>
                <c:pt idx="2797">
                  <c:v>41233.354166666664</c:v>
                </c:pt>
                <c:pt idx="2798">
                  <c:v>41233.375</c:v>
                </c:pt>
                <c:pt idx="2799">
                  <c:v>41233.395833333336</c:v>
                </c:pt>
                <c:pt idx="2800">
                  <c:v>41233.416666666664</c:v>
                </c:pt>
                <c:pt idx="2801">
                  <c:v>41233.4375</c:v>
                </c:pt>
                <c:pt idx="2802">
                  <c:v>41233.458333333336</c:v>
                </c:pt>
                <c:pt idx="2803">
                  <c:v>41233.479166666664</c:v>
                </c:pt>
                <c:pt idx="2804">
                  <c:v>41233.5</c:v>
                </c:pt>
                <c:pt idx="2805">
                  <c:v>41233.520833333336</c:v>
                </c:pt>
                <c:pt idx="2806">
                  <c:v>41233.541666666664</c:v>
                </c:pt>
                <c:pt idx="2807">
                  <c:v>41233.5625</c:v>
                </c:pt>
                <c:pt idx="2808">
                  <c:v>41233.583333333336</c:v>
                </c:pt>
                <c:pt idx="2809">
                  <c:v>41233.604166666664</c:v>
                </c:pt>
                <c:pt idx="2810">
                  <c:v>41233.625</c:v>
                </c:pt>
                <c:pt idx="2811">
                  <c:v>41233.645833333336</c:v>
                </c:pt>
                <c:pt idx="2812">
                  <c:v>41233.666666666664</c:v>
                </c:pt>
                <c:pt idx="2813">
                  <c:v>41233.6875</c:v>
                </c:pt>
                <c:pt idx="2814">
                  <c:v>41233.708333333336</c:v>
                </c:pt>
                <c:pt idx="2815">
                  <c:v>41233.729166666664</c:v>
                </c:pt>
                <c:pt idx="2816">
                  <c:v>41233.75</c:v>
                </c:pt>
                <c:pt idx="2817">
                  <c:v>41233.770833333336</c:v>
                </c:pt>
                <c:pt idx="2818">
                  <c:v>41233.791666666664</c:v>
                </c:pt>
                <c:pt idx="2819">
                  <c:v>41233.8125</c:v>
                </c:pt>
                <c:pt idx="2820">
                  <c:v>41233.833333333336</c:v>
                </c:pt>
                <c:pt idx="2821">
                  <c:v>41233.854166666664</c:v>
                </c:pt>
                <c:pt idx="2822">
                  <c:v>41233.875</c:v>
                </c:pt>
                <c:pt idx="2823">
                  <c:v>41233.895833333336</c:v>
                </c:pt>
                <c:pt idx="2824">
                  <c:v>41233.916666666664</c:v>
                </c:pt>
                <c:pt idx="2825">
                  <c:v>41233.9375</c:v>
                </c:pt>
                <c:pt idx="2826">
                  <c:v>41233.958333333336</c:v>
                </c:pt>
                <c:pt idx="2827">
                  <c:v>41233.979166666664</c:v>
                </c:pt>
                <c:pt idx="2828">
                  <c:v>41234</c:v>
                </c:pt>
                <c:pt idx="2829">
                  <c:v>41234.020833333336</c:v>
                </c:pt>
                <c:pt idx="2830">
                  <c:v>41234.041666666664</c:v>
                </c:pt>
                <c:pt idx="2831">
                  <c:v>41234.0625</c:v>
                </c:pt>
                <c:pt idx="2832">
                  <c:v>41234.083333333336</c:v>
                </c:pt>
                <c:pt idx="2833">
                  <c:v>41234.104166666664</c:v>
                </c:pt>
                <c:pt idx="2834">
                  <c:v>41234.125</c:v>
                </c:pt>
                <c:pt idx="2835">
                  <c:v>41234.145833333336</c:v>
                </c:pt>
                <c:pt idx="2836">
                  <c:v>41234.166666666664</c:v>
                </c:pt>
                <c:pt idx="2837">
                  <c:v>41234.1875</c:v>
                </c:pt>
                <c:pt idx="2838">
                  <c:v>41234.208333333336</c:v>
                </c:pt>
                <c:pt idx="2839">
                  <c:v>41234.229166666664</c:v>
                </c:pt>
                <c:pt idx="2840">
                  <c:v>41234.25</c:v>
                </c:pt>
                <c:pt idx="2841">
                  <c:v>41234.270833333336</c:v>
                </c:pt>
                <c:pt idx="2842">
                  <c:v>41234.291666666664</c:v>
                </c:pt>
                <c:pt idx="2843">
                  <c:v>41234.3125</c:v>
                </c:pt>
                <c:pt idx="2844">
                  <c:v>41234.333333333336</c:v>
                </c:pt>
                <c:pt idx="2845">
                  <c:v>41234.354166666664</c:v>
                </c:pt>
                <c:pt idx="2846">
                  <c:v>41234.375</c:v>
                </c:pt>
                <c:pt idx="2847">
                  <c:v>41234.395833333336</c:v>
                </c:pt>
                <c:pt idx="2848">
                  <c:v>41234.416666666664</c:v>
                </c:pt>
                <c:pt idx="2849">
                  <c:v>41234.4375</c:v>
                </c:pt>
                <c:pt idx="2850">
                  <c:v>41234.458333333336</c:v>
                </c:pt>
                <c:pt idx="2851">
                  <c:v>41234.479166666664</c:v>
                </c:pt>
                <c:pt idx="2852">
                  <c:v>41234.5</c:v>
                </c:pt>
                <c:pt idx="2853">
                  <c:v>41234.520833333336</c:v>
                </c:pt>
                <c:pt idx="2854">
                  <c:v>41234.541666666664</c:v>
                </c:pt>
                <c:pt idx="2855">
                  <c:v>41234.5625</c:v>
                </c:pt>
                <c:pt idx="2856">
                  <c:v>41234.583333333336</c:v>
                </c:pt>
                <c:pt idx="2857">
                  <c:v>41234.604166666664</c:v>
                </c:pt>
                <c:pt idx="2858">
                  <c:v>41234.625</c:v>
                </c:pt>
                <c:pt idx="2859">
                  <c:v>41234.645833333336</c:v>
                </c:pt>
                <c:pt idx="2860">
                  <c:v>41234.666666666664</c:v>
                </c:pt>
                <c:pt idx="2861">
                  <c:v>41234.6875</c:v>
                </c:pt>
                <c:pt idx="2862">
                  <c:v>41234.708333333336</c:v>
                </c:pt>
                <c:pt idx="2863">
                  <c:v>41234.729166666664</c:v>
                </c:pt>
                <c:pt idx="2864">
                  <c:v>41234.75</c:v>
                </c:pt>
                <c:pt idx="2865">
                  <c:v>41234.770833333336</c:v>
                </c:pt>
                <c:pt idx="2866">
                  <c:v>41234.791666666664</c:v>
                </c:pt>
                <c:pt idx="2867">
                  <c:v>41234.8125</c:v>
                </c:pt>
                <c:pt idx="2868">
                  <c:v>41234.833333333336</c:v>
                </c:pt>
                <c:pt idx="2869">
                  <c:v>41234.854166666664</c:v>
                </c:pt>
                <c:pt idx="2870">
                  <c:v>41234.875</c:v>
                </c:pt>
                <c:pt idx="2871">
                  <c:v>41234.895833333336</c:v>
                </c:pt>
                <c:pt idx="2872">
                  <c:v>41234.916666666664</c:v>
                </c:pt>
                <c:pt idx="2873">
                  <c:v>41234.9375</c:v>
                </c:pt>
                <c:pt idx="2874">
                  <c:v>41234.958333333336</c:v>
                </c:pt>
                <c:pt idx="2875">
                  <c:v>41234.979166666664</c:v>
                </c:pt>
                <c:pt idx="2876">
                  <c:v>41235</c:v>
                </c:pt>
                <c:pt idx="2877">
                  <c:v>41235.020833333336</c:v>
                </c:pt>
                <c:pt idx="2878">
                  <c:v>41235.041666666664</c:v>
                </c:pt>
                <c:pt idx="2879">
                  <c:v>41235.0625</c:v>
                </c:pt>
                <c:pt idx="2880">
                  <c:v>41235.083333333336</c:v>
                </c:pt>
                <c:pt idx="2881">
                  <c:v>41235.104166666664</c:v>
                </c:pt>
                <c:pt idx="2882">
                  <c:v>41235.125</c:v>
                </c:pt>
                <c:pt idx="2883">
                  <c:v>41235.145833333336</c:v>
                </c:pt>
                <c:pt idx="2884">
                  <c:v>41235.166666666664</c:v>
                </c:pt>
                <c:pt idx="2885">
                  <c:v>41235.1875</c:v>
                </c:pt>
                <c:pt idx="2886">
                  <c:v>41235.208333333336</c:v>
                </c:pt>
                <c:pt idx="2887">
                  <c:v>41235.229166666664</c:v>
                </c:pt>
                <c:pt idx="2888">
                  <c:v>41235.25</c:v>
                </c:pt>
                <c:pt idx="2889">
                  <c:v>41235.270833333336</c:v>
                </c:pt>
                <c:pt idx="2890">
                  <c:v>41235.291666666664</c:v>
                </c:pt>
                <c:pt idx="2891">
                  <c:v>41235.3125</c:v>
                </c:pt>
                <c:pt idx="2892">
                  <c:v>41235.333333333336</c:v>
                </c:pt>
                <c:pt idx="2893">
                  <c:v>41235.354166666664</c:v>
                </c:pt>
                <c:pt idx="2894">
                  <c:v>41235.375</c:v>
                </c:pt>
                <c:pt idx="2895">
                  <c:v>41235.395833333336</c:v>
                </c:pt>
                <c:pt idx="2896">
                  <c:v>41235.416666666664</c:v>
                </c:pt>
                <c:pt idx="2897">
                  <c:v>41235.4375</c:v>
                </c:pt>
                <c:pt idx="2898">
                  <c:v>41235.458333333336</c:v>
                </c:pt>
                <c:pt idx="2899">
                  <c:v>41235.479166666664</c:v>
                </c:pt>
                <c:pt idx="2900">
                  <c:v>41235.5</c:v>
                </c:pt>
                <c:pt idx="2901">
                  <c:v>41235.520833333336</c:v>
                </c:pt>
                <c:pt idx="2902">
                  <c:v>41235.541666666664</c:v>
                </c:pt>
                <c:pt idx="2903">
                  <c:v>41235.5625</c:v>
                </c:pt>
                <c:pt idx="2904">
                  <c:v>41235.583333333336</c:v>
                </c:pt>
                <c:pt idx="2905">
                  <c:v>41235.604166666664</c:v>
                </c:pt>
                <c:pt idx="2906">
                  <c:v>41235.625</c:v>
                </c:pt>
                <c:pt idx="2907">
                  <c:v>41235.645833333336</c:v>
                </c:pt>
                <c:pt idx="2908">
                  <c:v>41235.666666666664</c:v>
                </c:pt>
                <c:pt idx="2909">
                  <c:v>41235.6875</c:v>
                </c:pt>
                <c:pt idx="2910">
                  <c:v>41235.708333333336</c:v>
                </c:pt>
                <c:pt idx="2911">
                  <c:v>41235.729166666664</c:v>
                </c:pt>
                <c:pt idx="2912">
                  <c:v>41235.75</c:v>
                </c:pt>
                <c:pt idx="2913">
                  <c:v>41235.770833333336</c:v>
                </c:pt>
                <c:pt idx="2914">
                  <c:v>41235.791666666664</c:v>
                </c:pt>
                <c:pt idx="2915">
                  <c:v>41235.8125</c:v>
                </c:pt>
                <c:pt idx="2916">
                  <c:v>41235.833333333336</c:v>
                </c:pt>
                <c:pt idx="2917">
                  <c:v>41235.854166666664</c:v>
                </c:pt>
                <c:pt idx="2918">
                  <c:v>41235.875</c:v>
                </c:pt>
                <c:pt idx="2919">
                  <c:v>41235.895833333336</c:v>
                </c:pt>
                <c:pt idx="2920">
                  <c:v>41235.916666666664</c:v>
                </c:pt>
                <c:pt idx="2921">
                  <c:v>41235.9375</c:v>
                </c:pt>
                <c:pt idx="2922">
                  <c:v>41235.958333333336</c:v>
                </c:pt>
                <c:pt idx="2923">
                  <c:v>41235.979166666664</c:v>
                </c:pt>
                <c:pt idx="2924">
                  <c:v>41236</c:v>
                </c:pt>
                <c:pt idx="2925">
                  <c:v>41236.020833333336</c:v>
                </c:pt>
                <c:pt idx="2926">
                  <c:v>41236.041666666664</c:v>
                </c:pt>
                <c:pt idx="2927">
                  <c:v>41236.0625</c:v>
                </c:pt>
                <c:pt idx="2928">
                  <c:v>41236.083333333336</c:v>
                </c:pt>
                <c:pt idx="2929">
                  <c:v>41236.104166666664</c:v>
                </c:pt>
                <c:pt idx="2930">
                  <c:v>41236.125</c:v>
                </c:pt>
                <c:pt idx="2931">
                  <c:v>41236.145833333336</c:v>
                </c:pt>
                <c:pt idx="2932">
                  <c:v>41236.166666666664</c:v>
                </c:pt>
                <c:pt idx="2933">
                  <c:v>41236.1875</c:v>
                </c:pt>
                <c:pt idx="2934">
                  <c:v>41236.208333333336</c:v>
                </c:pt>
                <c:pt idx="2935">
                  <c:v>41236.229166666664</c:v>
                </c:pt>
                <c:pt idx="2936">
                  <c:v>41236.25</c:v>
                </c:pt>
                <c:pt idx="2937">
                  <c:v>41236.270833333336</c:v>
                </c:pt>
                <c:pt idx="2938">
                  <c:v>41236.291666666664</c:v>
                </c:pt>
                <c:pt idx="2939">
                  <c:v>41236.3125</c:v>
                </c:pt>
                <c:pt idx="2940">
                  <c:v>41236.333333333336</c:v>
                </c:pt>
                <c:pt idx="2941">
                  <c:v>41236.354166666664</c:v>
                </c:pt>
                <c:pt idx="2942">
                  <c:v>41236.375</c:v>
                </c:pt>
                <c:pt idx="2943">
                  <c:v>41236.395833333336</c:v>
                </c:pt>
                <c:pt idx="2944">
                  <c:v>41236.416666666664</c:v>
                </c:pt>
                <c:pt idx="2945">
                  <c:v>41236.4375</c:v>
                </c:pt>
                <c:pt idx="2946">
                  <c:v>41236.458333333336</c:v>
                </c:pt>
                <c:pt idx="2947">
                  <c:v>41236.479166666664</c:v>
                </c:pt>
                <c:pt idx="2948">
                  <c:v>41236.5</c:v>
                </c:pt>
                <c:pt idx="2949">
                  <c:v>41236.520833333336</c:v>
                </c:pt>
                <c:pt idx="2950">
                  <c:v>41236.541666666664</c:v>
                </c:pt>
                <c:pt idx="2951">
                  <c:v>41236.5625</c:v>
                </c:pt>
                <c:pt idx="2952">
                  <c:v>41236.583333333336</c:v>
                </c:pt>
                <c:pt idx="2953">
                  <c:v>41236.604166666664</c:v>
                </c:pt>
                <c:pt idx="2954">
                  <c:v>41236.625</c:v>
                </c:pt>
                <c:pt idx="2955">
                  <c:v>41236.645833333336</c:v>
                </c:pt>
                <c:pt idx="2956">
                  <c:v>41236.666666666664</c:v>
                </c:pt>
                <c:pt idx="2957">
                  <c:v>41236.6875</c:v>
                </c:pt>
                <c:pt idx="2958">
                  <c:v>41236.708333333336</c:v>
                </c:pt>
                <c:pt idx="2959">
                  <c:v>41236.729166666664</c:v>
                </c:pt>
                <c:pt idx="2960">
                  <c:v>41236.75</c:v>
                </c:pt>
                <c:pt idx="2961">
                  <c:v>41236.770833333336</c:v>
                </c:pt>
                <c:pt idx="2962">
                  <c:v>41236.791666666664</c:v>
                </c:pt>
                <c:pt idx="2963">
                  <c:v>41236.8125</c:v>
                </c:pt>
                <c:pt idx="2964">
                  <c:v>41236.833333333336</c:v>
                </c:pt>
                <c:pt idx="2965">
                  <c:v>41236.854166666664</c:v>
                </c:pt>
                <c:pt idx="2966">
                  <c:v>41236.875</c:v>
                </c:pt>
                <c:pt idx="2967">
                  <c:v>41236.895833333336</c:v>
                </c:pt>
                <c:pt idx="2968">
                  <c:v>41236.916666666664</c:v>
                </c:pt>
                <c:pt idx="2969">
                  <c:v>41236.9375</c:v>
                </c:pt>
                <c:pt idx="2970">
                  <c:v>41236.958333333336</c:v>
                </c:pt>
                <c:pt idx="2971">
                  <c:v>41236.979166666664</c:v>
                </c:pt>
                <c:pt idx="2972">
                  <c:v>41237</c:v>
                </c:pt>
                <c:pt idx="2973">
                  <c:v>41237.020833333336</c:v>
                </c:pt>
                <c:pt idx="2974">
                  <c:v>41237.041666666664</c:v>
                </c:pt>
                <c:pt idx="2975">
                  <c:v>41237.0625</c:v>
                </c:pt>
                <c:pt idx="2976">
                  <c:v>41237.083333333336</c:v>
                </c:pt>
                <c:pt idx="2977">
                  <c:v>41237.104166666664</c:v>
                </c:pt>
                <c:pt idx="2978">
                  <c:v>41237.125</c:v>
                </c:pt>
                <c:pt idx="2979">
                  <c:v>41237.145833333336</c:v>
                </c:pt>
                <c:pt idx="2980">
                  <c:v>41237.166666666664</c:v>
                </c:pt>
                <c:pt idx="2981">
                  <c:v>41237.1875</c:v>
                </c:pt>
                <c:pt idx="2982">
                  <c:v>41237.208333333336</c:v>
                </c:pt>
                <c:pt idx="2983">
                  <c:v>41237.229166666664</c:v>
                </c:pt>
                <c:pt idx="2984">
                  <c:v>41237.25</c:v>
                </c:pt>
                <c:pt idx="2985">
                  <c:v>41237.270833333336</c:v>
                </c:pt>
                <c:pt idx="2986">
                  <c:v>41237.291666666664</c:v>
                </c:pt>
                <c:pt idx="2987">
                  <c:v>41237.3125</c:v>
                </c:pt>
                <c:pt idx="2988">
                  <c:v>41237.333333333336</c:v>
                </c:pt>
                <c:pt idx="2989">
                  <c:v>41237.354166666664</c:v>
                </c:pt>
                <c:pt idx="2990">
                  <c:v>41237.375</c:v>
                </c:pt>
                <c:pt idx="2991">
                  <c:v>41237.395833333336</c:v>
                </c:pt>
                <c:pt idx="2992">
                  <c:v>41237.416666666664</c:v>
                </c:pt>
                <c:pt idx="2993">
                  <c:v>41237.4375</c:v>
                </c:pt>
                <c:pt idx="2994">
                  <c:v>41237.458333333336</c:v>
                </c:pt>
                <c:pt idx="2995">
                  <c:v>41237.479166666664</c:v>
                </c:pt>
                <c:pt idx="2996">
                  <c:v>41237.5</c:v>
                </c:pt>
                <c:pt idx="2997">
                  <c:v>41237.520833333336</c:v>
                </c:pt>
                <c:pt idx="2998">
                  <c:v>41237.541666666664</c:v>
                </c:pt>
                <c:pt idx="2999">
                  <c:v>41237.5625</c:v>
                </c:pt>
                <c:pt idx="3000">
                  <c:v>41237.583333333336</c:v>
                </c:pt>
                <c:pt idx="3001">
                  <c:v>41237.604166666664</c:v>
                </c:pt>
                <c:pt idx="3002">
                  <c:v>41237.625</c:v>
                </c:pt>
                <c:pt idx="3003">
                  <c:v>41237.645833333336</c:v>
                </c:pt>
                <c:pt idx="3004">
                  <c:v>41237.666666666664</c:v>
                </c:pt>
                <c:pt idx="3005">
                  <c:v>41237.6875</c:v>
                </c:pt>
                <c:pt idx="3006">
                  <c:v>41237.708333333336</c:v>
                </c:pt>
                <c:pt idx="3007">
                  <c:v>41237.729166666664</c:v>
                </c:pt>
                <c:pt idx="3008">
                  <c:v>41237.75</c:v>
                </c:pt>
                <c:pt idx="3009">
                  <c:v>41237.770833333336</c:v>
                </c:pt>
                <c:pt idx="3010">
                  <c:v>41237.791666666664</c:v>
                </c:pt>
                <c:pt idx="3011">
                  <c:v>41237.8125</c:v>
                </c:pt>
                <c:pt idx="3012">
                  <c:v>41237.833333333336</c:v>
                </c:pt>
                <c:pt idx="3013">
                  <c:v>41237.854166666664</c:v>
                </c:pt>
                <c:pt idx="3014">
                  <c:v>41237.875</c:v>
                </c:pt>
                <c:pt idx="3015">
                  <c:v>41237.895833333336</c:v>
                </c:pt>
                <c:pt idx="3016">
                  <c:v>41237.916666666664</c:v>
                </c:pt>
                <c:pt idx="3017">
                  <c:v>41237.9375</c:v>
                </c:pt>
                <c:pt idx="3018">
                  <c:v>41237.958333333336</c:v>
                </c:pt>
                <c:pt idx="3019">
                  <c:v>41237.979166666664</c:v>
                </c:pt>
                <c:pt idx="3020">
                  <c:v>41238</c:v>
                </c:pt>
                <c:pt idx="3021">
                  <c:v>41238.020833333336</c:v>
                </c:pt>
                <c:pt idx="3022">
                  <c:v>41238.041666666664</c:v>
                </c:pt>
                <c:pt idx="3023">
                  <c:v>41238.0625</c:v>
                </c:pt>
                <c:pt idx="3024">
                  <c:v>41238.083333333336</c:v>
                </c:pt>
                <c:pt idx="3025">
                  <c:v>41238.104166666664</c:v>
                </c:pt>
                <c:pt idx="3026">
                  <c:v>41238.125</c:v>
                </c:pt>
                <c:pt idx="3027">
                  <c:v>41238.145833333336</c:v>
                </c:pt>
                <c:pt idx="3028">
                  <c:v>41238.166666666664</c:v>
                </c:pt>
                <c:pt idx="3029">
                  <c:v>41238.1875</c:v>
                </c:pt>
                <c:pt idx="3030">
                  <c:v>41238.208333333336</c:v>
                </c:pt>
                <c:pt idx="3031">
                  <c:v>41238.229166666664</c:v>
                </c:pt>
                <c:pt idx="3032">
                  <c:v>41238.25</c:v>
                </c:pt>
                <c:pt idx="3033">
                  <c:v>41238.270833333336</c:v>
                </c:pt>
                <c:pt idx="3034">
                  <c:v>41238.291666666664</c:v>
                </c:pt>
                <c:pt idx="3035">
                  <c:v>41238.3125</c:v>
                </c:pt>
                <c:pt idx="3036">
                  <c:v>41238.333333333336</c:v>
                </c:pt>
                <c:pt idx="3037">
                  <c:v>41238.354166666664</c:v>
                </c:pt>
                <c:pt idx="3038">
                  <c:v>41238.375</c:v>
                </c:pt>
                <c:pt idx="3039">
                  <c:v>41238.395833333336</c:v>
                </c:pt>
                <c:pt idx="3040">
                  <c:v>41238.416666666664</c:v>
                </c:pt>
                <c:pt idx="3041">
                  <c:v>41238.4375</c:v>
                </c:pt>
                <c:pt idx="3042">
                  <c:v>41238.458333333336</c:v>
                </c:pt>
                <c:pt idx="3043">
                  <c:v>41238.479166666664</c:v>
                </c:pt>
                <c:pt idx="3044">
                  <c:v>41238.5</c:v>
                </c:pt>
                <c:pt idx="3045">
                  <c:v>41238.520833333336</c:v>
                </c:pt>
                <c:pt idx="3046">
                  <c:v>41238.541666666664</c:v>
                </c:pt>
                <c:pt idx="3047">
                  <c:v>41238.5625</c:v>
                </c:pt>
                <c:pt idx="3048">
                  <c:v>41238.583333333336</c:v>
                </c:pt>
                <c:pt idx="3049">
                  <c:v>41238.604166666664</c:v>
                </c:pt>
                <c:pt idx="3050">
                  <c:v>41238.625</c:v>
                </c:pt>
                <c:pt idx="3051">
                  <c:v>41238.645833333336</c:v>
                </c:pt>
                <c:pt idx="3052">
                  <c:v>41238.666666666664</c:v>
                </c:pt>
                <c:pt idx="3053">
                  <c:v>41238.6875</c:v>
                </c:pt>
                <c:pt idx="3054">
                  <c:v>41238.708333333336</c:v>
                </c:pt>
                <c:pt idx="3055">
                  <c:v>41238.729166666664</c:v>
                </c:pt>
                <c:pt idx="3056">
                  <c:v>41238.75</c:v>
                </c:pt>
                <c:pt idx="3057">
                  <c:v>41238.770833333336</c:v>
                </c:pt>
                <c:pt idx="3058">
                  <c:v>41238.791666666664</c:v>
                </c:pt>
                <c:pt idx="3059">
                  <c:v>41238.8125</c:v>
                </c:pt>
                <c:pt idx="3060">
                  <c:v>41238.833333333336</c:v>
                </c:pt>
                <c:pt idx="3061">
                  <c:v>41238.854166666664</c:v>
                </c:pt>
                <c:pt idx="3062">
                  <c:v>41238.875</c:v>
                </c:pt>
                <c:pt idx="3063">
                  <c:v>41238.895833333336</c:v>
                </c:pt>
                <c:pt idx="3064">
                  <c:v>41238.916666666664</c:v>
                </c:pt>
                <c:pt idx="3065">
                  <c:v>41238.9375</c:v>
                </c:pt>
                <c:pt idx="3066">
                  <c:v>41238.958333333336</c:v>
                </c:pt>
                <c:pt idx="3067">
                  <c:v>41238.979166666664</c:v>
                </c:pt>
                <c:pt idx="3068">
                  <c:v>41239</c:v>
                </c:pt>
                <c:pt idx="3069">
                  <c:v>41239.020833333336</c:v>
                </c:pt>
                <c:pt idx="3070">
                  <c:v>41239.041666666664</c:v>
                </c:pt>
                <c:pt idx="3071">
                  <c:v>41239.0625</c:v>
                </c:pt>
                <c:pt idx="3072">
                  <c:v>41239.083333333336</c:v>
                </c:pt>
                <c:pt idx="3073">
                  <c:v>41239.104166666664</c:v>
                </c:pt>
                <c:pt idx="3074">
                  <c:v>41239.125</c:v>
                </c:pt>
                <c:pt idx="3075">
                  <c:v>41239.145833333336</c:v>
                </c:pt>
                <c:pt idx="3076">
                  <c:v>41239.166666666664</c:v>
                </c:pt>
                <c:pt idx="3077">
                  <c:v>41239.1875</c:v>
                </c:pt>
                <c:pt idx="3078">
                  <c:v>41239.208333333336</c:v>
                </c:pt>
                <c:pt idx="3079">
                  <c:v>41239.229166666664</c:v>
                </c:pt>
                <c:pt idx="3080">
                  <c:v>41239.25</c:v>
                </c:pt>
                <c:pt idx="3081">
                  <c:v>41239.270833333336</c:v>
                </c:pt>
                <c:pt idx="3082">
                  <c:v>41239.291666666664</c:v>
                </c:pt>
                <c:pt idx="3083">
                  <c:v>41239.3125</c:v>
                </c:pt>
                <c:pt idx="3084">
                  <c:v>41239.333333333336</c:v>
                </c:pt>
                <c:pt idx="3085">
                  <c:v>41239.354166666664</c:v>
                </c:pt>
                <c:pt idx="3086">
                  <c:v>41239.375</c:v>
                </c:pt>
                <c:pt idx="3087">
                  <c:v>41239.395833333336</c:v>
                </c:pt>
                <c:pt idx="3088">
                  <c:v>41239.416666666664</c:v>
                </c:pt>
                <c:pt idx="3089">
                  <c:v>41239.4375</c:v>
                </c:pt>
                <c:pt idx="3090">
                  <c:v>41239.458333333336</c:v>
                </c:pt>
                <c:pt idx="3091">
                  <c:v>41239.479166666664</c:v>
                </c:pt>
                <c:pt idx="3092">
                  <c:v>41239.5</c:v>
                </c:pt>
                <c:pt idx="3093">
                  <c:v>41239.520833333336</c:v>
                </c:pt>
                <c:pt idx="3094">
                  <c:v>41239.541666666664</c:v>
                </c:pt>
                <c:pt idx="3095">
                  <c:v>41239.5625</c:v>
                </c:pt>
                <c:pt idx="3096">
                  <c:v>41239.583333333336</c:v>
                </c:pt>
                <c:pt idx="3097">
                  <c:v>41239.604166666664</c:v>
                </c:pt>
                <c:pt idx="3098">
                  <c:v>41239.625</c:v>
                </c:pt>
                <c:pt idx="3099">
                  <c:v>41239.645833333336</c:v>
                </c:pt>
                <c:pt idx="3100">
                  <c:v>41239.666666666664</c:v>
                </c:pt>
                <c:pt idx="3101">
                  <c:v>41239.6875</c:v>
                </c:pt>
                <c:pt idx="3102">
                  <c:v>41239.708333333336</c:v>
                </c:pt>
                <c:pt idx="3103">
                  <c:v>41239.729166666664</c:v>
                </c:pt>
                <c:pt idx="3104">
                  <c:v>41239.75</c:v>
                </c:pt>
                <c:pt idx="3105">
                  <c:v>41239.770833333336</c:v>
                </c:pt>
                <c:pt idx="3106">
                  <c:v>41239.791666666664</c:v>
                </c:pt>
                <c:pt idx="3107">
                  <c:v>41239.8125</c:v>
                </c:pt>
                <c:pt idx="3108">
                  <c:v>41239.833333333336</c:v>
                </c:pt>
                <c:pt idx="3109">
                  <c:v>41239.854166666664</c:v>
                </c:pt>
                <c:pt idx="3110">
                  <c:v>41239.875</c:v>
                </c:pt>
                <c:pt idx="3111">
                  <c:v>41239.895833333336</c:v>
                </c:pt>
                <c:pt idx="3112">
                  <c:v>41239.916666666664</c:v>
                </c:pt>
                <c:pt idx="3113">
                  <c:v>41239.9375</c:v>
                </c:pt>
                <c:pt idx="3114">
                  <c:v>41239.958333333336</c:v>
                </c:pt>
                <c:pt idx="3115">
                  <c:v>41239.979166666664</c:v>
                </c:pt>
                <c:pt idx="3116">
                  <c:v>41240</c:v>
                </c:pt>
                <c:pt idx="3117">
                  <c:v>41240.020833333336</c:v>
                </c:pt>
                <c:pt idx="3118">
                  <c:v>41240.041666666664</c:v>
                </c:pt>
                <c:pt idx="3119">
                  <c:v>41240.0625</c:v>
                </c:pt>
                <c:pt idx="3120">
                  <c:v>41240.083333333336</c:v>
                </c:pt>
                <c:pt idx="3121">
                  <c:v>41240.104166666664</c:v>
                </c:pt>
                <c:pt idx="3122">
                  <c:v>41240.125</c:v>
                </c:pt>
                <c:pt idx="3123">
                  <c:v>41240.145833333336</c:v>
                </c:pt>
                <c:pt idx="3124">
                  <c:v>41240.166666666664</c:v>
                </c:pt>
                <c:pt idx="3125">
                  <c:v>41240.1875</c:v>
                </c:pt>
                <c:pt idx="3126">
                  <c:v>41240.208333333336</c:v>
                </c:pt>
                <c:pt idx="3127">
                  <c:v>41240.229166666664</c:v>
                </c:pt>
                <c:pt idx="3128">
                  <c:v>41240.25</c:v>
                </c:pt>
                <c:pt idx="3129">
                  <c:v>41240.270833333336</c:v>
                </c:pt>
                <c:pt idx="3130">
                  <c:v>41240.291666666664</c:v>
                </c:pt>
                <c:pt idx="3131">
                  <c:v>41240.3125</c:v>
                </c:pt>
                <c:pt idx="3132">
                  <c:v>41240.333333333336</c:v>
                </c:pt>
                <c:pt idx="3133">
                  <c:v>41240.354166666664</c:v>
                </c:pt>
                <c:pt idx="3134">
                  <c:v>41240.375</c:v>
                </c:pt>
                <c:pt idx="3135">
                  <c:v>41240.395833333336</c:v>
                </c:pt>
                <c:pt idx="3136">
                  <c:v>41240.416666666664</c:v>
                </c:pt>
                <c:pt idx="3137">
                  <c:v>41240.4375</c:v>
                </c:pt>
                <c:pt idx="3138">
                  <c:v>41240.458333333336</c:v>
                </c:pt>
                <c:pt idx="3139">
                  <c:v>41240.479166666664</c:v>
                </c:pt>
                <c:pt idx="3140">
                  <c:v>41240.5</c:v>
                </c:pt>
                <c:pt idx="3141">
                  <c:v>41240.520833333336</c:v>
                </c:pt>
                <c:pt idx="3142">
                  <c:v>41240.541666666664</c:v>
                </c:pt>
                <c:pt idx="3143">
                  <c:v>41240.5625</c:v>
                </c:pt>
                <c:pt idx="3144">
                  <c:v>41240.583333333336</c:v>
                </c:pt>
                <c:pt idx="3145">
                  <c:v>41240.604166666664</c:v>
                </c:pt>
                <c:pt idx="3146">
                  <c:v>41240.625</c:v>
                </c:pt>
                <c:pt idx="3147">
                  <c:v>41240.645833333336</c:v>
                </c:pt>
                <c:pt idx="3148">
                  <c:v>41240.666666666664</c:v>
                </c:pt>
                <c:pt idx="3149">
                  <c:v>41240.6875</c:v>
                </c:pt>
                <c:pt idx="3150">
                  <c:v>41240.708333333336</c:v>
                </c:pt>
                <c:pt idx="3151">
                  <c:v>41240.729166666664</c:v>
                </c:pt>
                <c:pt idx="3152">
                  <c:v>41240.75</c:v>
                </c:pt>
                <c:pt idx="3153">
                  <c:v>41240.770833333336</c:v>
                </c:pt>
                <c:pt idx="3154">
                  <c:v>41240.791666666664</c:v>
                </c:pt>
                <c:pt idx="3155">
                  <c:v>41240.8125</c:v>
                </c:pt>
                <c:pt idx="3156">
                  <c:v>41240.833333333336</c:v>
                </c:pt>
                <c:pt idx="3157">
                  <c:v>41240.854166666664</c:v>
                </c:pt>
                <c:pt idx="3158">
                  <c:v>41240.875</c:v>
                </c:pt>
                <c:pt idx="3159">
                  <c:v>41240.895833333336</c:v>
                </c:pt>
                <c:pt idx="3160">
                  <c:v>41240.916666666664</c:v>
                </c:pt>
                <c:pt idx="3161">
                  <c:v>41240.9375</c:v>
                </c:pt>
                <c:pt idx="3162">
                  <c:v>41240.958333333336</c:v>
                </c:pt>
                <c:pt idx="3163">
                  <c:v>41240.979166666664</c:v>
                </c:pt>
                <c:pt idx="3164">
                  <c:v>41241</c:v>
                </c:pt>
                <c:pt idx="3165">
                  <c:v>41241.020833333336</c:v>
                </c:pt>
                <c:pt idx="3166">
                  <c:v>41241.041666666664</c:v>
                </c:pt>
                <c:pt idx="3167">
                  <c:v>41241.0625</c:v>
                </c:pt>
                <c:pt idx="3168">
                  <c:v>41241.083333333336</c:v>
                </c:pt>
                <c:pt idx="3169">
                  <c:v>41241.104166666664</c:v>
                </c:pt>
                <c:pt idx="3170">
                  <c:v>41241.125</c:v>
                </c:pt>
                <c:pt idx="3171">
                  <c:v>41241.145833333336</c:v>
                </c:pt>
                <c:pt idx="3172">
                  <c:v>41241.166666666664</c:v>
                </c:pt>
                <c:pt idx="3173">
                  <c:v>41241.1875</c:v>
                </c:pt>
                <c:pt idx="3174">
                  <c:v>41241.208333333336</c:v>
                </c:pt>
                <c:pt idx="3175">
                  <c:v>41241.229166666664</c:v>
                </c:pt>
                <c:pt idx="3176">
                  <c:v>41241.25</c:v>
                </c:pt>
                <c:pt idx="3177">
                  <c:v>41241.270833333336</c:v>
                </c:pt>
                <c:pt idx="3178">
                  <c:v>41241.291666666664</c:v>
                </c:pt>
                <c:pt idx="3179">
                  <c:v>41241.3125</c:v>
                </c:pt>
                <c:pt idx="3180">
                  <c:v>41241.333333333336</c:v>
                </c:pt>
                <c:pt idx="3181">
                  <c:v>41241.354166666664</c:v>
                </c:pt>
                <c:pt idx="3182">
                  <c:v>41241.375</c:v>
                </c:pt>
                <c:pt idx="3183">
                  <c:v>41241.395833333336</c:v>
                </c:pt>
                <c:pt idx="3184">
                  <c:v>41241.416666666664</c:v>
                </c:pt>
                <c:pt idx="3185">
                  <c:v>41241.4375</c:v>
                </c:pt>
                <c:pt idx="3186">
                  <c:v>41241.458333333336</c:v>
                </c:pt>
                <c:pt idx="3187">
                  <c:v>41241.479166666664</c:v>
                </c:pt>
                <c:pt idx="3188">
                  <c:v>41241.5</c:v>
                </c:pt>
                <c:pt idx="3189">
                  <c:v>41241.520833333336</c:v>
                </c:pt>
                <c:pt idx="3190">
                  <c:v>41241.541666666664</c:v>
                </c:pt>
                <c:pt idx="3191">
                  <c:v>41241.5625</c:v>
                </c:pt>
                <c:pt idx="3192">
                  <c:v>41241.583333333336</c:v>
                </c:pt>
                <c:pt idx="3193">
                  <c:v>41241.604166666664</c:v>
                </c:pt>
                <c:pt idx="3194">
                  <c:v>41241.625</c:v>
                </c:pt>
                <c:pt idx="3195">
                  <c:v>41241.645833333336</c:v>
                </c:pt>
                <c:pt idx="3196">
                  <c:v>41241.666666666664</c:v>
                </c:pt>
                <c:pt idx="3197">
                  <c:v>41241.6875</c:v>
                </c:pt>
                <c:pt idx="3198">
                  <c:v>41241.708333333336</c:v>
                </c:pt>
                <c:pt idx="3199">
                  <c:v>41241.729166666664</c:v>
                </c:pt>
                <c:pt idx="3200">
                  <c:v>41241.75</c:v>
                </c:pt>
                <c:pt idx="3201">
                  <c:v>41241.770833333336</c:v>
                </c:pt>
                <c:pt idx="3202">
                  <c:v>41241.791666666664</c:v>
                </c:pt>
                <c:pt idx="3203">
                  <c:v>41241.8125</c:v>
                </c:pt>
                <c:pt idx="3204">
                  <c:v>41241.833333333336</c:v>
                </c:pt>
                <c:pt idx="3205">
                  <c:v>41241.854166666664</c:v>
                </c:pt>
                <c:pt idx="3206">
                  <c:v>41241.875</c:v>
                </c:pt>
                <c:pt idx="3207">
                  <c:v>41241.895833333336</c:v>
                </c:pt>
                <c:pt idx="3208">
                  <c:v>41241.916666666664</c:v>
                </c:pt>
                <c:pt idx="3209">
                  <c:v>41241.9375</c:v>
                </c:pt>
                <c:pt idx="3210">
                  <c:v>41241.958333333336</c:v>
                </c:pt>
                <c:pt idx="3211">
                  <c:v>41241.979166666664</c:v>
                </c:pt>
                <c:pt idx="3212">
                  <c:v>41242</c:v>
                </c:pt>
                <c:pt idx="3213">
                  <c:v>41242.020833333336</c:v>
                </c:pt>
                <c:pt idx="3214">
                  <c:v>41242.041666666664</c:v>
                </c:pt>
                <c:pt idx="3215">
                  <c:v>41242.0625</c:v>
                </c:pt>
                <c:pt idx="3216">
                  <c:v>41242.083333333336</c:v>
                </c:pt>
                <c:pt idx="3217">
                  <c:v>41242.104166666664</c:v>
                </c:pt>
                <c:pt idx="3218">
                  <c:v>41242.125</c:v>
                </c:pt>
                <c:pt idx="3219">
                  <c:v>41242.145833333336</c:v>
                </c:pt>
                <c:pt idx="3220">
                  <c:v>41242.166666666664</c:v>
                </c:pt>
                <c:pt idx="3221">
                  <c:v>41242.1875</c:v>
                </c:pt>
                <c:pt idx="3222">
                  <c:v>41242.208333333336</c:v>
                </c:pt>
                <c:pt idx="3223">
                  <c:v>41242.229166666664</c:v>
                </c:pt>
                <c:pt idx="3224">
                  <c:v>41242.25</c:v>
                </c:pt>
                <c:pt idx="3225">
                  <c:v>41242.270833333336</c:v>
                </c:pt>
                <c:pt idx="3226">
                  <c:v>41242.291666666664</c:v>
                </c:pt>
                <c:pt idx="3227">
                  <c:v>41242.3125</c:v>
                </c:pt>
                <c:pt idx="3228">
                  <c:v>41242.333333333336</c:v>
                </c:pt>
                <c:pt idx="3229">
                  <c:v>41242.354166666664</c:v>
                </c:pt>
                <c:pt idx="3230">
                  <c:v>41242.375</c:v>
                </c:pt>
                <c:pt idx="3231">
                  <c:v>41242.395833333336</c:v>
                </c:pt>
                <c:pt idx="3232">
                  <c:v>41242.416666666664</c:v>
                </c:pt>
                <c:pt idx="3233">
                  <c:v>41242.4375</c:v>
                </c:pt>
                <c:pt idx="3234">
                  <c:v>41242.458333333336</c:v>
                </c:pt>
                <c:pt idx="3235">
                  <c:v>41242.479166666664</c:v>
                </c:pt>
                <c:pt idx="3236">
                  <c:v>41242.5</c:v>
                </c:pt>
                <c:pt idx="3237">
                  <c:v>41242.520833333336</c:v>
                </c:pt>
                <c:pt idx="3238">
                  <c:v>41242.541666666664</c:v>
                </c:pt>
                <c:pt idx="3239">
                  <c:v>41242.5625</c:v>
                </c:pt>
                <c:pt idx="3240">
                  <c:v>41242.583333333336</c:v>
                </c:pt>
                <c:pt idx="3241">
                  <c:v>41242.604166666664</c:v>
                </c:pt>
                <c:pt idx="3242">
                  <c:v>41242.625</c:v>
                </c:pt>
                <c:pt idx="3243">
                  <c:v>41242.645833333336</c:v>
                </c:pt>
                <c:pt idx="3244">
                  <c:v>41242.666666666664</c:v>
                </c:pt>
                <c:pt idx="3245">
                  <c:v>41242.6875</c:v>
                </c:pt>
                <c:pt idx="3246">
                  <c:v>41242.708333333336</c:v>
                </c:pt>
                <c:pt idx="3247">
                  <c:v>41242.729166666664</c:v>
                </c:pt>
                <c:pt idx="3248">
                  <c:v>41242.75</c:v>
                </c:pt>
                <c:pt idx="3249">
                  <c:v>41242.770833333336</c:v>
                </c:pt>
                <c:pt idx="3250">
                  <c:v>41242.791666666664</c:v>
                </c:pt>
                <c:pt idx="3251">
                  <c:v>41242.8125</c:v>
                </c:pt>
                <c:pt idx="3252">
                  <c:v>41242.833333333336</c:v>
                </c:pt>
                <c:pt idx="3253">
                  <c:v>41242.854166666664</c:v>
                </c:pt>
                <c:pt idx="3254">
                  <c:v>41242.875</c:v>
                </c:pt>
                <c:pt idx="3255">
                  <c:v>41242.895833333336</c:v>
                </c:pt>
                <c:pt idx="3256">
                  <c:v>41242.916666666664</c:v>
                </c:pt>
                <c:pt idx="3257">
                  <c:v>41242.9375</c:v>
                </c:pt>
                <c:pt idx="3258">
                  <c:v>41242.958333333336</c:v>
                </c:pt>
                <c:pt idx="3259">
                  <c:v>41242.979166666664</c:v>
                </c:pt>
                <c:pt idx="3260">
                  <c:v>41243</c:v>
                </c:pt>
                <c:pt idx="3261">
                  <c:v>41243.020833333336</c:v>
                </c:pt>
                <c:pt idx="3262">
                  <c:v>41243.041666666664</c:v>
                </c:pt>
                <c:pt idx="3263">
                  <c:v>41243.0625</c:v>
                </c:pt>
                <c:pt idx="3264">
                  <c:v>41243.083333333336</c:v>
                </c:pt>
                <c:pt idx="3265">
                  <c:v>41243.104166666664</c:v>
                </c:pt>
                <c:pt idx="3266">
                  <c:v>41243.125</c:v>
                </c:pt>
                <c:pt idx="3267">
                  <c:v>41243.145833333336</c:v>
                </c:pt>
                <c:pt idx="3268">
                  <c:v>41243.166666666664</c:v>
                </c:pt>
                <c:pt idx="3269">
                  <c:v>41243.1875</c:v>
                </c:pt>
                <c:pt idx="3270">
                  <c:v>41243.208333333336</c:v>
                </c:pt>
                <c:pt idx="3271">
                  <c:v>41243.229166666664</c:v>
                </c:pt>
                <c:pt idx="3272">
                  <c:v>41243.25</c:v>
                </c:pt>
                <c:pt idx="3273">
                  <c:v>41243.270833333336</c:v>
                </c:pt>
                <c:pt idx="3274">
                  <c:v>41243.291666666664</c:v>
                </c:pt>
                <c:pt idx="3275">
                  <c:v>41243.3125</c:v>
                </c:pt>
                <c:pt idx="3276">
                  <c:v>41243.333333333336</c:v>
                </c:pt>
                <c:pt idx="3277">
                  <c:v>41243.354166666664</c:v>
                </c:pt>
                <c:pt idx="3278">
                  <c:v>41243.375</c:v>
                </c:pt>
                <c:pt idx="3279">
                  <c:v>41243.395833333336</c:v>
                </c:pt>
                <c:pt idx="3280">
                  <c:v>41243.416666666664</c:v>
                </c:pt>
                <c:pt idx="3281">
                  <c:v>41243.4375</c:v>
                </c:pt>
                <c:pt idx="3282">
                  <c:v>41243.458333333336</c:v>
                </c:pt>
                <c:pt idx="3283">
                  <c:v>41243.479166666664</c:v>
                </c:pt>
                <c:pt idx="3284">
                  <c:v>41243.5</c:v>
                </c:pt>
                <c:pt idx="3285">
                  <c:v>41243.520833333336</c:v>
                </c:pt>
                <c:pt idx="3286">
                  <c:v>41243.541666666664</c:v>
                </c:pt>
                <c:pt idx="3287">
                  <c:v>41243.5625</c:v>
                </c:pt>
                <c:pt idx="3288">
                  <c:v>41243.583333333336</c:v>
                </c:pt>
                <c:pt idx="3289">
                  <c:v>41243.604166666664</c:v>
                </c:pt>
                <c:pt idx="3290">
                  <c:v>41243.625</c:v>
                </c:pt>
                <c:pt idx="3291">
                  <c:v>41243.645833333336</c:v>
                </c:pt>
                <c:pt idx="3292">
                  <c:v>41243.666666666664</c:v>
                </c:pt>
                <c:pt idx="3293">
                  <c:v>41243.6875</c:v>
                </c:pt>
                <c:pt idx="3294">
                  <c:v>41243.708333333336</c:v>
                </c:pt>
                <c:pt idx="3295">
                  <c:v>41243.729166666664</c:v>
                </c:pt>
                <c:pt idx="3296">
                  <c:v>41243.75</c:v>
                </c:pt>
                <c:pt idx="3297">
                  <c:v>41243.770833333336</c:v>
                </c:pt>
                <c:pt idx="3298">
                  <c:v>41243.791666666664</c:v>
                </c:pt>
                <c:pt idx="3299">
                  <c:v>41243.8125</c:v>
                </c:pt>
                <c:pt idx="3300">
                  <c:v>41243.833333333336</c:v>
                </c:pt>
                <c:pt idx="3301">
                  <c:v>41243.854166666664</c:v>
                </c:pt>
                <c:pt idx="3302">
                  <c:v>41243.875</c:v>
                </c:pt>
                <c:pt idx="3303">
                  <c:v>41243.895833333336</c:v>
                </c:pt>
                <c:pt idx="3304">
                  <c:v>41243.916666666664</c:v>
                </c:pt>
                <c:pt idx="3305">
                  <c:v>41243.9375</c:v>
                </c:pt>
                <c:pt idx="3306">
                  <c:v>41243.958333333336</c:v>
                </c:pt>
                <c:pt idx="3307">
                  <c:v>41243.979166666664</c:v>
                </c:pt>
                <c:pt idx="3308">
                  <c:v>41244</c:v>
                </c:pt>
                <c:pt idx="3309">
                  <c:v>41244.020833333336</c:v>
                </c:pt>
                <c:pt idx="3310">
                  <c:v>41244.041666666664</c:v>
                </c:pt>
                <c:pt idx="3311">
                  <c:v>41244.0625</c:v>
                </c:pt>
                <c:pt idx="3312">
                  <c:v>41244.083333333336</c:v>
                </c:pt>
                <c:pt idx="3313">
                  <c:v>41244.104166666664</c:v>
                </c:pt>
                <c:pt idx="3314">
                  <c:v>41244.125</c:v>
                </c:pt>
                <c:pt idx="3315">
                  <c:v>41244.145833333336</c:v>
                </c:pt>
                <c:pt idx="3316">
                  <c:v>41244.166666666664</c:v>
                </c:pt>
                <c:pt idx="3317">
                  <c:v>41244.1875</c:v>
                </c:pt>
                <c:pt idx="3318">
                  <c:v>41244.208333333336</c:v>
                </c:pt>
                <c:pt idx="3319">
                  <c:v>41244.229166666664</c:v>
                </c:pt>
                <c:pt idx="3320">
                  <c:v>41244.25</c:v>
                </c:pt>
                <c:pt idx="3321">
                  <c:v>41244.270833333336</c:v>
                </c:pt>
                <c:pt idx="3322">
                  <c:v>41244.291666666664</c:v>
                </c:pt>
                <c:pt idx="3323">
                  <c:v>41244.3125</c:v>
                </c:pt>
                <c:pt idx="3324">
                  <c:v>41244.333333333336</c:v>
                </c:pt>
                <c:pt idx="3325">
                  <c:v>41244.354166666664</c:v>
                </c:pt>
                <c:pt idx="3326">
                  <c:v>41244.375</c:v>
                </c:pt>
                <c:pt idx="3327">
                  <c:v>41244.395833333336</c:v>
                </c:pt>
                <c:pt idx="3328">
                  <c:v>41244.416666666664</c:v>
                </c:pt>
                <c:pt idx="3329">
                  <c:v>41244.4375</c:v>
                </c:pt>
                <c:pt idx="3330">
                  <c:v>41244.458333333336</c:v>
                </c:pt>
                <c:pt idx="3331">
                  <c:v>41244.479166666664</c:v>
                </c:pt>
                <c:pt idx="3332">
                  <c:v>41244.5</c:v>
                </c:pt>
                <c:pt idx="3333">
                  <c:v>41244.520833333336</c:v>
                </c:pt>
                <c:pt idx="3334">
                  <c:v>41244.541666666664</c:v>
                </c:pt>
                <c:pt idx="3335">
                  <c:v>41244.5625</c:v>
                </c:pt>
                <c:pt idx="3336">
                  <c:v>41244.583333333336</c:v>
                </c:pt>
                <c:pt idx="3337">
                  <c:v>41244.604166666664</c:v>
                </c:pt>
                <c:pt idx="3338">
                  <c:v>41244.625</c:v>
                </c:pt>
                <c:pt idx="3339">
                  <c:v>41244.645833333336</c:v>
                </c:pt>
                <c:pt idx="3340">
                  <c:v>41244.666666666664</c:v>
                </c:pt>
                <c:pt idx="3341">
                  <c:v>41244.6875</c:v>
                </c:pt>
                <c:pt idx="3342">
                  <c:v>41244.708333333336</c:v>
                </c:pt>
                <c:pt idx="3343">
                  <c:v>41244.729166666664</c:v>
                </c:pt>
                <c:pt idx="3344">
                  <c:v>41244.75</c:v>
                </c:pt>
                <c:pt idx="3345">
                  <c:v>41244.770833333336</c:v>
                </c:pt>
                <c:pt idx="3346">
                  <c:v>41244.791666666664</c:v>
                </c:pt>
                <c:pt idx="3347">
                  <c:v>41244.8125</c:v>
                </c:pt>
                <c:pt idx="3348">
                  <c:v>41244.833333333336</c:v>
                </c:pt>
                <c:pt idx="3349">
                  <c:v>41244.854166666664</c:v>
                </c:pt>
                <c:pt idx="3350">
                  <c:v>41244.875</c:v>
                </c:pt>
                <c:pt idx="3351">
                  <c:v>41244.895833333336</c:v>
                </c:pt>
                <c:pt idx="3352">
                  <c:v>41244.916666666664</c:v>
                </c:pt>
                <c:pt idx="3353">
                  <c:v>41244.9375</c:v>
                </c:pt>
                <c:pt idx="3354">
                  <c:v>41244.958333333336</c:v>
                </c:pt>
                <c:pt idx="3355">
                  <c:v>41244.979166666664</c:v>
                </c:pt>
                <c:pt idx="3356">
                  <c:v>41245</c:v>
                </c:pt>
                <c:pt idx="3357">
                  <c:v>41245.020833333336</c:v>
                </c:pt>
                <c:pt idx="3358">
                  <c:v>41245.041666666664</c:v>
                </c:pt>
                <c:pt idx="3359">
                  <c:v>41245.0625</c:v>
                </c:pt>
                <c:pt idx="3360">
                  <c:v>41245.083333333336</c:v>
                </c:pt>
                <c:pt idx="3361">
                  <c:v>41245.104166666664</c:v>
                </c:pt>
                <c:pt idx="3362">
                  <c:v>41245.125</c:v>
                </c:pt>
                <c:pt idx="3363">
                  <c:v>41245.145833333336</c:v>
                </c:pt>
                <c:pt idx="3364">
                  <c:v>41245.166666666664</c:v>
                </c:pt>
                <c:pt idx="3365">
                  <c:v>41245.1875</c:v>
                </c:pt>
                <c:pt idx="3366">
                  <c:v>41245.208333333336</c:v>
                </c:pt>
                <c:pt idx="3367">
                  <c:v>41245.229166666664</c:v>
                </c:pt>
                <c:pt idx="3368">
                  <c:v>41245.25</c:v>
                </c:pt>
                <c:pt idx="3369">
                  <c:v>41245.270833333336</c:v>
                </c:pt>
                <c:pt idx="3370">
                  <c:v>41245.291666666664</c:v>
                </c:pt>
                <c:pt idx="3371">
                  <c:v>41245.3125</c:v>
                </c:pt>
                <c:pt idx="3372">
                  <c:v>41245.333333333336</c:v>
                </c:pt>
                <c:pt idx="3373">
                  <c:v>41245.354166666664</c:v>
                </c:pt>
                <c:pt idx="3374">
                  <c:v>41245.375</c:v>
                </c:pt>
                <c:pt idx="3375">
                  <c:v>41245.395833333336</c:v>
                </c:pt>
                <c:pt idx="3376">
                  <c:v>41245.416666666664</c:v>
                </c:pt>
                <c:pt idx="3377">
                  <c:v>41245.4375</c:v>
                </c:pt>
                <c:pt idx="3378">
                  <c:v>41245.458333333336</c:v>
                </c:pt>
                <c:pt idx="3379">
                  <c:v>41245.479166666664</c:v>
                </c:pt>
                <c:pt idx="3380">
                  <c:v>41245.5</c:v>
                </c:pt>
                <c:pt idx="3381">
                  <c:v>41245.520833333336</c:v>
                </c:pt>
                <c:pt idx="3382">
                  <c:v>41245.541666666664</c:v>
                </c:pt>
                <c:pt idx="3383">
                  <c:v>41245.5625</c:v>
                </c:pt>
                <c:pt idx="3384">
                  <c:v>41245.583333333336</c:v>
                </c:pt>
                <c:pt idx="3385">
                  <c:v>41245.604166666664</c:v>
                </c:pt>
                <c:pt idx="3386">
                  <c:v>41245.625</c:v>
                </c:pt>
                <c:pt idx="3387">
                  <c:v>41245.645833333336</c:v>
                </c:pt>
                <c:pt idx="3388">
                  <c:v>41245.666666666664</c:v>
                </c:pt>
                <c:pt idx="3389">
                  <c:v>41245.6875</c:v>
                </c:pt>
                <c:pt idx="3390">
                  <c:v>41245.708333333336</c:v>
                </c:pt>
                <c:pt idx="3391">
                  <c:v>41245.729166666664</c:v>
                </c:pt>
                <c:pt idx="3392">
                  <c:v>41245.75</c:v>
                </c:pt>
                <c:pt idx="3393">
                  <c:v>41245.770833333336</c:v>
                </c:pt>
                <c:pt idx="3394">
                  <c:v>41245.791666666664</c:v>
                </c:pt>
                <c:pt idx="3395">
                  <c:v>41245.8125</c:v>
                </c:pt>
                <c:pt idx="3396">
                  <c:v>41245.833333333336</c:v>
                </c:pt>
                <c:pt idx="3397">
                  <c:v>41245.854166666664</c:v>
                </c:pt>
                <c:pt idx="3398">
                  <c:v>41245.875</c:v>
                </c:pt>
                <c:pt idx="3399">
                  <c:v>41245.895833333336</c:v>
                </c:pt>
                <c:pt idx="3400">
                  <c:v>41245.916666666664</c:v>
                </c:pt>
                <c:pt idx="3401">
                  <c:v>41245.9375</c:v>
                </c:pt>
                <c:pt idx="3402">
                  <c:v>41245.958333333336</c:v>
                </c:pt>
                <c:pt idx="3403">
                  <c:v>41245.979166666664</c:v>
                </c:pt>
                <c:pt idx="3404">
                  <c:v>41246</c:v>
                </c:pt>
                <c:pt idx="3405">
                  <c:v>41246.020833333336</c:v>
                </c:pt>
                <c:pt idx="3406">
                  <c:v>41246.041666666664</c:v>
                </c:pt>
                <c:pt idx="3407">
                  <c:v>41246.0625</c:v>
                </c:pt>
                <c:pt idx="3408">
                  <c:v>41246.083333333336</c:v>
                </c:pt>
                <c:pt idx="3409">
                  <c:v>41246.104166666664</c:v>
                </c:pt>
                <c:pt idx="3410">
                  <c:v>41246.125</c:v>
                </c:pt>
                <c:pt idx="3411">
                  <c:v>41246.145833333336</c:v>
                </c:pt>
                <c:pt idx="3412">
                  <c:v>41246.166666666664</c:v>
                </c:pt>
                <c:pt idx="3413">
                  <c:v>41246.1875</c:v>
                </c:pt>
                <c:pt idx="3414">
                  <c:v>41246.208333333336</c:v>
                </c:pt>
                <c:pt idx="3415">
                  <c:v>41246.229166666664</c:v>
                </c:pt>
                <c:pt idx="3416">
                  <c:v>41246.25</c:v>
                </c:pt>
                <c:pt idx="3417">
                  <c:v>41246.270833333336</c:v>
                </c:pt>
                <c:pt idx="3418">
                  <c:v>41246.291666666664</c:v>
                </c:pt>
                <c:pt idx="3419">
                  <c:v>41246.3125</c:v>
                </c:pt>
                <c:pt idx="3420">
                  <c:v>41246.333333333336</c:v>
                </c:pt>
                <c:pt idx="3421">
                  <c:v>41246.354166666664</c:v>
                </c:pt>
                <c:pt idx="3422">
                  <c:v>41246.375</c:v>
                </c:pt>
                <c:pt idx="3423">
                  <c:v>41246.395833333336</c:v>
                </c:pt>
                <c:pt idx="3424">
                  <c:v>41246.416666666664</c:v>
                </c:pt>
                <c:pt idx="3425">
                  <c:v>41246.4375</c:v>
                </c:pt>
                <c:pt idx="3426">
                  <c:v>41246.458333333336</c:v>
                </c:pt>
                <c:pt idx="3427">
                  <c:v>41246.479166666664</c:v>
                </c:pt>
                <c:pt idx="3428">
                  <c:v>41246.5</c:v>
                </c:pt>
                <c:pt idx="3429">
                  <c:v>41246.520833333336</c:v>
                </c:pt>
                <c:pt idx="3430">
                  <c:v>41246.541666666664</c:v>
                </c:pt>
                <c:pt idx="3431">
                  <c:v>41246.5625</c:v>
                </c:pt>
                <c:pt idx="3432">
                  <c:v>41246.583333333336</c:v>
                </c:pt>
                <c:pt idx="3433">
                  <c:v>41246.604166666664</c:v>
                </c:pt>
                <c:pt idx="3434">
                  <c:v>41246.625</c:v>
                </c:pt>
                <c:pt idx="3435">
                  <c:v>41246.645833333336</c:v>
                </c:pt>
                <c:pt idx="3436">
                  <c:v>41246.666666666664</c:v>
                </c:pt>
                <c:pt idx="3437">
                  <c:v>41246.6875</c:v>
                </c:pt>
                <c:pt idx="3438">
                  <c:v>41246.708333333336</c:v>
                </c:pt>
                <c:pt idx="3439">
                  <c:v>41246.729166666664</c:v>
                </c:pt>
                <c:pt idx="3440">
                  <c:v>41246.75</c:v>
                </c:pt>
                <c:pt idx="3441">
                  <c:v>41246.770833333336</c:v>
                </c:pt>
                <c:pt idx="3442">
                  <c:v>41246.791666666664</c:v>
                </c:pt>
                <c:pt idx="3443">
                  <c:v>41246.8125</c:v>
                </c:pt>
                <c:pt idx="3444">
                  <c:v>41246.833333333336</c:v>
                </c:pt>
                <c:pt idx="3445">
                  <c:v>41246.854166666664</c:v>
                </c:pt>
                <c:pt idx="3446">
                  <c:v>41246.875</c:v>
                </c:pt>
                <c:pt idx="3447">
                  <c:v>41246.895833333336</c:v>
                </c:pt>
                <c:pt idx="3448">
                  <c:v>41246.916666666664</c:v>
                </c:pt>
                <c:pt idx="3449">
                  <c:v>41246.9375</c:v>
                </c:pt>
                <c:pt idx="3450">
                  <c:v>41246.958333333336</c:v>
                </c:pt>
                <c:pt idx="3451">
                  <c:v>41246.979166666664</c:v>
                </c:pt>
                <c:pt idx="3452">
                  <c:v>41247</c:v>
                </c:pt>
                <c:pt idx="3453">
                  <c:v>41247.020833333336</c:v>
                </c:pt>
                <c:pt idx="3454">
                  <c:v>41247.041666666664</c:v>
                </c:pt>
                <c:pt idx="3455">
                  <c:v>41247.0625</c:v>
                </c:pt>
                <c:pt idx="3456">
                  <c:v>41247.083333333336</c:v>
                </c:pt>
                <c:pt idx="3457">
                  <c:v>41247.104166666664</c:v>
                </c:pt>
                <c:pt idx="3458">
                  <c:v>41247.125</c:v>
                </c:pt>
                <c:pt idx="3459">
                  <c:v>41247.145833333336</c:v>
                </c:pt>
                <c:pt idx="3460">
                  <c:v>41247.166666666664</c:v>
                </c:pt>
                <c:pt idx="3461">
                  <c:v>41247.1875</c:v>
                </c:pt>
                <c:pt idx="3462">
                  <c:v>41247.208333333336</c:v>
                </c:pt>
                <c:pt idx="3463">
                  <c:v>41247.229166666664</c:v>
                </c:pt>
                <c:pt idx="3464">
                  <c:v>41247.25</c:v>
                </c:pt>
                <c:pt idx="3465">
                  <c:v>41247.270833333336</c:v>
                </c:pt>
                <c:pt idx="3466">
                  <c:v>41247.291666666664</c:v>
                </c:pt>
                <c:pt idx="3467">
                  <c:v>41247.3125</c:v>
                </c:pt>
                <c:pt idx="3468">
                  <c:v>41247.333333333336</c:v>
                </c:pt>
                <c:pt idx="3469">
                  <c:v>41247.354166666664</c:v>
                </c:pt>
                <c:pt idx="3470">
                  <c:v>41247.375</c:v>
                </c:pt>
                <c:pt idx="3471">
                  <c:v>41247.395833333336</c:v>
                </c:pt>
                <c:pt idx="3472">
                  <c:v>41247.416666666664</c:v>
                </c:pt>
                <c:pt idx="3473">
                  <c:v>41247.4375</c:v>
                </c:pt>
                <c:pt idx="3474">
                  <c:v>41247.458333333336</c:v>
                </c:pt>
                <c:pt idx="3475">
                  <c:v>41247.479166666664</c:v>
                </c:pt>
                <c:pt idx="3476">
                  <c:v>41247.5</c:v>
                </c:pt>
                <c:pt idx="3477">
                  <c:v>41247.520833333336</c:v>
                </c:pt>
                <c:pt idx="3478">
                  <c:v>41247.541666666664</c:v>
                </c:pt>
                <c:pt idx="3479">
                  <c:v>41247.5625</c:v>
                </c:pt>
                <c:pt idx="3480">
                  <c:v>41247.583333333336</c:v>
                </c:pt>
                <c:pt idx="3481">
                  <c:v>41247.604166666664</c:v>
                </c:pt>
                <c:pt idx="3482">
                  <c:v>41247.625</c:v>
                </c:pt>
                <c:pt idx="3483">
                  <c:v>41247.645833333336</c:v>
                </c:pt>
                <c:pt idx="3484">
                  <c:v>41247.666666666664</c:v>
                </c:pt>
                <c:pt idx="3485">
                  <c:v>41247.6875</c:v>
                </c:pt>
                <c:pt idx="3486">
                  <c:v>41247.708333333336</c:v>
                </c:pt>
                <c:pt idx="3487">
                  <c:v>41247.729166666664</c:v>
                </c:pt>
                <c:pt idx="3488">
                  <c:v>41247.75</c:v>
                </c:pt>
                <c:pt idx="3489">
                  <c:v>41247.770833333336</c:v>
                </c:pt>
                <c:pt idx="3490">
                  <c:v>41247.791666666664</c:v>
                </c:pt>
                <c:pt idx="3491">
                  <c:v>41247.8125</c:v>
                </c:pt>
                <c:pt idx="3492">
                  <c:v>41247.833333333336</c:v>
                </c:pt>
                <c:pt idx="3493">
                  <c:v>41247.854166666664</c:v>
                </c:pt>
                <c:pt idx="3494">
                  <c:v>41247.875</c:v>
                </c:pt>
                <c:pt idx="3495">
                  <c:v>41247.895833333336</c:v>
                </c:pt>
                <c:pt idx="3496">
                  <c:v>41247.916666666664</c:v>
                </c:pt>
                <c:pt idx="3497">
                  <c:v>41247.9375</c:v>
                </c:pt>
                <c:pt idx="3498">
                  <c:v>41247.958333333336</c:v>
                </c:pt>
                <c:pt idx="3499">
                  <c:v>41247.979166666664</c:v>
                </c:pt>
                <c:pt idx="3500">
                  <c:v>41248</c:v>
                </c:pt>
                <c:pt idx="3501">
                  <c:v>41248.020833333336</c:v>
                </c:pt>
                <c:pt idx="3502">
                  <c:v>41248.041666666664</c:v>
                </c:pt>
                <c:pt idx="3503">
                  <c:v>41248.0625</c:v>
                </c:pt>
                <c:pt idx="3504">
                  <c:v>41248.083333333336</c:v>
                </c:pt>
                <c:pt idx="3505">
                  <c:v>41248.104166666664</c:v>
                </c:pt>
                <c:pt idx="3506">
                  <c:v>41248.125</c:v>
                </c:pt>
                <c:pt idx="3507">
                  <c:v>41248.145833333336</c:v>
                </c:pt>
                <c:pt idx="3508">
                  <c:v>41248.166666666664</c:v>
                </c:pt>
                <c:pt idx="3509">
                  <c:v>41248.1875</c:v>
                </c:pt>
                <c:pt idx="3510">
                  <c:v>41248.208333333336</c:v>
                </c:pt>
                <c:pt idx="3511">
                  <c:v>41248.229166666664</c:v>
                </c:pt>
                <c:pt idx="3512">
                  <c:v>41248.25</c:v>
                </c:pt>
                <c:pt idx="3513">
                  <c:v>41248.270833333336</c:v>
                </c:pt>
                <c:pt idx="3514">
                  <c:v>41248.291666666664</c:v>
                </c:pt>
                <c:pt idx="3515">
                  <c:v>41248.3125</c:v>
                </c:pt>
                <c:pt idx="3516">
                  <c:v>41248.333333333336</c:v>
                </c:pt>
                <c:pt idx="3517">
                  <c:v>41248.354166666664</c:v>
                </c:pt>
                <c:pt idx="3518">
                  <c:v>41248.375</c:v>
                </c:pt>
                <c:pt idx="3519">
                  <c:v>41248.395833333336</c:v>
                </c:pt>
                <c:pt idx="3520">
                  <c:v>41248.416666666664</c:v>
                </c:pt>
                <c:pt idx="3521">
                  <c:v>41248.4375</c:v>
                </c:pt>
                <c:pt idx="3522">
                  <c:v>41248.458333333336</c:v>
                </c:pt>
                <c:pt idx="3523">
                  <c:v>41248.479166666664</c:v>
                </c:pt>
                <c:pt idx="3524">
                  <c:v>41248.5</c:v>
                </c:pt>
                <c:pt idx="3525">
                  <c:v>41248.520833333336</c:v>
                </c:pt>
                <c:pt idx="3526">
                  <c:v>41248.541666666664</c:v>
                </c:pt>
                <c:pt idx="3527">
                  <c:v>41248.5625</c:v>
                </c:pt>
                <c:pt idx="3528">
                  <c:v>41248.583333333336</c:v>
                </c:pt>
                <c:pt idx="3529">
                  <c:v>41248.604166666664</c:v>
                </c:pt>
                <c:pt idx="3530">
                  <c:v>41248.625</c:v>
                </c:pt>
                <c:pt idx="3531">
                  <c:v>41248.645833333336</c:v>
                </c:pt>
                <c:pt idx="3532">
                  <c:v>41248.666666666664</c:v>
                </c:pt>
                <c:pt idx="3533">
                  <c:v>41248.6875</c:v>
                </c:pt>
                <c:pt idx="3534">
                  <c:v>41248.708333333336</c:v>
                </c:pt>
                <c:pt idx="3535">
                  <c:v>41248.729166666664</c:v>
                </c:pt>
                <c:pt idx="3536">
                  <c:v>41248.75</c:v>
                </c:pt>
                <c:pt idx="3537">
                  <c:v>41248.770833333336</c:v>
                </c:pt>
                <c:pt idx="3538">
                  <c:v>41248.791666666664</c:v>
                </c:pt>
                <c:pt idx="3539">
                  <c:v>41248.8125</c:v>
                </c:pt>
                <c:pt idx="3540">
                  <c:v>41248.833333333336</c:v>
                </c:pt>
                <c:pt idx="3541">
                  <c:v>41248.854166666664</c:v>
                </c:pt>
                <c:pt idx="3542">
                  <c:v>41248.875</c:v>
                </c:pt>
                <c:pt idx="3543">
                  <c:v>41248.895833333336</c:v>
                </c:pt>
                <c:pt idx="3544">
                  <c:v>41248.916666666664</c:v>
                </c:pt>
                <c:pt idx="3545">
                  <c:v>41248.9375</c:v>
                </c:pt>
                <c:pt idx="3546">
                  <c:v>41248.958333333336</c:v>
                </c:pt>
                <c:pt idx="3547">
                  <c:v>41248.979166666664</c:v>
                </c:pt>
                <c:pt idx="3548">
                  <c:v>41249</c:v>
                </c:pt>
                <c:pt idx="3549">
                  <c:v>41249.020833333336</c:v>
                </c:pt>
                <c:pt idx="3550">
                  <c:v>41249.041666666664</c:v>
                </c:pt>
                <c:pt idx="3551">
                  <c:v>41249.0625</c:v>
                </c:pt>
                <c:pt idx="3552">
                  <c:v>41249.083333333336</c:v>
                </c:pt>
                <c:pt idx="3553">
                  <c:v>41249.104166666664</c:v>
                </c:pt>
                <c:pt idx="3554">
                  <c:v>41249.125</c:v>
                </c:pt>
                <c:pt idx="3555">
                  <c:v>41249.145833333336</c:v>
                </c:pt>
                <c:pt idx="3556">
                  <c:v>41249.166666666664</c:v>
                </c:pt>
                <c:pt idx="3557">
                  <c:v>41249.1875</c:v>
                </c:pt>
                <c:pt idx="3558">
                  <c:v>41249.208333333336</c:v>
                </c:pt>
                <c:pt idx="3559">
                  <c:v>41249.229166666664</c:v>
                </c:pt>
                <c:pt idx="3560">
                  <c:v>41249.25</c:v>
                </c:pt>
                <c:pt idx="3561">
                  <c:v>41249.270833333336</c:v>
                </c:pt>
                <c:pt idx="3562">
                  <c:v>41249.291666666664</c:v>
                </c:pt>
                <c:pt idx="3563">
                  <c:v>41249.3125</c:v>
                </c:pt>
                <c:pt idx="3564">
                  <c:v>41249.333333333336</c:v>
                </c:pt>
                <c:pt idx="3565">
                  <c:v>41249.354166666664</c:v>
                </c:pt>
                <c:pt idx="3566">
                  <c:v>41249.375</c:v>
                </c:pt>
                <c:pt idx="3567">
                  <c:v>41249.395833333336</c:v>
                </c:pt>
                <c:pt idx="3568">
                  <c:v>41249.416666666664</c:v>
                </c:pt>
                <c:pt idx="3569">
                  <c:v>41249.4375</c:v>
                </c:pt>
                <c:pt idx="3570">
                  <c:v>41249.458333333336</c:v>
                </c:pt>
                <c:pt idx="3571">
                  <c:v>41249.479166666664</c:v>
                </c:pt>
                <c:pt idx="3572">
                  <c:v>41249.5</c:v>
                </c:pt>
                <c:pt idx="3573">
                  <c:v>41249.520833333336</c:v>
                </c:pt>
                <c:pt idx="3574">
                  <c:v>41249.541666666664</c:v>
                </c:pt>
                <c:pt idx="3575">
                  <c:v>41249.5625</c:v>
                </c:pt>
                <c:pt idx="3576">
                  <c:v>41249.583333333336</c:v>
                </c:pt>
                <c:pt idx="3577">
                  <c:v>41249.604166666664</c:v>
                </c:pt>
                <c:pt idx="3578">
                  <c:v>41249.625</c:v>
                </c:pt>
                <c:pt idx="3579">
                  <c:v>41249.645833333336</c:v>
                </c:pt>
                <c:pt idx="3580">
                  <c:v>41249.666666666664</c:v>
                </c:pt>
                <c:pt idx="3581">
                  <c:v>41249.6875</c:v>
                </c:pt>
                <c:pt idx="3582">
                  <c:v>41249.708333333336</c:v>
                </c:pt>
                <c:pt idx="3583">
                  <c:v>41249.729166666664</c:v>
                </c:pt>
                <c:pt idx="3584">
                  <c:v>41249.75</c:v>
                </c:pt>
                <c:pt idx="3585">
                  <c:v>41249.770833333336</c:v>
                </c:pt>
                <c:pt idx="3586">
                  <c:v>41249.791666666664</c:v>
                </c:pt>
                <c:pt idx="3587">
                  <c:v>41249.8125</c:v>
                </c:pt>
                <c:pt idx="3588">
                  <c:v>41249.833333333336</c:v>
                </c:pt>
                <c:pt idx="3589">
                  <c:v>41249.854166666664</c:v>
                </c:pt>
                <c:pt idx="3590">
                  <c:v>41249.875</c:v>
                </c:pt>
                <c:pt idx="3591">
                  <c:v>41249.895833333336</c:v>
                </c:pt>
                <c:pt idx="3592">
                  <c:v>41249.916666666664</c:v>
                </c:pt>
                <c:pt idx="3593">
                  <c:v>41249.9375</c:v>
                </c:pt>
                <c:pt idx="3594">
                  <c:v>41249.958333333336</c:v>
                </c:pt>
                <c:pt idx="3595">
                  <c:v>41249.979166666664</c:v>
                </c:pt>
                <c:pt idx="3596">
                  <c:v>41250</c:v>
                </c:pt>
                <c:pt idx="3597">
                  <c:v>41250.020833333336</c:v>
                </c:pt>
                <c:pt idx="3598">
                  <c:v>41250.041666666664</c:v>
                </c:pt>
                <c:pt idx="3599">
                  <c:v>41250.0625</c:v>
                </c:pt>
                <c:pt idx="3600">
                  <c:v>41250.083333333336</c:v>
                </c:pt>
                <c:pt idx="3601">
                  <c:v>41250.104166666664</c:v>
                </c:pt>
                <c:pt idx="3602">
                  <c:v>41250.125</c:v>
                </c:pt>
                <c:pt idx="3603">
                  <c:v>41250.145833333336</c:v>
                </c:pt>
                <c:pt idx="3604">
                  <c:v>41250.166666666664</c:v>
                </c:pt>
                <c:pt idx="3605">
                  <c:v>41250.1875</c:v>
                </c:pt>
                <c:pt idx="3606">
                  <c:v>41250.208333333336</c:v>
                </c:pt>
                <c:pt idx="3607">
                  <c:v>41250.229166666664</c:v>
                </c:pt>
                <c:pt idx="3608">
                  <c:v>41250.25</c:v>
                </c:pt>
                <c:pt idx="3609">
                  <c:v>41250.270833333336</c:v>
                </c:pt>
                <c:pt idx="3610">
                  <c:v>41250.291666666664</c:v>
                </c:pt>
                <c:pt idx="3611">
                  <c:v>41250.3125</c:v>
                </c:pt>
                <c:pt idx="3612">
                  <c:v>41250.333333333336</c:v>
                </c:pt>
                <c:pt idx="3613">
                  <c:v>41250.354166666664</c:v>
                </c:pt>
                <c:pt idx="3614">
                  <c:v>41250.375</c:v>
                </c:pt>
                <c:pt idx="3615">
                  <c:v>41250.395833333336</c:v>
                </c:pt>
                <c:pt idx="3616">
                  <c:v>41250.416666666664</c:v>
                </c:pt>
                <c:pt idx="3617">
                  <c:v>41250.4375</c:v>
                </c:pt>
                <c:pt idx="3618">
                  <c:v>41250.458333333336</c:v>
                </c:pt>
                <c:pt idx="3619">
                  <c:v>41250.479166666664</c:v>
                </c:pt>
                <c:pt idx="3620">
                  <c:v>41250.5</c:v>
                </c:pt>
                <c:pt idx="3621">
                  <c:v>41250.520833333336</c:v>
                </c:pt>
                <c:pt idx="3622">
                  <c:v>41250.541666666664</c:v>
                </c:pt>
                <c:pt idx="3623">
                  <c:v>41250.5625</c:v>
                </c:pt>
                <c:pt idx="3624">
                  <c:v>41250.583333333336</c:v>
                </c:pt>
                <c:pt idx="3625">
                  <c:v>41250.604166666664</c:v>
                </c:pt>
                <c:pt idx="3626">
                  <c:v>41250.625</c:v>
                </c:pt>
                <c:pt idx="3627">
                  <c:v>41250.645833333336</c:v>
                </c:pt>
                <c:pt idx="3628">
                  <c:v>41250.666666666664</c:v>
                </c:pt>
                <c:pt idx="3629">
                  <c:v>41250.6875</c:v>
                </c:pt>
                <c:pt idx="3630">
                  <c:v>41250.708333333336</c:v>
                </c:pt>
                <c:pt idx="3631">
                  <c:v>41250.729166666664</c:v>
                </c:pt>
                <c:pt idx="3632">
                  <c:v>41250.75</c:v>
                </c:pt>
                <c:pt idx="3633">
                  <c:v>41250.770833333336</c:v>
                </c:pt>
                <c:pt idx="3634">
                  <c:v>41250.791666666664</c:v>
                </c:pt>
                <c:pt idx="3635">
                  <c:v>41250.8125</c:v>
                </c:pt>
                <c:pt idx="3636">
                  <c:v>41250.833333333336</c:v>
                </c:pt>
                <c:pt idx="3637">
                  <c:v>41250.854166666664</c:v>
                </c:pt>
                <c:pt idx="3638">
                  <c:v>41250.875</c:v>
                </c:pt>
                <c:pt idx="3639">
                  <c:v>41250.895833333336</c:v>
                </c:pt>
                <c:pt idx="3640">
                  <c:v>41250.916666666664</c:v>
                </c:pt>
                <c:pt idx="3641">
                  <c:v>41250.9375</c:v>
                </c:pt>
                <c:pt idx="3642">
                  <c:v>41250.958333333336</c:v>
                </c:pt>
                <c:pt idx="3643">
                  <c:v>41250.979166666664</c:v>
                </c:pt>
                <c:pt idx="3644">
                  <c:v>41251</c:v>
                </c:pt>
                <c:pt idx="3645">
                  <c:v>41251.020833333336</c:v>
                </c:pt>
                <c:pt idx="3646">
                  <c:v>41251.041666666664</c:v>
                </c:pt>
                <c:pt idx="3647">
                  <c:v>41251.0625</c:v>
                </c:pt>
                <c:pt idx="3648">
                  <c:v>41251.083333333336</c:v>
                </c:pt>
                <c:pt idx="3649">
                  <c:v>41251.104166666664</c:v>
                </c:pt>
                <c:pt idx="3650">
                  <c:v>41251.125</c:v>
                </c:pt>
                <c:pt idx="3651">
                  <c:v>41251.145833333336</c:v>
                </c:pt>
                <c:pt idx="3652">
                  <c:v>41251.166666666664</c:v>
                </c:pt>
                <c:pt idx="3653">
                  <c:v>41251.1875</c:v>
                </c:pt>
                <c:pt idx="3654">
                  <c:v>41251.208333333336</c:v>
                </c:pt>
                <c:pt idx="3655">
                  <c:v>41251.229166666664</c:v>
                </c:pt>
                <c:pt idx="3656">
                  <c:v>41251.25</c:v>
                </c:pt>
                <c:pt idx="3657">
                  <c:v>41251.270833333336</c:v>
                </c:pt>
                <c:pt idx="3658">
                  <c:v>41251.291666666664</c:v>
                </c:pt>
                <c:pt idx="3659">
                  <c:v>41251.3125</c:v>
                </c:pt>
                <c:pt idx="3660">
                  <c:v>41251.333333333336</c:v>
                </c:pt>
                <c:pt idx="3661">
                  <c:v>41251.354166666664</c:v>
                </c:pt>
                <c:pt idx="3662">
                  <c:v>41251.375</c:v>
                </c:pt>
                <c:pt idx="3663">
                  <c:v>41251.395833333336</c:v>
                </c:pt>
                <c:pt idx="3664">
                  <c:v>41251.416666666664</c:v>
                </c:pt>
                <c:pt idx="3665">
                  <c:v>41251.4375</c:v>
                </c:pt>
                <c:pt idx="3666">
                  <c:v>41251.458333333336</c:v>
                </c:pt>
                <c:pt idx="3667">
                  <c:v>41251.479166666664</c:v>
                </c:pt>
                <c:pt idx="3668">
                  <c:v>41251.5</c:v>
                </c:pt>
                <c:pt idx="3669">
                  <c:v>41251.520833333336</c:v>
                </c:pt>
                <c:pt idx="3670">
                  <c:v>41251.541666666664</c:v>
                </c:pt>
                <c:pt idx="3671">
                  <c:v>41251.5625</c:v>
                </c:pt>
                <c:pt idx="3672">
                  <c:v>41251.583333333336</c:v>
                </c:pt>
                <c:pt idx="3673">
                  <c:v>41251.604166666664</c:v>
                </c:pt>
                <c:pt idx="3674">
                  <c:v>41251.625</c:v>
                </c:pt>
                <c:pt idx="3675">
                  <c:v>41251.645833333336</c:v>
                </c:pt>
                <c:pt idx="3676">
                  <c:v>41251.666666666664</c:v>
                </c:pt>
                <c:pt idx="3677">
                  <c:v>41251.6875</c:v>
                </c:pt>
                <c:pt idx="3678">
                  <c:v>41251.708333333336</c:v>
                </c:pt>
                <c:pt idx="3679">
                  <c:v>41251.729166666664</c:v>
                </c:pt>
                <c:pt idx="3680">
                  <c:v>41251.75</c:v>
                </c:pt>
                <c:pt idx="3681">
                  <c:v>41251.770833333336</c:v>
                </c:pt>
                <c:pt idx="3682">
                  <c:v>41251.791666666664</c:v>
                </c:pt>
                <c:pt idx="3683">
                  <c:v>41251.8125</c:v>
                </c:pt>
                <c:pt idx="3684">
                  <c:v>41251.833333333336</c:v>
                </c:pt>
                <c:pt idx="3685">
                  <c:v>41251.854166666664</c:v>
                </c:pt>
                <c:pt idx="3686">
                  <c:v>41251.875</c:v>
                </c:pt>
                <c:pt idx="3687">
                  <c:v>41251.895833333336</c:v>
                </c:pt>
                <c:pt idx="3688">
                  <c:v>41251.916666666664</c:v>
                </c:pt>
                <c:pt idx="3689">
                  <c:v>41251.9375</c:v>
                </c:pt>
                <c:pt idx="3690">
                  <c:v>41251.958333333336</c:v>
                </c:pt>
                <c:pt idx="3691">
                  <c:v>41251.979166666664</c:v>
                </c:pt>
                <c:pt idx="3692">
                  <c:v>41252</c:v>
                </c:pt>
                <c:pt idx="3693">
                  <c:v>41252.020833333336</c:v>
                </c:pt>
                <c:pt idx="3694">
                  <c:v>41252.041666666664</c:v>
                </c:pt>
                <c:pt idx="3695">
                  <c:v>41252.0625</c:v>
                </c:pt>
                <c:pt idx="3696">
                  <c:v>41252.083333333336</c:v>
                </c:pt>
                <c:pt idx="3697">
                  <c:v>41252.104166666664</c:v>
                </c:pt>
                <c:pt idx="3698">
                  <c:v>41252.125</c:v>
                </c:pt>
                <c:pt idx="3699">
                  <c:v>41252.145833333336</c:v>
                </c:pt>
                <c:pt idx="3700">
                  <c:v>41252.166666666664</c:v>
                </c:pt>
                <c:pt idx="3701">
                  <c:v>41252.1875</c:v>
                </c:pt>
                <c:pt idx="3702">
                  <c:v>41252.208333333336</c:v>
                </c:pt>
                <c:pt idx="3703">
                  <c:v>41252.229166666664</c:v>
                </c:pt>
                <c:pt idx="3704">
                  <c:v>41252.25</c:v>
                </c:pt>
                <c:pt idx="3705">
                  <c:v>41252.270833333336</c:v>
                </c:pt>
                <c:pt idx="3706">
                  <c:v>41252.291666666664</c:v>
                </c:pt>
                <c:pt idx="3707">
                  <c:v>41252.3125</c:v>
                </c:pt>
                <c:pt idx="3708">
                  <c:v>41252.333333333336</c:v>
                </c:pt>
                <c:pt idx="3709">
                  <c:v>41252.354166666664</c:v>
                </c:pt>
                <c:pt idx="3710">
                  <c:v>41252.375</c:v>
                </c:pt>
                <c:pt idx="3711">
                  <c:v>41252.395833333336</c:v>
                </c:pt>
                <c:pt idx="3712">
                  <c:v>41252.416666666664</c:v>
                </c:pt>
                <c:pt idx="3713">
                  <c:v>41252.4375</c:v>
                </c:pt>
                <c:pt idx="3714">
                  <c:v>41252.458333333336</c:v>
                </c:pt>
                <c:pt idx="3715">
                  <c:v>41252.479166666664</c:v>
                </c:pt>
                <c:pt idx="3716">
                  <c:v>41252.5</c:v>
                </c:pt>
                <c:pt idx="3717">
                  <c:v>41252.520833333336</c:v>
                </c:pt>
                <c:pt idx="3718">
                  <c:v>41252.541666666664</c:v>
                </c:pt>
                <c:pt idx="3719">
                  <c:v>41252.5625</c:v>
                </c:pt>
                <c:pt idx="3720">
                  <c:v>41252.583333333336</c:v>
                </c:pt>
                <c:pt idx="3721">
                  <c:v>41252.604166666664</c:v>
                </c:pt>
                <c:pt idx="3722">
                  <c:v>41252.625</c:v>
                </c:pt>
                <c:pt idx="3723">
                  <c:v>41252.645833333336</c:v>
                </c:pt>
                <c:pt idx="3724">
                  <c:v>41252.666666666664</c:v>
                </c:pt>
                <c:pt idx="3725">
                  <c:v>41252.6875</c:v>
                </c:pt>
                <c:pt idx="3726">
                  <c:v>41252.708333333336</c:v>
                </c:pt>
                <c:pt idx="3727">
                  <c:v>41252.729166666664</c:v>
                </c:pt>
                <c:pt idx="3728">
                  <c:v>41252.75</c:v>
                </c:pt>
                <c:pt idx="3729">
                  <c:v>41252.770833333336</c:v>
                </c:pt>
                <c:pt idx="3730">
                  <c:v>41252.791666666664</c:v>
                </c:pt>
                <c:pt idx="3731">
                  <c:v>41252.8125</c:v>
                </c:pt>
                <c:pt idx="3732">
                  <c:v>41252.833333333336</c:v>
                </c:pt>
                <c:pt idx="3733">
                  <c:v>41252.854166666664</c:v>
                </c:pt>
                <c:pt idx="3734">
                  <c:v>41252.875</c:v>
                </c:pt>
                <c:pt idx="3735">
                  <c:v>41252.895833333336</c:v>
                </c:pt>
                <c:pt idx="3736">
                  <c:v>41252.916666666664</c:v>
                </c:pt>
                <c:pt idx="3737">
                  <c:v>41252.9375</c:v>
                </c:pt>
                <c:pt idx="3738">
                  <c:v>41252.958333333336</c:v>
                </c:pt>
                <c:pt idx="3739">
                  <c:v>41252.979166666664</c:v>
                </c:pt>
                <c:pt idx="3740">
                  <c:v>41253</c:v>
                </c:pt>
                <c:pt idx="3741">
                  <c:v>41253.020833333336</c:v>
                </c:pt>
                <c:pt idx="3742">
                  <c:v>41253.041666666664</c:v>
                </c:pt>
                <c:pt idx="3743">
                  <c:v>41253.0625</c:v>
                </c:pt>
                <c:pt idx="3744">
                  <c:v>41253.083333333336</c:v>
                </c:pt>
                <c:pt idx="3745">
                  <c:v>41253.104166666664</c:v>
                </c:pt>
                <c:pt idx="3746">
                  <c:v>41253.125</c:v>
                </c:pt>
                <c:pt idx="3747">
                  <c:v>41253.145833333336</c:v>
                </c:pt>
                <c:pt idx="3748">
                  <c:v>41253.166666666664</c:v>
                </c:pt>
                <c:pt idx="3749">
                  <c:v>41253.1875</c:v>
                </c:pt>
                <c:pt idx="3750">
                  <c:v>41253.208333333336</c:v>
                </c:pt>
                <c:pt idx="3751">
                  <c:v>41253.229166666664</c:v>
                </c:pt>
                <c:pt idx="3752">
                  <c:v>41253.25</c:v>
                </c:pt>
                <c:pt idx="3753">
                  <c:v>41253.270833333336</c:v>
                </c:pt>
                <c:pt idx="3754">
                  <c:v>41253.291666666664</c:v>
                </c:pt>
                <c:pt idx="3755">
                  <c:v>41253.3125</c:v>
                </c:pt>
                <c:pt idx="3756">
                  <c:v>41253.333333333336</c:v>
                </c:pt>
                <c:pt idx="3757">
                  <c:v>41253.354166666664</c:v>
                </c:pt>
                <c:pt idx="3758">
                  <c:v>41253.375</c:v>
                </c:pt>
                <c:pt idx="3759">
                  <c:v>41253.395833333336</c:v>
                </c:pt>
                <c:pt idx="3760">
                  <c:v>41253.416666666664</c:v>
                </c:pt>
                <c:pt idx="3761">
                  <c:v>41253.4375</c:v>
                </c:pt>
                <c:pt idx="3762">
                  <c:v>41253.458333333336</c:v>
                </c:pt>
                <c:pt idx="3763">
                  <c:v>41253.479166666664</c:v>
                </c:pt>
                <c:pt idx="3764">
                  <c:v>41253.5</c:v>
                </c:pt>
                <c:pt idx="3765">
                  <c:v>41253.520833333336</c:v>
                </c:pt>
                <c:pt idx="3766">
                  <c:v>41253.541666666664</c:v>
                </c:pt>
                <c:pt idx="3767">
                  <c:v>41253.5625</c:v>
                </c:pt>
                <c:pt idx="3768">
                  <c:v>41253.583333333336</c:v>
                </c:pt>
                <c:pt idx="3769">
                  <c:v>41253.604166666664</c:v>
                </c:pt>
                <c:pt idx="3770">
                  <c:v>41253.625</c:v>
                </c:pt>
                <c:pt idx="3771">
                  <c:v>41253.645833333336</c:v>
                </c:pt>
                <c:pt idx="3772">
                  <c:v>41253.666666666664</c:v>
                </c:pt>
                <c:pt idx="3773">
                  <c:v>41253.6875</c:v>
                </c:pt>
                <c:pt idx="3774">
                  <c:v>41253.708333333336</c:v>
                </c:pt>
                <c:pt idx="3775">
                  <c:v>41253.729166666664</c:v>
                </c:pt>
                <c:pt idx="3776">
                  <c:v>41253.75</c:v>
                </c:pt>
                <c:pt idx="3777">
                  <c:v>41253.770833333336</c:v>
                </c:pt>
                <c:pt idx="3778">
                  <c:v>41253.791666666664</c:v>
                </c:pt>
                <c:pt idx="3779">
                  <c:v>41253.8125</c:v>
                </c:pt>
                <c:pt idx="3780">
                  <c:v>41253.833333333336</c:v>
                </c:pt>
                <c:pt idx="3781">
                  <c:v>41253.854166666664</c:v>
                </c:pt>
                <c:pt idx="3782">
                  <c:v>41253.875</c:v>
                </c:pt>
                <c:pt idx="3783">
                  <c:v>41253.895833333336</c:v>
                </c:pt>
                <c:pt idx="3784">
                  <c:v>41253.916666666664</c:v>
                </c:pt>
                <c:pt idx="3785">
                  <c:v>41253.9375</c:v>
                </c:pt>
                <c:pt idx="3786">
                  <c:v>41253.958333333336</c:v>
                </c:pt>
                <c:pt idx="3787">
                  <c:v>41253.979166666664</c:v>
                </c:pt>
                <c:pt idx="3788">
                  <c:v>41254</c:v>
                </c:pt>
                <c:pt idx="3789">
                  <c:v>41254.020833333336</c:v>
                </c:pt>
                <c:pt idx="3790">
                  <c:v>41254.041666666664</c:v>
                </c:pt>
                <c:pt idx="3791">
                  <c:v>41254.0625</c:v>
                </c:pt>
                <c:pt idx="3792">
                  <c:v>41254.083333333336</c:v>
                </c:pt>
                <c:pt idx="3793">
                  <c:v>41254.125</c:v>
                </c:pt>
                <c:pt idx="3794">
                  <c:v>41254.145833333336</c:v>
                </c:pt>
                <c:pt idx="3795">
                  <c:v>41254.166666666664</c:v>
                </c:pt>
                <c:pt idx="3796">
                  <c:v>41254.1875</c:v>
                </c:pt>
                <c:pt idx="3797">
                  <c:v>41254.208333333336</c:v>
                </c:pt>
                <c:pt idx="3798">
                  <c:v>41254.229166666664</c:v>
                </c:pt>
                <c:pt idx="3799">
                  <c:v>41254.25</c:v>
                </c:pt>
                <c:pt idx="3800">
                  <c:v>41254.270833333336</c:v>
                </c:pt>
                <c:pt idx="3801">
                  <c:v>41254.291666666664</c:v>
                </c:pt>
                <c:pt idx="3802">
                  <c:v>41254.3125</c:v>
                </c:pt>
                <c:pt idx="3803">
                  <c:v>41254.333333333336</c:v>
                </c:pt>
                <c:pt idx="3804">
                  <c:v>41254.354166666664</c:v>
                </c:pt>
                <c:pt idx="3805">
                  <c:v>41254.375</c:v>
                </c:pt>
                <c:pt idx="3806">
                  <c:v>41254.395833333336</c:v>
                </c:pt>
                <c:pt idx="3807">
                  <c:v>41254.416666666664</c:v>
                </c:pt>
                <c:pt idx="3808">
                  <c:v>41254.4375</c:v>
                </c:pt>
                <c:pt idx="3809">
                  <c:v>41254.458333333336</c:v>
                </c:pt>
                <c:pt idx="3810">
                  <c:v>41254.479166666664</c:v>
                </c:pt>
                <c:pt idx="3811">
                  <c:v>41254.5</c:v>
                </c:pt>
                <c:pt idx="3812">
                  <c:v>41254.520833333336</c:v>
                </c:pt>
                <c:pt idx="3813">
                  <c:v>41254.541666666664</c:v>
                </c:pt>
                <c:pt idx="3814">
                  <c:v>41254.5625</c:v>
                </c:pt>
                <c:pt idx="3815">
                  <c:v>41254.583333333336</c:v>
                </c:pt>
                <c:pt idx="3816">
                  <c:v>41254.604166666664</c:v>
                </c:pt>
                <c:pt idx="3817">
                  <c:v>41254.625</c:v>
                </c:pt>
                <c:pt idx="3818">
                  <c:v>41254.645833333336</c:v>
                </c:pt>
                <c:pt idx="3819">
                  <c:v>41254.666666666664</c:v>
                </c:pt>
                <c:pt idx="3820">
                  <c:v>41254.6875</c:v>
                </c:pt>
                <c:pt idx="3821">
                  <c:v>41254.708333333336</c:v>
                </c:pt>
                <c:pt idx="3822">
                  <c:v>41254.729166666664</c:v>
                </c:pt>
                <c:pt idx="3823">
                  <c:v>41254.75</c:v>
                </c:pt>
                <c:pt idx="3824">
                  <c:v>41254.770833333336</c:v>
                </c:pt>
                <c:pt idx="3825">
                  <c:v>41254.791666666664</c:v>
                </c:pt>
                <c:pt idx="3826">
                  <c:v>41254.8125</c:v>
                </c:pt>
                <c:pt idx="3827">
                  <c:v>41254.833333333336</c:v>
                </c:pt>
                <c:pt idx="3828">
                  <c:v>41254.854166666664</c:v>
                </c:pt>
                <c:pt idx="3829">
                  <c:v>41254.875</c:v>
                </c:pt>
                <c:pt idx="3830">
                  <c:v>41254.895833333336</c:v>
                </c:pt>
                <c:pt idx="3831">
                  <c:v>41254.916666666664</c:v>
                </c:pt>
                <c:pt idx="3832">
                  <c:v>41254.9375</c:v>
                </c:pt>
                <c:pt idx="3833">
                  <c:v>41254.958333333336</c:v>
                </c:pt>
                <c:pt idx="3834">
                  <c:v>41254.979166666664</c:v>
                </c:pt>
                <c:pt idx="3835">
                  <c:v>41255</c:v>
                </c:pt>
                <c:pt idx="3836">
                  <c:v>41255.020833333336</c:v>
                </c:pt>
                <c:pt idx="3837">
                  <c:v>41255.041666666664</c:v>
                </c:pt>
                <c:pt idx="3838">
                  <c:v>41255.0625</c:v>
                </c:pt>
                <c:pt idx="3839">
                  <c:v>41255.083333333336</c:v>
                </c:pt>
                <c:pt idx="3840">
                  <c:v>41255.104166666664</c:v>
                </c:pt>
                <c:pt idx="3841">
                  <c:v>41255.125</c:v>
                </c:pt>
                <c:pt idx="3842">
                  <c:v>41255.145833333336</c:v>
                </c:pt>
                <c:pt idx="3843">
                  <c:v>41255.166666666664</c:v>
                </c:pt>
                <c:pt idx="3844">
                  <c:v>41255.1875</c:v>
                </c:pt>
                <c:pt idx="3845">
                  <c:v>41255.208333333336</c:v>
                </c:pt>
                <c:pt idx="3846">
                  <c:v>41255.229166666664</c:v>
                </c:pt>
                <c:pt idx="3847">
                  <c:v>41255.25</c:v>
                </c:pt>
                <c:pt idx="3848">
                  <c:v>41255.270833333336</c:v>
                </c:pt>
                <c:pt idx="3849">
                  <c:v>41255.291666666664</c:v>
                </c:pt>
                <c:pt idx="3850">
                  <c:v>41255.3125</c:v>
                </c:pt>
                <c:pt idx="3851">
                  <c:v>41255.333333333336</c:v>
                </c:pt>
                <c:pt idx="3852">
                  <c:v>41255.354166666664</c:v>
                </c:pt>
                <c:pt idx="3853">
                  <c:v>41255.375</c:v>
                </c:pt>
                <c:pt idx="3854">
                  <c:v>41255.395833333336</c:v>
                </c:pt>
                <c:pt idx="3855">
                  <c:v>41255.416666666664</c:v>
                </c:pt>
                <c:pt idx="3856">
                  <c:v>41255.4375</c:v>
                </c:pt>
                <c:pt idx="3857">
                  <c:v>41255.458333333336</c:v>
                </c:pt>
                <c:pt idx="3858">
                  <c:v>41255.479166666664</c:v>
                </c:pt>
                <c:pt idx="3859">
                  <c:v>41255.5</c:v>
                </c:pt>
                <c:pt idx="3860">
                  <c:v>41255.520833333336</c:v>
                </c:pt>
                <c:pt idx="3861">
                  <c:v>41255.541666666664</c:v>
                </c:pt>
                <c:pt idx="3862">
                  <c:v>41255.5625</c:v>
                </c:pt>
                <c:pt idx="3863">
                  <c:v>41255.583333333336</c:v>
                </c:pt>
                <c:pt idx="3864">
                  <c:v>41255.604166666664</c:v>
                </c:pt>
                <c:pt idx="3865">
                  <c:v>41255.625</c:v>
                </c:pt>
                <c:pt idx="3866">
                  <c:v>41255.645833333336</c:v>
                </c:pt>
                <c:pt idx="3867">
                  <c:v>41255.666666666664</c:v>
                </c:pt>
                <c:pt idx="3868">
                  <c:v>41255.6875</c:v>
                </c:pt>
                <c:pt idx="3869">
                  <c:v>41255.708333333336</c:v>
                </c:pt>
                <c:pt idx="3870">
                  <c:v>41255.729166666664</c:v>
                </c:pt>
                <c:pt idx="3871">
                  <c:v>41255.75</c:v>
                </c:pt>
                <c:pt idx="3872">
                  <c:v>41255.770833333336</c:v>
                </c:pt>
                <c:pt idx="3873">
                  <c:v>41255.791666666664</c:v>
                </c:pt>
                <c:pt idx="3874">
                  <c:v>41255.8125</c:v>
                </c:pt>
                <c:pt idx="3875">
                  <c:v>41255.833333333336</c:v>
                </c:pt>
                <c:pt idx="3876">
                  <c:v>41255.854166666664</c:v>
                </c:pt>
                <c:pt idx="3877">
                  <c:v>41255.875</c:v>
                </c:pt>
                <c:pt idx="3878">
                  <c:v>41255.895833333336</c:v>
                </c:pt>
                <c:pt idx="3879">
                  <c:v>41255.916666666664</c:v>
                </c:pt>
                <c:pt idx="3880">
                  <c:v>41255.9375</c:v>
                </c:pt>
                <c:pt idx="3881">
                  <c:v>41255.958333333336</c:v>
                </c:pt>
                <c:pt idx="3882">
                  <c:v>41255.979166666664</c:v>
                </c:pt>
                <c:pt idx="3883">
                  <c:v>41256</c:v>
                </c:pt>
                <c:pt idx="3884">
                  <c:v>41256.020833333336</c:v>
                </c:pt>
                <c:pt idx="3885">
                  <c:v>41256.041666666664</c:v>
                </c:pt>
                <c:pt idx="3886">
                  <c:v>41256.0625</c:v>
                </c:pt>
                <c:pt idx="3887">
                  <c:v>41256.083333333336</c:v>
                </c:pt>
                <c:pt idx="3888">
                  <c:v>41256.104166666664</c:v>
                </c:pt>
                <c:pt idx="3889">
                  <c:v>41256.125</c:v>
                </c:pt>
                <c:pt idx="3890">
                  <c:v>41256.145833333336</c:v>
                </c:pt>
                <c:pt idx="3891">
                  <c:v>41256.166666666664</c:v>
                </c:pt>
                <c:pt idx="3892">
                  <c:v>41256.1875</c:v>
                </c:pt>
                <c:pt idx="3893">
                  <c:v>41256.208333333336</c:v>
                </c:pt>
                <c:pt idx="3894">
                  <c:v>41256.229166666664</c:v>
                </c:pt>
                <c:pt idx="3895">
                  <c:v>41256.25</c:v>
                </c:pt>
                <c:pt idx="3896">
                  <c:v>41256.270833333336</c:v>
                </c:pt>
                <c:pt idx="3897">
                  <c:v>41256.291666666664</c:v>
                </c:pt>
                <c:pt idx="3898">
                  <c:v>41256.3125</c:v>
                </c:pt>
                <c:pt idx="3899">
                  <c:v>41256.333333333336</c:v>
                </c:pt>
                <c:pt idx="3900">
                  <c:v>41256.354166666664</c:v>
                </c:pt>
                <c:pt idx="3901">
                  <c:v>41256.375</c:v>
                </c:pt>
                <c:pt idx="3902">
                  <c:v>41256.395833333336</c:v>
                </c:pt>
                <c:pt idx="3903">
                  <c:v>41256.416666666664</c:v>
                </c:pt>
                <c:pt idx="3904">
                  <c:v>41256.4375</c:v>
                </c:pt>
                <c:pt idx="3905">
                  <c:v>41256.458333333336</c:v>
                </c:pt>
                <c:pt idx="3906">
                  <c:v>41256.479166666664</c:v>
                </c:pt>
                <c:pt idx="3907">
                  <c:v>41256.5</c:v>
                </c:pt>
                <c:pt idx="3908">
                  <c:v>41256.520833333336</c:v>
                </c:pt>
                <c:pt idx="3909">
                  <c:v>41256.541666666664</c:v>
                </c:pt>
                <c:pt idx="3910">
                  <c:v>41256.5625</c:v>
                </c:pt>
                <c:pt idx="3911">
                  <c:v>41256.583333333336</c:v>
                </c:pt>
                <c:pt idx="3912">
                  <c:v>41256.604166666664</c:v>
                </c:pt>
                <c:pt idx="3913">
                  <c:v>41256.625</c:v>
                </c:pt>
                <c:pt idx="3914">
                  <c:v>41256.645833333336</c:v>
                </c:pt>
                <c:pt idx="3915">
                  <c:v>41256.666666666664</c:v>
                </c:pt>
                <c:pt idx="3916">
                  <c:v>41256.6875</c:v>
                </c:pt>
                <c:pt idx="3917">
                  <c:v>41256.708333333336</c:v>
                </c:pt>
                <c:pt idx="3918">
                  <c:v>41256.729166666664</c:v>
                </c:pt>
                <c:pt idx="3919">
                  <c:v>41256.75</c:v>
                </c:pt>
                <c:pt idx="3920">
                  <c:v>41256.770833333336</c:v>
                </c:pt>
                <c:pt idx="3921">
                  <c:v>41256.791666666664</c:v>
                </c:pt>
                <c:pt idx="3922">
                  <c:v>41256.8125</c:v>
                </c:pt>
                <c:pt idx="3923">
                  <c:v>41256.833333333336</c:v>
                </c:pt>
                <c:pt idx="3924">
                  <c:v>41256.854166666664</c:v>
                </c:pt>
                <c:pt idx="3925">
                  <c:v>41256.875</c:v>
                </c:pt>
                <c:pt idx="3926">
                  <c:v>41256.895833333336</c:v>
                </c:pt>
                <c:pt idx="3927">
                  <c:v>41256.916666666664</c:v>
                </c:pt>
                <c:pt idx="3928">
                  <c:v>41256.9375</c:v>
                </c:pt>
                <c:pt idx="3929">
                  <c:v>41256.958333333336</c:v>
                </c:pt>
                <c:pt idx="3930">
                  <c:v>41256.979166666664</c:v>
                </c:pt>
                <c:pt idx="3931">
                  <c:v>41257</c:v>
                </c:pt>
                <c:pt idx="3932">
                  <c:v>41257.020833333336</c:v>
                </c:pt>
                <c:pt idx="3933">
                  <c:v>41257.041666666664</c:v>
                </c:pt>
                <c:pt idx="3934">
                  <c:v>41257.0625</c:v>
                </c:pt>
                <c:pt idx="3935">
                  <c:v>41257.083333333336</c:v>
                </c:pt>
                <c:pt idx="3936">
                  <c:v>41257.104166666664</c:v>
                </c:pt>
                <c:pt idx="3937">
                  <c:v>41257.125</c:v>
                </c:pt>
                <c:pt idx="3938">
                  <c:v>41257.145833333336</c:v>
                </c:pt>
                <c:pt idx="3939">
                  <c:v>41257.166666666664</c:v>
                </c:pt>
                <c:pt idx="3940">
                  <c:v>41257.1875</c:v>
                </c:pt>
                <c:pt idx="3941">
                  <c:v>41257.208333333336</c:v>
                </c:pt>
                <c:pt idx="3942">
                  <c:v>41257.229166666664</c:v>
                </c:pt>
                <c:pt idx="3943">
                  <c:v>41257.25</c:v>
                </c:pt>
                <c:pt idx="3944">
                  <c:v>41257.270833333336</c:v>
                </c:pt>
                <c:pt idx="3945">
                  <c:v>41257.291666666664</c:v>
                </c:pt>
                <c:pt idx="3946">
                  <c:v>41257.3125</c:v>
                </c:pt>
                <c:pt idx="3947">
                  <c:v>41257.333333333336</c:v>
                </c:pt>
                <c:pt idx="3948">
                  <c:v>41257.354166666664</c:v>
                </c:pt>
                <c:pt idx="3949">
                  <c:v>41257.375</c:v>
                </c:pt>
                <c:pt idx="3950">
                  <c:v>41257.395833333336</c:v>
                </c:pt>
                <c:pt idx="3951">
                  <c:v>41257.416666666664</c:v>
                </c:pt>
                <c:pt idx="3952">
                  <c:v>41257.4375</c:v>
                </c:pt>
                <c:pt idx="3953">
                  <c:v>41257.458333333336</c:v>
                </c:pt>
                <c:pt idx="3954">
                  <c:v>41257.479166666664</c:v>
                </c:pt>
                <c:pt idx="3955">
                  <c:v>41257.5</c:v>
                </c:pt>
                <c:pt idx="3956">
                  <c:v>41257.520833333336</c:v>
                </c:pt>
                <c:pt idx="3957">
                  <c:v>41257.541666666664</c:v>
                </c:pt>
                <c:pt idx="3958">
                  <c:v>41257.5625</c:v>
                </c:pt>
                <c:pt idx="3959">
                  <c:v>41257.583333333336</c:v>
                </c:pt>
                <c:pt idx="3960">
                  <c:v>41257.604166666664</c:v>
                </c:pt>
                <c:pt idx="3961">
                  <c:v>41257.625</c:v>
                </c:pt>
                <c:pt idx="3962">
                  <c:v>41257.645833333336</c:v>
                </c:pt>
                <c:pt idx="3963">
                  <c:v>41257.666666666664</c:v>
                </c:pt>
                <c:pt idx="3964">
                  <c:v>41257.6875</c:v>
                </c:pt>
                <c:pt idx="3965">
                  <c:v>41257.708333333336</c:v>
                </c:pt>
                <c:pt idx="3966">
                  <c:v>41257.729166666664</c:v>
                </c:pt>
                <c:pt idx="3967">
                  <c:v>41257.75</c:v>
                </c:pt>
                <c:pt idx="3968">
                  <c:v>41257.770833333336</c:v>
                </c:pt>
                <c:pt idx="3969">
                  <c:v>41257.791666666664</c:v>
                </c:pt>
                <c:pt idx="3970">
                  <c:v>41257.8125</c:v>
                </c:pt>
                <c:pt idx="3971">
                  <c:v>41257.833333333336</c:v>
                </c:pt>
                <c:pt idx="3972">
                  <c:v>41257.854166666664</c:v>
                </c:pt>
                <c:pt idx="3973">
                  <c:v>41257.875</c:v>
                </c:pt>
                <c:pt idx="3974">
                  <c:v>41257.895833333336</c:v>
                </c:pt>
                <c:pt idx="3975">
                  <c:v>41257.916666666664</c:v>
                </c:pt>
                <c:pt idx="3976">
                  <c:v>41257.9375</c:v>
                </c:pt>
                <c:pt idx="3977">
                  <c:v>41257.958333333336</c:v>
                </c:pt>
                <c:pt idx="3978">
                  <c:v>41257.979166666664</c:v>
                </c:pt>
                <c:pt idx="3979">
                  <c:v>41258</c:v>
                </c:pt>
                <c:pt idx="3980">
                  <c:v>41258.020833333336</c:v>
                </c:pt>
                <c:pt idx="3981">
                  <c:v>41258.041666666664</c:v>
                </c:pt>
                <c:pt idx="3982">
                  <c:v>41258.0625</c:v>
                </c:pt>
                <c:pt idx="3983">
                  <c:v>41258.083333333336</c:v>
                </c:pt>
                <c:pt idx="3984">
                  <c:v>41258.104166666664</c:v>
                </c:pt>
                <c:pt idx="3985">
                  <c:v>41258.125</c:v>
                </c:pt>
                <c:pt idx="3986">
                  <c:v>41258.145833333336</c:v>
                </c:pt>
                <c:pt idx="3987">
                  <c:v>41258.166666666664</c:v>
                </c:pt>
                <c:pt idx="3988">
                  <c:v>41258.1875</c:v>
                </c:pt>
                <c:pt idx="3989">
                  <c:v>41258.208333333336</c:v>
                </c:pt>
                <c:pt idx="3990">
                  <c:v>41258.229166666664</c:v>
                </c:pt>
                <c:pt idx="3991">
                  <c:v>41258.25</c:v>
                </c:pt>
                <c:pt idx="3992">
                  <c:v>41258.270833333336</c:v>
                </c:pt>
                <c:pt idx="3993">
                  <c:v>41258.291666666664</c:v>
                </c:pt>
                <c:pt idx="3994">
                  <c:v>41258.3125</c:v>
                </c:pt>
                <c:pt idx="3995">
                  <c:v>41258.333333333336</c:v>
                </c:pt>
                <c:pt idx="3996">
                  <c:v>41258.354166666664</c:v>
                </c:pt>
                <c:pt idx="3997">
                  <c:v>41258.375</c:v>
                </c:pt>
                <c:pt idx="3998">
                  <c:v>41258.395833333336</c:v>
                </c:pt>
                <c:pt idx="3999">
                  <c:v>41258.416666666664</c:v>
                </c:pt>
                <c:pt idx="4000">
                  <c:v>41258.4375</c:v>
                </c:pt>
                <c:pt idx="4001">
                  <c:v>41258.458333333336</c:v>
                </c:pt>
                <c:pt idx="4002">
                  <c:v>41258.479166666664</c:v>
                </c:pt>
                <c:pt idx="4003">
                  <c:v>41258.5</c:v>
                </c:pt>
                <c:pt idx="4004">
                  <c:v>41258.520833333336</c:v>
                </c:pt>
                <c:pt idx="4005">
                  <c:v>41258.541666666664</c:v>
                </c:pt>
                <c:pt idx="4006">
                  <c:v>41258.5625</c:v>
                </c:pt>
                <c:pt idx="4007">
                  <c:v>41258.583333333336</c:v>
                </c:pt>
                <c:pt idx="4008">
                  <c:v>41258.604166666664</c:v>
                </c:pt>
                <c:pt idx="4009">
                  <c:v>41258.625</c:v>
                </c:pt>
                <c:pt idx="4010">
                  <c:v>41258.645833333336</c:v>
                </c:pt>
                <c:pt idx="4011">
                  <c:v>41258.666666666664</c:v>
                </c:pt>
                <c:pt idx="4012">
                  <c:v>41258.6875</c:v>
                </c:pt>
                <c:pt idx="4013">
                  <c:v>41258.708333333336</c:v>
                </c:pt>
                <c:pt idx="4014">
                  <c:v>41258.729166666664</c:v>
                </c:pt>
                <c:pt idx="4015">
                  <c:v>41258.75</c:v>
                </c:pt>
                <c:pt idx="4016">
                  <c:v>41258.770833333336</c:v>
                </c:pt>
                <c:pt idx="4017">
                  <c:v>41258.791666666664</c:v>
                </c:pt>
                <c:pt idx="4018">
                  <c:v>41258.8125</c:v>
                </c:pt>
                <c:pt idx="4019">
                  <c:v>41258.833333333336</c:v>
                </c:pt>
                <c:pt idx="4020">
                  <c:v>41258.854166666664</c:v>
                </c:pt>
                <c:pt idx="4021">
                  <c:v>41258.875</c:v>
                </c:pt>
                <c:pt idx="4022">
                  <c:v>41258.895833333336</c:v>
                </c:pt>
                <c:pt idx="4023">
                  <c:v>41258.916666666664</c:v>
                </c:pt>
                <c:pt idx="4024">
                  <c:v>41258.9375</c:v>
                </c:pt>
                <c:pt idx="4025">
                  <c:v>41258.958333333336</c:v>
                </c:pt>
                <c:pt idx="4026">
                  <c:v>41258.979166666664</c:v>
                </c:pt>
                <c:pt idx="4027">
                  <c:v>41259</c:v>
                </c:pt>
                <c:pt idx="4028">
                  <c:v>41259.020833333336</c:v>
                </c:pt>
                <c:pt idx="4029">
                  <c:v>41259.041666666664</c:v>
                </c:pt>
                <c:pt idx="4030">
                  <c:v>41259.0625</c:v>
                </c:pt>
                <c:pt idx="4031">
                  <c:v>41259.083333333336</c:v>
                </c:pt>
                <c:pt idx="4032">
                  <c:v>41259.104166666664</c:v>
                </c:pt>
                <c:pt idx="4033">
                  <c:v>41259.125</c:v>
                </c:pt>
                <c:pt idx="4034">
                  <c:v>41259.145833333336</c:v>
                </c:pt>
                <c:pt idx="4035">
                  <c:v>41259.166666666664</c:v>
                </c:pt>
                <c:pt idx="4036">
                  <c:v>41259.1875</c:v>
                </c:pt>
                <c:pt idx="4037">
                  <c:v>41259.208333333336</c:v>
                </c:pt>
                <c:pt idx="4038">
                  <c:v>41259.229166666664</c:v>
                </c:pt>
                <c:pt idx="4039">
                  <c:v>41259.25</c:v>
                </c:pt>
                <c:pt idx="4040">
                  <c:v>41259.270833333336</c:v>
                </c:pt>
                <c:pt idx="4041">
                  <c:v>41259.291666666664</c:v>
                </c:pt>
                <c:pt idx="4042">
                  <c:v>41259.3125</c:v>
                </c:pt>
                <c:pt idx="4043">
                  <c:v>41259.333333333336</c:v>
                </c:pt>
                <c:pt idx="4044">
                  <c:v>41259.354166666664</c:v>
                </c:pt>
                <c:pt idx="4045">
                  <c:v>41259.375</c:v>
                </c:pt>
                <c:pt idx="4046">
                  <c:v>41259.395833333336</c:v>
                </c:pt>
                <c:pt idx="4047">
                  <c:v>41259.416666666664</c:v>
                </c:pt>
                <c:pt idx="4048">
                  <c:v>41259.4375</c:v>
                </c:pt>
                <c:pt idx="4049">
                  <c:v>41259.458333333336</c:v>
                </c:pt>
                <c:pt idx="4050">
                  <c:v>41259.479166666664</c:v>
                </c:pt>
                <c:pt idx="4051">
                  <c:v>41259.5</c:v>
                </c:pt>
                <c:pt idx="4052">
                  <c:v>41259.520833333336</c:v>
                </c:pt>
                <c:pt idx="4053">
                  <c:v>41259.541666666664</c:v>
                </c:pt>
                <c:pt idx="4054">
                  <c:v>41259.5625</c:v>
                </c:pt>
                <c:pt idx="4055">
                  <c:v>41259.583333333336</c:v>
                </c:pt>
                <c:pt idx="4056">
                  <c:v>41259.604166666664</c:v>
                </c:pt>
                <c:pt idx="4057">
                  <c:v>41259.625</c:v>
                </c:pt>
                <c:pt idx="4058">
                  <c:v>41259.645833333336</c:v>
                </c:pt>
                <c:pt idx="4059">
                  <c:v>41259.666666666664</c:v>
                </c:pt>
                <c:pt idx="4060">
                  <c:v>41259.6875</c:v>
                </c:pt>
                <c:pt idx="4061">
                  <c:v>41259.708333333336</c:v>
                </c:pt>
                <c:pt idx="4062">
                  <c:v>41259.729166666664</c:v>
                </c:pt>
                <c:pt idx="4063">
                  <c:v>41259.75</c:v>
                </c:pt>
                <c:pt idx="4064">
                  <c:v>41259.770833333336</c:v>
                </c:pt>
                <c:pt idx="4065">
                  <c:v>41259.791666666664</c:v>
                </c:pt>
                <c:pt idx="4066">
                  <c:v>41259.8125</c:v>
                </c:pt>
                <c:pt idx="4067">
                  <c:v>41259.833333333336</c:v>
                </c:pt>
                <c:pt idx="4068">
                  <c:v>41259.854166666664</c:v>
                </c:pt>
                <c:pt idx="4069">
                  <c:v>41259.875</c:v>
                </c:pt>
                <c:pt idx="4070">
                  <c:v>41259.895833333336</c:v>
                </c:pt>
                <c:pt idx="4071">
                  <c:v>41259.916666666664</c:v>
                </c:pt>
                <c:pt idx="4072">
                  <c:v>41259.9375</c:v>
                </c:pt>
                <c:pt idx="4073">
                  <c:v>41259.958333333336</c:v>
                </c:pt>
                <c:pt idx="4074">
                  <c:v>41259.979166666664</c:v>
                </c:pt>
                <c:pt idx="4075">
                  <c:v>41260</c:v>
                </c:pt>
                <c:pt idx="4076">
                  <c:v>41260.020833333336</c:v>
                </c:pt>
                <c:pt idx="4077">
                  <c:v>41260.041666666664</c:v>
                </c:pt>
                <c:pt idx="4078">
                  <c:v>41260.0625</c:v>
                </c:pt>
                <c:pt idx="4079">
                  <c:v>41260.083333333336</c:v>
                </c:pt>
                <c:pt idx="4080">
                  <c:v>41260.104166666664</c:v>
                </c:pt>
                <c:pt idx="4081">
                  <c:v>41260.125</c:v>
                </c:pt>
                <c:pt idx="4082">
                  <c:v>41260.145833333336</c:v>
                </c:pt>
                <c:pt idx="4083">
                  <c:v>41260.166666666664</c:v>
                </c:pt>
                <c:pt idx="4084">
                  <c:v>41260.1875</c:v>
                </c:pt>
                <c:pt idx="4085">
                  <c:v>41260.208333333336</c:v>
                </c:pt>
                <c:pt idx="4086">
                  <c:v>41260.229166666664</c:v>
                </c:pt>
                <c:pt idx="4087">
                  <c:v>41260.25</c:v>
                </c:pt>
                <c:pt idx="4088">
                  <c:v>41260.270833333336</c:v>
                </c:pt>
                <c:pt idx="4089">
                  <c:v>41260.291666666664</c:v>
                </c:pt>
                <c:pt idx="4090">
                  <c:v>41260.3125</c:v>
                </c:pt>
                <c:pt idx="4091">
                  <c:v>41260.333333333336</c:v>
                </c:pt>
                <c:pt idx="4092">
                  <c:v>41260.354166666664</c:v>
                </c:pt>
                <c:pt idx="4093">
                  <c:v>41260.375</c:v>
                </c:pt>
                <c:pt idx="4094">
                  <c:v>41260.395833333336</c:v>
                </c:pt>
                <c:pt idx="4095">
                  <c:v>41260.416666666664</c:v>
                </c:pt>
                <c:pt idx="4096">
                  <c:v>41260.4375</c:v>
                </c:pt>
                <c:pt idx="4097">
                  <c:v>41260.458333333336</c:v>
                </c:pt>
                <c:pt idx="4098">
                  <c:v>41260.479166666664</c:v>
                </c:pt>
                <c:pt idx="4099">
                  <c:v>41260.5</c:v>
                </c:pt>
                <c:pt idx="4100">
                  <c:v>41260.520833333336</c:v>
                </c:pt>
                <c:pt idx="4101">
                  <c:v>41260.541666666664</c:v>
                </c:pt>
                <c:pt idx="4102">
                  <c:v>41260.5625</c:v>
                </c:pt>
                <c:pt idx="4103">
                  <c:v>41260.583333333336</c:v>
                </c:pt>
                <c:pt idx="4104">
                  <c:v>41260.604166666664</c:v>
                </c:pt>
                <c:pt idx="4105">
                  <c:v>41260.625</c:v>
                </c:pt>
                <c:pt idx="4106">
                  <c:v>41260.645833333336</c:v>
                </c:pt>
                <c:pt idx="4107">
                  <c:v>41260.666666666664</c:v>
                </c:pt>
                <c:pt idx="4108">
                  <c:v>41260.6875</c:v>
                </c:pt>
                <c:pt idx="4109">
                  <c:v>41260.708333333336</c:v>
                </c:pt>
                <c:pt idx="4110">
                  <c:v>41260.729166666664</c:v>
                </c:pt>
                <c:pt idx="4111">
                  <c:v>41260.75</c:v>
                </c:pt>
                <c:pt idx="4112">
                  <c:v>41260.770833333336</c:v>
                </c:pt>
                <c:pt idx="4113">
                  <c:v>41260.791666666664</c:v>
                </c:pt>
                <c:pt idx="4114">
                  <c:v>41260.8125</c:v>
                </c:pt>
                <c:pt idx="4115">
                  <c:v>41260.833333333336</c:v>
                </c:pt>
                <c:pt idx="4116">
                  <c:v>41260.854166666664</c:v>
                </c:pt>
                <c:pt idx="4117">
                  <c:v>41260.875</c:v>
                </c:pt>
                <c:pt idx="4118">
                  <c:v>41260.895833333336</c:v>
                </c:pt>
                <c:pt idx="4119">
                  <c:v>41260.916666666664</c:v>
                </c:pt>
                <c:pt idx="4120">
                  <c:v>41260.9375</c:v>
                </c:pt>
                <c:pt idx="4121">
                  <c:v>41260.958333333336</c:v>
                </c:pt>
                <c:pt idx="4122">
                  <c:v>41260.979166666664</c:v>
                </c:pt>
                <c:pt idx="4123">
                  <c:v>41261</c:v>
                </c:pt>
                <c:pt idx="4124">
                  <c:v>41261.020833333336</c:v>
                </c:pt>
                <c:pt idx="4125">
                  <c:v>41261.041666666664</c:v>
                </c:pt>
                <c:pt idx="4126">
                  <c:v>41261.0625</c:v>
                </c:pt>
                <c:pt idx="4127">
                  <c:v>41261.083333333336</c:v>
                </c:pt>
                <c:pt idx="4128">
                  <c:v>41261.104166666664</c:v>
                </c:pt>
                <c:pt idx="4129">
                  <c:v>41261.125</c:v>
                </c:pt>
                <c:pt idx="4130">
                  <c:v>41261.145833333336</c:v>
                </c:pt>
                <c:pt idx="4131">
                  <c:v>41261.166666666664</c:v>
                </c:pt>
                <c:pt idx="4132">
                  <c:v>41261.1875</c:v>
                </c:pt>
                <c:pt idx="4133">
                  <c:v>41261.208333333336</c:v>
                </c:pt>
                <c:pt idx="4134">
                  <c:v>41261.229166666664</c:v>
                </c:pt>
                <c:pt idx="4135">
                  <c:v>41261.25</c:v>
                </c:pt>
                <c:pt idx="4136">
                  <c:v>41261.270833333336</c:v>
                </c:pt>
                <c:pt idx="4137">
                  <c:v>41261.291666666664</c:v>
                </c:pt>
                <c:pt idx="4138">
                  <c:v>41261.3125</c:v>
                </c:pt>
                <c:pt idx="4139">
                  <c:v>41261.333333333336</c:v>
                </c:pt>
                <c:pt idx="4140">
                  <c:v>41261.354166666664</c:v>
                </c:pt>
                <c:pt idx="4141">
                  <c:v>41261.375</c:v>
                </c:pt>
                <c:pt idx="4142">
                  <c:v>41261.395833333336</c:v>
                </c:pt>
                <c:pt idx="4143">
                  <c:v>41261.416666666664</c:v>
                </c:pt>
                <c:pt idx="4144">
                  <c:v>41261.4375</c:v>
                </c:pt>
                <c:pt idx="4145">
                  <c:v>41261.458333333336</c:v>
                </c:pt>
                <c:pt idx="4146">
                  <c:v>41261.479166666664</c:v>
                </c:pt>
                <c:pt idx="4147">
                  <c:v>41261.5</c:v>
                </c:pt>
                <c:pt idx="4148">
                  <c:v>41261.520833333336</c:v>
                </c:pt>
                <c:pt idx="4149">
                  <c:v>41261.541666666664</c:v>
                </c:pt>
                <c:pt idx="4150">
                  <c:v>41261.5625</c:v>
                </c:pt>
                <c:pt idx="4151">
                  <c:v>41261.583333333336</c:v>
                </c:pt>
                <c:pt idx="4152">
                  <c:v>41261.604166666664</c:v>
                </c:pt>
                <c:pt idx="4153">
                  <c:v>41261.625</c:v>
                </c:pt>
                <c:pt idx="4154">
                  <c:v>41261.645833333336</c:v>
                </c:pt>
                <c:pt idx="4155">
                  <c:v>41261.666666666664</c:v>
                </c:pt>
                <c:pt idx="4156">
                  <c:v>41261.6875</c:v>
                </c:pt>
                <c:pt idx="4157">
                  <c:v>41261.708333333336</c:v>
                </c:pt>
                <c:pt idx="4158">
                  <c:v>41261.729166666664</c:v>
                </c:pt>
                <c:pt idx="4159">
                  <c:v>41261.75</c:v>
                </c:pt>
                <c:pt idx="4160">
                  <c:v>41261.770833333336</c:v>
                </c:pt>
                <c:pt idx="4161">
                  <c:v>41261.791666666664</c:v>
                </c:pt>
                <c:pt idx="4162">
                  <c:v>41261.8125</c:v>
                </c:pt>
                <c:pt idx="4163">
                  <c:v>41261.833333333336</c:v>
                </c:pt>
                <c:pt idx="4164">
                  <c:v>41261.854166666664</c:v>
                </c:pt>
                <c:pt idx="4165">
                  <c:v>41261.875</c:v>
                </c:pt>
                <c:pt idx="4166">
                  <c:v>41261.895833333336</c:v>
                </c:pt>
                <c:pt idx="4167">
                  <c:v>41261.916666666664</c:v>
                </c:pt>
                <c:pt idx="4168">
                  <c:v>41261.9375</c:v>
                </c:pt>
                <c:pt idx="4169">
                  <c:v>41261.958333333336</c:v>
                </c:pt>
                <c:pt idx="4170">
                  <c:v>41261.979166666664</c:v>
                </c:pt>
                <c:pt idx="4171">
                  <c:v>41262</c:v>
                </c:pt>
                <c:pt idx="4172">
                  <c:v>41262.020833333336</c:v>
                </c:pt>
                <c:pt idx="4173">
                  <c:v>41262.041666666664</c:v>
                </c:pt>
                <c:pt idx="4174">
                  <c:v>41262.0625</c:v>
                </c:pt>
                <c:pt idx="4175">
                  <c:v>41262.083333333336</c:v>
                </c:pt>
                <c:pt idx="4176">
                  <c:v>41262.104166666664</c:v>
                </c:pt>
                <c:pt idx="4177">
                  <c:v>41262.125</c:v>
                </c:pt>
                <c:pt idx="4178">
                  <c:v>41262.145833333336</c:v>
                </c:pt>
                <c:pt idx="4179">
                  <c:v>41262.166666666664</c:v>
                </c:pt>
                <c:pt idx="4180">
                  <c:v>41262.1875</c:v>
                </c:pt>
                <c:pt idx="4181">
                  <c:v>41262.208333333336</c:v>
                </c:pt>
                <c:pt idx="4182">
                  <c:v>41262.229166666664</c:v>
                </c:pt>
                <c:pt idx="4183">
                  <c:v>41262.25</c:v>
                </c:pt>
                <c:pt idx="4184">
                  <c:v>41262.270833333336</c:v>
                </c:pt>
                <c:pt idx="4185">
                  <c:v>41262.291666666664</c:v>
                </c:pt>
                <c:pt idx="4186">
                  <c:v>41262.3125</c:v>
                </c:pt>
                <c:pt idx="4187">
                  <c:v>41262.333333333336</c:v>
                </c:pt>
                <c:pt idx="4188">
                  <c:v>41262.354166666664</c:v>
                </c:pt>
                <c:pt idx="4189">
                  <c:v>41262.375</c:v>
                </c:pt>
                <c:pt idx="4190">
                  <c:v>41262.395833333336</c:v>
                </c:pt>
                <c:pt idx="4191">
                  <c:v>41262.416666666664</c:v>
                </c:pt>
                <c:pt idx="4192">
                  <c:v>41262.4375</c:v>
                </c:pt>
                <c:pt idx="4193">
                  <c:v>41262.458333333336</c:v>
                </c:pt>
                <c:pt idx="4194">
                  <c:v>41262.479166666664</c:v>
                </c:pt>
                <c:pt idx="4195">
                  <c:v>41262.5</c:v>
                </c:pt>
                <c:pt idx="4196">
                  <c:v>41262.520833333336</c:v>
                </c:pt>
                <c:pt idx="4197">
                  <c:v>41262.541666666664</c:v>
                </c:pt>
                <c:pt idx="4198">
                  <c:v>41262.5625</c:v>
                </c:pt>
                <c:pt idx="4199">
                  <c:v>41262.583333333336</c:v>
                </c:pt>
                <c:pt idx="4200">
                  <c:v>41262.604166666664</c:v>
                </c:pt>
                <c:pt idx="4201">
                  <c:v>41262.625</c:v>
                </c:pt>
                <c:pt idx="4202">
                  <c:v>41262.645833333336</c:v>
                </c:pt>
                <c:pt idx="4203">
                  <c:v>41262.666666666664</c:v>
                </c:pt>
                <c:pt idx="4204">
                  <c:v>41262.6875</c:v>
                </c:pt>
                <c:pt idx="4205">
                  <c:v>41262.708333333336</c:v>
                </c:pt>
                <c:pt idx="4206">
                  <c:v>41262.729166666664</c:v>
                </c:pt>
                <c:pt idx="4207">
                  <c:v>41262.75</c:v>
                </c:pt>
                <c:pt idx="4208">
                  <c:v>41262.770833333336</c:v>
                </c:pt>
                <c:pt idx="4209">
                  <c:v>41262.791666666664</c:v>
                </c:pt>
                <c:pt idx="4210">
                  <c:v>41262.8125</c:v>
                </c:pt>
                <c:pt idx="4211">
                  <c:v>41262.833333333336</c:v>
                </c:pt>
                <c:pt idx="4212">
                  <c:v>41262.854166666664</c:v>
                </c:pt>
                <c:pt idx="4213">
                  <c:v>41262.875</c:v>
                </c:pt>
                <c:pt idx="4214">
                  <c:v>41262.895833333336</c:v>
                </c:pt>
                <c:pt idx="4215">
                  <c:v>41262.916666666664</c:v>
                </c:pt>
                <c:pt idx="4216">
                  <c:v>41262.9375</c:v>
                </c:pt>
                <c:pt idx="4217">
                  <c:v>41262.958333333336</c:v>
                </c:pt>
                <c:pt idx="4218">
                  <c:v>41262.979166666664</c:v>
                </c:pt>
                <c:pt idx="4219">
                  <c:v>41263</c:v>
                </c:pt>
                <c:pt idx="4220">
                  <c:v>41263.020833333336</c:v>
                </c:pt>
                <c:pt idx="4221">
                  <c:v>41263.041666666664</c:v>
                </c:pt>
                <c:pt idx="4222">
                  <c:v>41263.0625</c:v>
                </c:pt>
                <c:pt idx="4223">
                  <c:v>41263.083333333336</c:v>
                </c:pt>
                <c:pt idx="4224">
                  <c:v>41263.104166666664</c:v>
                </c:pt>
                <c:pt idx="4225">
                  <c:v>41263.125</c:v>
                </c:pt>
                <c:pt idx="4226">
                  <c:v>41263.145833333336</c:v>
                </c:pt>
                <c:pt idx="4227">
                  <c:v>41263.166666666664</c:v>
                </c:pt>
                <c:pt idx="4228">
                  <c:v>41263.1875</c:v>
                </c:pt>
                <c:pt idx="4229">
                  <c:v>41263.208333333336</c:v>
                </c:pt>
                <c:pt idx="4230">
                  <c:v>41263.229166666664</c:v>
                </c:pt>
                <c:pt idx="4231">
                  <c:v>41263.25</c:v>
                </c:pt>
                <c:pt idx="4232">
                  <c:v>41263.270833333336</c:v>
                </c:pt>
                <c:pt idx="4233">
                  <c:v>41263.291666666664</c:v>
                </c:pt>
                <c:pt idx="4234">
                  <c:v>41263.3125</c:v>
                </c:pt>
                <c:pt idx="4235">
                  <c:v>41263.333333333336</c:v>
                </c:pt>
                <c:pt idx="4236">
                  <c:v>41263.354166666664</c:v>
                </c:pt>
                <c:pt idx="4237">
                  <c:v>41263.375</c:v>
                </c:pt>
                <c:pt idx="4238">
                  <c:v>41263.395833333336</c:v>
                </c:pt>
                <c:pt idx="4239">
                  <c:v>41263.416666666664</c:v>
                </c:pt>
                <c:pt idx="4240">
                  <c:v>41263.4375</c:v>
                </c:pt>
                <c:pt idx="4241">
                  <c:v>41263.458333333336</c:v>
                </c:pt>
                <c:pt idx="4242">
                  <c:v>41263.479166666664</c:v>
                </c:pt>
                <c:pt idx="4243">
                  <c:v>41263.5</c:v>
                </c:pt>
                <c:pt idx="4244">
                  <c:v>41263.520833333336</c:v>
                </c:pt>
                <c:pt idx="4245">
                  <c:v>41263.541666666664</c:v>
                </c:pt>
                <c:pt idx="4246">
                  <c:v>41263.5625</c:v>
                </c:pt>
                <c:pt idx="4247">
                  <c:v>41263.583333333336</c:v>
                </c:pt>
                <c:pt idx="4248">
                  <c:v>41263.604166666664</c:v>
                </c:pt>
                <c:pt idx="4249">
                  <c:v>41263.625</c:v>
                </c:pt>
                <c:pt idx="4250">
                  <c:v>41263.645833333336</c:v>
                </c:pt>
                <c:pt idx="4251">
                  <c:v>41263.666666666664</c:v>
                </c:pt>
                <c:pt idx="4252">
                  <c:v>41263.6875</c:v>
                </c:pt>
                <c:pt idx="4253">
                  <c:v>41263.708333333336</c:v>
                </c:pt>
                <c:pt idx="4254">
                  <c:v>41263.729166666664</c:v>
                </c:pt>
                <c:pt idx="4255">
                  <c:v>41263.75</c:v>
                </c:pt>
                <c:pt idx="4256">
                  <c:v>41263.770833333336</c:v>
                </c:pt>
                <c:pt idx="4257">
                  <c:v>41263.791666666664</c:v>
                </c:pt>
                <c:pt idx="4258">
                  <c:v>41263.8125</c:v>
                </c:pt>
                <c:pt idx="4259">
                  <c:v>41263.833333333336</c:v>
                </c:pt>
                <c:pt idx="4260">
                  <c:v>41263.854166666664</c:v>
                </c:pt>
                <c:pt idx="4261">
                  <c:v>41263.875</c:v>
                </c:pt>
                <c:pt idx="4262">
                  <c:v>41263.895833333336</c:v>
                </c:pt>
                <c:pt idx="4263">
                  <c:v>41263.916666666664</c:v>
                </c:pt>
                <c:pt idx="4264">
                  <c:v>41263.9375</c:v>
                </c:pt>
                <c:pt idx="4265">
                  <c:v>41263.958333333336</c:v>
                </c:pt>
                <c:pt idx="4266">
                  <c:v>41263.979166666664</c:v>
                </c:pt>
                <c:pt idx="4267">
                  <c:v>41264</c:v>
                </c:pt>
                <c:pt idx="4268">
                  <c:v>41264.020833333336</c:v>
                </c:pt>
                <c:pt idx="4269">
                  <c:v>41264.041666666664</c:v>
                </c:pt>
                <c:pt idx="4270">
                  <c:v>41264.0625</c:v>
                </c:pt>
                <c:pt idx="4271">
                  <c:v>41264.083333333336</c:v>
                </c:pt>
                <c:pt idx="4272">
                  <c:v>41264.104166666664</c:v>
                </c:pt>
                <c:pt idx="4273">
                  <c:v>41264.125</c:v>
                </c:pt>
                <c:pt idx="4274">
                  <c:v>41264.145833333336</c:v>
                </c:pt>
                <c:pt idx="4275">
                  <c:v>41264.166666666664</c:v>
                </c:pt>
                <c:pt idx="4276">
                  <c:v>41264.1875</c:v>
                </c:pt>
                <c:pt idx="4277">
                  <c:v>41264.208333333336</c:v>
                </c:pt>
                <c:pt idx="4278">
                  <c:v>41264.229166666664</c:v>
                </c:pt>
                <c:pt idx="4279">
                  <c:v>41264.25</c:v>
                </c:pt>
                <c:pt idx="4280">
                  <c:v>41264.270833333336</c:v>
                </c:pt>
                <c:pt idx="4281">
                  <c:v>41264.291666666664</c:v>
                </c:pt>
                <c:pt idx="4282">
                  <c:v>41264.3125</c:v>
                </c:pt>
                <c:pt idx="4283">
                  <c:v>41264.333333333336</c:v>
                </c:pt>
                <c:pt idx="4284">
                  <c:v>41264.354166666664</c:v>
                </c:pt>
                <c:pt idx="4285">
                  <c:v>41264.375</c:v>
                </c:pt>
                <c:pt idx="4286">
                  <c:v>41264.395833333336</c:v>
                </c:pt>
                <c:pt idx="4287">
                  <c:v>41264.416666666664</c:v>
                </c:pt>
                <c:pt idx="4288">
                  <c:v>41264.4375</c:v>
                </c:pt>
                <c:pt idx="4289">
                  <c:v>41264.458333333336</c:v>
                </c:pt>
                <c:pt idx="4290">
                  <c:v>41264.479166666664</c:v>
                </c:pt>
                <c:pt idx="4291">
                  <c:v>41264.5</c:v>
                </c:pt>
                <c:pt idx="4292">
                  <c:v>41264.520833333336</c:v>
                </c:pt>
                <c:pt idx="4293">
                  <c:v>41264.541666666664</c:v>
                </c:pt>
                <c:pt idx="4294">
                  <c:v>41264.5625</c:v>
                </c:pt>
                <c:pt idx="4295">
                  <c:v>41264.583333333336</c:v>
                </c:pt>
                <c:pt idx="4296">
                  <c:v>41264.604166666664</c:v>
                </c:pt>
                <c:pt idx="4297">
                  <c:v>41264.625</c:v>
                </c:pt>
                <c:pt idx="4298">
                  <c:v>41264.645833333336</c:v>
                </c:pt>
                <c:pt idx="4299">
                  <c:v>41264.666666666664</c:v>
                </c:pt>
                <c:pt idx="4300">
                  <c:v>41264.6875</c:v>
                </c:pt>
                <c:pt idx="4301">
                  <c:v>41264.708333333336</c:v>
                </c:pt>
                <c:pt idx="4302">
                  <c:v>41264.729166666664</c:v>
                </c:pt>
                <c:pt idx="4303">
                  <c:v>41264.75</c:v>
                </c:pt>
                <c:pt idx="4304">
                  <c:v>41264.770833333336</c:v>
                </c:pt>
                <c:pt idx="4305">
                  <c:v>41264.791666666664</c:v>
                </c:pt>
                <c:pt idx="4306">
                  <c:v>41264.8125</c:v>
                </c:pt>
                <c:pt idx="4307">
                  <c:v>41264.833333333336</c:v>
                </c:pt>
                <c:pt idx="4308">
                  <c:v>41264.854166666664</c:v>
                </c:pt>
                <c:pt idx="4309">
                  <c:v>41264.875</c:v>
                </c:pt>
                <c:pt idx="4310">
                  <c:v>41264.895833333336</c:v>
                </c:pt>
                <c:pt idx="4311">
                  <c:v>41264.916666666664</c:v>
                </c:pt>
                <c:pt idx="4312">
                  <c:v>41264.9375</c:v>
                </c:pt>
                <c:pt idx="4313">
                  <c:v>41264.958333333336</c:v>
                </c:pt>
                <c:pt idx="4314">
                  <c:v>41264.979166666664</c:v>
                </c:pt>
                <c:pt idx="4315">
                  <c:v>41265</c:v>
                </c:pt>
                <c:pt idx="4316">
                  <c:v>41265.020833333336</c:v>
                </c:pt>
                <c:pt idx="4317">
                  <c:v>41265.041666666664</c:v>
                </c:pt>
                <c:pt idx="4318">
                  <c:v>41265.0625</c:v>
                </c:pt>
                <c:pt idx="4319">
                  <c:v>41265.083333333336</c:v>
                </c:pt>
                <c:pt idx="4320">
                  <c:v>41265.104166666664</c:v>
                </c:pt>
                <c:pt idx="4321">
                  <c:v>41265.125</c:v>
                </c:pt>
                <c:pt idx="4322">
                  <c:v>41265.145833333336</c:v>
                </c:pt>
                <c:pt idx="4323">
                  <c:v>41265.166666666664</c:v>
                </c:pt>
                <c:pt idx="4324">
                  <c:v>41265.1875</c:v>
                </c:pt>
                <c:pt idx="4325">
                  <c:v>41265.208333333336</c:v>
                </c:pt>
                <c:pt idx="4326">
                  <c:v>41265.229166666664</c:v>
                </c:pt>
                <c:pt idx="4327">
                  <c:v>41265.25</c:v>
                </c:pt>
                <c:pt idx="4328">
                  <c:v>41265.270833333336</c:v>
                </c:pt>
                <c:pt idx="4329">
                  <c:v>41265.291666666664</c:v>
                </c:pt>
                <c:pt idx="4330">
                  <c:v>41265.3125</c:v>
                </c:pt>
                <c:pt idx="4331">
                  <c:v>41265.333333333336</c:v>
                </c:pt>
                <c:pt idx="4332">
                  <c:v>41265.354166666664</c:v>
                </c:pt>
                <c:pt idx="4333">
                  <c:v>41265.375</c:v>
                </c:pt>
                <c:pt idx="4334">
                  <c:v>41265.395833333336</c:v>
                </c:pt>
                <c:pt idx="4335">
                  <c:v>41265.416666666664</c:v>
                </c:pt>
                <c:pt idx="4336">
                  <c:v>41265.4375</c:v>
                </c:pt>
                <c:pt idx="4337">
                  <c:v>41265.458333333336</c:v>
                </c:pt>
                <c:pt idx="4338">
                  <c:v>41265.479166666664</c:v>
                </c:pt>
                <c:pt idx="4339">
                  <c:v>41265.5</c:v>
                </c:pt>
                <c:pt idx="4340">
                  <c:v>41265.520833333336</c:v>
                </c:pt>
                <c:pt idx="4341">
                  <c:v>41265.541666666664</c:v>
                </c:pt>
                <c:pt idx="4342">
                  <c:v>41265.5625</c:v>
                </c:pt>
                <c:pt idx="4343">
                  <c:v>41265.583333333336</c:v>
                </c:pt>
                <c:pt idx="4344">
                  <c:v>41265.604166666664</c:v>
                </c:pt>
                <c:pt idx="4345">
                  <c:v>41265.625</c:v>
                </c:pt>
                <c:pt idx="4346">
                  <c:v>41265.645833333336</c:v>
                </c:pt>
                <c:pt idx="4347">
                  <c:v>41265.666666666664</c:v>
                </c:pt>
                <c:pt idx="4348">
                  <c:v>41265.6875</c:v>
                </c:pt>
                <c:pt idx="4349">
                  <c:v>41265.708333333336</c:v>
                </c:pt>
                <c:pt idx="4350">
                  <c:v>41265.729166666664</c:v>
                </c:pt>
                <c:pt idx="4351">
                  <c:v>41265.75</c:v>
                </c:pt>
                <c:pt idx="4352">
                  <c:v>41265.770833333336</c:v>
                </c:pt>
                <c:pt idx="4353">
                  <c:v>41265.791666666664</c:v>
                </c:pt>
                <c:pt idx="4354">
                  <c:v>41265.8125</c:v>
                </c:pt>
                <c:pt idx="4355">
                  <c:v>41265.833333333336</c:v>
                </c:pt>
                <c:pt idx="4356">
                  <c:v>41265.854166666664</c:v>
                </c:pt>
                <c:pt idx="4357">
                  <c:v>41265.875</c:v>
                </c:pt>
                <c:pt idx="4358">
                  <c:v>41265.895833333336</c:v>
                </c:pt>
                <c:pt idx="4359">
                  <c:v>41265.916666666664</c:v>
                </c:pt>
                <c:pt idx="4360">
                  <c:v>41265.9375</c:v>
                </c:pt>
                <c:pt idx="4361">
                  <c:v>41265.958333333336</c:v>
                </c:pt>
                <c:pt idx="4362">
                  <c:v>41265.979166666664</c:v>
                </c:pt>
                <c:pt idx="4363">
                  <c:v>41266</c:v>
                </c:pt>
                <c:pt idx="4364">
                  <c:v>41266.020833333336</c:v>
                </c:pt>
                <c:pt idx="4365">
                  <c:v>41266.041666666664</c:v>
                </c:pt>
                <c:pt idx="4366">
                  <c:v>41266.0625</c:v>
                </c:pt>
                <c:pt idx="4367">
                  <c:v>41266.083333333336</c:v>
                </c:pt>
                <c:pt idx="4368">
                  <c:v>41266.104166666664</c:v>
                </c:pt>
                <c:pt idx="4369">
                  <c:v>41266.125</c:v>
                </c:pt>
                <c:pt idx="4370">
                  <c:v>41266.145833333336</c:v>
                </c:pt>
                <c:pt idx="4371">
                  <c:v>41266.166666666664</c:v>
                </c:pt>
                <c:pt idx="4372">
                  <c:v>41266.1875</c:v>
                </c:pt>
                <c:pt idx="4373">
                  <c:v>41266.208333333336</c:v>
                </c:pt>
                <c:pt idx="4374">
                  <c:v>41266.229166666664</c:v>
                </c:pt>
                <c:pt idx="4375">
                  <c:v>41266.25</c:v>
                </c:pt>
                <c:pt idx="4376">
                  <c:v>41266.270833333336</c:v>
                </c:pt>
                <c:pt idx="4377">
                  <c:v>41266.291666666664</c:v>
                </c:pt>
                <c:pt idx="4378">
                  <c:v>41266.3125</c:v>
                </c:pt>
                <c:pt idx="4379">
                  <c:v>41266.333333333336</c:v>
                </c:pt>
                <c:pt idx="4380">
                  <c:v>41266.354166666664</c:v>
                </c:pt>
                <c:pt idx="4381">
                  <c:v>41266.375</c:v>
                </c:pt>
                <c:pt idx="4382">
                  <c:v>41266.395833333336</c:v>
                </c:pt>
                <c:pt idx="4383">
                  <c:v>41266.416666666664</c:v>
                </c:pt>
                <c:pt idx="4384">
                  <c:v>41266.4375</c:v>
                </c:pt>
                <c:pt idx="4385">
                  <c:v>41266.458333333336</c:v>
                </c:pt>
                <c:pt idx="4386">
                  <c:v>41266.479166666664</c:v>
                </c:pt>
                <c:pt idx="4387">
                  <c:v>41266.5</c:v>
                </c:pt>
                <c:pt idx="4388">
                  <c:v>41266.520833333336</c:v>
                </c:pt>
                <c:pt idx="4389">
                  <c:v>41266.541666666664</c:v>
                </c:pt>
                <c:pt idx="4390">
                  <c:v>41266.5625</c:v>
                </c:pt>
                <c:pt idx="4391">
                  <c:v>41266.583333333336</c:v>
                </c:pt>
                <c:pt idx="4392">
                  <c:v>41266.604166666664</c:v>
                </c:pt>
                <c:pt idx="4393">
                  <c:v>41266.625</c:v>
                </c:pt>
                <c:pt idx="4394">
                  <c:v>41266.645833333336</c:v>
                </c:pt>
                <c:pt idx="4395">
                  <c:v>41266.666666666664</c:v>
                </c:pt>
                <c:pt idx="4396">
                  <c:v>41266.6875</c:v>
                </c:pt>
                <c:pt idx="4397">
                  <c:v>41266.708333333336</c:v>
                </c:pt>
                <c:pt idx="4398">
                  <c:v>41266.729166666664</c:v>
                </c:pt>
                <c:pt idx="4399">
                  <c:v>41266.75</c:v>
                </c:pt>
                <c:pt idx="4400">
                  <c:v>41266.770833333336</c:v>
                </c:pt>
                <c:pt idx="4401">
                  <c:v>41266.791666666664</c:v>
                </c:pt>
                <c:pt idx="4402">
                  <c:v>41266.8125</c:v>
                </c:pt>
                <c:pt idx="4403">
                  <c:v>41266.833333333336</c:v>
                </c:pt>
                <c:pt idx="4404">
                  <c:v>41266.854166666664</c:v>
                </c:pt>
                <c:pt idx="4405">
                  <c:v>41266.875</c:v>
                </c:pt>
                <c:pt idx="4406">
                  <c:v>41266.895833333336</c:v>
                </c:pt>
                <c:pt idx="4407">
                  <c:v>41266.916666666664</c:v>
                </c:pt>
                <c:pt idx="4408">
                  <c:v>41266.9375</c:v>
                </c:pt>
                <c:pt idx="4409">
                  <c:v>41266.958333333336</c:v>
                </c:pt>
                <c:pt idx="4410">
                  <c:v>41266.979166666664</c:v>
                </c:pt>
                <c:pt idx="4411">
                  <c:v>41267</c:v>
                </c:pt>
                <c:pt idx="4412">
                  <c:v>41267.020833333336</c:v>
                </c:pt>
                <c:pt idx="4413">
                  <c:v>41267.041666666664</c:v>
                </c:pt>
                <c:pt idx="4414">
                  <c:v>41267.0625</c:v>
                </c:pt>
                <c:pt idx="4415">
                  <c:v>41267.083333333336</c:v>
                </c:pt>
                <c:pt idx="4416">
                  <c:v>41267.104166666664</c:v>
                </c:pt>
                <c:pt idx="4417">
                  <c:v>41267.125</c:v>
                </c:pt>
                <c:pt idx="4418">
                  <c:v>41267.145833333336</c:v>
                </c:pt>
                <c:pt idx="4419">
                  <c:v>41267.166666666664</c:v>
                </c:pt>
                <c:pt idx="4420">
                  <c:v>41267.1875</c:v>
                </c:pt>
                <c:pt idx="4421">
                  <c:v>41267.208333333336</c:v>
                </c:pt>
                <c:pt idx="4422">
                  <c:v>41267.229166666664</c:v>
                </c:pt>
                <c:pt idx="4423">
                  <c:v>41267.25</c:v>
                </c:pt>
                <c:pt idx="4424">
                  <c:v>41267.270833333336</c:v>
                </c:pt>
                <c:pt idx="4425">
                  <c:v>41267.291666666664</c:v>
                </c:pt>
                <c:pt idx="4426">
                  <c:v>41267.3125</c:v>
                </c:pt>
                <c:pt idx="4427">
                  <c:v>41267.333333333336</c:v>
                </c:pt>
                <c:pt idx="4428">
                  <c:v>41267.354166666664</c:v>
                </c:pt>
                <c:pt idx="4429">
                  <c:v>41267.375</c:v>
                </c:pt>
                <c:pt idx="4430">
                  <c:v>41267.395833333336</c:v>
                </c:pt>
                <c:pt idx="4431">
                  <c:v>41267.416666666664</c:v>
                </c:pt>
                <c:pt idx="4432">
                  <c:v>41267.4375</c:v>
                </c:pt>
                <c:pt idx="4433">
                  <c:v>41267.458333333336</c:v>
                </c:pt>
                <c:pt idx="4434">
                  <c:v>41267.479166666664</c:v>
                </c:pt>
                <c:pt idx="4435">
                  <c:v>41267.5</c:v>
                </c:pt>
                <c:pt idx="4436">
                  <c:v>41267.520833333336</c:v>
                </c:pt>
                <c:pt idx="4437">
                  <c:v>41267.541666666664</c:v>
                </c:pt>
                <c:pt idx="4438">
                  <c:v>41267.5625</c:v>
                </c:pt>
                <c:pt idx="4439">
                  <c:v>41267.583333333336</c:v>
                </c:pt>
                <c:pt idx="4440">
                  <c:v>41267.604166666664</c:v>
                </c:pt>
                <c:pt idx="4441">
                  <c:v>41267.625</c:v>
                </c:pt>
                <c:pt idx="4442">
                  <c:v>41267.645833333336</c:v>
                </c:pt>
                <c:pt idx="4443">
                  <c:v>41267.666666666664</c:v>
                </c:pt>
                <c:pt idx="4444">
                  <c:v>41267.6875</c:v>
                </c:pt>
                <c:pt idx="4445">
                  <c:v>41267.708333333336</c:v>
                </c:pt>
                <c:pt idx="4446">
                  <c:v>41267.729166666664</c:v>
                </c:pt>
                <c:pt idx="4447">
                  <c:v>41267.75</c:v>
                </c:pt>
                <c:pt idx="4448">
                  <c:v>41267.770833333336</c:v>
                </c:pt>
                <c:pt idx="4449">
                  <c:v>41267.791666666664</c:v>
                </c:pt>
                <c:pt idx="4450">
                  <c:v>41267.8125</c:v>
                </c:pt>
                <c:pt idx="4451">
                  <c:v>41267.833333333336</c:v>
                </c:pt>
                <c:pt idx="4452">
                  <c:v>41267.854166666664</c:v>
                </c:pt>
                <c:pt idx="4453">
                  <c:v>41267.875</c:v>
                </c:pt>
                <c:pt idx="4454">
                  <c:v>41267.895833333336</c:v>
                </c:pt>
                <c:pt idx="4455">
                  <c:v>41267.916666666664</c:v>
                </c:pt>
                <c:pt idx="4456">
                  <c:v>41267.9375</c:v>
                </c:pt>
                <c:pt idx="4457">
                  <c:v>41267.958333333336</c:v>
                </c:pt>
                <c:pt idx="4458">
                  <c:v>41267.979166666664</c:v>
                </c:pt>
                <c:pt idx="4459">
                  <c:v>41268</c:v>
                </c:pt>
                <c:pt idx="4460">
                  <c:v>41268.020833333336</c:v>
                </c:pt>
                <c:pt idx="4461">
                  <c:v>41268.041666666664</c:v>
                </c:pt>
                <c:pt idx="4462">
                  <c:v>41268.0625</c:v>
                </c:pt>
                <c:pt idx="4463">
                  <c:v>41268.083333333336</c:v>
                </c:pt>
                <c:pt idx="4464">
                  <c:v>41268.104166666664</c:v>
                </c:pt>
                <c:pt idx="4465">
                  <c:v>41268.125</c:v>
                </c:pt>
                <c:pt idx="4466">
                  <c:v>41268.145833333336</c:v>
                </c:pt>
                <c:pt idx="4467">
                  <c:v>41268.166666666664</c:v>
                </c:pt>
                <c:pt idx="4468">
                  <c:v>41268.1875</c:v>
                </c:pt>
                <c:pt idx="4469">
                  <c:v>41268.208333333336</c:v>
                </c:pt>
                <c:pt idx="4470">
                  <c:v>41268.229166666664</c:v>
                </c:pt>
                <c:pt idx="4471">
                  <c:v>41268.25</c:v>
                </c:pt>
                <c:pt idx="4472">
                  <c:v>41268.270833333336</c:v>
                </c:pt>
                <c:pt idx="4473">
                  <c:v>41268.291666666664</c:v>
                </c:pt>
                <c:pt idx="4474">
                  <c:v>41268.3125</c:v>
                </c:pt>
                <c:pt idx="4475">
                  <c:v>41268.333333333336</c:v>
                </c:pt>
                <c:pt idx="4476">
                  <c:v>41268.354166666664</c:v>
                </c:pt>
                <c:pt idx="4477">
                  <c:v>41268.375</c:v>
                </c:pt>
                <c:pt idx="4478">
                  <c:v>41268.395833333336</c:v>
                </c:pt>
                <c:pt idx="4479">
                  <c:v>41268.416666666664</c:v>
                </c:pt>
                <c:pt idx="4480">
                  <c:v>41268.4375</c:v>
                </c:pt>
                <c:pt idx="4481">
                  <c:v>41268.458333333336</c:v>
                </c:pt>
                <c:pt idx="4482">
                  <c:v>41268.479166666664</c:v>
                </c:pt>
                <c:pt idx="4483">
                  <c:v>41268.5</c:v>
                </c:pt>
                <c:pt idx="4484">
                  <c:v>41268.520833333336</c:v>
                </c:pt>
                <c:pt idx="4485">
                  <c:v>41268.541666666664</c:v>
                </c:pt>
                <c:pt idx="4486">
                  <c:v>41268.5625</c:v>
                </c:pt>
                <c:pt idx="4487">
                  <c:v>41268.583333333336</c:v>
                </c:pt>
                <c:pt idx="4488">
                  <c:v>41268.604166666664</c:v>
                </c:pt>
                <c:pt idx="4489">
                  <c:v>41268.625</c:v>
                </c:pt>
                <c:pt idx="4490">
                  <c:v>41268.645833333336</c:v>
                </c:pt>
                <c:pt idx="4491">
                  <c:v>41268.666666666664</c:v>
                </c:pt>
                <c:pt idx="4492">
                  <c:v>41268.6875</c:v>
                </c:pt>
                <c:pt idx="4493">
                  <c:v>41268.708333333336</c:v>
                </c:pt>
                <c:pt idx="4494">
                  <c:v>41268.729166666664</c:v>
                </c:pt>
                <c:pt idx="4495">
                  <c:v>41268.75</c:v>
                </c:pt>
                <c:pt idx="4496">
                  <c:v>41268.770833333336</c:v>
                </c:pt>
                <c:pt idx="4497">
                  <c:v>41268.791666666664</c:v>
                </c:pt>
                <c:pt idx="4498">
                  <c:v>41268.8125</c:v>
                </c:pt>
                <c:pt idx="4499">
                  <c:v>41268.833333333336</c:v>
                </c:pt>
                <c:pt idx="4500">
                  <c:v>41268.854166666664</c:v>
                </c:pt>
                <c:pt idx="4501">
                  <c:v>41268.875</c:v>
                </c:pt>
                <c:pt idx="4502">
                  <c:v>41268.895833333336</c:v>
                </c:pt>
                <c:pt idx="4503">
                  <c:v>41268.916666666664</c:v>
                </c:pt>
                <c:pt idx="4504">
                  <c:v>41268.9375</c:v>
                </c:pt>
                <c:pt idx="4505">
                  <c:v>41268.958333333336</c:v>
                </c:pt>
                <c:pt idx="4506">
                  <c:v>41268.979166666664</c:v>
                </c:pt>
                <c:pt idx="4507">
                  <c:v>41269</c:v>
                </c:pt>
                <c:pt idx="4508">
                  <c:v>41269.020833333336</c:v>
                </c:pt>
                <c:pt idx="4509">
                  <c:v>41269.041666666664</c:v>
                </c:pt>
                <c:pt idx="4510">
                  <c:v>41269.0625</c:v>
                </c:pt>
                <c:pt idx="4511">
                  <c:v>41269.083333333336</c:v>
                </c:pt>
                <c:pt idx="4512">
                  <c:v>41269.104166666664</c:v>
                </c:pt>
                <c:pt idx="4513">
                  <c:v>41269.125</c:v>
                </c:pt>
                <c:pt idx="4514">
                  <c:v>41269.145833333336</c:v>
                </c:pt>
                <c:pt idx="4515">
                  <c:v>41269.166666666664</c:v>
                </c:pt>
                <c:pt idx="4516">
                  <c:v>41269.1875</c:v>
                </c:pt>
                <c:pt idx="4517">
                  <c:v>41269.208333333336</c:v>
                </c:pt>
                <c:pt idx="4518">
                  <c:v>41269.229166666664</c:v>
                </c:pt>
                <c:pt idx="4519">
                  <c:v>41269.25</c:v>
                </c:pt>
                <c:pt idx="4520">
                  <c:v>41269.270833333336</c:v>
                </c:pt>
                <c:pt idx="4521">
                  <c:v>41269.291666666664</c:v>
                </c:pt>
                <c:pt idx="4522">
                  <c:v>41269.3125</c:v>
                </c:pt>
                <c:pt idx="4523">
                  <c:v>41269.333333333336</c:v>
                </c:pt>
                <c:pt idx="4524">
                  <c:v>41269.354166666664</c:v>
                </c:pt>
                <c:pt idx="4525">
                  <c:v>41269.375</c:v>
                </c:pt>
                <c:pt idx="4526">
                  <c:v>41269.395833333336</c:v>
                </c:pt>
                <c:pt idx="4527">
                  <c:v>41269.416666666664</c:v>
                </c:pt>
                <c:pt idx="4528">
                  <c:v>41269.4375</c:v>
                </c:pt>
                <c:pt idx="4529">
                  <c:v>41269.458333333336</c:v>
                </c:pt>
                <c:pt idx="4530">
                  <c:v>41269.479166666664</c:v>
                </c:pt>
                <c:pt idx="4531">
                  <c:v>41269.5</c:v>
                </c:pt>
                <c:pt idx="4532">
                  <c:v>41269.520833333336</c:v>
                </c:pt>
                <c:pt idx="4533">
                  <c:v>41269.541666666664</c:v>
                </c:pt>
                <c:pt idx="4534">
                  <c:v>41269.5625</c:v>
                </c:pt>
                <c:pt idx="4535">
                  <c:v>41269.583333333336</c:v>
                </c:pt>
                <c:pt idx="4536">
                  <c:v>41269.604166666664</c:v>
                </c:pt>
                <c:pt idx="4537">
                  <c:v>41269.625</c:v>
                </c:pt>
                <c:pt idx="4538">
                  <c:v>41269.645833333336</c:v>
                </c:pt>
                <c:pt idx="4539">
                  <c:v>41269.666666666664</c:v>
                </c:pt>
                <c:pt idx="4540">
                  <c:v>41269.6875</c:v>
                </c:pt>
                <c:pt idx="4541">
                  <c:v>41269.708333333336</c:v>
                </c:pt>
                <c:pt idx="4542">
                  <c:v>41269.729166666664</c:v>
                </c:pt>
                <c:pt idx="4543">
                  <c:v>41269.75</c:v>
                </c:pt>
                <c:pt idx="4544">
                  <c:v>41269.770833333336</c:v>
                </c:pt>
                <c:pt idx="4545">
                  <c:v>41269.791666666664</c:v>
                </c:pt>
                <c:pt idx="4546">
                  <c:v>41269.8125</c:v>
                </c:pt>
                <c:pt idx="4547">
                  <c:v>41269.833333333336</c:v>
                </c:pt>
                <c:pt idx="4548">
                  <c:v>41269.854166666664</c:v>
                </c:pt>
                <c:pt idx="4549">
                  <c:v>41269.875</c:v>
                </c:pt>
                <c:pt idx="4550">
                  <c:v>41269.895833333336</c:v>
                </c:pt>
                <c:pt idx="4551">
                  <c:v>41269.916666666664</c:v>
                </c:pt>
                <c:pt idx="4552">
                  <c:v>41269.9375</c:v>
                </c:pt>
                <c:pt idx="4553">
                  <c:v>41269.958333333336</c:v>
                </c:pt>
                <c:pt idx="4554">
                  <c:v>41269.979166666664</c:v>
                </c:pt>
                <c:pt idx="4555">
                  <c:v>41270</c:v>
                </c:pt>
                <c:pt idx="4556">
                  <c:v>41270.020833333336</c:v>
                </c:pt>
                <c:pt idx="4557">
                  <c:v>41270.041666666664</c:v>
                </c:pt>
                <c:pt idx="4558">
                  <c:v>41270.0625</c:v>
                </c:pt>
                <c:pt idx="4559">
                  <c:v>41270.083333333336</c:v>
                </c:pt>
                <c:pt idx="4560">
                  <c:v>41270.104166666664</c:v>
                </c:pt>
                <c:pt idx="4561">
                  <c:v>41270.125</c:v>
                </c:pt>
                <c:pt idx="4562">
                  <c:v>41270.145833333336</c:v>
                </c:pt>
                <c:pt idx="4563">
                  <c:v>41270.166666666664</c:v>
                </c:pt>
                <c:pt idx="4564">
                  <c:v>41270.1875</c:v>
                </c:pt>
                <c:pt idx="4565">
                  <c:v>41270.208333333336</c:v>
                </c:pt>
                <c:pt idx="4566">
                  <c:v>41270.229166666664</c:v>
                </c:pt>
                <c:pt idx="4567">
                  <c:v>41270.25</c:v>
                </c:pt>
                <c:pt idx="4568">
                  <c:v>41270.270833333336</c:v>
                </c:pt>
                <c:pt idx="4569">
                  <c:v>41270.291666666664</c:v>
                </c:pt>
                <c:pt idx="4570">
                  <c:v>41270.3125</c:v>
                </c:pt>
                <c:pt idx="4571">
                  <c:v>41270.333333333336</c:v>
                </c:pt>
                <c:pt idx="4572">
                  <c:v>41270.354166666664</c:v>
                </c:pt>
                <c:pt idx="4573">
                  <c:v>41270.375</c:v>
                </c:pt>
                <c:pt idx="4574">
                  <c:v>41270.395833333336</c:v>
                </c:pt>
                <c:pt idx="4575">
                  <c:v>41270.416666666664</c:v>
                </c:pt>
                <c:pt idx="4576">
                  <c:v>41270.4375</c:v>
                </c:pt>
                <c:pt idx="4577">
                  <c:v>41270.458333333336</c:v>
                </c:pt>
                <c:pt idx="4578">
                  <c:v>41270.479166666664</c:v>
                </c:pt>
                <c:pt idx="4579">
                  <c:v>41270.5</c:v>
                </c:pt>
                <c:pt idx="4580">
                  <c:v>41270.520833333336</c:v>
                </c:pt>
                <c:pt idx="4581">
                  <c:v>41270.541666666664</c:v>
                </c:pt>
                <c:pt idx="4582">
                  <c:v>41270.5625</c:v>
                </c:pt>
                <c:pt idx="4583">
                  <c:v>41270.583333333336</c:v>
                </c:pt>
                <c:pt idx="4584">
                  <c:v>41270.604166666664</c:v>
                </c:pt>
                <c:pt idx="4585">
                  <c:v>41270.625</c:v>
                </c:pt>
                <c:pt idx="4586">
                  <c:v>41270.645833333336</c:v>
                </c:pt>
                <c:pt idx="4587">
                  <c:v>41270.666666666664</c:v>
                </c:pt>
                <c:pt idx="4588">
                  <c:v>41270.6875</c:v>
                </c:pt>
                <c:pt idx="4589">
                  <c:v>41270.708333333336</c:v>
                </c:pt>
                <c:pt idx="4590">
                  <c:v>41270.729166666664</c:v>
                </c:pt>
                <c:pt idx="4591">
                  <c:v>41270.75</c:v>
                </c:pt>
                <c:pt idx="4592">
                  <c:v>41270.770833333336</c:v>
                </c:pt>
                <c:pt idx="4593">
                  <c:v>41270.791666666664</c:v>
                </c:pt>
                <c:pt idx="4594">
                  <c:v>41270.8125</c:v>
                </c:pt>
                <c:pt idx="4595">
                  <c:v>41270.833333333336</c:v>
                </c:pt>
                <c:pt idx="4596">
                  <c:v>41270.854166666664</c:v>
                </c:pt>
                <c:pt idx="4597">
                  <c:v>41270.875</c:v>
                </c:pt>
                <c:pt idx="4598">
                  <c:v>41270.895833333336</c:v>
                </c:pt>
                <c:pt idx="4599">
                  <c:v>41270.916666666664</c:v>
                </c:pt>
                <c:pt idx="4600">
                  <c:v>41270.9375</c:v>
                </c:pt>
                <c:pt idx="4601">
                  <c:v>41270.958333333336</c:v>
                </c:pt>
                <c:pt idx="4602">
                  <c:v>41270.979166666664</c:v>
                </c:pt>
                <c:pt idx="4603">
                  <c:v>41271</c:v>
                </c:pt>
                <c:pt idx="4604">
                  <c:v>41271.020833333336</c:v>
                </c:pt>
                <c:pt idx="4605">
                  <c:v>41271.041666666664</c:v>
                </c:pt>
                <c:pt idx="4606">
                  <c:v>41271.0625</c:v>
                </c:pt>
                <c:pt idx="4607">
                  <c:v>41271.083333333336</c:v>
                </c:pt>
                <c:pt idx="4608">
                  <c:v>41271.104166666664</c:v>
                </c:pt>
                <c:pt idx="4609">
                  <c:v>41271.125</c:v>
                </c:pt>
                <c:pt idx="4610">
                  <c:v>41271.145833333336</c:v>
                </c:pt>
                <c:pt idx="4611">
                  <c:v>41271.166666666664</c:v>
                </c:pt>
                <c:pt idx="4612">
                  <c:v>41271.1875</c:v>
                </c:pt>
                <c:pt idx="4613">
                  <c:v>41271.208333333336</c:v>
                </c:pt>
                <c:pt idx="4614">
                  <c:v>41271.229166666664</c:v>
                </c:pt>
                <c:pt idx="4615">
                  <c:v>41271.25</c:v>
                </c:pt>
                <c:pt idx="4616">
                  <c:v>41271.270833333336</c:v>
                </c:pt>
                <c:pt idx="4617">
                  <c:v>41271.291666666664</c:v>
                </c:pt>
                <c:pt idx="4618">
                  <c:v>41271.3125</c:v>
                </c:pt>
                <c:pt idx="4619">
                  <c:v>41271.333333333336</c:v>
                </c:pt>
                <c:pt idx="4620">
                  <c:v>41271.354166666664</c:v>
                </c:pt>
                <c:pt idx="4621">
                  <c:v>41271.375</c:v>
                </c:pt>
                <c:pt idx="4622">
                  <c:v>41271.395833333336</c:v>
                </c:pt>
                <c:pt idx="4623">
                  <c:v>41271.416666666664</c:v>
                </c:pt>
                <c:pt idx="4624">
                  <c:v>41271.4375</c:v>
                </c:pt>
                <c:pt idx="4625">
                  <c:v>41271.458333333336</c:v>
                </c:pt>
                <c:pt idx="4626">
                  <c:v>41271.479166666664</c:v>
                </c:pt>
                <c:pt idx="4627">
                  <c:v>41271.5</c:v>
                </c:pt>
                <c:pt idx="4628">
                  <c:v>41271.520833333336</c:v>
                </c:pt>
                <c:pt idx="4629">
                  <c:v>41271.541666666664</c:v>
                </c:pt>
                <c:pt idx="4630">
                  <c:v>41271.5625</c:v>
                </c:pt>
                <c:pt idx="4631">
                  <c:v>41271.583333333336</c:v>
                </c:pt>
                <c:pt idx="4632">
                  <c:v>41271.604166666664</c:v>
                </c:pt>
                <c:pt idx="4633">
                  <c:v>41271.625</c:v>
                </c:pt>
                <c:pt idx="4634">
                  <c:v>41271.645833333336</c:v>
                </c:pt>
                <c:pt idx="4635">
                  <c:v>41271.666666666664</c:v>
                </c:pt>
                <c:pt idx="4636">
                  <c:v>41271.6875</c:v>
                </c:pt>
                <c:pt idx="4637">
                  <c:v>41271.708333333336</c:v>
                </c:pt>
                <c:pt idx="4638">
                  <c:v>41271.729166666664</c:v>
                </c:pt>
                <c:pt idx="4639">
                  <c:v>41271.75</c:v>
                </c:pt>
                <c:pt idx="4640">
                  <c:v>41271.770833333336</c:v>
                </c:pt>
                <c:pt idx="4641">
                  <c:v>41271.791666666664</c:v>
                </c:pt>
                <c:pt idx="4642">
                  <c:v>41271.8125</c:v>
                </c:pt>
                <c:pt idx="4643">
                  <c:v>41271.833333333336</c:v>
                </c:pt>
                <c:pt idx="4644">
                  <c:v>41271.854166666664</c:v>
                </c:pt>
                <c:pt idx="4645">
                  <c:v>41271.875</c:v>
                </c:pt>
                <c:pt idx="4646">
                  <c:v>41271.895833333336</c:v>
                </c:pt>
                <c:pt idx="4647">
                  <c:v>41271.916666666664</c:v>
                </c:pt>
                <c:pt idx="4648">
                  <c:v>41271.9375</c:v>
                </c:pt>
                <c:pt idx="4649">
                  <c:v>41271.958333333336</c:v>
                </c:pt>
                <c:pt idx="4650">
                  <c:v>41271.979166666664</c:v>
                </c:pt>
                <c:pt idx="4651">
                  <c:v>41272</c:v>
                </c:pt>
                <c:pt idx="4652">
                  <c:v>41272.020833333336</c:v>
                </c:pt>
                <c:pt idx="4653">
                  <c:v>41272.041666666664</c:v>
                </c:pt>
                <c:pt idx="4654">
                  <c:v>41272.0625</c:v>
                </c:pt>
                <c:pt idx="4655">
                  <c:v>41272.083333333336</c:v>
                </c:pt>
                <c:pt idx="4656">
                  <c:v>41272.104166666664</c:v>
                </c:pt>
                <c:pt idx="4657">
                  <c:v>41272.125</c:v>
                </c:pt>
                <c:pt idx="4658">
                  <c:v>41272.145833333336</c:v>
                </c:pt>
                <c:pt idx="4659">
                  <c:v>41272.166666666664</c:v>
                </c:pt>
                <c:pt idx="4660">
                  <c:v>41272.1875</c:v>
                </c:pt>
                <c:pt idx="4661">
                  <c:v>41272.208333333336</c:v>
                </c:pt>
                <c:pt idx="4662">
                  <c:v>41272.229166666664</c:v>
                </c:pt>
                <c:pt idx="4663">
                  <c:v>41272.25</c:v>
                </c:pt>
                <c:pt idx="4664">
                  <c:v>41272.270833333336</c:v>
                </c:pt>
                <c:pt idx="4665">
                  <c:v>41272.291666666664</c:v>
                </c:pt>
                <c:pt idx="4666">
                  <c:v>41272.3125</c:v>
                </c:pt>
                <c:pt idx="4667">
                  <c:v>41272.333333333336</c:v>
                </c:pt>
                <c:pt idx="4668">
                  <c:v>41272.354166666664</c:v>
                </c:pt>
                <c:pt idx="4669">
                  <c:v>41272.375</c:v>
                </c:pt>
                <c:pt idx="4670">
                  <c:v>41272.395833333336</c:v>
                </c:pt>
                <c:pt idx="4671">
                  <c:v>41272.416666666664</c:v>
                </c:pt>
                <c:pt idx="4672">
                  <c:v>41272.4375</c:v>
                </c:pt>
                <c:pt idx="4673">
                  <c:v>41272.458333333336</c:v>
                </c:pt>
                <c:pt idx="4674">
                  <c:v>41272.479166666664</c:v>
                </c:pt>
                <c:pt idx="4675">
                  <c:v>41272.5</c:v>
                </c:pt>
                <c:pt idx="4676">
                  <c:v>41272.520833333336</c:v>
                </c:pt>
                <c:pt idx="4677">
                  <c:v>41272.541666666664</c:v>
                </c:pt>
                <c:pt idx="4678">
                  <c:v>41272.5625</c:v>
                </c:pt>
                <c:pt idx="4679">
                  <c:v>41272.583333333336</c:v>
                </c:pt>
                <c:pt idx="4680">
                  <c:v>41272.604166666664</c:v>
                </c:pt>
                <c:pt idx="4681">
                  <c:v>41272.625</c:v>
                </c:pt>
                <c:pt idx="4682">
                  <c:v>41272.645833333336</c:v>
                </c:pt>
                <c:pt idx="4683">
                  <c:v>41272.666666666664</c:v>
                </c:pt>
                <c:pt idx="4684">
                  <c:v>41272.6875</c:v>
                </c:pt>
                <c:pt idx="4685">
                  <c:v>41272.708333333336</c:v>
                </c:pt>
                <c:pt idx="4686">
                  <c:v>41272.729166666664</c:v>
                </c:pt>
                <c:pt idx="4687">
                  <c:v>41272.75</c:v>
                </c:pt>
                <c:pt idx="4688">
                  <c:v>41272.770833333336</c:v>
                </c:pt>
                <c:pt idx="4689">
                  <c:v>41272.791666666664</c:v>
                </c:pt>
                <c:pt idx="4690">
                  <c:v>41272.8125</c:v>
                </c:pt>
                <c:pt idx="4691">
                  <c:v>41272.833333333336</c:v>
                </c:pt>
                <c:pt idx="4692">
                  <c:v>41272.854166666664</c:v>
                </c:pt>
                <c:pt idx="4693">
                  <c:v>41272.875</c:v>
                </c:pt>
                <c:pt idx="4694">
                  <c:v>41272.895833333336</c:v>
                </c:pt>
                <c:pt idx="4695">
                  <c:v>41272.916666666664</c:v>
                </c:pt>
                <c:pt idx="4696">
                  <c:v>41272.9375</c:v>
                </c:pt>
                <c:pt idx="4697">
                  <c:v>41272.958333333336</c:v>
                </c:pt>
                <c:pt idx="4698">
                  <c:v>41272.979166666664</c:v>
                </c:pt>
                <c:pt idx="4699">
                  <c:v>41273</c:v>
                </c:pt>
                <c:pt idx="4700">
                  <c:v>41273.020833333336</c:v>
                </c:pt>
                <c:pt idx="4701">
                  <c:v>41273.041666666664</c:v>
                </c:pt>
                <c:pt idx="4702">
                  <c:v>41273.0625</c:v>
                </c:pt>
                <c:pt idx="4703">
                  <c:v>41273.083333333336</c:v>
                </c:pt>
                <c:pt idx="4704">
                  <c:v>41273.104166666664</c:v>
                </c:pt>
                <c:pt idx="4705">
                  <c:v>41273.125</c:v>
                </c:pt>
                <c:pt idx="4706">
                  <c:v>41273.145833333336</c:v>
                </c:pt>
                <c:pt idx="4707">
                  <c:v>41273.166666666664</c:v>
                </c:pt>
                <c:pt idx="4708">
                  <c:v>41273.1875</c:v>
                </c:pt>
                <c:pt idx="4709">
                  <c:v>41273.208333333336</c:v>
                </c:pt>
                <c:pt idx="4710">
                  <c:v>41273.229166666664</c:v>
                </c:pt>
                <c:pt idx="4711">
                  <c:v>41273.25</c:v>
                </c:pt>
                <c:pt idx="4712">
                  <c:v>41273.270833333336</c:v>
                </c:pt>
                <c:pt idx="4713">
                  <c:v>41273.291666666664</c:v>
                </c:pt>
                <c:pt idx="4714">
                  <c:v>41273.3125</c:v>
                </c:pt>
                <c:pt idx="4715">
                  <c:v>41273.333333333336</c:v>
                </c:pt>
                <c:pt idx="4716">
                  <c:v>41273.354166666664</c:v>
                </c:pt>
                <c:pt idx="4717">
                  <c:v>41273.375</c:v>
                </c:pt>
                <c:pt idx="4718">
                  <c:v>41273.395833333336</c:v>
                </c:pt>
                <c:pt idx="4719">
                  <c:v>41273.416666666664</c:v>
                </c:pt>
                <c:pt idx="4720">
                  <c:v>41273.4375</c:v>
                </c:pt>
                <c:pt idx="4721">
                  <c:v>41273.458333333336</c:v>
                </c:pt>
                <c:pt idx="4722">
                  <c:v>41273.479166666664</c:v>
                </c:pt>
                <c:pt idx="4723">
                  <c:v>41273.5</c:v>
                </c:pt>
                <c:pt idx="4724">
                  <c:v>41273.520833333336</c:v>
                </c:pt>
                <c:pt idx="4725">
                  <c:v>41273.541666666664</c:v>
                </c:pt>
                <c:pt idx="4726">
                  <c:v>41273.5625</c:v>
                </c:pt>
                <c:pt idx="4727">
                  <c:v>41273.583333333336</c:v>
                </c:pt>
                <c:pt idx="4728">
                  <c:v>41273.604166666664</c:v>
                </c:pt>
                <c:pt idx="4729">
                  <c:v>41273.625</c:v>
                </c:pt>
                <c:pt idx="4730">
                  <c:v>41273.645833333336</c:v>
                </c:pt>
                <c:pt idx="4731">
                  <c:v>41273.666666666664</c:v>
                </c:pt>
                <c:pt idx="4732">
                  <c:v>41273.6875</c:v>
                </c:pt>
                <c:pt idx="4733">
                  <c:v>41273.708333333336</c:v>
                </c:pt>
                <c:pt idx="4734">
                  <c:v>41273.729166666664</c:v>
                </c:pt>
                <c:pt idx="4735">
                  <c:v>41273.75</c:v>
                </c:pt>
                <c:pt idx="4736">
                  <c:v>41273.770833333336</c:v>
                </c:pt>
                <c:pt idx="4737">
                  <c:v>41273.791666666664</c:v>
                </c:pt>
                <c:pt idx="4738">
                  <c:v>41273.8125</c:v>
                </c:pt>
                <c:pt idx="4739">
                  <c:v>41273.833333333336</c:v>
                </c:pt>
                <c:pt idx="4740">
                  <c:v>41273.854166666664</c:v>
                </c:pt>
                <c:pt idx="4741">
                  <c:v>41273.875</c:v>
                </c:pt>
                <c:pt idx="4742">
                  <c:v>41273.895833333336</c:v>
                </c:pt>
                <c:pt idx="4743">
                  <c:v>41273.916666666664</c:v>
                </c:pt>
                <c:pt idx="4744">
                  <c:v>41273.9375</c:v>
                </c:pt>
                <c:pt idx="4745">
                  <c:v>41273.958333333336</c:v>
                </c:pt>
                <c:pt idx="4746">
                  <c:v>41273.979166666664</c:v>
                </c:pt>
                <c:pt idx="4747">
                  <c:v>41274</c:v>
                </c:pt>
                <c:pt idx="4748">
                  <c:v>41274.020833333336</c:v>
                </c:pt>
                <c:pt idx="4749">
                  <c:v>41274.041666666664</c:v>
                </c:pt>
                <c:pt idx="4750">
                  <c:v>41274.0625</c:v>
                </c:pt>
                <c:pt idx="4751">
                  <c:v>41274.083333333336</c:v>
                </c:pt>
                <c:pt idx="4752">
                  <c:v>41274.104166666664</c:v>
                </c:pt>
                <c:pt idx="4753">
                  <c:v>41274.125</c:v>
                </c:pt>
                <c:pt idx="4754">
                  <c:v>41274.145833333336</c:v>
                </c:pt>
                <c:pt idx="4755">
                  <c:v>41274.166666666664</c:v>
                </c:pt>
                <c:pt idx="4756">
                  <c:v>41274.1875</c:v>
                </c:pt>
                <c:pt idx="4757">
                  <c:v>41274.208333333336</c:v>
                </c:pt>
                <c:pt idx="4758">
                  <c:v>41274.229166666664</c:v>
                </c:pt>
                <c:pt idx="4759">
                  <c:v>41274.25</c:v>
                </c:pt>
                <c:pt idx="4760">
                  <c:v>41274.270833333336</c:v>
                </c:pt>
                <c:pt idx="4761">
                  <c:v>41274.291666666664</c:v>
                </c:pt>
                <c:pt idx="4762">
                  <c:v>41274.3125</c:v>
                </c:pt>
                <c:pt idx="4763">
                  <c:v>41274.333333333336</c:v>
                </c:pt>
                <c:pt idx="4764">
                  <c:v>41274.354166666664</c:v>
                </c:pt>
                <c:pt idx="4765">
                  <c:v>41274.375</c:v>
                </c:pt>
                <c:pt idx="4766">
                  <c:v>41274.395833333336</c:v>
                </c:pt>
                <c:pt idx="4767">
                  <c:v>41274.416666666664</c:v>
                </c:pt>
                <c:pt idx="4768">
                  <c:v>41274.4375</c:v>
                </c:pt>
                <c:pt idx="4769">
                  <c:v>41274.458333333336</c:v>
                </c:pt>
                <c:pt idx="4770">
                  <c:v>41274.479166666664</c:v>
                </c:pt>
                <c:pt idx="4771">
                  <c:v>41274.5</c:v>
                </c:pt>
                <c:pt idx="4772">
                  <c:v>41274.520833333336</c:v>
                </c:pt>
                <c:pt idx="4773">
                  <c:v>41274.541666666664</c:v>
                </c:pt>
                <c:pt idx="4774">
                  <c:v>41274.5625</c:v>
                </c:pt>
                <c:pt idx="4775">
                  <c:v>41274.583333333336</c:v>
                </c:pt>
                <c:pt idx="4776">
                  <c:v>41274.604166666664</c:v>
                </c:pt>
                <c:pt idx="4777">
                  <c:v>41274.625</c:v>
                </c:pt>
                <c:pt idx="4778">
                  <c:v>41274.645833333336</c:v>
                </c:pt>
                <c:pt idx="4779">
                  <c:v>41274.666666666664</c:v>
                </c:pt>
                <c:pt idx="4780">
                  <c:v>41274.6875</c:v>
                </c:pt>
                <c:pt idx="4781">
                  <c:v>41274.708333333336</c:v>
                </c:pt>
                <c:pt idx="4782">
                  <c:v>41274.729166666664</c:v>
                </c:pt>
                <c:pt idx="4783">
                  <c:v>41274.75</c:v>
                </c:pt>
                <c:pt idx="4784">
                  <c:v>41274.770833333336</c:v>
                </c:pt>
                <c:pt idx="4785">
                  <c:v>41274.791666666664</c:v>
                </c:pt>
                <c:pt idx="4786">
                  <c:v>41274.8125</c:v>
                </c:pt>
                <c:pt idx="4787">
                  <c:v>41274.833333333336</c:v>
                </c:pt>
                <c:pt idx="4788">
                  <c:v>41274.854166666664</c:v>
                </c:pt>
                <c:pt idx="4789">
                  <c:v>41274.875</c:v>
                </c:pt>
                <c:pt idx="4790">
                  <c:v>41274.895833333336</c:v>
                </c:pt>
                <c:pt idx="4791">
                  <c:v>41274.916666666664</c:v>
                </c:pt>
                <c:pt idx="4792">
                  <c:v>41274.9375</c:v>
                </c:pt>
                <c:pt idx="4793">
                  <c:v>41274.958333333336</c:v>
                </c:pt>
                <c:pt idx="4794">
                  <c:v>41274.979166666664</c:v>
                </c:pt>
                <c:pt idx="4795">
                  <c:v>41275</c:v>
                </c:pt>
                <c:pt idx="4796">
                  <c:v>41275.020833333336</c:v>
                </c:pt>
                <c:pt idx="4797">
                  <c:v>41275.041666666664</c:v>
                </c:pt>
                <c:pt idx="4798">
                  <c:v>41275.0625</c:v>
                </c:pt>
                <c:pt idx="4799">
                  <c:v>41275.083333333336</c:v>
                </c:pt>
                <c:pt idx="4800">
                  <c:v>41275.104166666664</c:v>
                </c:pt>
                <c:pt idx="4801">
                  <c:v>41275.125</c:v>
                </c:pt>
                <c:pt idx="4802">
                  <c:v>41275.145833333336</c:v>
                </c:pt>
                <c:pt idx="4803">
                  <c:v>41275.166666666664</c:v>
                </c:pt>
                <c:pt idx="4804">
                  <c:v>41275.1875</c:v>
                </c:pt>
                <c:pt idx="4805">
                  <c:v>41275.208333333336</c:v>
                </c:pt>
                <c:pt idx="4806">
                  <c:v>41275.229166666664</c:v>
                </c:pt>
                <c:pt idx="4807">
                  <c:v>41275.25</c:v>
                </c:pt>
                <c:pt idx="4808">
                  <c:v>41275.270833333336</c:v>
                </c:pt>
                <c:pt idx="4809">
                  <c:v>41275.291666666664</c:v>
                </c:pt>
                <c:pt idx="4810">
                  <c:v>41275.3125</c:v>
                </c:pt>
                <c:pt idx="4811">
                  <c:v>41275.333333333336</c:v>
                </c:pt>
                <c:pt idx="4812">
                  <c:v>41275.354166666664</c:v>
                </c:pt>
                <c:pt idx="4813">
                  <c:v>41275.375</c:v>
                </c:pt>
                <c:pt idx="4814">
                  <c:v>41275.395833333336</c:v>
                </c:pt>
                <c:pt idx="4815">
                  <c:v>41275.416666666664</c:v>
                </c:pt>
                <c:pt idx="4816">
                  <c:v>41275.4375</c:v>
                </c:pt>
                <c:pt idx="4817">
                  <c:v>41275.458333333336</c:v>
                </c:pt>
                <c:pt idx="4818">
                  <c:v>41275.479166666664</c:v>
                </c:pt>
                <c:pt idx="4819">
                  <c:v>41275.5</c:v>
                </c:pt>
                <c:pt idx="4820">
                  <c:v>41275.520833333336</c:v>
                </c:pt>
                <c:pt idx="4821">
                  <c:v>41275.541666666664</c:v>
                </c:pt>
                <c:pt idx="4822">
                  <c:v>41275.5625</c:v>
                </c:pt>
                <c:pt idx="4823">
                  <c:v>41275.583333333336</c:v>
                </c:pt>
                <c:pt idx="4824">
                  <c:v>41275.604166666664</c:v>
                </c:pt>
                <c:pt idx="4825">
                  <c:v>41275.625</c:v>
                </c:pt>
                <c:pt idx="4826">
                  <c:v>41275.645833333336</c:v>
                </c:pt>
                <c:pt idx="4827">
                  <c:v>41275.666666666664</c:v>
                </c:pt>
                <c:pt idx="4828">
                  <c:v>41275.6875</c:v>
                </c:pt>
                <c:pt idx="4829">
                  <c:v>41275.708333333336</c:v>
                </c:pt>
                <c:pt idx="4830">
                  <c:v>41275.729166666664</c:v>
                </c:pt>
                <c:pt idx="4831">
                  <c:v>41275.75</c:v>
                </c:pt>
                <c:pt idx="4832">
                  <c:v>41275.770833333336</c:v>
                </c:pt>
                <c:pt idx="4833">
                  <c:v>41275.791666666664</c:v>
                </c:pt>
                <c:pt idx="4834">
                  <c:v>41275.8125</c:v>
                </c:pt>
                <c:pt idx="4835">
                  <c:v>41275.833333333336</c:v>
                </c:pt>
                <c:pt idx="4836">
                  <c:v>41275.854166666664</c:v>
                </c:pt>
                <c:pt idx="4837">
                  <c:v>41275.875</c:v>
                </c:pt>
                <c:pt idx="4838">
                  <c:v>41275.895833333336</c:v>
                </c:pt>
                <c:pt idx="4839">
                  <c:v>41275.916666666664</c:v>
                </c:pt>
                <c:pt idx="4840">
                  <c:v>41275.9375</c:v>
                </c:pt>
                <c:pt idx="4841">
                  <c:v>41275.958333333336</c:v>
                </c:pt>
                <c:pt idx="4842">
                  <c:v>41275.979166666664</c:v>
                </c:pt>
                <c:pt idx="4843">
                  <c:v>41276</c:v>
                </c:pt>
                <c:pt idx="4844">
                  <c:v>41276.020833333336</c:v>
                </c:pt>
                <c:pt idx="4845">
                  <c:v>41276.041666666664</c:v>
                </c:pt>
                <c:pt idx="4846">
                  <c:v>41276.0625</c:v>
                </c:pt>
                <c:pt idx="4847">
                  <c:v>41276.083333333336</c:v>
                </c:pt>
                <c:pt idx="4848">
                  <c:v>41276.104166666664</c:v>
                </c:pt>
                <c:pt idx="4849">
                  <c:v>41276.125</c:v>
                </c:pt>
                <c:pt idx="4850">
                  <c:v>41276.145833333336</c:v>
                </c:pt>
                <c:pt idx="4851">
                  <c:v>41276.166666666664</c:v>
                </c:pt>
                <c:pt idx="4852">
                  <c:v>41276.1875</c:v>
                </c:pt>
                <c:pt idx="4853">
                  <c:v>41276.208333333336</c:v>
                </c:pt>
                <c:pt idx="4854">
                  <c:v>41276.229166666664</c:v>
                </c:pt>
                <c:pt idx="4855">
                  <c:v>41276.25</c:v>
                </c:pt>
                <c:pt idx="4856">
                  <c:v>41276.270833333336</c:v>
                </c:pt>
                <c:pt idx="4857">
                  <c:v>41276.291666666664</c:v>
                </c:pt>
                <c:pt idx="4858">
                  <c:v>41276.3125</c:v>
                </c:pt>
                <c:pt idx="4859">
                  <c:v>41276.333333333336</c:v>
                </c:pt>
                <c:pt idx="4860">
                  <c:v>41276.354166666664</c:v>
                </c:pt>
                <c:pt idx="4861">
                  <c:v>41276.375</c:v>
                </c:pt>
                <c:pt idx="4862">
                  <c:v>41276.395833333336</c:v>
                </c:pt>
                <c:pt idx="4863">
                  <c:v>41276.416666666664</c:v>
                </c:pt>
                <c:pt idx="4864">
                  <c:v>41276.4375</c:v>
                </c:pt>
                <c:pt idx="4865">
                  <c:v>41276.458333333336</c:v>
                </c:pt>
                <c:pt idx="4866">
                  <c:v>41276.479166666664</c:v>
                </c:pt>
                <c:pt idx="4867">
                  <c:v>41276.5</c:v>
                </c:pt>
                <c:pt idx="4868">
                  <c:v>41276.520833333336</c:v>
                </c:pt>
                <c:pt idx="4869">
                  <c:v>41276.541666666664</c:v>
                </c:pt>
                <c:pt idx="4870">
                  <c:v>41276.5625</c:v>
                </c:pt>
                <c:pt idx="4871">
                  <c:v>41276.583333333336</c:v>
                </c:pt>
                <c:pt idx="4872">
                  <c:v>41276.604166666664</c:v>
                </c:pt>
                <c:pt idx="4873">
                  <c:v>41276.625</c:v>
                </c:pt>
                <c:pt idx="4874">
                  <c:v>41276.645833333336</c:v>
                </c:pt>
                <c:pt idx="4875">
                  <c:v>41276.666666666664</c:v>
                </c:pt>
                <c:pt idx="4876">
                  <c:v>41276.6875</c:v>
                </c:pt>
                <c:pt idx="4877">
                  <c:v>41276.708333333336</c:v>
                </c:pt>
                <c:pt idx="4878">
                  <c:v>41276.729166666664</c:v>
                </c:pt>
                <c:pt idx="4879">
                  <c:v>41276.75</c:v>
                </c:pt>
                <c:pt idx="4880">
                  <c:v>41276.770833333336</c:v>
                </c:pt>
                <c:pt idx="4881">
                  <c:v>41276.791666666664</c:v>
                </c:pt>
                <c:pt idx="4882">
                  <c:v>41276.8125</c:v>
                </c:pt>
                <c:pt idx="4883">
                  <c:v>41276.833333333336</c:v>
                </c:pt>
                <c:pt idx="4884">
                  <c:v>41276.854166666664</c:v>
                </c:pt>
                <c:pt idx="4885">
                  <c:v>41276.875</c:v>
                </c:pt>
                <c:pt idx="4886">
                  <c:v>41276.895833333336</c:v>
                </c:pt>
                <c:pt idx="4887">
                  <c:v>41276.916666666664</c:v>
                </c:pt>
                <c:pt idx="4888">
                  <c:v>41276.9375</c:v>
                </c:pt>
                <c:pt idx="4889">
                  <c:v>41276.958333333336</c:v>
                </c:pt>
                <c:pt idx="4890">
                  <c:v>41276.979166666664</c:v>
                </c:pt>
                <c:pt idx="4891">
                  <c:v>41277</c:v>
                </c:pt>
                <c:pt idx="4892">
                  <c:v>41277.020833333336</c:v>
                </c:pt>
                <c:pt idx="4893">
                  <c:v>41277.041666666664</c:v>
                </c:pt>
                <c:pt idx="4894">
                  <c:v>41277.0625</c:v>
                </c:pt>
                <c:pt idx="4895">
                  <c:v>41277.083333333336</c:v>
                </c:pt>
                <c:pt idx="4896">
                  <c:v>41277.104166666664</c:v>
                </c:pt>
                <c:pt idx="4897">
                  <c:v>41277.125</c:v>
                </c:pt>
                <c:pt idx="4898">
                  <c:v>41277.145833333336</c:v>
                </c:pt>
                <c:pt idx="4899">
                  <c:v>41277.166666666664</c:v>
                </c:pt>
                <c:pt idx="4900">
                  <c:v>41277.1875</c:v>
                </c:pt>
                <c:pt idx="4901">
                  <c:v>41277.208333333336</c:v>
                </c:pt>
                <c:pt idx="4902">
                  <c:v>41277.229166666664</c:v>
                </c:pt>
                <c:pt idx="4903">
                  <c:v>41277.25</c:v>
                </c:pt>
                <c:pt idx="4904">
                  <c:v>41277.270833333336</c:v>
                </c:pt>
                <c:pt idx="4905">
                  <c:v>41277.291666666664</c:v>
                </c:pt>
                <c:pt idx="4906">
                  <c:v>41277.3125</c:v>
                </c:pt>
                <c:pt idx="4907">
                  <c:v>41277.333333333336</c:v>
                </c:pt>
                <c:pt idx="4908">
                  <c:v>41277.354166666664</c:v>
                </c:pt>
                <c:pt idx="4909">
                  <c:v>41277.375</c:v>
                </c:pt>
                <c:pt idx="4910">
                  <c:v>41277.395833333336</c:v>
                </c:pt>
                <c:pt idx="4911">
                  <c:v>41277.416666666664</c:v>
                </c:pt>
                <c:pt idx="4912">
                  <c:v>41277.4375</c:v>
                </c:pt>
                <c:pt idx="4913">
                  <c:v>41277.458333333336</c:v>
                </c:pt>
                <c:pt idx="4914">
                  <c:v>41277.479166666664</c:v>
                </c:pt>
                <c:pt idx="4915">
                  <c:v>41277.5</c:v>
                </c:pt>
                <c:pt idx="4916">
                  <c:v>41277.520833333336</c:v>
                </c:pt>
                <c:pt idx="4917">
                  <c:v>41277.541666666664</c:v>
                </c:pt>
                <c:pt idx="4918">
                  <c:v>41277.5625</c:v>
                </c:pt>
                <c:pt idx="4919">
                  <c:v>41277.583333333336</c:v>
                </c:pt>
                <c:pt idx="4920">
                  <c:v>41277.604166666664</c:v>
                </c:pt>
                <c:pt idx="4921">
                  <c:v>41277.625</c:v>
                </c:pt>
                <c:pt idx="4922">
                  <c:v>41277.645833333336</c:v>
                </c:pt>
                <c:pt idx="4923">
                  <c:v>41277.666666666664</c:v>
                </c:pt>
                <c:pt idx="4924">
                  <c:v>41277.6875</c:v>
                </c:pt>
                <c:pt idx="4925">
                  <c:v>41277.708333333336</c:v>
                </c:pt>
                <c:pt idx="4926">
                  <c:v>41277.729166666664</c:v>
                </c:pt>
                <c:pt idx="4927">
                  <c:v>41277.75</c:v>
                </c:pt>
                <c:pt idx="4928">
                  <c:v>41277.770833333336</c:v>
                </c:pt>
                <c:pt idx="4929">
                  <c:v>41277.791666666664</c:v>
                </c:pt>
                <c:pt idx="4930">
                  <c:v>41277.8125</c:v>
                </c:pt>
                <c:pt idx="4931">
                  <c:v>41277.833333333336</c:v>
                </c:pt>
                <c:pt idx="4932">
                  <c:v>41277.854166666664</c:v>
                </c:pt>
                <c:pt idx="4933">
                  <c:v>41277.875</c:v>
                </c:pt>
                <c:pt idx="4934">
                  <c:v>41277.895833333336</c:v>
                </c:pt>
                <c:pt idx="4935">
                  <c:v>41277.916666666664</c:v>
                </c:pt>
                <c:pt idx="4936">
                  <c:v>41277.9375</c:v>
                </c:pt>
                <c:pt idx="4937">
                  <c:v>41277.958333333336</c:v>
                </c:pt>
                <c:pt idx="4938">
                  <c:v>41277.979166666664</c:v>
                </c:pt>
                <c:pt idx="4939">
                  <c:v>41278</c:v>
                </c:pt>
                <c:pt idx="4940">
                  <c:v>41278.020833333336</c:v>
                </c:pt>
                <c:pt idx="4941">
                  <c:v>41278.041666666664</c:v>
                </c:pt>
                <c:pt idx="4942">
                  <c:v>41278.0625</c:v>
                </c:pt>
                <c:pt idx="4943">
                  <c:v>41278.083333333336</c:v>
                </c:pt>
                <c:pt idx="4944">
                  <c:v>41278.104166666664</c:v>
                </c:pt>
                <c:pt idx="4945">
                  <c:v>41278.125</c:v>
                </c:pt>
                <c:pt idx="4946">
                  <c:v>41278.145833333336</c:v>
                </c:pt>
                <c:pt idx="4947">
                  <c:v>41278.166666666664</c:v>
                </c:pt>
                <c:pt idx="4948">
                  <c:v>41278.1875</c:v>
                </c:pt>
                <c:pt idx="4949">
                  <c:v>41278.208333333336</c:v>
                </c:pt>
                <c:pt idx="4950">
                  <c:v>41278.229166666664</c:v>
                </c:pt>
                <c:pt idx="4951">
                  <c:v>41278.25</c:v>
                </c:pt>
                <c:pt idx="4952">
                  <c:v>41278.270833333336</c:v>
                </c:pt>
                <c:pt idx="4953">
                  <c:v>41278.291666666664</c:v>
                </c:pt>
                <c:pt idx="4954">
                  <c:v>41278.3125</c:v>
                </c:pt>
                <c:pt idx="4955">
                  <c:v>41278.333333333336</c:v>
                </c:pt>
                <c:pt idx="4956">
                  <c:v>41278.354166666664</c:v>
                </c:pt>
                <c:pt idx="4957">
                  <c:v>41278.375</c:v>
                </c:pt>
                <c:pt idx="4958">
                  <c:v>41278.395833333336</c:v>
                </c:pt>
                <c:pt idx="4959">
                  <c:v>41278.416666666664</c:v>
                </c:pt>
                <c:pt idx="4960">
                  <c:v>41278.4375</c:v>
                </c:pt>
                <c:pt idx="4961">
                  <c:v>41278.458333333336</c:v>
                </c:pt>
                <c:pt idx="4962">
                  <c:v>41278.479166666664</c:v>
                </c:pt>
                <c:pt idx="4963">
                  <c:v>41278.5</c:v>
                </c:pt>
                <c:pt idx="4964">
                  <c:v>41278.520833333336</c:v>
                </c:pt>
                <c:pt idx="4965">
                  <c:v>41278.541666666664</c:v>
                </c:pt>
                <c:pt idx="4966">
                  <c:v>41278.5625</c:v>
                </c:pt>
                <c:pt idx="4967">
                  <c:v>41278.583333333336</c:v>
                </c:pt>
                <c:pt idx="4968">
                  <c:v>41278.604166666664</c:v>
                </c:pt>
                <c:pt idx="4969">
                  <c:v>41278.625</c:v>
                </c:pt>
                <c:pt idx="4970">
                  <c:v>41278.645833333336</c:v>
                </c:pt>
                <c:pt idx="4971">
                  <c:v>41278.666666666664</c:v>
                </c:pt>
                <c:pt idx="4972">
                  <c:v>41278.6875</c:v>
                </c:pt>
                <c:pt idx="4973">
                  <c:v>41278.708333333336</c:v>
                </c:pt>
                <c:pt idx="4974">
                  <c:v>41278.729166666664</c:v>
                </c:pt>
                <c:pt idx="4975">
                  <c:v>41278.75</c:v>
                </c:pt>
                <c:pt idx="4976">
                  <c:v>41278.770833333336</c:v>
                </c:pt>
                <c:pt idx="4977">
                  <c:v>41278.791666666664</c:v>
                </c:pt>
                <c:pt idx="4978">
                  <c:v>41278.8125</c:v>
                </c:pt>
                <c:pt idx="4979">
                  <c:v>41278.833333333336</c:v>
                </c:pt>
                <c:pt idx="4980">
                  <c:v>41278.854166666664</c:v>
                </c:pt>
                <c:pt idx="4981">
                  <c:v>41278.875</c:v>
                </c:pt>
                <c:pt idx="4982">
                  <c:v>41278.895833333336</c:v>
                </c:pt>
                <c:pt idx="4983">
                  <c:v>41278.916666666664</c:v>
                </c:pt>
                <c:pt idx="4984">
                  <c:v>41278.9375</c:v>
                </c:pt>
                <c:pt idx="4985">
                  <c:v>41278.958333333336</c:v>
                </c:pt>
                <c:pt idx="4986">
                  <c:v>41278.979166666664</c:v>
                </c:pt>
                <c:pt idx="4987">
                  <c:v>41279</c:v>
                </c:pt>
                <c:pt idx="4988">
                  <c:v>41279.020833333336</c:v>
                </c:pt>
                <c:pt idx="4989">
                  <c:v>41279.041666666664</c:v>
                </c:pt>
                <c:pt idx="4990">
                  <c:v>41279.0625</c:v>
                </c:pt>
                <c:pt idx="4991">
                  <c:v>41279.083333333336</c:v>
                </c:pt>
                <c:pt idx="4992">
                  <c:v>41279.104166666664</c:v>
                </c:pt>
                <c:pt idx="4993">
                  <c:v>41279.125</c:v>
                </c:pt>
                <c:pt idx="4994">
                  <c:v>41279.145833333336</c:v>
                </c:pt>
                <c:pt idx="4995">
                  <c:v>41279.166666666664</c:v>
                </c:pt>
                <c:pt idx="4996">
                  <c:v>41279.1875</c:v>
                </c:pt>
                <c:pt idx="4997">
                  <c:v>41279.208333333336</c:v>
                </c:pt>
                <c:pt idx="4998">
                  <c:v>41279.229166666664</c:v>
                </c:pt>
                <c:pt idx="4999">
                  <c:v>41279.25</c:v>
                </c:pt>
                <c:pt idx="5000">
                  <c:v>41279.270833333336</c:v>
                </c:pt>
                <c:pt idx="5001">
                  <c:v>41279.291666666664</c:v>
                </c:pt>
                <c:pt idx="5002">
                  <c:v>41279.3125</c:v>
                </c:pt>
                <c:pt idx="5003">
                  <c:v>41279.333333333336</c:v>
                </c:pt>
                <c:pt idx="5004">
                  <c:v>41279.354166666664</c:v>
                </c:pt>
                <c:pt idx="5005">
                  <c:v>41279.375</c:v>
                </c:pt>
                <c:pt idx="5006">
                  <c:v>41279.395833333336</c:v>
                </c:pt>
                <c:pt idx="5007">
                  <c:v>41279.416666666664</c:v>
                </c:pt>
                <c:pt idx="5008">
                  <c:v>41279.4375</c:v>
                </c:pt>
                <c:pt idx="5009">
                  <c:v>41279.458333333336</c:v>
                </c:pt>
                <c:pt idx="5010">
                  <c:v>41279.479166666664</c:v>
                </c:pt>
                <c:pt idx="5011">
                  <c:v>41279.5</c:v>
                </c:pt>
                <c:pt idx="5012">
                  <c:v>41279.520833333336</c:v>
                </c:pt>
                <c:pt idx="5013">
                  <c:v>41279.541666666664</c:v>
                </c:pt>
                <c:pt idx="5014">
                  <c:v>41279.5625</c:v>
                </c:pt>
                <c:pt idx="5015">
                  <c:v>41279.583333333336</c:v>
                </c:pt>
                <c:pt idx="5016">
                  <c:v>41279.604166666664</c:v>
                </c:pt>
                <c:pt idx="5017">
                  <c:v>41279.625</c:v>
                </c:pt>
                <c:pt idx="5018">
                  <c:v>41279.645833333336</c:v>
                </c:pt>
                <c:pt idx="5019">
                  <c:v>41279.666666666664</c:v>
                </c:pt>
                <c:pt idx="5020">
                  <c:v>41279.6875</c:v>
                </c:pt>
                <c:pt idx="5021">
                  <c:v>41279.708333333336</c:v>
                </c:pt>
                <c:pt idx="5022">
                  <c:v>41279.729166666664</c:v>
                </c:pt>
                <c:pt idx="5023">
                  <c:v>41279.75</c:v>
                </c:pt>
                <c:pt idx="5024">
                  <c:v>41279.770833333336</c:v>
                </c:pt>
                <c:pt idx="5025">
                  <c:v>41279.791666666664</c:v>
                </c:pt>
                <c:pt idx="5026">
                  <c:v>41279.8125</c:v>
                </c:pt>
                <c:pt idx="5027">
                  <c:v>41279.833333333336</c:v>
                </c:pt>
                <c:pt idx="5028">
                  <c:v>41279.854166666664</c:v>
                </c:pt>
                <c:pt idx="5029">
                  <c:v>41279.875</c:v>
                </c:pt>
                <c:pt idx="5030">
                  <c:v>41279.895833333336</c:v>
                </c:pt>
                <c:pt idx="5031">
                  <c:v>41279.916666666664</c:v>
                </c:pt>
                <c:pt idx="5032">
                  <c:v>41279.9375</c:v>
                </c:pt>
                <c:pt idx="5033">
                  <c:v>41279.958333333336</c:v>
                </c:pt>
                <c:pt idx="5034">
                  <c:v>41279.979166666664</c:v>
                </c:pt>
                <c:pt idx="5035">
                  <c:v>41280</c:v>
                </c:pt>
                <c:pt idx="5036">
                  <c:v>41280.020833333336</c:v>
                </c:pt>
                <c:pt idx="5037">
                  <c:v>41280.041666666664</c:v>
                </c:pt>
                <c:pt idx="5038">
                  <c:v>41280.0625</c:v>
                </c:pt>
                <c:pt idx="5039">
                  <c:v>41280.083333333336</c:v>
                </c:pt>
                <c:pt idx="5040">
                  <c:v>41280.104166666664</c:v>
                </c:pt>
                <c:pt idx="5041">
                  <c:v>41280.125</c:v>
                </c:pt>
                <c:pt idx="5042">
                  <c:v>41280.145833333336</c:v>
                </c:pt>
                <c:pt idx="5043">
                  <c:v>41280.166666666664</c:v>
                </c:pt>
                <c:pt idx="5044">
                  <c:v>41280.1875</c:v>
                </c:pt>
                <c:pt idx="5045">
                  <c:v>41280.208333333336</c:v>
                </c:pt>
                <c:pt idx="5046">
                  <c:v>41280.229166666664</c:v>
                </c:pt>
                <c:pt idx="5047">
                  <c:v>41280.25</c:v>
                </c:pt>
                <c:pt idx="5048">
                  <c:v>41280.270833333336</c:v>
                </c:pt>
                <c:pt idx="5049">
                  <c:v>41280.291666666664</c:v>
                </c:pt>
                <c:pt idx="5050">
                  <c:v>41280.3125</c:v>
                </c:pt>
                <c:pt idx="5051">
                  <c:v>41280.333333333336</c:v>
                </c:pt>
                <c:pt idx="5052">
                  <c:v>41280.354166666664</c:v>
                </c:pt>
                <c:pt idx="5053">
                  <c:v>41280.375</c:v>
                </c:pt>
                <c:pt idx="5054">
                  <c:v>41280.395833333336</c:v>
                </c:pt>
                <c:pt idx="5055">
                  <c:v>41280.416666666664</c:v>
                </c:pt>
                <c:pt idx="5056">
                  <c:v>41280.4375</c:v>
                </c:pt>
                <c:pt idx="5057">
                  <c:v>41280.458333333336</c:v>
                </c:pt>
                <c:pt idx="5058">
                  <c:v>41280.479166666664</c:v>
                </c:pt>
                <c:pt idx="5059">
                  <c:v>41280.5</c:v>
                </c:pt>
                <c:pt idx="5060">
                  <c:v>41280.520833333336</c:v>
                </c:pt>
                <c:pt idx="5061">
                  <c:v>41280.541666666664</c:v>
                </c:pt>
                <c:pt idx="5062">
                  <c:v>41280.5625</c:v>
                </c:pt>
                <c:pt idx="5063">
                  <c:v>41280.583333333336</c:v>
                </c:pt>
                <c:pt idx="5064">
                  <c:v>41280.604166666664</c:v>
                </c:pt>
                <c:pt idx="5065">
                  <c:v>41280.625</c:v>
                </c:pt>
                <c:pt idx="5066">
                  <c:v>41280.645833333336</c:v>
                </c:pt>
                <c:pt idx="5067">
                  <c:v>41280.666666666664</c:v>
                </c:pt>
                <c:pt idx="5068">
                  <c:v>41280.6875</c:v>
                </c:pt>
                <c:pt idx="5069">
                  <c:v>41280.708333333336</c:v>
                </c:pt>
                <c:pt idx="5070">
                  <c:v>41280.729166666664</c:v>
                </c:pt>
                <c:pt idx="5071">
                  <c:v>41280.75</c:v>
                </c:pt>
                <c:pt idx="5072">
                  <c:v>41280.770833333336</c:v>
                </c:pt>
                <c:pt idx="5073">
                  <c:v>41280.791666666664</c:v>
                </c:pt>
                <c:pt idx="5074">
                  <c:v>41280.8125</c:v>
                </c:pt>
                <c:pt idx="5075">
                  <c:v>41280.833333333336</c:v>
                </c:pt>
                <c:pt idx="5076">
                  <c:v>41280.854166666664</c:v>
                </c:pt>
                <c:pt idx="5077">
                  <c:v>41280.875</c:v>
                </c:pt>
                <c:pt idx="5078">
                  <c:v>41280.895833333336</c:v>
                </c:pt>
                <c:pt idx="5079">
                  <c:v>41280.916666666664</c:v>
                </c:pt>
                <c:pt idx="5080">
                  <c:v>41280.9375</c:v>
                </c:pt>
                <c:pt idx="5081">
                  <c:v>41280.958333333336</c:v>
                </c:pt>
                <c:pt idx="5082">
                  <c:v>41280.979166666664</c:v>
                </c:pt>
                <c:pt idx="5083">
                  <c:v>41281</c:v>
                </c:pt>
                <c:pt idx="5084">
                  <c:v>41281.020833333336</c:v>
                </c:pt>
                <c:pt idx="5085">
                  <c:v>41281.041666666664</c:v>
                </c:pt>
                <c:pt idx="5086">
                  <c:v>41281.0625</c:v>
                </c:pt>
                <c:pt idx="5087">
                  <c:v>41281.083333333336</c:v>
                </c:pt>
                <c:pt idx="5088">
                  <c:v>41281.104166666664</c:v>
                </c:pt>
                <c:pt idx="5089">
                  <c:v>41281.125</c:v>
                </c:pt>
                <c:pt idx="5090">
                  <c:v>41281.145833333336</c:v>
                </c:pt>
                <c:pt idx="5091">
                  <c:v>41281.166666666664</c:v>
                </c:pt>
                <c:pt idx="5092">
                  <c:v>41281.1875</c:v>
                </c:pt>
                <c:pt idx="5093">
                  <c:v>41281.208333333336</c:v>
                </c:pt>
                <c:pt idx="5094">
                  <c:v>41281.229166666664</c:v>
                </c:pt>
                <c:pt idx="5095">
                  <c:v>41281.25</c:v>
                </c:pt>
                <c:pt idx="5096">
                  <c:v>41281.270833333336</c:v>
                </c:pt>
                <c:pt idx="5097">
                  <c:v>41281.291666666664</c:v>
                </c:pt>
                <c:pt idx="5098">
                  <c:v>41281.3125</c:v>
                </c:pt>
                <c:pt idx="5099">
                  <c:v>41281.333333333336</c:v>
                </c:pt>
                <c:pt idx="5100">
                  <c:v>41281.354166666664</c:v>
                </c:pt>
                <c:pt idx="5101">
                  <c:v>41281.375</c:v>
                </c:pt>
                <c:pt idx="5102">
                  <c:v>41281.395833333336</c:v>
                </c:pt>
                <c:pt idx="5103">
                  <c:v>41281.416666666664</c:v>
                </c:pt>
                <c:pt idx="5104">
                  <c:v>41281.4375</c:v>
                </c:pt>
                <c:pt idx="5105">
                  <c:v>41281.458333333336</c:v>
                </c:pt>
                <c:pt idx="5106">
                  <c:v>41281.479166666664</c:v>
                </c:pt>
                <c:pt idx="5107">
                  <c:v>41281.5</c:v>
                </c:pt>
                <c:pt idx="5108">
                  <c:v>41281.520833333336</c:v>
                </c:pt>
                <c:pt idx="5109">
                  <c:v>41281.541666666664</c:v>
                </c:pt>
                <c:pt idx="5110">
                  <c:v>41281.5625</c:v>
                </c:pt>
                <c:pt idx="5111">
                  <c:v>41281.583333333336</c:v>
                </c:pt>
                <c:pt idx="5112">
                  <c:v>41281.604166666664</c:v>
                </c:pt>
                <c:pt idx="5113">
                  <c:v>41281.625</c:v>
                </c:pt>
                <c:pt idx="5114">
                  <c:v>41281.645833333336</c:v>
                </c:pt>
                <c:pt idx="5115">
                  <c:v>41281.666666666664</c:v>
                </c:pt>
                <c:pt idx="5116">
                  <c:v>41281.6875</c:v>
                </c:pt>
                <c:pt idx="5117">
                  <c:v>41281.708333333336</c:v>
                </c:pt>
                <c:pt idx="5118">
                  <c:v>41281.729166666664</c:v>
                </c:pt>
                <c:pt idx="5119">
                  <c:v>41281.75</c:v>
                </c:pt>
                <c:pt idx="5120">
                  <c:v>41281.770833333336</c:v>
                </c:pt>
                <c:pt idx="5121">
                  <c:v>41281.791666666664</c:v>
                </c:pt>
                <c:pt idx="5122">
                  <c:v>41281.8125</c:v>
                </c:pt>
                <c:pt idx="5123">
                  <c:v>41281.833333333336</c:v>
                </c:pt>
                <c:pt idx="5124">
                  <c:v>41281.854166666664</c:v>
                </c:pt>
                <c:pt idx="5125">
                  <c:v>41281.875</c:v>
                </c:pt>
                <c:pt idx="5126">
                  <c:v>41281.895833333336</c:v>
                </c:pt>
                <c:pt idx="5127">
                  <c:v>41281.916666666664</c:v>
                </c:pt>
                <c:pt idx="5128">
                  <c:v>41281.9375</c:v>
                </c:pt>
                <c:pt idx="5129">
                  <c:v>41281.958333333336</c:v>
                </c:pt>
                <c:pt idx="5130">
                  <c:v>41281.979166666664</c:v>
                </c:pt>
                <c:pt idx="5131">
                  <c:v>41282</c:v>
                </c:pt>
                <c:pt idx="5132">
                  <c:v>41282.020833333336</c:v>
                </c:pt>
                <c:pt idx="5133">
                  <c:v>41282.041666666664</c:v>
                </c:pt>
                <c:pt idx="5134">
                  <c:v>41282.0625</c:v>
                </c:pt>
                <c:pt idx="5135">
                  <c:v>41282.083333333336</c:v>
                </c:pt>
                <c:pt idx="5136">
                  <c:v>41282.104166666664</c:v>
                </c:pt>
                <c:pt idx="5137">
                  <c:v>41282.125</c:v>
                </c:pt>
                <c:pt idx="5138">
                  <c:v>41282.145833333336</c:v>
                </c:pt>
                <c:pt idx="5139">
                  <c:v>41282.166666666664</c:v>
                </c:pt>
                <c:pt idx="5140">
                  <c:v>41282.1875</c:v>
                </c:pt>
                <c:pt idx="5141">
                  <c:v>41282.208333333336</c:v>
                </c:pt>
                <c:pt idx="5142">
                  <c:v>41282.229166666664</c:v>
                </c:pt>
                <c:pt idx="5143">
                  <c:v>41282.25</c:v>
                </c:pt>
                <c:pt idx="5144">
                  <c:v>41282.270833333336</c:v>
                </c:pt>
                <c:pt idx="5145">
                  <c:v>41282.291666666664</c:v>
                </c:pt>
                <c:pt idx="5146">
                  <c:v>41282.3125</c:v>
                </c:pt>
                <c:pt idx="5147">
                  <c:v>41282.333333333336</c:v>
                </c:pt>
                <c:pt idx="5148">
                  <c:v>41282.354166666664</c:v>
                </c:pt>
                <c:pt idx="5149">
                  <c:v>41282.375</c:v>
                </c:pt>
                <c:pt idx="5150">
                  <c:v>41282.395833333336</c:v>
                </c:pt>
                <c:pt idx="5151">
                  <c:v>41282.416666666664</c:v>
                </c:pt>
                <c:pt idx="5152">
                  <c:v>41282.4375</c:v>
                </c:pt>
                <c:pt idx="5153">
                  <c:v>41282.458333333336</c:v>
                </c:pt>
                <c:pt idx="5154">
                  <c:v>41282.479166666664</c:v>
                </c:pt>
                <c:pt idx="5155">
                  <c:v>41282.5</c:v>
                </c:pt>
                <c:pt idx="5156">
                  <c:v>41282.520833333336</c:v>
                </c:pt>
                <c:pt idx="5157">
                  <c:v>41282.541666666664</c:v>
                </c:pt>
                <c:pt idx="5158">
                  <c:v>41282.5625</c:v>
                </c:pt>
                <c:pt idx="5159">
                  <c:v>41282.583333333336</c:v>
                </c:pt>
                <c:pt idx="5160">
                  <c:v>41282.604166666664</c:v>
                </c:pt>
                <c:pt idx="5161">
                  <c:v>41282.625</c:v>
                </c:pt>
                <c:pt idx="5162">
                  <c:v>41282.645833333336</c:v>
                </c:pt>
                <c:pt idx="5163">
                  <c:v>41282.666666666664</c:v>
                </c:pt>
                <c:pt idx="5164">
                  <c:v>41282.6875</c:v>
                </c:pt>
                <c:pt idx="5165">
                  <c:v>41282.708333333336</c:v>
                </c:pt>
                <c:pt idx="5166">
                  <c:v>41282.729166666664</c:v>
                </c:pt>
                <c:pt idx="5167">
                  <c:v>41282.75</c:v>
                </c:pt>
                <c:pt idx="5168">
                  <c:v>41282.770833333336</c:v>
                </c:pt>
                <c:pt idx="5169">
                  <c:v>41282.791666666664</c:v>
                </c:pt>
                <c:pt idx="5170">
                  <c:v>41282.8125</c:v>
                </c:pt>
                <c:pt idx="5171">
                  <c:v>41282.833333333336</c:v>
                </c:pt>
                <c:pt idx="5172">
                  <c:v>41282.854166666664</c:v>
                </c:pt>
                <c:pt idx="5173">
                  <c:v>41282.875</c:v>
                </c:pt>
                <c:pt idx="5174">
                  <c:v>41282.895833333336</c:v>
                </c:pt>
                <c:pt idx="5175">
                  <c:v>41282.916666666664</c:v>
                </c:pt>
                <c:pt idx="5176">
                  <c:v>41282.9375</c:v>
                </c:pt>
                <c:pt idx="5177">
                  <c:v>41282.958333333336</c:v>
                </c:pt>
                <c:pt idx="5178">
                  <c:v>41282.979166666664</c:v>
                </c:pt>
                <c:pt idx="5179">
                  <c:v>41283</c:v>
                </c:pt>
                <c:pt idx="5180">
                  <c:v>41283.020833333336</c:v>
                </c:pt>
                <c:pt idx="5181">
                  <c:v>41283.041666666664</c:v>
                </c:pt>
                <c:pt idx="5182">
                  <c:v>41283.0625</c:v>
                </c:pt>
                <c:pt idx="5183">
                  <c:v>41283.083333333336</c:v>
                </c:pt>
                <c:pt idx="5184">
                  <c:v>41283.104166666664</c:v>
                </c:pt>
                <c:pt idx="5185">
                  <c:v>41283.125</c:v>
                </c:pt>
                <c:pt idx="5186">
                  <c:v>41283.145833333336</c:v>
                </c:pt>
                <c:pt idx="5187">
                  <c:v>41283.166666666664</c:v>
                </c:pt>
                <c:pt idx="5188">
                  <c:v>41283.1875</c:v>
                </c:pt>
                <c:pt idx="5189">
                  <c:v>41283.208333333336</c:v>
                </c:pt>
                <c:pt idx="5190">
                  <c:v>41283.229166666664</c:v>
                </c:pt>
                <c:pt idx="5191">
                  <c:v>41283.25</c:v>
                </c:pt>
                <c:pt idx="5192">
                  <c:v>41283.270833333336</c:v>
                </c:pt>
                <c:pt idx="5193">
                  <c:v>41283.291666666664</c:v>
                </c:pt>
                <c:pt idx="5194">
                  <c:v>41283.3125</c:v>
                </c:pt>
                <c:pt idx="5195">
                  <c:v>41283.333333333336</c:v>
                </c:pt>
                <c:pt idx="5196">
                  <c:v>41283.354166666664</c:v>
                </c:pt>
                <c:pt idx="5197">
                  <c:v>41283.375</c:v>
                </c:pt>
                <c:pt idx="5198">
                  <c:v>41283.395833333336</c:v>
                </c:pt>
                <c:pt idx="5199">
                  <c:v>41283.416666666664</c:v>
                </c:pt>
                <c:pt idx="5200">
                  <c:v>41283.4375</c:v>
                </c:pt>
                <c:pt idx="5201">
                  <c:v>41283.458333333336</c:v>
                </c:pt>
                <c:pt idx="5202">
                  <c:v>41283.479166666664</c:v>
                </c:pt>
                <c:pt idx="5203">
                  <c:v>41283.5</c:v>
                </c:pt>
                <c:pt idx="5204">
                  <c:v>41283.520833333336</c:v>
                </c:pt>
                <c:pt idx="5205">
                  <c:v>41283.541666666664</c:v>
                </c:pt>
                <c:pt idx="5206">
                  <c:v>41283.5625</c:v>
                </c:pt>
                <c:pt idx="5207">
                  <c:v>41283.583333333336</c:v>
                </c:pt>
                <c:pt idx="5208">
                  <c:v>41283.604166666664</c:v>
                </c:pt>
                <c:pt idx="5209">
                  <c:v>41283.625</c:v>
                </c:pt>
                <c:pt idx="5210">
                  <c:v>41283.645833333336</c:v>
                </c:pt>
                <c:pt idx="5211">
                  <c:v>41283.666666666664</c:v>
                </c:pt>
                <c:pt idx="5212">
                  <c:v>41283.6875</c:v>
                </c:pt>
                <c:pt idx="5213">
                  <c:v>41283.708333333336</c:v>
                </c:pt>
                <c:pt idx="5214">
                  <c:v>41283.729166666664</c:v>
                </c:pt>
                <c:pt idx="5215">
                  <c:v>41283.75</c:v>
                </c:pt>
                <c:pt idx="5216">
                  <c:v>41283.770833333336</c:v>
                </c:pt>
                <c:pt idx="5217">
                  <c:v>41283.791666666664</c:v>
                </c:pt>
                <c:pt idx="5218">
                  <c:v>41283.8125</c:v>
                </c:pt>
                <c:pt idx="5219">
                  <c:v>41283.833333333336</c:v>
                </c:pt>
                <c:pt idx="5220">
                  <c:v>41283.854166666664</c:v>
                </c:pt>
                <c:pt idx="5221">
                  <c:v>41283.875</c:v>
                </c:pt>
                <c:pt idx="5222">
                  <c:v>41283.895833333336</c:v>
                </c:pt>
                <c:pt idx="5223">
                  <c:v>41283.916666666664</c:v>
                </c:pt>
                <c:pt idx="5224">
                  <c:v>41283.9375</c:v>
                </c:pt>
                <c:pt idx="5225">
                  <c:v>41283.958333333336</c:v>
                </c:pt>
                <c:pt idx="5226">
                  <c:v>41283.979166666664</c:v>
                </c:pt>
                <c:pt idx="5227">
                  <c:v>41284</c:v>
                </c:pt>
                <c:pt idx="5228">
                  <c:v>41284.020833333336</c:v>
                </c:pt>
                <c:pt idx="5229">
                  <c:v>41284.041666666664</c:v>
                </c:pt>
                <c:pt idx="5230">
                  <c:v>41284.0625</c:v>
                </c:pt>
                <c:pt idx="5231">
                  <c:v>41284.083333333336</c:v>
                </c:pt>
                <c:pt idx="5232">
                  <c:v>41284.104166666664</c:v>
                </c:pt>
                <c:pt idx="5233">
                  <c:v>41284.125</c:v>
                </c:pt>
                <c:pt idx="5234">
                  <c:v>41284.145833333336</c:v>
                </c:pt>
                <c:pt idx="5235">
                  <c:v>41284.166666666664</c:v>
                </c:pt>
                <c:pt idx="5236">
                  <c:v>41284.1875</c:v>
                </c:pt>
                <c:pt idx="5237">
                  <c:v>41284.208333333336</c:v>
                </c:pt>
                <c:pt idx="5238">
                  <c:v>41284.229166666664</c:v>
                </c:pt>
                <c:pt idx="5239">
                  <c:v>41284.25</c:v>
                </c:pt>
                <c:pt idx="5240">
                  <c:v>41284.270833333336</c:v>
                </c:pt>
                <c:pt idx="5241">
                  <c:v>41284.291666666664</c:v>
                </c:pt>
                <c:pt idx="5242">
                  <c:v>41284.3125</c:v>
                </c:pt>
                <c:pt idx="5243">
                  <c:v>41284.333333333336</c:v>
                </c:pt>
                <c:pt idx="5244">
                  <c:v>41284.354166666664</c:v>
                </c:pt>
                <c:pt idx="5245">
                  <c:v>41284.375</c:v>
                </c:pt>
                <c:pt idx="5246">
                  <c:v>41284.395833333336</c:v>
                </c:pt>
                <c:pt idx="5247">
                  <c:v>41284.416666666664</c:v>
                </c:pt>
                <c:pt idx="5248">
                  <c:v>41284.4375</c:v>
                </c:pt>
                <c:pt idx="5249">
                  <c:v>41284.458333333336</c:v>
                </c:pt>
                <c:pt idx="5250">
                  <c:v>41284.479166666664</c:v>
                </c:pt>
                <c:pt idx="5251">
                  <c:v>41284.5</c:v>
                </c:pt>
                <c:pt idx="5252">
                  <c:v>41284.520833333336</c:v>
                </c:pt>
                <c:pt idx="5253">
                  <c:v>41284.541666666664</c:v>
                </c:pt>
                <c:pt idx="5254">
                  <c:v>41284.5625</c:v>
                </c:pt>
                <c:pt idx="5255">
                  <c:v>41284.583333333336</c:v>
                </c:pt>
                <c:pt idx="5256">
                  <c:v>41284.604166666664</c:v>
                </c:pt>
                <c:pt idx="5257">
                  <c:v>41284.625</c:v>
                </c:pt>
                <c:pt idx="5258">
                  <c:v>41284.645833333336</c:v>
                </c:pt>
                <c:pt idx="5259">
                  <c:v>41284.666666666664</c:v>
                </c:pt>
                <c:pt idx="5260">
                  <c:v>41284.6875</c:v>
                </c:pt>
                <c:pt idx="5261">
                  <c:v>41284.708333333336</c:v>
                </c:pt>
                <c:pt idx="5262">
                  <c:v>41284.729166666664</c:v>
                </c:pt>
                <c:pt idx="5263">
                  <c:v>41284.75</c:v>
                </c:pt>
                <c:pt idx="5264">
                  <c:v>41284.770833333336</c:v>
                </c:pt>
                <c:pt idx="5265">
                  <c:v>41284.791666666664</c:v>
                </c:pt>
                <c:pt idx="5266">
                  <c:v>41284.8125</c:v>
                </c:pt>
                <c:pt idx="5267">
                  <c:v>41284.833333333336</c:v>
                </c:pt>
                <c:pt idx="5268">
                  <c:v>41284.854166666664</c:v>
                </c:pt>
                <c:pt idx="5269">
                  <c:v>41284.875</c:v>
                </c:pt>
                <c:pt idx="5270">
                  <c:v>41284.895833333336</c:v>
                </c:pt>
                <c:pt idx="5271">
                  <c:v>41284.916666666664</c:v>
                </c:pt>
                <c:pt idx="5272">
                  <c:v>41284.9375</c:v>
                </c:pt>
                <c:pt idx="5273">
                  <c:v>41284.958333333336</c:v>
                </c:pt>
                <c:pt idx="5274">
                  <c:v>41284.979166666664</c:v>
                </c:pt>
                <c:pt idx="5275">
                  <c:v>41285</c:v>
                </c:pt>
                <c:pt idx="5276">
                  <c:v>41285.020833333336</c:v>
                </c:pt>
                <c:pt idx="5277">
                  <c:v>41285.041666666664</c:v>
                </c:pt>
                <c:pt idx="5278">
                  <c:v>41285.0625</c:v>
                </c:pt>
                <c:pt idx="5279">
                  <c:v>41285.083333333336</c:v>
                </c:pt>
                <c:pt idx="5280">
                  <c:v>41285.104166666664</c:v>
                </c:pt>
                <c:pt idx="5281">
                  <c:v>41285.125</c:v>
                </c:pt>
                <c:pt idx="5282">
                  <c:v>41285.145833333336</c:v>
                </c:pt>
                <c:pt idx="5283">
                  <c:v>41285.166666666664</c:v>
                </c:pt>
                <c:pt idx="5284">
                  <c:v>41285.1875</c:v>
                </c:pt>
                <c:pt idx="5285">
                  <c:v>41285.208333333336</c:v>
                </c:pt>
                <c:pt idx="5286">
                  <c:v>41285.229166666664</c:v>
                </c:pt>
                <c:pt idx="5287">
                  <c:v>41285.25</c:v>
                </c:pt>
                <c:pt idx="5288">
                  <c:v>41285.270833333336</c:v>
                </c:pt>
                <c:pt idx="5289">
                  <c:v>41285.291666666664</c:v>
                </c:pt>
                <c:pt idx="5290">
                  <c:v>41285.3125</c:v>
                </c:pt>
                <c:pt idx="5291">
                  <c:v>41285.333333333336</c:v>
                </c:pt>
                <c:pt idx="5292">
                  <c:v>41285.354166666664</c:v>
                </c:pt>
                <c:pt idx="5293">
                  <c:v>41285.375</c:v>
                </c:pt>
                <c:pt idx="5294">
                  <c:v>41285.395833333336</c:v>
                </c:pt>
                <c:pt idx="5295">
                  <c:v>41285.416666666664</c:v>
                </c:pt>
                <c:pt idx="5296">
                  <c:v>41285.4375</c:v>
                </c:pt>
                <c:pt idx="5297">
                  <c:v>41285.458333333336</c:v>
                </c:pt>
                <c:pt idx="5298">
                  <c:v>41285.479166666664</c:v>
                </c:pt>
                <c:pt idx="5299">
                  <c:v>41285.5</c:v>
                </c:pt>
                <c:pt idx="5300">
                  <c:v>41285.520833333336</c:v>
                </c:pt>
                <c:pt idx="5301">
                  <c:v>41285.541666666664</c:v>
                </c:pt>
                <c:pt idx="5302">
                  <c:v>41285.5625</c:v>
                </c:pt>
                <c:pt idx="5303">
                  <c:v>41285.583333333336</c:v>
                </c:pt>
                <c:pt idx="5304">
                  <c:v>41285.604166666664</c:v>
                </c:pt>
                <c:pt idx="5305">
                  <c:v>41285.625</c:v>
                </c:pt>
                <c:pt idx="5306">
                  <c:v>41285.645833333336</c:v>
                </c:pt>
                <c:pt idx="5307">
                  <c:v>41285.666666666664</c:v>
                </c:pt>
                <c:pt idx="5308">
                  <c:v>41285.6875</c:v>
                </c:pt>
                <c:pt idx="5309">
                  <c:v>41285.708333333336</c:v>
                </c:pt>
                <c:pt idx="5310">
                  <c:v>41285.729166666664</c:v>
                </c:pt>
                <c:pt idx="5311">
                  <c:v>41285.75</c:v>
                </c:pt>
                <c:pt idx="5312">
                  <c:v>41285.770833333336</c:v>
                </c:pt>
                <c:pt idx="5313">
                  <c:v>41285.791666666664</c:v>
                </c:pt>
                <c:pt idx="5314">
                  <c:v>41285.8125</c:v>
                </c:pt>
                <c:pt idx="5315">
                  <c:v>41285.833333333336</c:v>
                </c:pt>
                <c:pt idx="5316">
                  <c:v>41285.854166666664</c:v>
                </c:pt>
                <c:pt idx="5317">
                  <c:v>41285.875</c:v>
                </c:pt>
                <c:pt idx="5318">
                  <c:v>41285.895833333336</c:v>
                </c:pt>
                <c:pt idx="5319">
                  <c:v>41285.916666666664</c:v>
                </c:pt>
                <c:pt idx="5320">
                  <c:v>41285.9375</c:v>
                </c:pt>
                <c:pt idx="5321">
                  <c:v>41285.958333333336</c:v>
                </c:pt>
                <c:pt idx="5322">
                  <c:v>41285.979166666664</c:v>
                </c:pt>
                <c:pt idx="5323">
                  <c:v>41286</c:v>
                </c:pt>
                <c:pt idx="5324">
                  <c:v>41286.020833333336</c:v>
                </c:pt>
                <c:pt idx="5325">
                  <c:v>41286.041666666664</c:v>
                </c:pt>
                <c:pt idx="5326">
                  <c:v>41286.0625</c:v>
                </c:pt>
                <c:pt idx="5327">
                  <c:v>41286.083333333336</c:v>
                </c:pt>
                <c:pt idx="5328">
                  <c:v>41286.104166666664</c:v>
                </c:pt>
                <c:pt idx="5329">
                  <c:v>41286.125</c:v>
                </c:pt>
                <c:pt idx="5330">
                  <c:v>41286.145833333336</c:v>
                </c:pt>
                <c:pt idx="5331">
                  <c:v>41286.166666666664</c:v>
                </c:pt>
                <c:pt idx="5332">
                  <c:v>41286.1875</c:v>
                </c:pt>
                <c:pt idx="5333">
                  <c:v>41286.208333333336</c:v>
                </c:pt>
                <c:pt idx="5334">
                  <c:v>41286.229166666664</c:v>
                </c:pt>
                <c:pt idx="5335">
                  <c:v>41286.25</c:v>
                </c:pt>
                <c:pt idx="5336">
                  <c:v>41286.270833333336</c:v>
                </c:pt>
                <c:pt idx="5337">
                  <c:v>41286.291666666664</c:v>
                </c:pt>
                <c:pt idx="5338">
                  <c:v>41286.3125</c:v>
                </c:pt>
                <c:pt idx="5339">
                  <c:v>41286.333333333336</c:v>
                </c:pt>
                <c:pt idx="5340">
                  <c:v>41286.354166666664</c:v>
                </c:pt>
                <c:pt idx="5341">
                  <c:v>41286.375</c:v>
                </c:pt>
                <c:pt idx="5342">
                  <c:v>41286.395833333336</c:v>
                </c:pt>
                <c:pt idx="5343">
                  <c:v>41286.416666666664</c:v>
                </c:pt>
                <c:pt idx="5344">
                  <c:v>41286.4375</c:v>
                </c:pt>
                <c:pt idx="5345">
                  <c:v>41286.458333333336</c:v>
                </c:pt>
                <c:pt idx="5346">
                  <c:v>41286.479166666664</c:v>
                </c:pt>
                <c:pt idx="5347">
                  <c:v>41286.5</c:v>
                </c:pt>
                <c:pt idx="5348">
                  <c:v>41286.520833333336</c:v>
                </c:pt>
                <c:pt idx="5349">
                  <c:v>41286.541666666664</c:v>
                </c:pt>
                <c:pt idx="5350">
                  <c:v>41286.5625</c:v>
                </c:pt>
                <c:pt idx="5351">
                  <c:v>41286.583333333336</c:v>
                </c:pt>
                <c:pt idx="5352">
                  <c:v>41286.604166666664</c:v>
                </c:pt>
                <c:pt idx="5353">
                  <c:v>41286.625</c:v>
                </c:pt>
                <c:pt idx="5354">
                  <c:v>41286.645833333336</c:v>
                </c:pt>
                <c:pt idx="5355">
                  <c:v>41286.666666666664</c:v>
                </c:pt>
                <c:pt idx="5356">
                  <c:v>41286.6875</c:v>
                </c:pt>
                <c:pt idx="5357">
                  <c:v>41286.708333333336</c:v>
                </c:pt>
                <c:pt idx="5358">
                  <c:v>41286.729166666664</c:v>
                </c:pt>
                <c:pt idx="5359">
                  <c:v>41286.75</c:v>
                </c:pt>
                <c:pt idx="5360">
                  <c:v>41286.770833333336</c:v>
                </c:pt>
                <c:pt idx="5361">
                  <c:v>41286.791666666664</c:v>
                </c:pt>
                <c:pt idx="5362">
                  <c:v>41286.8125</c:v>
                </c:pt>
                <c:pt idx="5363">
                  <c:v>41286.833333333336</c:v>
                </c:pt>
                <c:pt idx="5364">
                  <c:v>41286.854166666664</c:v>
                </c:pt>
                <c:pt idx="5365">
                  <c:v>41286.875</c:v>
                </c:pt>
                <c:pt idx="5366">
                  <c:v>41286.895833333336</c:v>
                </c:pt>
                <c:pt idx="5367">
                  <c:v>41286.916666666664</c:v>
                </c:pt>
                <c:pt idx="5368">
                  <c:v>41286.9375</c:v>
                </c:pt>
                <c:pt idx="5369">
                  <c:v>41286.958333333336</c:v>
                </c:pt>
                <c:pt idx="5370">
                  <c:v>41286.979166666664</c:v>
                </c:pt>
                <c:pt idx="5371">
                  <c:v>41287</c:v>
                </c:pt>
                <c:pt idx="5372">
                  <c:v>41287.020833333336</c:v>
                </c:pt>
                <c:pt idx="5373">
                  <c:v>41287.041666666664</c:v>
                </c:pt>
                <c:pt idx="5374">
                  <c:v>41287.0625</c:v>
                </c:pt>
                <c:pt idx="5375">
                  <c:v>41287.083333333336</c:v>
                </c:pt>
                <c:pt idx="5376">
                  <c:v>41287.104166666664</c:v>
                </c:pt>
                <c:pt idx="5377">
                  <c:v>41287.125</c:v>
                </c:pt>
                <c:pt idx="5378">
                  <c:v>41287.145833333336</c:v>
                </c:pt>
                <c:pt idx="5379">
                  <c:v>41287.166666666664</c:v>
                </c:pt>
                <c:pt idx="5380">
                  <c:v>41287.1875</c:v>
                </c:pt>
                <c:pt idx="5381">
                  <c:v>41287.208333333336</c:v>
                </c:pt>
                <c:pt idx="5382">
                  <c:v>41287.229166666664</c:v>
                </c:pt>
                <c:pt idx="5383">
                  <c:v>41287.25</c:v>
                </c:pt>
                <c:pt idx="5384">
                  <c:v>41287.270833333336</c:v>
                </c:pt>
                <c:pt idx="5385">
                  <c:v>41287.291666666664</c:v>
                </c:pt>
                <c:pt idx="5386">
                  <c:v>41287.3125</c:v>
                </c:pt>
                <c:pt idx="5387">
                  <c:v>41287.333333333336</c:v>
                </c:pt>
                <c:pt idx="5388">
                  <c:v>41287.354166666664</c:v>
                </c:pt>
                <c:pt idx="5389">
                  <c:v>41287.375</c:v>
                </c:pt>
                <c:pt idx="5390">
                  <c:v>41287.395833333336</c:v>
                </c:pt>
                <c:pt idx="5391">
                  <c:v>41287.416666666664</c:v>
                </c:pt>
                <c:pt idx="5392">
                  <c:v>41287.4375</c:v>
                </c:pt>
                <c:pt idx="5393">
                  <c:v>41287.458333333336</c:v>
                </c:pt>
                <c:pt idx="5394">
                  <c:v>41287.479166666664</c:v>
                </c:pt>
                <c:pt idx="5395">
                  <c:v>41287.5</c:v>
                </c:pt>
                <c:pt idx="5396">
                  <c:v>41287.520833333336</c:v>
                </c:pt>
                <c:pt idx="5397">
                  <c:v>41287.541666666664</c:v>
                </c:pt>
                <c:pt idx="5398">
                  <c:v>41287.5625</c:v>
                </c:pt>
                <c:pt idx="5399">
                  <c:v>41287.583333333336</c:v>
                </c:pt>
                <c:pt idx="5400">
                  <c:v>41287.604166666664</c:v>
                </c:pt>
                <c:pt idx="5401">
                  <c:v>41287.625</c:v>
                </c:pt>
                <c:pt idx="5402">
                  <c:v>41287.645833333336</c:v>
                </c:pt>
                <c:pt idx="5403">
                  <c:v>41287.666666666664</c:v>
                </c:pt>
                <c:pt idx="5404">
                  <c:v>41287.6875</c:v>
                </c:pt>
                <c:pt idx="5405">
                  <c:v>41287.708333333336</c:v>
                </c:pt>
                <c:pt idx="5406">
                  <c:v>41287.729166666664</c:v>
                </c:pt>
                <c:pt idx="5407">
                  <c:v>41287.75</c:v>
                </c:pt>
                <c:pt idx="5408">
                  <c:v>41287.770833333336</c:v>
                </c:pt>
                <c:pt idx="5409">
                  <c:v>41287.791666666664</c:v>
                </c:pt>
                <c:pt idx="5410">
                  <c:v>41287.8125</c:v>
                </c:pt>
                <c:pt idx="5411">
                  <c:v>41287.833333333336</c:v>
                </c:pt>
                <c:pt idx="5412">
                  <c:v>41287.854166666664</c:v>
                </c:pt>
                <c:pt idx="5413">
                  <c:v>41287.875</c:v>
                </c:pt>
                <c:pt idx="5414">
                  <c:v>41287.895833333336</c:v>
                </c:pt>
                <c:pt idx="5415">
                  <c:v>41287.916666666664</c:v>
                </c:pt>
                <c:pt idx="5416">
                  <c:v>41287.9375</c:v>
                </c:pt>
                <c:pt idx="5417">
                  <c:v>41287.958333333336</c:v>
                </c:pt>
                <c:pt idx="5418">
                  <c:v>41287.979166666664</c:v>
                </c:pt>
                <c:pt idx="5419">
                  <c:v>41288</c:v>
                </c:pt>
                <c:pt idx="5420">
                  <c:v>41288.020833333336</c:v>
                </c:pt>
                <c:pt idx="5421">
                  <c:v>41288.041666666664</c:v>
                </c:pt>
                <c:pt idx="5422">
                  <c:v>41288.0625</c:v>
                </c:pt>
                <c:pt idx="5423">
                  <c:v>41288.083333333336</c:v>
                </c:pt>
                <c:pt idx="5424">
                  <c:v>41288.104166666664</c:v>
                </c:pt>
                <c:pt idx="5425">
                  <c:v>41288.125</c:v>
                </c:pt>
                <c:pt idx="5426">
                  <c:v>41288.145833333336</c:v>
                </c:pt>
                <c:pt idx="5427">
                  <c:v>41288.166666666664</c:v>
                </c:pt>
                <c:pt idx="5428">
                  <c:v>41288.1875</c:v>
                </c:pt>
                <c:pt idx="5429">
                  <c:v>41288.208333333336</c:v>
                </c:pt>
                <c:pt idx="5430">
                  <c:v>41288.229166666664</c:v>
                </c:pt>
                <c:pt idx="5431">
                  <c:v>41288.25</c:v>
                </c:pt>
                <c:pt idx="5432">
                  <c:v>41288.270833333336</c:v>
                </c:pt>
                <c:pt idx="5433">
                  <c:v>41288.291666666664</c:v>
                </c:pt>
                <c:pt idx="5434">
                  <c:v>41288.3125</c:v>
                </c:pt>
                <c:pt idx="5435">
                  <c:v>41288.333333333336</c:v>
                </c:pt>
                <c:pt idx="5436">
                  <c:v>41288.354166666664</c:v>
                </c:pt>
                <c:pt idx="5437">
                  <c:v>41288.375</c:v>
                </c:pt>
                <c:pt idx="5438">
                  <c:v>41288.395833333336</c:v>
                </c:pt>
                <c:pt idx="5439">
                  <c:v>41288.416666666664</c:v>
                </c:pt>
                <c:pt idx="5440">
                  <c:v>41288.4375</c:v>
                </c:pt>
                <c:pt idx="5441">
                  <c:v>41288.458333333336</c:v>
                </c:pt>
                <c:pt idx="5442">
                  <c:v>41288.479166666664</c:v>
                </c:pt>
                <c:pt idx="5443">
                  <c:v>41288.5</c:v>
                </c:pt>
                <c:pt idx="5444">
                  <c:v>41288.520833333336</c:v>
                </c:pt>
                <c:pt idx="5445">
                  <c:v>41288.541666666664</c:v>
                </c:pt>
                <c:pt idx="5446">
                  <c:v>41288.5625</c:v>
                </c:pt>
                <c:pt idx="5447">
                  <c:v>41288.583333333336</c:v>
                </c:pt>
                <c:pt idx="5448">
                  <c:v>41288.604166666664</c:v>
                </c:pt>
                <c:pt idx="5449">
                  <c:v>41288.625</c:v>
                </c:pt>
                <c:pt idx="5450">
                  <c:v>41288.645833333336</c:v>
                </c:pt>
                <c:pt idx="5451">
                  <c:v>41288.666666666664</c:v>
                </c:pt>
                <c:pt idx="5452">
                  <c:v>41288.6875</c:v>
                </c:pt>
                <c:pt idx="5453">
                  <c:v>41288.708333333336</c:v>
                </c:pt>
                <c:pt idx="5454">
                  <c:v>41288.729166666664</c:v>
                </c:pt>
                <c:pt idx="5455">
                  <c:v>41288.75</c:v>
                </c:pt>
                <c:pt idx="5456">
                  <c:v>41288.770833333336</c:v>
                </c:pt>
                <c:pt idx="5457">
                  <c:v>41288.791666666664</c:v>
                </c:pt>
                <c:pt idx="5458">
                  <c:v>41288.8125</c:v>
                </c:pt>
                <c:pt idx="5459">
                  <c:v>41288.833333333336</c:v>
                </c:pt>
                <c:pt idx="5460">
                  <c:v>41288.854166666664</c:v>
                </c:pt>
                <c:pt idx="5461">
                  <c:v>41288.875</c:v>
                </c:pt>
                <c:pt idx="5462">
                  <c:v>41288.895833333336</c:v>
                </c:pt>
                <c:pt idx="5463">
                  <c:v>41288.916666666664</c:v>
                </c:pt>
                <c:pt idx="5464">
                  <c:v>41288.9375</c:v>
                </c:pt>
                <c:pt idx="5465">
                  <c:v>41288.958333333336</c:v>
                </c:pt>
                <c:pt idx="5466">
                  <c:v>41288.979166666664</c:v>
                </c:pt>
                <c:pt idx="5467">
                  <c:v>41289</c:v>
                </c:pt>
                <c:pt idx="5468">
                  <c:v>41289.020833333336</c:v>
                </c:pt>
                <c:pt idx="5469">
                  <c:v>41289.041666666664</c:v>
                </c:pt>
                <c:pt idx="5470">
                  <c:v>41289.0625</c:v>
                </c:pt>
                <c:pt idx="5471">
                  <c:v>41289.083333333336</c:v>
                </c:pt>
                <c:pt idx="5472">
                  <c:v>41289.104166666664</c:v>
                </c:pt>
                <c:pt idx="5473">
                  <c:v>41289.125</c:v>
                </c:pt>
                <c:pt idx="5474">
                  <c:v>41289.145833333336</c:v>
                </c:pt>
                <c:pt idx="5475">
                  <c:v>41289.166666666664</c:v>
                </c:pt>
                <c:pt idx="5476">
                  <c:v>41289.1875</c:v>
                </c:pt>
                <c:pt idx="5477">
                  <c:v>41289.208333333336</c:v>
                </c:pt>
                <c:pt idx="5478">
                  <c:v>41289.229166666664</c:v>
                </c:pt>
                <c:pt idx="5479">
                  <c:v>41289.25</c:v>
                </c:pt>
                <c:pt idx="5480">
                  <c:v>41289.270833333336</c:v>
                </c:pt>
                <c:pt idx="5481">
                  <c:v>41289.291666666664</c:v>
                </c:pt>
                <c:pt idx="5482">
                  <c:v>41289.3125</c:v>
                </c:pt>
                <c:pt idx="5483">
                  <c:v>41289.333333333336</c:v>
                </c:pt>
                <c:pt idx="5484">
                  <c:v>41289.354166666664</c:v>
                </c:pt>
                <c:pt idx="5485">
                  <c:v>41289.375</c:v>
                </c:pt>
                <c:pt idx="5486">
                  <c:v>41289.395833333336</c:v>
                </c:pt>
                <c:pt idx="5487">
                  <c:v>41289.416666666664</c:v>
                </c:pt>
                <c:pt idx="5488">
                  <c:v>41289.4375</c:v>
                </c:pt>
                <c:pt idx="5489">
                  <c:v>41289.458333333336</c:v>
                </c:pt>
                <c:pt idx="5490">
                  <c:v>41289.479166666664</c:v>
                </c:pt>
                <c:pt idx="5491">
                  <c:v>41289.5</c:v>
                </c:pt>
                <c:pt idx="5492">
                  <c:v>41289.520833333336</c:v>
                </c:pt>
                <c:pt idx="5493">
                  <c:v>41289.541666666664</c:v>
                </c:pt>
                <c:pt idx="5494">
                  <c:v>41289.5625</c:v>
                </c:pt>
                <c:pt idx="5495">
                  <c:v>41289.583333333336</c:v>
                </c:pt>
                <c:pt idx="5496">
                  <c:v>41289.604166666664</c:v>
                </c:pt>
                <c:pt idx="5497">
                  <c:v>41289.625</c:v>
                </c:pt>
                <c:pt idx="5498">
                  <c:v>41289.645833333336</c:v>
                </c:pt>
                <c:pt idx="5499">
                  <c:v>41289.666666666664</c:v>
                </c:pt>
                <c:pt idx="5500">
                  <c:v>41289.6875</c:v>
                </c:pt>
                <c:pt idx="5501">
                  <c:v>41289.708333333336</c:v>
                </c:pt>
                <c:pt idx="5502">
                  <c:v>41289.729166666664</c:v>
                </c:pt>
                <c:pt idx="5503">
                  <c:v>41289.75</c:v>
                </c:pt>
                <c:pt idx="5504">
                  <c:v>41289.770833333336</c:v>
                </c:pt>
                <c:pt idx="5505">
                  <c:v>41289.791666666664</c:v>
                </c:pt>
                <c:pt idx="5506">
                  <c:v>41289.8125</c:v>
                </c:pt>
                <c:pt idx="5507">
                  <c:v>41289.833333333336</c:v>
                </c:pt>
                <c:pt idx="5508">
                  <c:v>41289.854166666664</c:v>
                </c:pt>
                <c:pt idx="5509">
                  <c:v>41289.875</c:v>
                </c:pt>
                <c:pt idx="5510">
                  <c:v>41289.895833333336</c:v>
                </c:pt>
                <c:pt idx="5511">
                  <c:v>41289.916666666664</c:v>
                </c:pt>
                <c:pt idx="5512">
                  <c:v>41289.9375</c:v>
                </c:pt>
                <c:pt idx="5513">
                  <c:v>41289.958333333336</c:v>
                </c:pt>
                <c:pt idx="5514">
                  <c:v>41289.979166666664</c:v>
                </c:pt>
                <c:pt idx="5515">
                  <c:v>41290</c:v>
                </c:pt>
                <c:pt idx="5516">
                  <c:v>41290.020833333336</c:v>
                </c:pt>
                <c:pt idx="5517">
                  <c:v>41290.041666666664</c:v>
                </c:pt>
                <c:pt idx="5518">
                  <c:v>41290.0625</c:v>
                </c:pt>
                <c:pt idx="5519">
                  <c:v>41290.083333333336</c:v>
                </c:pt>
                <c:pt idx="5520">
                  <c:v>41290.104166666664</c:v>
                </c:pt>
                <c:pt idx="5521">
                  <c:v>41290.125</c:v>
                </c:pt>
                <c:pt idx="5522">
                  <c:v>41290.145833333336</c:v>
                </c:pt>
                <c:pt idx="5523">
                  <c:v>41290.166666666664</c:v>
                </c:pt>
                <c:pt idx="5524">
                  <c:v>41290.1875</c:v>
                </c:pt>
                <c:pt idx="5525">
                  <c:v>41290.208333333336</c:v>
                </c:pt>
                <c:pt idx="5526">
                  <c:v>41290.229166666664</c:v>
                </c:pt>
                <c:pt idx="5527">
                  <c:v>41290.25</c:v>
                </c:pt>
                <c:pt idx="5528">
                  <c:v>41290.270833333336</c:v>
                </c:pt>
                <c:pt idx="5529">
                  <c:v>41290.291666666664</c:v>
                </c:pt>
                <c:pt idx="5530">
                  <c:v>41290.3125</c:v>
                </c:pt>
                <c:pt idx="5531">
                  <c:v>41290.333333333336</c:v>
                </c:pt>
                <c:pt idx="5532">
                  <c:v>41290.354166666664</c:v>
                </c:pt>
                <c:pt idx="5533">
                  <c:v>41290.375</c:v>
                </c:pt>
                <c:pt idx="5534">
                  <c:v>41290.395833333336</c:v>
                </c:pt>
                <c:pt idx="5535">
                  <c:v>41290.416666666664</c:v>
                </c:pt>
                <c:pt idx="5536">
                  <c:v>41290.4375</c:v>
                </c:pt>
                <c:pt idx="5537">
                  <c:v>41290.458333333336</c:v>
                </c:pt>
                <c:pt idx="5538">
                  <c:v>41290.479166666664</c:v>
                </c:pt>
                <c:pt idx="5539">
                  <c:v>41290.5</c:v>
                </c:pt>
                <c:pt idx="5540">
                  <c:v>41290.520833333336</c:v>
                </c:pt>
                <c:pt idx="5541">
                  <c:v>41290.541666666664</c:v>
                </c:pt>
                <c:pt idx="5542">
                  <c:v>41290.5625</c:v>
                </c:pt>
                <c:pt idx="5543">
                  <c:v>41290.583333333336</c:v>
                </c:pt>
                <c:pt idx="5544">
                  <c:v>41290.604166666664</c:v>
                </c:pt>
                <c:pt idx="5545">
                  <c:v>41290.625</c:v>
                </c:pt>
                <c:pt idx="5546">
                  <c:v>41290.645833333336</c:v>
                </c:pt>
                <c:pt idx="5547">
                  <c:v>41290.666666666664</c:v>
                </c:pt>
                <c:pt idx="5548">
                  <c:v>41290.6875</c:v>
                </c:pt>
                <c:pt idx="5549">
                  <c:v>41290.708333333336</c:v>
                </c:pt>
                <c:pt idx="5550">
                  <c:v>41290.729166666664</c:v>
                </c:pt>
                <c:pt idx="5551">
                  <c:v>41290.75</c:v>
                </c:pt>
                <c:pt idx="5552">
                  <c:v>41290.770833333336</c:v>
                </c:pt>
                <c:pt idx="5553">
                  <c:v>41290.791666666664</c:v>
                </c:pt>
                <c:pt idx="5554">
                  <c:v>41290.8125</c:v>
                </c:pt>
                <c:pt idx="5555">
                  <c:v>41290.833333333336</c:v>
                </c:pt>
                <c:pt idx="5556">
                  <c:v>41290.854166666664</c:v>
                </c:pt>
                <c:pt idx="5557">
                  <c:v>41290.875</c:v>
                </c:pt>
                <c:pt idx="5558">
                  <c:v>41290.895833333336</c:v>
                </c:pt>
                <c:pt idx="5559">
                  <c:v>41290.916666666664</c:v>
                </c:pt>
                <c:pt idx="5560">
                  <c:v>41290.9375</c:v>
                </c:pt>
                <c:pt idx="5561">
                  <c:v>41290.958333333336</c:v>
                </c:pt>
                <c:pt idx="5562">
                  <c:v>41290.979166666664</c:v>
                </c:pt>
                <c:pt idx="5563">
                  <c:v>41291</c:v>
                </c:pt>
                <c:pt idx="5564">
                  <c:v>41291.020833333336</c:v>
                </c:pt>
                <c:pt idx="5565">
                  <c:v>41291.041666666664</c:v>
                </c:pt>
                <c:pt idx="5566">
                  <c:v>41291.0625</c:v>
                </c:pt>
                <c:pt idx="5567">
                  <c:v>41291.083333333336</c:v>
                </c:pt>
                <c:pt idx="5568">
                  <c:v>41291.104166666664</c:v>
                </c:pt>
                <c:pt idx="5569">
                  <c:v>41291.125</c:v>
                </c:pt>
                <c:pt idx="5570">
                  <c:v>41291.145833333336</c:v>
                </c:pt>
                <c:pt idx="5571">
                  <c:v>41291.166666666664</c:v>
                </c:pt>
                <c:pt idx="5572">
                  <c:v>41291.1875</c:v>
                </c:pt>
                <c:pt idx="5573">
                  <c:v>41291.208333333336</c:v>
                </c:pt>
                <c:pt idx="5574">
                  <c:v>41291.229166666664</c:v>
                </c:pt>
                <c:pt idx="5575">
                  <c:v>41291.25</c:v>
                </c:pt>
                <c:pt idx="5576">
                  <c:v>41291.270833333336</c:v>
                </c:pt>
                <c:pt idx="5577">
                  <c:v>41291.291666666664</c:v>
                </c:pt>
                <c:pt idx="5578">
                  <c:v>41291.3125</c:v>
                </c:pt>
                <c:pt idx="5579">
                  <c:v>41291.333333333336</c:v>
                </c:pt>
                <c:pt idx="5580">
                  <c:v>41291.354166666664</c:v>
                </c:pt>
                <c:pt idx="5581">
                  <c:v>41291.375</c:v>
                </c:pt>
                <c:pt idx="5582">
                  <c:v>41291.395833333336</c:v>
                </c:pt>
                <c:pt idx="5583">
                  <c:v>41291.416666666664</c:v>
                </c:pt>
                <c:pt idx="5584">
                  <c:v>41291.4375</c:v>
                </c:pt>
                <c:pt idx="5585">
                  <c:v>41291.458333333336</c:v>
                </c:pt>
                <c:pt idx="5586">
                  <c:v>41291.479166666664</c:v>
                </c:pt>
                <c:pt idx="5587">
                  <c:v>41291.5</c:v>
                </c:pt>
                <c:pt idx="5588">
                  <c:v>41291.520833333336</c:v>
                </c:pt>
                <c:pt idx="5589">
                  <c:v>41291.541666666664</c:v>
                </c:pt>
                <c:pt idx="5590">
                  <c:v>41291.5625</c:v>
                </c:pt>
                <c:pt idx="5591">
                  <c:v>41291.583333333336</c:v>
                </c:pt>
                <c:pt idx="5592">
                  <c:v>41291.604166666664</c:v>
                </c:pt>
                <c:pt idx="5593">
                  <c:v>41291.625</c:v>
                </c:pt>
                <c:pt idx="5594">
                  <c:v>41291.645833333336</c:v>
                </c:pt>
                <c:pt idx="5595">
                  <c:v>41291.666666666664</c:v>
                </c:pt>
                <c:pt idx="5596">
                  <c:v>41291.6875</c:v>
                </c:pt>
                <c:pt idx="5597">
                  <c:v>41291.708333333336</c:v>
                </c:pt>
                <c:pt idx="5598">
                  <c:v>41291.729166666664</c:v>
                </c:pt>
                <c:pt idx="5599">
                  <c:v>41291.75</c:v>
                </c:pt>
                <c:pt idx="5600">
                  <c:v>41291.770833333336</c:v>
                </c:pt>
                <c:pt idx="5601">
                  <c:v>41291.791666666664</c:v>
                </c:pt>
                <c:pt idx="5602">
                  <c:v>41291.8125</c:v>
                </c:pt>
                <c:pt idx="5603">
                  <c:v>41291.833333333336</c:v>
                </c:pt>
                <c:pt idx="5604">
                  <c:v>41291.854166666664</c:v>
                </c:pt>
                <c:pt idx="5605">
                  <c:v>41291.875</c:v>
                </c:pt>
                <c:pt idx="5606">
                  <c:v>41291.895833333336</c:v>
                </c:pt>
                <c:pt idx="5607">
                  <c:v>41291.916666666664</c:v>
                </c:pt>
                <c:pt idx="5608">
                  <c:v>41291.9375</c:v>
                </c:pt>
                <c:pt idx="5609">
                  <c:v>41291.958333333336</c:v>
                </c:pt>
                <c:pt idx="5610">
                  <c:v>41291.979166666664</c:v>
                </c:pt>
                <c:pt idx="5611">
                  <c:v>41292</c:v>
                </c:pt>
                <c:pt idx="5612">
                  <c:v>41292.020833333336</c:v>
                </c:pt>
                <c:pt idx="5613">
                  <c:v>41292.041666666664</c:v>
                </c:pt>
                <c:pt idx="5614">
                  <c:v>41292.0625</c:v>
                </c:pt>
                <c:pt idx="5615">
                  <c:v>41292.083333333336</c:v>
                </c:pt>
                <c:pt idx="5616">
                  <c:v>41292.104166666664</c:v>
                </c:pt>
                <c:pt idx="5617">
                  <c:v>41292.125</c:v>
                </c:pt>
                <c:pt idx="5618">
                  <c:v>41292.145833333336</c:v>
                </c:pt>
                <c:pt idx="5619">
                  <c:v>41292.166666666664</c:v>
                </c:pt>
                <c:pt idx="5620">
                  <c:v>41292.1875</c:v>
                </c:pt>
                <c:pt idx="5621">
                  <c:v>41292.208333333336</c:v>
                </c:pt>
                <c:pt idx="5622">
                  <c:v>41292.229166666664</c:v>
                </c:pt>
                <c:pt idx="5623">
                  <c:v>41292.25</c:v>
                </c:pt>
                <c:pt idx="5624">
                  <c:v>41292.270833333336</c:v>
                </c:pt>
                <c:pt idx="5625">
                  <c:v>41292.291666666664</c:v>
                </c:pt>
                <c:pt idx="5626">
                  <c:v>41292.3125</c:v>
                </c:pt>
                <c:pt idx="5627">
                  <c:v>41292.333333333336</c:v>
                </c:pt>
                <c:pt idx="5628">
                  <c:v>41292.354166666664</c:v>
                </c:pt>
                <c:pt idx="5629">
                  <c:v>41292.375</c:v>
                </c:pt>
                <c:pt idx="5630">
                  <c:v>41292.395833333336</c:v>
                </c:pt>
                <c:pt idx="5631">
                  <c:v>41292.416666666664</c:v>
                </c:pt>
                <c:pt idx="5632">
                  <c:v>41292.4375</c:v>
                </c:pt>
                <c:pt idx="5633">
                  <c:v>41292.458333333336</c:v>
                </c:pt>
                <c:pt idx="5634">
                  <c:v>41292.479166666664</c:v>
                </c:pt>
                <c:pt idx="5635">
                  <c:v>41292.5</c:v>
                </c:pt>
                <c:pt idx="5636">
                  <c:v>41292.520833333336</c:v>
                </c:pt>
                <c:pt idx="5637">
                  <c:v>41292.541666666664</c:v>
                </c:pt>
                <c:pt idx="5638">
                  <c:v>41292.5625</c:v>
                </c:pt>
                <c:pt idx="5639">
                  <c:v>41292.583333333336</c:v>
                </c:pt>
                <c:pt idx="5640">
                  <c:v>41292.604166666664</c:v>
                </c:pt>
                <c:pt idx="5641">
                  <c:v>41292.625</c:v>
                </c:pt>
                <c:pt idx="5642">
                  <c:v>41292.645833333336</c:v>
                </c:pt>
                <c:pt idx="5643">
                  <c:v>41292.666666666664</c:v>
                </c:pt>
                <c:pt idx="5644">
                  <c:v>41292.6875</c:v>
                </c:pt>
                <c:pt idx="5645">
                  <c:v>41292.708333333336</c:v>
                </c:pt>
                <c:pt idx="5646">
                  <c:v>41292.729166666664</c:v>
                </c:pt>
                <c:pt idx="5647">
                  <c:v>41292.75</c:v>
                </c:pt>
                <c:pt idx="5648">
                  <c:v>41292.770833333336</c:v>
                </c:pt>
                <c:pt idx="5649">
                  <c:v>41292.791666666664</c:v>
                </c:pt>
                <c:pt idx="5650">
                  <c:v>41292.8125</c:v>
                </c:pt>
                <c:pt idx="5651">
                  <c:v>41292.833333333336</c:v>
                </c:pt>
                <c:pt idx="5652">
                  <c:v>41292.854166666664</c:v>
                </c:pt>
                <c:pt idx="5653">
                  <c:v>41292.875</c:v>
                </c:pt>
                <c:pt idx="5654">
                  <c:v>41292.895833333336</c:v>
                </c:pt>
                <c:pt idx="5655">
                  <c:v>41292.916666666664</c:v>
                </c:pt>
                <c:pt idx="5656">
                  <c:v>41292.9375</c:v>
                </c:pt>
                <c:pt idx="5657">
                  <c:v>41292.958333333336</c:v>
                </c:pt>
                <c:pt idx="5658">
                  <c:v>41292.979166666664</c:v>
                </c:pt>
                <c:pt idx="5659">
                  <c:v>41293</c:v>
                </c:pt>
                <c:pt idx="5660">
                  <c:v>41293.020833333336</c:v>
                </c:pt>
                <c:pt idx="5661">
                  <c:v>41293.041666666664</c:v>
                </c:pt>
                <c:pt idx="5662">
                  <c:v>41293.0625</c:v>
                </c:pt>
                <c:pt idx="5663">
                  <c:v>41293.083333333336</c:v>
                </c:pt>
                <c:pt idx="5664">
                  <c:v>41293.104166666664</c:v>
                </c:pt>
                <c:pt idx="5665">
                  <c:v>41293.125</c:v>
                </c:pt>
                <c:pt idx="5666">
                  <c:v>41293.145833333336</c:v>
                </c:pt>
                <c:pt idx="5667">
                  <c:v>41293.166666666664</c:v>
                </c:pt>
                <c:pt idx="5668">
                  <c:v>41293.1875</c:v>
                </c:pt>
                <c:pt idx="5669">
                  <c:v>41293.208333333336</c:v>
                </c:pt>
                <c:pt idx="5670">
                  <c:v>41293.229166666664</c:v>
                </c:pt>
                <c:pt idx="5671">
                  <c:v>41293.25</c:v>
                </c:pt>
                <c:pt idx="5672">
                  <c:v>41293.270833333336</c:v>
                </c:pt>
                <c:pt idx="5673">
                  <c:v>41293.291666666664</c:v>
                </c:pt>
                <c:pt idx="5674">
                  <c:v>41293.3125</c:v>
                </c:pt>
                <c:pt idx="5675">
                  <c:v>41293.333333333336</c:v>
                </c:pt>
                <c:pt idx="5676">
                  <c:v>41293.354166666664</c:v>
                </c:pt>
                <c:pt idx="5677">
                  <c:v>41293.375</c:v>
                </c:pt>
                <c:pt idx="5678">
                  <c:v>41293.395833333336</c:v>
                </c:pt>
                <c:pt idx="5679">
                  <c:v>41293.416666666664</c:v>
                </c:pt>
                <c:pt idx="5680">
                  <c:v>41293.4375</c:v>
                </c:pt>
                <c:pt idx="5681">
                  <c:v>41293.458333333336</c:v>
                </c:pt>
                <c:pt idx="5682">
                  <c:v>41293.479166666664</c:v>
                </c:pt>
                <c:pt idx="5683">
                  <c:v>41293.5</c:v>
                </c:pt>
                <c:pt idx="5684">
                  <c:v>41293.520833333336</c:v>
                </c:pt>
                <c:pt idx="5685">
                  <c:v>41293.541666666664</c:v>
                </c:pt>
                <c:pt idx="5686">
                  <c:v>41293.5625</c:v>
                </c:pt>
                <c:pt idx="5687">
                  <c:v>41293.583333333336</c:v>
                </c:pt>
                <c:pt idx="5688">
                  <c:v>41293.604166666664</c:v>
                </c:pt>
                <c:pt idx="5689">
                  <c:v>41293.625</c:v>
                </c:pt>
                <c:pt idx="5690">
                  <c:v>41293.645833333336</c:v>
                </c:pt>
                <c:pt idx="5691">
                  <c:v>41293.666666666664</c:v>
                </c:pt>
                <c:pt idx="5692">
                  <c:v>41293.6875</c:v>
                </c:pt>
                <c:pt idx="5693">
                  <c:v>41293.708333333336</c:v>
                </c:pt>
                <c:pt idx="5694">
                  <c:v>41293.729166666664</c:v>
                </c:pt>
                <c:pt idx="5695">
                  <c:v>41293.75</c:v>
                </c:pt>
                <c:pt idx="5696">
                  <c:v>41293.770833333336</c:v>
                </c:pt>
                <c:pt idx="5697">
                  <c:v>41293.791666666664</c:v>
                </c:pt>
                <c:pt idx="5698">
                  <c:v>41293.8125</c:v>
                </c:pt>
                <c:pt idx="5699">
                  <c:v>41293.833333333336</c:v>
                </c:pt>
                <c:pt idx="5700">
                  <c:v>41293.854166666664</c:v>
                </c:pt>
                <c:pt idx="5701">
                  <c:v>41293.875</c:v>
                </c:pt>
                <c:pt idx="5702">
                  <c:v>41293.895833333336</c:v>
                </c:pt>
                <c:pt idx="5703">
                  <c:v>41293.916666666664</c:v>
                </c:pt>
                <c:pt idx="5704">
                  <c:v>41293.9375</c:v>
                </c:pt>
                <c:pt idx="5705">
                  <c:v>41293.958333333336</c:v>
                </c:pt>
                <c:pt idx="5706">
                  <c:v>41293.979166666664</c:v>
                </c:pt>
                <c:pt idx="5707">
                  <c:v>41294</c:v>
                </c:pt>
                <c:pt idx="5708">
                  <c:v>41294.020833333336</c:v>
                </c:pt>
                <c:pt idx="5709">
                  <c:v>41294.041666666664</c:v>
                </c:pt>
                <c:pt idx="5710">
                  <c:v>41294.0625</c:v>
                </c:pt>
                <c:pt idx="5711">
                  <c:v>41294.083333333336</c:v>
                </c:pt>
                <c:pt idx="5712">
                  <c:v>41294.104166666664</c:v>
                </c:pt>
                <c:pt idx="5713">
                  <c:v>41294.125</c:v>
                </c:pt>
                <c:pt idx="5714">
                  <c:v>41294.145833333336</c:v>
                </c:pt>
                <c:pt idx="5715">
                  <c:v>41294.166666666664</c:v>
                </c:pt>
                <c:pt idx="5716">
                  <c:v>41294.1875</c:v>
                </c:pt>
                <c:pt idx="5717">
                  <c:v>41294.208333333336</c:v>
                </c:pt>
                <c:pt idx="5718">
                  <c:v>41294.229166666664</c:v>
                </c:pt>
                <c:pt idx="5719">
                  <c:v>41294.25</c:v>
                </c:pt>
                <c:pt idx="5720">
                  <c:v>41294.270833333336</c:v>
                </c:pt>
                <c:pt idx="5721">
                  <c:v>41294.291666666664</c:v>
                </c:pt>
                <c:pt idx="5722">
                  <c:v>41294.3125</c:v>
                </c:pt>
                <c:pt idx="5723">
                  <c:v>41294.333333333336</c:v>
                </c:pt>
                <c:pt idx="5724">
                  <c:v>41294.354166666664</c:v>
                </c:pt>
                <c:pt idx="5725">
                  <c:v>41294.375</c:v>
                </c:pt>
                <c:pt idx="5726">
                  <c:v>41294.395833333336</c:v>
                </c:pt>
                <c:pt idx="5727">
                  <c:v>41294.416666666664</c:v>
                </c:pt>
                <c:pt idx="5728">
                  <c:v>41294.4375</c:v>
                </c:pt>
                <c:pt idx="5729">
                  <c:v>41294.458333333336</c:v>
                </c:pt>
                <c:pt idx="5730">
                  <c:v>41294.479166666664</c:v>
                </c:pt>
                <c:pt idx="5731">
                  <c:v>41294.5</c:v>
                </c:pt>
                <c:pt idx="5732">
                  <c:v>41294.520833333336</c:v>
                </c:pt>
                <c:pt idx="5733">
                  <c:v>41294.541666666664</c:v>
                </c:pt>
                <c:pt idx="5734">
                  <c:v>41294.5625</c:v>
                </c:pt>
                <c:pt idx="5735">
                  <c:v>41294.583333333336</c:v>
                </c:pt>
                <c:pt idx="5736">
                  <c:v>41294.604166666664</c:v>
                </c:pt>
                <c:pt idx="5737">
                  <c:v>41294.625</c:v>
                </c:pt>
                <c:pt idx="5738">
                  <c:v>41294.645833333336</c:v>
                </c:pt>
                <c:pt idx="5739">
                  <c:v>41294.666666666664</c:v>
                </c:pt>
                <c:pt idx="5740">
                  <c:v>41294.6875</c:v>
                </c:pt>
                <c:pt idx="5741">
                  <c:v>41294.708333333336</c:v>
                </c:pt>
                <c:pt idx="5742">
                  <c:v>41294.729166666664</c:v>
                </c:pt>
                <c:pt idx="5743">
                  <c:v>41294.75</c:v>
                </c:pt>
                <c:pt idx="5744">
                  <c:v>41294.770833333336</c:v>
                </c:pt>
                <c:pt idx="5745">
                  <c:v>41294.791666666664</c:v>
                </c:pt>
                <c:pt idx="5746">
                  <c:v>41294.8125</c:v>
                </c:pt>
                <c:pt idx="5747">
                  <c:v>41294.833333333336</c:v>
                </c:pt>
                <c:pt idx="5748">
                  <c:v>41294.854166666664</c:v>
                </c:pt>
                <c:pt idx="5749">
                  <c:v>41294.875</c:v>
                </c:pt>
                <c:pt idx="5750">
                  <c:v>41294.895833333336</c:v>
                </c:pt>
                <c:pt idx="5751">
                  <c:v>41294.916666666664</c:v>
                </c:pt>
                <c:pt idx="5752">
                  <c:v>41294.9375</c:v>
                </c:pt>
                <c:pt idx="5753">
                  <c:v>41294.958333333336</c:v>
                </c:pt>
                <c:pt idx="5754">
                  <c:v>41294.979166666664</c:v>
                </c:pt>
                <c:pt idx="5755">
                  <c:v>41295</c:v>
                </c:pt>
                <c:pt idx="5756">
                  <c:v>41295.020833333336</c:v>
                </c:pt>
                <c:pt idx="5757">
                  <c:v>41295.041666666664</c:v>
                </c:pt>
                <c:pt idx="5758">
                  <c:v>41295.0625</c:v>
                </c:pt>
                <c:pt idx="5759">
                  <c:v>41295.083333333336</c:v>
                </c:pt>
                <c:pt idx="5760">
                  <c:v>41295.104166666664</c:v>
                </c:pt>
                <c:pt idx="5761">
                  <c:v>41295.125</c:v>
                </c:pt>
                <c:pt idx="5762">
                  <c:v>41295.145833333336</c:v>
                </c:pt>
                <c:pt idx="5763">
                  <c:v>41295.166666666664</c:v>
                </c:pt>
                <c:pt idx="5764">
                  <c:v>41295.1875</c:v>
                </c:pt>
                <c:pt idx="5765">
                  <c:v>41295.208333333336</c:v>
                </c:pt>
                <c:pt idx="5766">
                  <c:v>41295.229166666664</c:v>
                </c:pt>
                <c:pt idx="5767">
                  <c:v>41295.25</c:v>
                </c:pt>
                <c:pt idx="5768">
                  <c:v>41295.270833333336</c:v>
                </c:pt>
                <c:pt idx="5769">
                  <c:v>41295.291666666664</c:v>
                </c:pt>
                <c:pt idx="5770">
                  <c:v>41295.3125</c:v>
                </c:pt>
                <c:pt idx="5771">
                  <c:v>41295.333333333336</c:v>
                </c:pt>
                <c:pt idx="5772">
                  <c:v>41295.354166666664</c:v>
                </c:pt>
                <c:pt idx="5773">
                  <c:v>41295.375</c:v>
                </c:pt>
                <c:pt idx="5774">
                  <c:v>41295.395833333336</c:v>
                </c:pt>
                <c:pt idx="5775">
                  <c:v>41295.416666666664</c:v>
                </c:pt>
                <c:pt idx="5776">
                  <c:v>41295.4375</c:v>
                </c:pt>
                <c:pt idx="5777">
                  <c:v>41295.458333333336</c:v>
                </c:pt>
                <c:pt idx="5778">
                  <c:v>41295.479166666664</c:v>
                </c:pt>
                <c:pt idx="5779">
                  <c:v>41295.5</c:v>
                </c:pt>
                <c:pt idx="5780">
                  <c:v>41295.520833333336</c:v>
                </c:pt>
                <c:pt idx="5781">
                  <c:v>41295.541666666664</c:v>
                </c:pt>
                <c:pt idx="5782">
                  <c:v>41295.5625</c:v>
                </c:pt>
                <c:pt idx="5783">
                  <c:v>41295.583333333336</c:v>
                </c:pt>
                <c:pt idx="5784">
                  <c:v>41295.604166666664</c:v>
                </c:pt>
                <c:pt idx="5785">
                  <c:v>41295.625</c:v>
                </c:pt>
                <c:pt idx="5786">
                  <c:v>41295.645833333336</c:v>
                </c:pt>
                <c:pt idx="5787">
                  <c:v>41295.666666666664</c:v>
                </c:pt>
                <c:pt idx="5788">
                  <c:v>41295.6875</c:v>
                </c:pt>
                <c:pt idx="5789">
                  <c:v>41295.708333333336</c:v>
                </c:pt>
                <c:pt idx="5790">
                  <c:v>41295.729166666664</c:v>
                </c:pt>
                <c:pt idx="5791">
                  <c:v>41295.75</c:v>
                </c:pt>
                <c:pt idx="5792">
                  <c:v>41295.770833333336</c:v>
                </c:pt>
                <c:pt idx="5793">
                  <c:v>41295.791666666664</c:v>
                </c:pt>
                <c:pt idx="5794">
                  <c:v>41295.8125</c:v>
                </c:pt>
                <c:pt idx="5795">
                  <c:v>41295.833333333336</c:v>
                </c:pt>
                <c:pt idx="5796">
                  <c:v>41295.854166666664</c:v>
                </c:pt>
                <c:pt idx="5797">
                  <c:v>41295.875</c:v>
                </c:pt>
                <c:pt idx="5798">
                  <c:v>41295.895833333336</c:v>
                </c:pt>
                <c:pt idx="5799">
                  <c:v>41295.916666666664</c:v>
                </c:pt>
                <c:pt idx="5800">
                  <c:v>41295.9375</c:v>
                </c:pt>
                <c:pt idx="5801">
                  <c:v>41295.958333333336</c:v>
                </c:pt>
                <c:pt idx="5802">
                  <c:v>41295.979166666664</c:v>
                </c:pt>
                <c:pt idx="5803">
                  <c:v>41296</c:v>
                </c:pt>
                <c:pt idx="5804">
                  <c:v>41296.020833333336</c:v>
                </c:pt>
                <c:pt idx="5805">
                  <c:v>41296.041666666664</c:v>
                </c:pt>
                <c:pt idx="5806">
                  <c:v>41296.0625</c:v>
                </c:pt>
                <c:pt idx="5807">
                  <c:v>41296.083333333336</c:v>
                </c:pt>
                <c:pt idx="5808">
                  <c:v>41296.104166666664</c:v>
                </c:pt>
                <c:pt idx="5809">
                  <c:v>41296.125</c:v>
                </c:pt>
                <c:pt idx="5810">
                  <c:v>41296.145833333336</c:v>
                </c:pt>
                <c:pt idx="5811">
                  <c:v>41296.166666666664</c:v>
                </c:pt>
                <c:pt idx="5812">
                  <c:v>41296.1875</c:v>
                </c:pt>
                <c:pt idx="5813">
                  <c:v>41296.208333333336</c:v>
                </c:pt>
                <c:pt idx="5814">
                  <c:v>41296.229166666664</c:v>
                </c:pt>
                <c:pt idx="5815">
                  <c:v>41296.25</c:v>
                </c:pt>
                <c:pt idx="5816">
                  <c:v>41296.270833333336</c:v>
                </c:pt>
                <c:pt idx="5817">
                  <c:v>41296.291666666664</c:v>
                </c:pt>
                <c:pt idx="5818">
                  <c:v>41296.3125</c:v>
                </c:pt>
                <c:pt idx="5819">
                  <c:v>41296.333333333336</c:v>
                </c:pt>
                <c:pt idx="5820">
                  <c:v>41296.354166666664</c:v>
                </c:pt>
                <c:pt idx="5821">
                  <c:v>41296.375</c:v>
                </c:pt>
                <c:pt idx="5822">
                  <c:v>41296.395833333336</c:v>
                </c:pt>
                <c:pt idx="5823">
                  <c:v>41296.416666666664</c:v>
                </c:pt>
                <c:pt idx="5824">
                  <c:v>41296.4375</c:v>
                </c:pt>
                <c:pt idx="5825">
                  <c:v>41296.458333333336</c:v>
                </c:pt>
                <c:pt idx="5826">
                  <c:v>41296.479166666664</c:v>
                </c:pt>
                <c:pt idx="5827">
                  <c:v>41296.5</c:v>
                </c:pt>
                <c:pt idx="5828">
                  <c:v>41296.520833333336</c:v>
                </c:pt>
                <c:pt idx="5829">
                  <c:v>41296.541666666664</c:v>
                </c:pt>
                <c:pt idx="5830">
                  <c:v>41296.5625</c:v>
                </c:pt>
                <c:pt idx="5831">
                  <c:v>41296.583333333336</c:v>
                </c:pt>
                <c:pt idx="5832">
                  <c:v>41296.604166666664</c:v>
                </c:pt>
                <c:pt idx="5833">
                  <c:v>41296.625</c:v>
                </c:pt>
                <c:pt idx="5834">
                  <c:v>41296.645833333336</c:v>
                </c:pt>
                <c:pt idx="5835">
                  <c:v>41296.666666666664</c:v>
                </c:pt>
                <c:pt idx="5836">
                  <c:v>41296.6875</c:v>
                </c:pt>
                <c:pt idx="5837">
                  <c:v>41296.708333333336</c:v>
                </c:pt>
                <c:pt idx="5838">
                  <c:v>41296.729166666664</c:v>
                </c:pt>
                <c:pt idx="5839">
                  <c:v>41296.75</c:v>
                </c:pt>
                <c:pt idx="5840">
                  <c:v>41296.770833333336</c:v>
                </c:pt>
                <c:pt idx="5841">
                  <c:v>41296.791666666664</c:v>
                </c:pt>
                <c:pt idx="5842">
                  <c:v>41296.8125</c:v>
                </c:pt>
                <c:pt idx="5843">
                  <c:v>41296.833333333336</c:v>
                </c:pt>
                <c:pt idx="5844">
                  <c:v>41296.854166666664</c:v>
                </c:pt>
                <c:pt idx="5845">
                  <c:v>41296.875</c:v>
                </c:pt>
                <c:pt idx="5846">
                  <c:v>41296.895833333336</c:v>
                </c:pt>
                <c:pt idx="5847">
                  <c:v>41296.916666666664</c:v>
                </c:pt>
                <c:pt idx="5848">
                  <c:v>41296.9375</c:v>
                </c:pt>
                <c:pt idx="5849">
                  <c:v>41296.958333333336</c:v>
                </c:pt>
                <c:pt idx="5850">
                  <c:v>41296.979166666664</c:v>
                </c:pt>
                <c:pt idx="5851">
                  <c:v>41297</c:v>
                </c:pt>
                <c:pt idx="5852">
                  <c:v>41297.020833333336</c:v>
                </c:pt>
                <c:pt idx="5853">
                  <c:v>41297.041666666664</c:v>
                </c:pt>
                <c:pt idx="5854">
                  <c:v>41297.0625</c:v>
                </c:pt>
                <c:pt idx="5855">
                  <c:v>41297.083333333336</c:v>
                </c:pt>
                <c:pt idx="5856">
                  <c:v>41297.104166666664</c:v>
                </c:pt>
                <c:pt idx="5857">
                  <c:v>41297.125</c:v>
                </c:pt>
                <c:pt idx="5858">
                  <c:v>41297.145833333336</c:v>
                </c:pt>
                <c:pt idx="5859">
                  <c:v>41297.166666666664</c:v>
                </c:pt>
                <c:pt idx="5860">
                  <c:v>41297.1875</c:v>
                </c:pt>
                <c:pt idx="5861">
                  <c:v>41297.208333333336</c:v>
                </c:pt>
                <c:pt idx="5862">
                  <c:v>41297.229166666664</c:v>
                </c:pt>
                <c:pt idx="5863">
                  <c:v>41297.25</c:v>
                </c:pt>
                <c:pt idx="5864">
                  <c:v>41297.270833333336</c:v>
                </c:pt>
                <c:pt idx="5865">
                  <c:v>41297.291666666664</c:v>
                </c:pt>
                <c:pt idx="5866">
                  <c:v>41297.3125</c:v>
                </c:pt>
                <c:pt idx="5867">
                  <c:v>41297.333333333336</c:v>
                </c:pt>
                <c:pt idx="5868">
                  <c:v>41297.354166666664</c:v>
                </c:pt>
                <c:pt idx="5869">
                  <c:v>41297.375</c:v>
                </c:pt>
                <c:pt idx="5870">
                  <c:v>41297.395833333336</c:v>
                </c:pt>
                <c:pt idx="5871">
                  <c:v>41297.416666666664</c:v>
                </c:pt>
                <c:pt idx="5872">
                  <c:v>41297.4375</c:v>
                </c:pt>
                <c:pt idx="5873">
                  <c:v>41297.458333333336</c:v>
                </c:pt>
                <c:pt idx="5874">
                  <c:v>41297.479166666664</c:v>
                </c:pt>
                <c:pt idx="5875">
                  <c:v>41297.5</c:v>
                </c:pt>
                <c:pt idx="5876">
                  <c:v>41297.520833333336</c:v>
                </c:pt>
                <c:pt idx="5877">
                  <c:v>41297.541666666664</c:v>
                </c:pt>
                <c:pt idx="5878">
                  <c:v>41297.5625</c:v>
                </c:pt>
                <c:pt idx="5879">
                  <c:v>41297.583333333336</c:v>
                </c:pt>
                <c:pt idx="5880">
                  <c:v>41297.604166666664</c:v>
                </c:pt>
                <c:pt idx="5881">
                  <c:v>41297.625</c:v>
                </c:pt>
                <c:pt idx="5882">
                  <c:v>41297.645833333336</c:v>
                </c:pt>
                <c:pt idx="5883">
                  <c:v>41297.666666666664</c:v>
                </c:pt>
                <c:pt idx="5884">
                  <c:v>41297.6875</c:v>
                </c:pt>
                <c:pt idx="5885">
                  <c:v>41297.708333333336</c:v>
                </c:pt>
                <c:pt idx="5886">
                  <c:v>41297.729166666664</c:v>
                </c:pt>
                <c:pt idx="5887">
                  <c:v>41297.75</c:v>
                </c:pt>
                <c:pt idx="5888">
                  <c:v>41297.770833333336</c:v>
                </c:pt>
                <c:pt idx="5889">
                  <c:v>41297.791666666664</c:v>
                </c:pt>
                <c:pt idx="5890">
                  <c:v>41297.8125</c:v>
                </c:pt>
                <c:pt idx="5891">
                  <c:v>41297.833333333336</c:v>
                </c:pt>
                <c:pt idx="5892">
                  <c:v>41297.854166666664</c:v>
                </c:pt>
                <c:pt idx="5893">
                  <c:v>41297.875</c:v>
                </c:pt>
                <c:pt idx="5894">
                  <c:v>41297.895833333336</c:v>
                </c:pt>
                <c:pt idx="5895">
                  <c:v>41297.916666666664</c:v>
                </c:pt>
                <c:pt idx="5896">
                  <c:v>41297.9375</c:v>
                </c:pt>
                <c:pt idx="5897">
                  <c:v>41297.958333333336</c:v>
                </c:pt>
                <c:pt idx="5898">
                  <c:v>41297.979166666664</c:v>
                </c:pt>
                <c:pt idx="5899">
                  <c:v>41298</c:v>
                </c:pt>
                <c:pt idx="5900">
                  <c:v>41298.020833333336</c:v>
                </c:pt>
                <c:pt idx="5901">
                  <c:v>41298.041666666664</c:v>
                </c:pt>
                <c:pt idx="5902">
                  <c:v>41298.0625</c:v>
                </c:pt>
                <c:pt idx="5903">
                  <c:v>41298.083333333336</c:v>
                </c:pt>
                <c:pt idx="5904">
                  <c:v>41298.104166666664</c:v>
                </c:pt>
                <c:pt idx="5905">
                  <c:v>41298.125</c:v>
                </c:pt>
                <c:pt idx="5906">
                  <c:v>41298.145833333336</c:v>
                </c:pt>
                <c:pt idx="5907">
                  <c:v>41298.166666666664</c:v>
                </c:pt>
                <c:pt idx="5908">
                  <c:v>41298.1875</c:v>
                </c:pt>
                <c:pt idx="5909">
                  <c:v>41298.208333333336</c:v>
                </c:pt>
                <c:pt idx="5910">
                  <c:v>41298.229166666664</c:v>
                </c:pt>
                <c:pt idx="5911">
                  <c:v>41298.25</c:v>
                </c:pt>
                <c:pt idx="5912">
                  <c:v>41298.270833333336</c:v>
                </c:pt>
                <c:pt idx="5913">
                  <c:v>41298.291666666664</c:v>
                </c:pt>
                <c:pt idx="5914">
                  <c:v>41298.3125</c:v>
                </c:pt>
                <c:pt idx="5915">
                  <c:v>41298.333333333336</c:v>
                </c:pt>
                <c:pt idx="5916">
                  <c:v>41298.354166666664</c:v>
                </c:pt>
                <c:pt idx="5917">
                  <c:v>41298.375</c:v>
                </c:pt>
                <c:pt idx="5918">
                  <c:v>41298.395833333336</c:v>
                </c:pt>
                <c:pt idx="5919">
                  <c:v>41298.416666666664</c:v>
                </c:pt>
                <c:pt idx="5920">
                  <c:v>41298.4375</c:v>
                </c:pt>
                <c:pt idx="5921">
                  <c:v>41298.458333333336</c:v>
                </c:pt>
                <c:pt idx="5922">
                  <c:v>41298.479166666664</c:v>
                </c:pt>
                <c:pt idx="5923">
                  <c:v>41298.5</c:v>
                </c:pt>
                <c:pt idx="5924">
                  <c:v>41298.520833333336</c:v>
                </c:pt>
                <c:pt idx="5925">
                  <c:v>41298.541666666664</c:v>
                </c:pt>
                <c:pt idx="5926">
                  <c:v>41298.5625</c:v>
                </c:pt>
                <c:pt idx="5927">
                  <c:v>41298.583333333336</c:v>
                </c:pt>
                <c:pt idx="5928">
                  <c:v>41298.604166666664</c:v>
                </c:pt>
                <c:pt idx="5929">
                  <c:v>41298.625</c:v>
                </c:pt>
                <c:pt idx="5930">
                  <c:v>41298.645833333336</c:v>
                </c:pt>
                <c:pt idx="5931">
                  <c:v>41298.666666666664</c:v>
                </c:pt>
                <c:pt idx="5932">
                  <c:v>41298.6875</c:v>
                </c:pt>
                <c:pt idx="5933">
                  <c:v>41298.708333333336</c:v>
                </c:pt>
                <c:pt idx="5934">
                  <c:v>41298.729166666664</c:v>
                </c:pt>
                <c:pt idx="5935">
                  <c:v>41298.75</c:v>
                </c:pt>
                <c:pt idx="5936">
                  <c:v>41298.770833333336</c:v>
                </c:pt>
                <c:pt idx="5937">
                  <c:v>41298.791666666664</c:v>
                </c:pt>
                <c:pt idx="5938">
                  <c:v>41298.8125</c:v>
                </c:pt>
                <c:pt idx="5939">
                  <c:v>41298.833333333336</c:v>
                </c:pt>
                <c:pt idx="5940">
                  <c:v>41298.854166666664</c:v>
                </c:pt>
                <c:pt idx="5941">
                  <c:v>41298.875</c:v>
                </c:pt>
                <c:pt idx="5942">
                  <c:v>41298.895833333336</c:v>
                </c:pt>
                <c:pt idx="5943">
                  <c:v>41298.916666666664</c:v>
                </c:pt>
                <c:pt idx="5944">
                  <c:v>41298.9375</c:v>
                </c:pt>
                <c:pt idx="5945">
                  <c:v>41298.958333333336</c:v>
                </c:pt>
                <c:pt idx="5946">
                  <c:v>41298.979166666664</c:v>
                </c:pt>
                <c:pt idx="5947">
                  <c:v>41299</c:v>
                </c:pt>
                <c:pt idx="5948">
                  <c:v>41299.020833333336</c:v>
                </c:pt>
                <c:pt idx="5949">
                  <c:v>41299.041666666664</c:v>
                </c:pt>
                <c:pt idx="5950">
                  <c:v>41299.0625</c:v>
                </c:pt>
                <c:pt idx="5951">
                  <c:v>41299.083333333336</c:v>
                </c:pt>
                <c:pt idx="5952">
                  <c:v>41299.104166666664</c:v>
                </c:pt>
                <c:pt idx="5953">
                  <c:v>41299.125</c:v>
                </c:pt>
                <c:pt idx="5954">
                  <c:v>41299.145833333336</c:v>
                </c:pt>
                <c:pt idx="5955">
                  <c:v>41299.166666666664</c:v>
                </c:pt>
                <c:pt idx="5956">
                  <c:v>41299.1875</c:v>
                </c:pt>
                <c:pt idx="5957">
                  <c:v>41299.208333333336</c:v>
                </c:pt>
                <c:pt idx="5958">
                  <c:v>41299.229166666664</c:v>
                </c:pt>
                <c:pt idx="5959">
                  <c:v>41299.25</c:v>
                </c:pt>
                <c:pt idx="5960">
                  <c:v>41299.270833333336</c:v>
                </c:pt>
                <c:pt idx="5961">
                  <c:v>41299.291666666664</c:v>
                </c:pt>
                <c:pt idx="5962">
                  <c:v>41299.3125</c:v>
                </c:pt>
                <c:pt idx="5963">
                  <c:v>41299.333333333336</c:v>
                </c:pt>
                <c:pt idx="5964">
                  <c:v>41299.354166666664</c:v>
                </c:pt>
                <c:pt idx="5965">
                  <c:v>41299.375</c:v>
                </c:pt>
                <c:pt idx="5966">
                  <c:v>41299.395833333336</c:v>
                </c:pt>
                <c:pt idx="5967">
                  <c:v>41299.416666666664</c:v>
                </c:pt>
                <c:pt idx="5968">
                  <c:v>41299.4375</c:v>
                </c:pt>
                <c:pt idx="5969">
                  <c:v>41299.458333333336</c:v>
                </c:pt>
                <c:pt idx="5970">
                  <c:v>41299.479166666664</c:v>
                </c:pt>
                <c:pt idx="5971">
                  <c:v>41299.5</c:v>
                </c:pt>
                <c:pt idx="5972">
                  <c:v>41299.520833333336</c:v>
                </c:pt>
                <c:pt idx="5973">
                  <c:v>41299.541666666664</c:v>
                </c:pt>
                <c:pt idx="5974">
                  <c:v>41299.5625</c:v>
                </c:pt>
                <c:pt idx="5975">
                  <c:v>41299.583333333336</c:v>
                </c:pt>
                <c:pt idx="5976">
                  <c:v>41299.604166666664</c:v>
                </c:pt>
                <c:pt idx="5977">
                  <c:v>41299.625</c:v>
                </c:pt>
                <c:pt idx="5978">
                  <c:v>41299.645833333336</c:v>
                </c:pt>
                <c:pt idx="5979">
                  <c:v>41299.666666666664</c:v>
                </c:pt>
                <c:pt idx="5980">
                  <c:v>41299.6875</c:v>
                </c:pt>
                <c:pt idx="5981">
                  <c:v>41299.708333333336</c:v>
                </c:pt>
                <c:pt idx="5982">
                  <c:v>41299.729166666664</c:v>
                </c:pt>
                <c:pt idx="5983">
                  <c:v>41299.75</c:v>
                </c:pt>
                <c:pt idx="5984">
                  <c:v>41299.770833333336</c:v>
                </c:pt>
                <c:pt idx="5985">
                  <c:v>41299.791666666664</c:v>
                </c:pt>
                <c:pt idx="5986">
                  <c:v>41299.8125</c:v>
                </c:pt>
                <c:pt idx="5987">
                  <c:v>41299.833333333336</c:v>
                </c:pt>
                <c:pt idx="5988">
                  <c:v>41299.854166666664</c:v>
                </c:pt>
                <c:pt idx="5989">
                  <c:v>41299.875</c:v>
                </c:pt>
                <c:pt idx="5990">
                  <c:v>41299.895833333336</c:v>
                </c:pt>
                <c:pt idx="5991">
                  <c:v>41299.916666666664</c:v>
                </c:pt>
                <c:pt idx="5992">
                  <c:v>41299.9375</c:v>
                </c:pt>
                <c:pt idx="5993">
                  <c:v>41299.958333333336</c:v>
                </c:pt>
                <c:pt idx="5994">
                  <c:v>41299.979166666664</c:v>
                </c:pt>
                <c:pt idx="5995">
                  <c:v>41300</c:v>
                </c:pt>
                <c:pt idx="5996">
                  <c:v>41300.020833333336</c:v>
                </c:pt>
                <c:pt idx="5997">
                  <c:v>41300.041666666664</c:v>
                </c:pt>
                <c:pt idx="5998">
                  <c:v>41300.0625</c:v>
                </c:pt>
                <c:pt idx="5999">
                  <c:v>41300.083333333336</c:v>
                </c:pt>
                <c:pt idx="6000">
                  <c:v>41300.104166666664</c:v>
                </c:pt>
                <c:pt idx="6001">
                  <c:v>41300.125</c:v>
                </c:pt>
                <c:pt idx="6002">
                  <c:v>41300.145833333336</c:v>
                </c:pt>
                <c:pt idx="6003">
                  <c:v>41300.166666666664</c:v>
                </c:pt>
                <c:pt idx="6004">
                  <c:v>41300.1875</c:v>
                </c:pt>
                <c:pt idx="6005">
                  <c:v>41300.208333333336</c:v>
                </c:pt>
                <c:pt idx="6006">
                  <c:v>41300.229166666664</c:v>
                </c:pt>
                <c:pt idx="6007">
                  <c:v>41300.25</c:v>
                </c:pt>
                <c:pt idx="6008">
                  <c:v>41300.270833333336</c:v>
                </c:pt>
                <c:pt idx="6009">
                  <c:v>41300.291666666664</c:v>
                </c:pt>
                <c:pt idx="6010">
                  <c:v>41300.3125</c:v>
                </c:pt>
                <c:pt idx="6011">
                  <c:v>41300.333333333336</c:v>
                </c:pt>
                <c:pt idx="6012">
                  <c:v>41300.354166666664</c:v>
                </c:pt>
                <c:pt idx="6013">
                  <c:v>41300.375</c:v>
                </c:pt>
                <c:pt idx="6014">
                  <c:v>41300.395833333336</c:v>
                </c:pt>
                <c:pt idx="6015">
                  <c:v>41300.416666666664</c:v>
                </c:pt>
                <c:pt idx="6016">
                  <c:v>41300.4375</c:v>
                </c:pt>
                <c:pt idx="6017">
                  <c:v>41300.458333333336</c:v>
                </c:pt>
                <c:pt idx="6018">
                  <c:v>41300.479166666664</c:v>
                </c:pt>
                <c:pt idx="6019">
                  <c:v>41300.5</c:v>
                </c:pt>
                <c:pt idx="6020">
                  <c:v>41300.520833333336</c:v>
                </c:pt>
                <c:pt idx="6021">
                  <c:v>41300.541666666664</c:v>
                </c:pt>
                <c:pt idx="6022">
                  <c:v>41300.5625</c:v>
                </c:pt>
                <c:pt idx="6023">
                  <c:v>41300.583333333336</c:v>
                </c:pt>
                <c:pt idx="6024">
                  <c:v>41300.604166666664</c:v>
                </c:pt>
                <c:pt idx="6025">
                  <c:v>41300.625</c:v>
                </c:pt>
                <c:pt idx="6026">
                  <c:v>41300.645833333336</c:v>
                </c:pt>
                <c:pt idx="6027">
                  <c:v>41300.666666666664</c:v>
                </c:pt>
                <c:pt idx="6028">
                  <c:v>41300.6875</c:v>
                </c:pt>
                <c:pt idx="6029">
                  <c:v>41300.708333333336</c:v>
                </c:pt>
                <c:pt idx="6030">
                  <c:v>41300.729166666664</c:v>
                </c:pt>
                <c:pt idx="6031">
                  <c:v>41300.75</c:v>
                </c:pt>
                <c:pt idx="6032">
                  <c:v>41300.770833333336</c:v>
                </c:pt>
                <c:pt idx="6033">
                  <c:v>41300.791666666664</c:v>
                </c:pt>
                <c:pt idx="6034">
                  <c:v>41300.8125</c:v>
                </c:pt>
                <c:pt idx="6035">
                  <c:v>41300.833333333336</c:v>
                </c:pt>
                <c:pt idx="6036">
                  <c:v>41300.854166666664</c:v>
                </c:pt>
                <c:pt idx="6037">
                  <c:v>41300.875</c:v>
                </c:pt>
                <c:pt idx="6038">
                  <c:v>41300.895833333336</c:v>
                </c:pt>
                <c:pt idx="6039">
                  <c:v>41300.916666666664</c:v>
                </c:pt>
                <c:pt idx="6040">
                  <c:v>41300.9375</c:v>
                </c:pt>
                <c:pt idx="6041">
                  <c:v>41300.958333333336</c:v>
                </c:pt>
                <c:pt idx="6042">
                  <c:v>41300.979166666664</c:v>
                </c:pt>
                <c:pt idx="6043">
                  <c:v>41301</c:v>
                </c:pt>
                <c:pt idx="6044">
                  <c:v>41301.020833333336</c:v>
                </c:pt>
                <c:pt idx="6045">
                  <c:v>41301.041666666664</c:v>
                </c:pt>
                <c:pt idx="6046">
                  <c:v>41301.0625</c:v>
                </c:pt>
                <c:pt idx="6047">
                  <c:v>41301.083333333336</c:v>
                </c:pt>
                <c:pt idx="6048">
                  <c:v>41301.104166666664</c:v>
                </c:pt>
                <c:pt idx="6049">
                  <c:v>41301.125</c:v>
                </c:pt>
                <c:pt idx="6050">
                  <c:v>41301.145833333336</c:v>
                </c:pt>
                <c:pt idx="6051">
                  <c:v>41301.166666666664</c:v>
                </c:pt>
                <c:pt idx="6052">
                  <c:v>41301.1875</c:v>
                </c:pt>
                <c:pt idx="6053">
                  <c:v>41301.208333333336</c:v>
                </c:pt>
                <c:pt idx="6054">
                  <c:v>41301.229166666664</c:v>
                </c:pt>
                <c:pt idx="6055">
                  <c:v>41301.25</c:v>
                </c:pt>
                <c:pt idx="6056">
                  <c:v>41301.270833333336</c:v>
                </c:pt>
                <c:pt idx="6057">
                  <c:v>41301.291666666664</c:v>
                </c:pt>
                <c:pt idx="6058">
                  <c:v>41301.3125</c:v>
                </c:pt>
                <c:pt idx="6059">
                  <c:v>41301.333333333336</c:v>
                </c:pt>
                <c:pt idx="6060">
                  <c:v>41301.354166666664</c:v>
                </c:pt>
                <c:pt idx="6061">
                  <c:v>41301.375</c:v>
                </c:pt>
                <c:pt idx="6062">
                  <c:v>41301.395833333336</c:v>
                </c:pt>
                <c:pt idx="6063">
                  <c:v>41301.416666666664</c:v>
                </c:pt>
                <c:pt idx="6064">
                  <c:v>41301.4375</c:v>
                </c:pt>
                <c:pt idx="6065">
                  <c:v>41301.458333333336</c:v>
                </c:pt>
                <c:pt idx="6066">
                  <c:v>41301.479166666664</c:v>
                </c:pt>
                <c:pt idx="6067">
                  <c:v>41301.5</c:v>
                </c:pt>
                <c:pt idx="6068">
                  <c:v>41301.520833333336</c:v>
                </c:pt>
                <c:pt idx="6069">
                  <c:v>41301.541666666664</c:v>
                </c:pt>
                <c:pt idx="6070">
                  <c:v>41301.5625</c:v>
                </c:pt>
                <c:pt idx="6071">
                  <c:v>41301.583333333336</c:v>
                </c:pt>
                <c:pt idx="6072">
                  <c:v>41301.604166666664</c:v>
                </c:pt>
                <c:pt idx="6073">
                  <c:v>41301.625</c:v>
                </c:pt>
                <c:pt idx="6074">
                  <c:v>41301.645833333336</c:v>
                </c:pt>
                <c:pt idx="6075">
                  <c:v>41301.666666666664</c:v>
                </c:pt>
                <c:pt idx="6076">
                  <c:v>41301.6875</c:v>
                </c:pt>
                <c:pt idx="6077">
                  <c:v>41301.708333333336</c:v>
                </c:pt>
                <c:pt idx="6078">
                  <c:v>41301.729166666664</c:v>
                </c:pt>
                <c:pt idx="6079">
                  <c:v>41301.75</c:v>
                </c:pt>
                <c:pt idx="6080">
                  <c:v>41301.770833333336</c:v>
                </c:pt>
                <c:pt idx="6081">
                  <c:v>41301.791666666664</c:v>
                </c:pt>
                <c:pt idx="6082">
                  <c:v>41301.8125</c:v>
                </c:pt>
                <c:pt idx="6083">
                  <c:v>41301.833333333336</c:v>
                </c:pt>
                <c:pt idx="6084">
                  <c:v>41301.854166666664</c:v>
                </c:pt>
                <c:pt idx="6085">
                  <c:v>41301.875</c:v>
                </c:pt>
                <c:pt idx="6086">
                  <c:v>41301.895833333336</c:v>
                </c:pt>
                <c:pt idx="6087">
                  <c:v>41301.916666666664</c:v>
                </c:pt>
                <c:pt idx="6088">
                  <c:v>41301.9375</c:v>
                </c:pt>
                <c:pt idx="6089">
                  <c:v>41301.958333333336</c:v>
                </c:pt>
                <c:pt idx="6090">
                  <c:v>41301.979166666664</c:v>
                </c:pt>
                <c:pt idx="6091">
                  <c:v>41302</c:v>
                </c:pt>
                <c:pt idx="6092">
                  <c:v>41302.020833333336</c:v>
                </c:pt>
                <c:pt idx="6093">
                  <c:v>41302.041666666664</c:v>
                </c:pt>
                <c:pt idx="6094">
                  <c:v>41302.0625</c:v>
                </c:pt>
                <c:pt idx="6095">
                  <c:v>41302.083333333336</c:v>
                </c:pt>
                <c:pt idx="6096">
                  <c:v>41302.104166666664</c:v>
                </c:pt>
                <c:pt idx="6097">
                  <c:v>41302.125</c:v>
                </c:pt>
                <c:pt idx="6098">
                  <c:v>41302.145833333336</c:v>
                </c:pt>
                <c:pt idx="6099">
                  <c:v>41302.166666666664</c:v>
                </c:pt>
                <c:pt idx="6100">
                  <c:v>41302.1875</c:v>
                </c:pt>
                <c:pt idx="6101">
                  <c:v>41302.208333333336</c:v>
                </c:pt>
                <c:pt idx="6102">
                  <c:v>41302.229166666664</c:v>
                </c:pt>
                <c:pt idx="6103">
                  <c:v>41302.25</c:v>
                </c:pt>
                <c:pt idx="6104">
                  <c:v>41302.270833333336</c:v>
                </c:pt>
                <c:pt idx="6105">
                  <c:v>41302.291666666664</c:v>
                </c:pt>
                <c:pt idx="6106">
                  <c:v>41302.3125</c:v>
                </c:pt>
                <c:pt idx="6107">
                  <c:v>41302.333333333336</c:v>
                </c:pt>
                <c:pt idx="6108">
                  <c:v>41302.354166666664</c:v>
                </c:pt>
                <c:pt idx="6109">
                  <c:v>41302.375</c:v>
                </c:pt>
                <c:pt idx="6110">
                  <c:v>41302.395833333336</c:v>
                </c:pt>
                <c:pt idx="6111">
                  <c:v>41302.416666666664</c:v>
                </c:pt>
                <c:pt idx="6112">
                  <c:v>41302.4375</c:v>
                </c:pt>
                <c:pt idx="6113">
                  <c:v>41302.458333333336</c:v>
                </c:pt>
                <c:pt idx="6114">
                  <c:v>41302.479166666664</c:v>
                </c:pt>
                <c:pt idx="6115">
                  <c:v>41302.5</c:v>
                </c:pt>
                <c:pt idx="6116">
                  <c:v>41302.520833333336</c:v>
                </c:pt>
                <c:pt idx="6117">
                  <c:v>41302.541666666664</c:v>
                </c:pt>
                <c:pt idx="6118">
                  <c:v>41302.5625</c:v>
                </c:pt>
                <c:pt idx="6119">
                  <c:v>41302.583333333336</c:v>
                </c:pt>
                <c:pt idx="6120">
                  <c:v>41302.604166666664</c:v>
                </c:pt>
                <c:pt idx="6121">
                  <c:v>41302.625</c:v>
                </c:pt>
                <c:pt idx="6122">
                  <c:v>41302.645833333336</c:v>
                </c:pt>
                <c:pt idx="6123">
                  <c:v>41302.666666666664</c:v>
                </c:pt>
                <c:pt idx="6124">
                  <c:v>41302.6875</c:v>
                </c:pt>
                <c:pt idx="6125">
                  <c:v>41302.708333333336</c:v>
                </c:pt>
                <c:pt idx="6126">
                  <c:v>41302.729166666664</c:v>
                </c:pt>
                <c:pt idx="6127">
                  <c:v>41302.75</c:v>
                </c:pt>
                <c:pt idx="6128">
                  <c:v>41302.770833333336</c:v>
                </c:pt>
                <c:pt idx="6129">
                  <c:v>41302.791666666664</c:v>
                </c:pt>
                <c:pt idx="6130">
                  <c:v>41302.8125</c:v>
                </c:pt>
                <c:pt idx="6131">
                  <c:v>41302.833333333336</c:v>
                </c:pt>
                <c:pt idx="6132">
                  <c:v>41302.854166666664</c:v>
                </c:pt>
                <c:pt idx="6133">
                  <c:v>41302.875</c:v>
                </c:pt>
                <c:pt idx="6134">
                  <c:v>41302.895833333336</c:v>
                </c:pt>
                <c:pt idx="6135">
                  <c:v>41302.916666666664</c:v>
                </c:pt>
                <c:pt idx="6136">
                  <c:v>41302.9375</c:v>
                </c:pt>
                <c:pt idx="6137">
                  <c:v>41302.958333333336</c:v>
                </c:pt>
                <c:pt idx="6138">
                  <c:v>41302.979166666664</c:v>
                </c:pt>
                <c:pt idx="6139">
                  <c:v>41303</c:v>
                </c:pt>
                <c:pt idx="6140">
                  <c:v>41303.020833333336</c:v>
                </c:pt>
                <c:pt idx="6141">
                  <c:v>41303.041666666664</c:v>
                </c:pt>
                <c:pt idx="6142">
                  <c:v>41303.0625</c:v>
                </c:pt>
                <c:pt idx="6143">
                  <c:v>41303.083333333336</c:v>
                </c:pt>
                <c:pt idx="6144">
                  <c:v>41303.104166666664</c:v>
                </c:pt>
                <c:pt idx="6145">
                  <c:v>41303.125</c:v>
                </c:pt>
                <c:pt idx="6146">
                  <c:v>41303.145833333336</c:v>
                </c:pt>
                <c:pt idx="6147">
                  <c:v>41303.166666666664</c:v>
                </c:pt>
                <c:pt idx="6148">
                  <c:v>41303.1875</c:v>
                </c:pt>
                <c:pt idx="6149">
                  <c:v>41303.208333333336</c:v>
                </c:pt>
                <c:pt idx="6150">
                  <c:v>41303.229166666664</c:v>
                </c:pt>
                <c:pt idx="6151">
                  <c:v>41303.25</c:v>
                </c:pt>
                <c:pt idx="6152">
                  <c:v>41303.270833333336</c:v>
                </c:pt>
                <c:pt idx="6153">
                  <c:v>41303.291666666664</c:v>
                </c:pt>
                <c:pt idx="6154">
                  <c:v>41303.3125</c:v>
                </c:pt>
                <c:pt idx="6155">
                  <c:v>41303.333333333336</c:v>
                </c:pt>
                <c:pt idx="6156">
                  <c:v>41303.354166666664</c:v>
                </c:pt>
                <c:pt idx="6157">
                  <c:v>41303.375</c:v>
                </c:pt>
                <c:pt idx="6158">
                  <c:v>41303.395833333336</c:v>
                </c:pt>
                <c:pt idx="6159">
                  <c:v>41303.416666666664</c:v>
                </c:pt>
                <c:pt idx="6160">
                  <c:v>41303.4375</c:v>
                </c:pt>
                <c:pt idx="6161">
                  <c:v>41303.458333333336</c:v>
                </c:pt>
                <c:pt idx="6162">
                  <c:v>41303.479166666664</c:v>
                </c:pt>
                <c:pt idx="6163">
                  <c:v>41303.5</c:v>
                </c:pt>
                <c:pt idx="6164">
                  <c:v>41303.520833333336</c:v>
                </c:pt>
                <c:pt idx="6165">
                  <c:v>41303.541666666664</c:v>
                </c:pt>
                <c:pt idx="6166">
                  <c:v>41303.5625</c:v>
                </c:pt>
                <c:pt idx="6167">
                  <c:v>41303.583333333336</c:v>
                </c:pt>
                <c:pt idx="6168">
                  <c:v>41303.604166666664</c:v>
                </c:pt>
                <c:pt idx="6169">
                  <c:v>41303.625</c:v>
                </c:pt>
                <c:pt idx="6170">
                  <c:v>41303.645833333336</c:v>
                </c:pt>
                <c:pt idx="6171">
                  <c:v>41303.666666666664</c:v>
                </c:pt>
                <c:pt idx="6172">
                  <c:v>41303.6875</c:v>
                </c:pt>
                <c:pt idx="6173">
                  <c:v>41303.708333333336</c:v>
                </c:pt>
                <c:pt idx="6174">
                  <c:v>41303.729166666664</c:v>
                </c:pt>
                <c:pt idx="6175">
                  <c:v>41303.75</c:v>
                </c:pt>
                <c:pt idx="6176">
                  <c:v>41303.770833333336</c:v>
                </c:pt>
                <c:pt idx="6177">
                  <c:v>41303.791666666664</c:v>
                </c:pt>
                <c:pt idx="6178">
                  <c:v>41303.8125</c:v>
                </c:pt>
                <c:pt idx="6179">
                  <c:v>41303.833333333336</c:v>
                </c:pt>
                <c:pt idx="6180">
                  <c:v>41303.854166666664</c:v>
                </c:pt>
                <c:pt idx="6181">
                  <c:v>41303.875</c:v>
                </c:pt>
                <c:pt idx="6182">
                  <c:v>41303.895833333336</c:v>
                </c:pt>
                <c:pt idx="6183">
                  <c:v>41303.916666666664</c:v>
                </c:pt>
                <c:pt idx="6184">
                  <c:v>41303.9375</c:v>
                </c:pt>
                <c:pt idx="6185">
                  <c:v>41303.958333333336</c:v>
                </c:pt>
                <c:pt idx="6186">
                  <c:v>41303.979166666664</c:v>
                </c:pt>
                <c:pt idx="6187">
                  <c:v>41304</c:v>
                </c:pt>
                <c:pt idx="6188">
                  <c:v>41304.020833333336</c:v>
                </c:pt>
                <c:pt idx="6189">
                  <c:v>41304.041666666664</c:v>
                </c:pt>
                <c:pt idx="6190">
                  <c:v>41304.0625</c:v>
                </c:pt>
                <c:pt idx="6191">
                  <c:v>41304.083333333336</c:v>
                </c:pt>
                <c:pt idx="6192">
                  <c:v>41304.104166666664</c:v>
                </c:pt>
                <c:pt idx="6193">
                  <c:v>41304.125</c:v>
                </c:pt>
                <c:pt idx="6194">
                  <c:v>41304.145833333336</c:v>
                </c:pt>
                <c:pt idx="6195">
                  <c:v>41304.166666666664</c:v>
                </c:pt>
                <c:pt idx="6196">
                  <c:v>41304.1875</c:v>
                </c:pt>
                <c:pt idx="6197">
                  <c:v>41304.208333333336</c:v>
                </c:pt>
                <c:pt idx="6198">
                  <c:v>41304.229166666664</c:v>
                </c:pt>
                <c:pt idx="6199">
                  <c:v>41304.25</c:v>
                </c:pt>
                <c:pt idx="6200">
                  <c:v>41304.270833333336</c:v>
                </c:pt>
                <c:pt idx="6201">
                  <c:v>41304.291666666664</c:v>
                </c:pt>
                <c:pt idx="6202">
                  <c:v>41304.3125</c:v>
                </c:pt>
                <c:pt idx="6203">
                  <c:v>41304.333333333336</c:v>
                </c:pt>
                <c:pt idx="6204">
                  <c:v>41304.354166666664</c:v>
                </c:pt>
                <c:pt idx="6205">
                  <c:v>41304.375</c:v>
                </c:pt>
                <c:pt idx="6206">
                  <c:v>41304.395833333336</c:v>
                </c:pt>
                <c:pt idx="6207">
                  <c:v>41304.416666666664</c:v>
                </c:pt>
                <c:pt idx="6208">
                  <c:v>41304.4375</c:v>
                </c:pt>
                <c:pt idx="6209">
                  <c:v>41304.458333333336</c:v>
                </c:pt>
                <c:pt idx="6210">
                  <c:v>41304.479166666664</c:v>
                </c:pt>
                <c:pt idx="6211">
                  <c:v>41304.5</c:v>
                </c:pt>
                <c:pt idx="6212">
                  <c:v>41304.520833333336</c:v>
                </c:pt>
                <c:pt idx="6213">
                  <c:v>41304.541666666664</c:v>
                </c:pt>
                <c:pt idx="6214">
                  <c:v>41304.5625</c:v>
                </c:pt>
                <c:pt idx="6215">
                  <c:v>41304.583333333336</c:v>
                </c:pt>
                <c:pt idx="6216">
                  <c:v>41304.604166666664</c:v>
                </c:pt>
                <c:pt idx="6217">
                  <c:v>41304.625</c:v>
                </c:pt>
                <c:pt idx="6218">
                  <c:v>41304.645833333336</c:v>
                </c:pt>
                <c:pt idx="6219">
                  <c:v>41304.666666666664</c:v>
                </c:pt>
                <c:pt idx="6220">
                  <c:v>41304.6875</c:v>
                </c:pt>
                <c:pt idx="6221">
                  <c:v>41304.708333333336</c:v>
                </c:pt>
                <c:pt idx="6222">
                  <c:v>41304.729166666664</c:v>
                </c:pt>
                <c:pt idx="6223">
                  <c:v>41304.75</c:v>
                </c:pt>
                <c:pt idx="6224">
                  <c:v>41304.770833333336</c:v>
                </c:pt>
                <c:pt idx="6225">
                  <c:v>41304.791666666664</c:v>
                </c:pt>
                <c:pt idx="6226">
                  <c:v>41304.8125</c:v>
                </c:pt>
                <c:pt idx="6227">
                  <c:v>41304.833333333336</c:v>
                </c:pt>
                <c:pt idx="6228">
                  <c:v>41304.854166666664</c:v>
                </c:pt>
                <c:pt idx="6229">
                  <c:v>41304.875</c:v>
                </c:pt>
                <c:pt idx="6230">
                  <c:v>41304.895833333336</c:v>
                </c:pt>
                <c:pt idx="6231">
                  <c:v>41304.916666666664</c:v>
                </c:pt>
                <c:pt idx="6232">
                  <c:v>41304.9375</c:v>
                </c:pt>
                <c:pt idx="6233">
                  <c:v>41304.958333333336</c:v>
                </c:pt>
                <c:pt idx="6234">
                  <c:v>41304.979166666664</c:v>
                </c:pt>
                <c:pt idx="6235">
                  <c:v>41305</c:v>
                </c:pt>
                <c:pt idx="6236">
                  <c:v>41305.020833333336</c:v>
                </c:pt>
                <c:pt idx="6237">
                  <c:v>41305.041666666664</c:v>
                </c:pt>
                <c:pt idx="6238">
                  <c:v>41305.0625</c:v>
                </c:pt>
                <c:pt idx="6239">
                  <c:v>41305.083333333336</c:v>
                </c:pt>
                <c:pt idx="6240">
                  <c:v>41305.104166666664</c:v>
                </c:pt>
                <c:pt idx="6241">
                  <c:v>41305.125</c:v>
                </c:pt>
                <c:pt idx="6242">
                  <c:v>41305.145833333336</c:v>
                </c:pt>
                <c:pt idx="6243">
                  <c:v>41305.166666666664</c:v>
                </c:pt>
                <c:pt idx="6244">
                  <c:v>41305.1875</c:v>
                </c:pt>
                <c:pt idx="6245">
                  <c:v>41305.208333333336</c:v>
                </c:pt>
                <c:pt idx="6246">
                  <c:v>41305.229166666664</c:v>
                </c:pt>
                <c:pt idx="6247">
                  <c:v>41305.25</c:v>
                </c:pt>
                <c:pt idx="6248">
                  <c:v>41305.270833333336</c:v>
                </c:pt>
                <c:pt idx="6249">
                  <c:v>41305.291666666664</c:v>
                </c:pt>
                <c:pt idx="6250">
                  <c:v>41305.3125</c:v>
                </c:pt>
                <c:pt idx="6251">
                  <c:v>41305.333333333336</c:v>
                </c:pt>
                <c:pt idx="6252">
                  <c:v>41305.354166666664</c:v>
                </c:pt>
                <c:pt idx="6253">
                  <c:v>41305.375</c:v>
                </c:pt>
                <c:pt idx="6254">
                  <c:v>41305.395833333336</c:v>
                </c:pt>
                <c:pt idx="6255">
                  <c:v>41305.416666666664</c:v>
                </c:pt>
                <c:pt idx="6256">
                  <c:v>41305.4375</c:v>
                </c:pt>
                <c:pt idx="6257">
                  <c:v>41305.458333333336</c:v>
                </c:pt>
                <c:pt idx="6258">
                  <c:v>41305.479166666664</c:v>
                </c:pt>
                <c:pt idx="6259">
                  <c:v>41305.5</c:v>
                </c:pt>
                <c:pt idx="6260">
                  <c:v>41305.520833333336</c:v>
                </c:pt>
                <c:pt idx="6261">
                  <c:v>41305.541666666664</c:v>
                </c:pt>
                <c:pt idx="6262">
                  <c:v>41305.5625</c:v>
                </c:pt>
                <c:pt idx="6263">
                  <c:v>41305.583333333336</c:v>
                </c:pt>
                <c:pt idx="6264">
                  <c:v>41305.604166666664</c:v>
                </c:pt>
                <c:pt idx="6265">
                  <c:v>41305.625</c:v>
                </c:pt>
                <c:pt idx="6266">
                  <c:v>41305.645833333336</c:v>
                </c:pt>
                <c:pt idx="6267">
                  <c:v>41305.666666666664</c:v>
                </c:pt>
                <c:pt idx="6268">
                  <c:v>41305.6875</c:v>
                </c:pt>
                <c:pt idx="6269">
                  <c:v>41305.708333333336</c:v>
                </c:pt>
                <c:pt idx="6270">
                  <c:v>41305.729166666664</c:v>
                </c:pt>
                <c:pt idx="6271">
                  <c:v>41305.75</c:v>
                </c:pt>
                <c:pt idx="6272">
                  <c:v>41305.770833333336</c:v>
                </c:pt>
                <c:pt idx="6273">
                  <c:v>41305.791666666664</c:v>
                </c:pt>
                <c:pt idx="6274">
                  <c:v>41305.8125</c:v>
                </c:pt>
                <c:pt idx="6275">
                  <c:v>41305.833333333336</c:v>
                </c:pt>
                <c:pt idx="6276">
                  <c:v>41305.854166666664</c:v>
                </c:pt>
                <c:pt idx="6277">
                  <c:v>41305.875</c:v>
                </c:pt>
                <c:pt idx="6278">
                  <c:v>41305.895833333336</c:v>
                </c:pt>
                <c:pt idx="6279">
                  <c:v>41305.916666666664</c:v>
                </c:pt>
                <c:pt idx="6280">
                  <c:v>41305.9375</c:v>
                </c:pt>
                <c:pt idx="6281">
                  <c:v>41305.958333333336</c:v>
                </c:pt>
                <c:pt idx="6282">
                  <c:v>41305.979166666664</c:v>
                </c:pt>
                <c:pt idx="6283">
                  <c:v>41306</c:v>
                </c:pt>
                <c:pt idx="6284">
                  <c:v>41306.020833333336</c:v>
                </c:pt>
                <c:pt idx="6285">
                  <c:v>41306.041666666664</c:v>
                </c:pt>
                <c:pt idx="6286">
                  <c:v>41306.0625</c:v>
                </c:pt>
                <c:pt idx="6287">
                  <c:v>41306.083333333336</c:v>
                </c:pt>
                <c:pt idx="6288">
                  <c:v>41306.104166666664</c:v>
                </c:pt>
                <c:pt idx="6289">
                  <c:v>41306.125</c:v>
                </c:pt>
                <c:pt idx="6290">
                  <c:v>41306.145833333336</c:v>
                </c:pt>
                <c:pt idx="6291">
                  <c:v>41306.166666666664</c:v>
                </c:pt>
                <c:pt idx="6292">
                  <c:v>41306.1875</c:v>
                </c:pt>
                <c:pt idx="6293">
                  <c:v>41306.208333333336</c:v>
                </c:pt>
                <c:pt idx="6294">
                  <c:v>41306.229166666664</c:v>
                </c:pt>
                <c:pt idx="6295">
                  <c:v>41306.25</c:v>
                </c:pt>
                <c:pt idx="6296">
                  <c:v>41306.270833333336</c:v>
                </c:pt>
                <c:pt idx="6297">
                  <c:v>41306.291666666664</c:v>
                </c:pt>
                <c:pt idx="6298">
                  <c:v>41306.3125</c:v>
                </c:pt>
                <c:pt idx="6299">
                  <c:v>41306.333333333336</c:v>
                </c:pt>
                <c:pt idx="6300">
                  <c:v>41306.354166666664</c:v>
                </c:pt>
                <c:pt idx="6301">
                  <c:v>41306.375</c:v>
                </c:pt>
                <c:pt idx="6302">
                  <c:v>41306.395833333336</c:v>
                </c:pt>
                <c:pt idx="6303">
                  <c:v>41306.416666666664</c:v>
                </c:pt>
                <c:pt idx="6304">
                  <c:v>41306.4375</c:v>
                </c:pt>
                <c:pt idx="6305">
                  <c:v>41306.458333333336</c:v>
                </c:pt>
                <c:pt idx="6306">
                  <c:v>41306.479166666664</c:v>
                </c:pt>
                <c:pt idx="6307">
                  <c:v>41306.5</c:v>
                </c:pt>
                <c:pt idx="6308">
                  <c:v>41306.520833333336</c:v>
                </c:pt>
                <c:pt idx="6309">
                  <c:v>41306.541666666664</c:v>
                </c:pt>
                <c:pt idx="6310">
                  <c:v>41306.5625</c:v>
                </c:pt>
                <c:pt idx="6311">
                  <c:v>41306.583333333336</c:v>
                </c:pt>
                <c:pt idx="6312">
                  <c:v>41306.604166666664</c:v>
                </c:pt>
                <c:pt idx="6313">
                  <c:v>41306.625</c:v>
                </c:pt>
                <c:pt idx="6314">
                  <c:v>41306.645833333336</c:v>
                </c:pt>
                <c:pt idx="6315">
                  <c:v>41306.666666666664</c:v>
                </c:pt>
                <c:pt idx="6316">
                  <c:v>41306.6875</c:v>
                </c:pt>
                <c:pt idx="6317">
                  <c:v>41306.708333333336</c:v>
                </c:pt>
                <c:pt idx="6318">
                  <c:v>41306.729166666664</c:v>
                </c:pt>
                <c:pt idx="6319">
                  <c:v>41306.75</c:v>
                </c:pt>
                <c:pt idx="6320">
                  <c:v>41306.770833333336</c:v>
                </c:pt>
                <c:pt idx="6321">
                  <c:v>41306.791666666664</c:v>
                </c:pt>
                <c:pt idx="6322">
                  <c:v>41306.8125</c:v>
                </c:pt>
                <c:pt idx="6323">
                  <c:v>41306.833333333336</c:v>
                </c:pt>
                <c:pt idx="6324">
                  <c:v>41306.854166666664</c:v>
                </c:pt>
                <c:pt idx="6325">
                  <c:v>41306.875</c:v>
                </c:pt>
                <c:pt idx="6326">
                  <c:v>41306.895833333336</c:v>
                </c:pt>
                <c:pt idx="6327">
                  <c:v>41306.916666666664</c:v>
                </c:pt>
                <c:pt idx="6328">
                  <c:v>41306.9375</c:v>
                </c:pt>
                <c:pt idx="6329">
                  <c:v>41306.958333333336</c:v>
                </c:pt>
                <c:pt idx="6330">
                  <c:v>41306.979166666664</c:v>
                </c:pt>
                <c:pt idx="6331">
                  <c:v>41307</c:v>
                </c:pt>
                <c:pt idx="6332">
                  <c:v>41307.020833333336</c:v>
                </c:pt>
                <c:pt idx="6333">
                  <c:v>41307.041666666664</c:v>
                </c:pt>
                <c:pt idx="6334">
                  <c:v>41307.0625</c:v>
                </c:pt>
                <c:pt idx="6335">
                  <c:v>41307.083333333336</c:v>
                </c:pt>
                <c:pt idx="6336">
                  <c:v>41307.104166666664</c:v>
                </c:pt>
                <c:pt idx="6337">
                  <c:v>41307.125</c:v>
                </c:pt>
                <c:pt idx="6338">
                  <c:v>41307.145833333336</c:v>
                </c:pt>
                <c:pt idx="6339">
                  <c:v>41307.166666666664</c:v>
                </c:pt>
                <c:pt idx="6340">
                  <c:v>41307.1875</c:v>
                </c:pt>
                <c:pt idx="6341">
                  <c:v>41307.208333333336</c:v>
                </c:pt>
                <c:pt idx="6342">
                  <c:v>41307.229166666664</c:v>
                </c:pt>
                <c:pt idx="6343">
                  <c:v>41307.25</c:v>
                </c:pt>
                <c:pt idx="6344">
                  <c:v>41307.270833333336</c:v>
                </c:pt>
                <c:pt idx="6345">
                  <c:v>41307.291666666664</c:v>
                </c:pt>
                <c:pt idx="6346">
                  <c:v>41307.3125</c:v>
                </c:pt>
                <c:pt idx="6347">
                  <c:v>41307.333333333336</c:v>
                </c:pt>
                <c:pt idx="6348">
                  <c:v>41307.354166666664</c:v>
                </c:pt>
                <c:pt idx="6349">
                  <c:v>41307.375</c:v>
                </c:pt>
                <c:pt idx="6350">
                  <c:v>41307.395833333336</c:v>
                </c:pt>
                <c:pt idx="6351">
                  <c:v>41307.416666666664</c:v>
                </c:pt>
                <c:pt idx="6352">
                  <c:v>41307.4375</c:v>
                </c:pt>
                <c:pt idx="6353">
                  <c:v>41307.458333333336</c:v>
                </c:pt>
                <c:pt idx="6354">
                  <c:v>41307.479166666664</c:v>
                </c:pt>
                <c:pt idx="6355">
                  <c:v>41307.5</c:v>
                </c:pt>
                <c:pt idx="6356">
                  <c:v>41307.520833333336</c:v>
                </c:pt>
                <c:pt idx="6357">
                  <c:v>41307.541666666664</c:v>
                </c:pt>
                <c:pt idx="6358">
                  <c:v>41307.5625</c:v>
                </c:pt>
                <c:pt idx="6359">
                  <c:v>41307.583333333336</c:v>
                </c:pt>
                <c:pt idx="6360">
                  <c:v>41307.604166666664</c:v>
                </c:pt>
                <c:pt idx="6361">
                  <c:v>41307.625</c:v>
                </c:pt>
                <c:pt idx="6362">
                  <c:v>41307.645833333336</c:v>
                </c:pt>
                <c:pt idx="6363">
                  <c:v>41307.666666666664</c:v>
                </c:pt>
                <c:pt idx="6364">
                  <c:v>41307.6875</c:v>
                </c:pt>
                <c:pt idx="6365">
                  <c:v>41307.708333333336</c:v>
                </c:pt>
                <c:pt idx="6366">
                  <c:v>41307.729166666664</c:v>
                </c:pt>
                <c:pt idx="6367">
                  <c:v>41307.75</c:v>
                </c:pt>
                <c:pt idx="6368">
                  <c:v>41307.770833333336</c:v>
                </c:pt>
                <c:pt idx="6369">
                  <c:v>41307.791666666664</c:v>
                </c:pt>
                <c:pt idx="6370">
                  <c:v>41307.8125</c:v>
                </c:pt>
                <c:pt idx="6371">
                  <c:v>41307.833333333336</c:v>
                </c:pt>
                <c:pt idx="6372">
                  <c:v>41307.854166666664</c:v>
                </c:pt>
                <c:pt idx="6373">
                  <c:v>41307.875</c:v>
                </c:pt>
                <c:pt idx="6374">
                  <c:v>41307.895833333336</c:v>
                </c:pt>
                <c:pt idx="6375">
                  <c:v>41307.916666666664</c:v>
                </c:pt>
                <c:pt idx="6376">
                  <c:v>41307.9375</c:v>
                </c:pt>
                <c:pt idx="6377">
                  <c:v>41307.958333333336</c:v>
                </c:pt>
                <c:pt idx="6378">
                  <c:v>41307.979166666664</c:v>
                </c:pt>
                <c:pt idx="6379">
                  <c:v>41308</c:v>
                </c:pt>
                <c:pt idx="6380">
                  <c:v>41308.020833333336</c:v>
                </c:pt>
                <c:pt idx="6381">
                  <c:v>41308.041666666664</c:v>
                </c:pt>
                <c:pt idx="6382">
                  <c:v>41308.0625</c:v>
                </c:pt>
                <c:pt idx="6383">
                  <c:v>41308.083333333336</c:v>
                </c:pt>
                <c:pt idx="6384">
                  <c:v>41308.104166666664</c:v>
                </c:pt>
                <c:pt idx="6385">
                  <c:v>41308.125</c:v>
                </c:pt>
                <c:pt idx="6386">
                  <c:v>41308.145833333336</c:v>
                </c:pt>
                <c:pt idx="6387">
                  <c:v>41308.166666666664</c:v>
                </c:pt>
                <c:pt idx="6388">
                  <c:v>41308.1875</c:v>
                </c:pt>
                <c:pt idx="6389">
                  <c:v>41308.208333333336</c:v>
                </c:pt>
                <c:pt idx="6390">
                  <c:v>41308.229166666664</c:v>
                </c:pt>
                <c:pt idx="6391">
                  <c:v>41308.25</c:v>
                </c:pt>
                <c:pt idx="6392">
                  <c:v>41308.270833333336</c:v>
                </c:pt>
                <c:pt idx="6393">
                  <c:v>41308.291666666664</c:v>
                </c:pt>
                <c:pt idx="6394">
                  <c:v>41308.3125</c:v>
                </c:pt>
                <c:pt idx="6395">
                  <c:v>41308.333333333336</c:v>
                </c:pt>
                <c:pt idx="6396">
                  <c:v>41308.354166666664</c:v>
                </c:pt>
                <c:pt idx="6397">
                  <c:v>41308.375</c:v>
                </c:pt>
                <c:pt idx="6398">
                  <c:v>41308.395833333336</c:v>
                </c:pt>
                <c:pt idx="6399">
                  <c:v>41308.416666666664</c:v>
                </c:pt>
                <c:pt idx="6400">
                  <c:v>41308.4375</c:v>
                </c:pt>
                <c:pt idx="6401">
                  <c:v>41308.458333333336</c:v>
                </c:pt>
                <c:pt idx="6402">
                  <c:v>41308.479166666664</c:v>
                </c:pt>
                <c:pt idx="6403">
                  <c:v>41308.5</c:v>
                </c:pt>
                <c:pt idx="6404">
                  <c:v>41308.520833333336</c:v>
                </c:pt>
                <c:pt idx="6405">
                  <c:v>41308.541666666664</c:v>
                </c:pt>
                <c:pt idx="6406">
                  <c:v>41308.5625</c:v>
                </c:pt>
                <c:pt idx="6407">
                  <c:v>41308.583333333336</c:v>
                </c:pt>
                <c:pt idx="6408">
                  <c:v>41308.604166666664</c:v>
                </c:pt>
                <c:pt idx="6409">
                  <c:v>41308.625</c:v>
                </c:pt>
                <c:pt idx="6410">
                  <c:v>41308.645833333336</c:v>
                </c:pt>
                <c:pt idx="6411">
                  <c:v>41308.666666666664</c:v>
                </c:pt>
                <c:pt idx="6412">
                  <c:v>41308.6875</c:v>
                </c:pt>
                <c:pt idx="6413">
                  <c:v>41308.708333333336</c:v>
                </c:pt>
                <c:pt idx="6414">
                  <c:v>41308.729166666664</c:v>
                </c:pt>
                <c:pt idx="6415">
                  <c:v>41308.75</c:v>
                </c:pt>
                <c:pt idx="6416">
                  <c:v>41308.770833333336</c:v>
                </c:pt>
                <c:pt idx="6417">
                  <c:v>41308.791666666664</c:v>
                </c:pt>
                <c:pt idx="6418">
                  <c:v>41308.8125</c:v>
                </c:pt>
                <c:pt idx="6419">
                  <c:v>41308.833333333336</c:v>
                </c:pt>
                <c:pt idx="6420">
                  <c:v>41308.854166666664</c:v>
                </c:pt>
                <c:pt idx="6421">
                  <c:v>41308.875</c:v>
                </c:pt>
                <c:pt idx="6422">
                  <c:v>41308.895833333336</c:v>
                </c:pt>
                <c:pt idx="6423">
                  <c:v>41308.916666666664</c:v>
                </c:pt>
                <c:pt idx="6424">
                  <c:v>41308.9375</c:v>
                </c:pt>
                <c:pt idx="6425">
                  <c:v>41308.958333333336</c:v>
                </c:pt>
                <c:pt idx="6426">
                  <c:v>41308.979166666664</c:v>
                </c:pt>
                <c:pt idx="6427">
                  <c:v>41309</c:v>
                </c:pt>
                <c:pt idx="6428">
                  <c:v>41309.020833333336</c:v>
                </c:pt>
                <c:pt idx="6429">
                  <c:v>41309.041666666664</c:v>
                </c:pt>
                <c:pt idx="6430">
                  <c:v>41309.0625</c:v>
                </c:pt>
                <c:pt idx="6431">
                  <c:v>41309.083333333336</c:v>
                </c:pt>
                <c:pt idx="6432">
                  <c:v>41309.104166666664</c:v>
                </c:pt>
                <c:pt idx="6433">
                  <c:v>41309.125</c:v>
                </c:pt>
                <c:pt idx="6434">
                  <c:v>41309.145833333336</c:v>
                </c:pt>
                <c:pt idx="6435">
                  <c:v>41309.166666666664</c:v>
                </c:pt>
                <c:pt idx="6436">
                  <c:v>41309.1875</c:v>
                </c:pt>
                <c:pt idx="6437">
                  <c:v>41309.208333333336</c:v>
                </c:pt>
                <c:pt idx="6438">
                  <c:v>41309.229166666664</c:v>
                </c:pt>
                <c:pt idx="6439">
                  <c:v>41309.25</c:v>
                </c:pt>
                <c:pt idx="6440">
                  <c:v>41309.270833333336</c:v>
                </c:pt>
                <c:pt idx="6441">
                  <c:v>41309.291666666664</c:v>
                </c:pt>
                <c:pt idx="6442">
                  <c:v>41309.3125</c:v>
                </c:pt>
                <c:pt idx="6443">
                  <c:v>41309.333333333336</c:v>
                </c:pt>
                <c:pt idx="6444">
                  <c:v>41309.354166666664</c:v>
                </c:pt>
                <c:pt idx="6445">
                  <c:v>41309.375</c:v>
                </c:pt>
                <c:pt idx="6446">
                  <c:v>41309.395833333336</c:v>
                </c:pt>
                <c:pt idx="6447">
                  <c:v>41309.416666666664</c:v>
                </c:pt>
                <c:pt idx="6448">
                  <c:v>41309.4375</c:v>
                </c:pt>
                <c:pt idx="6449">
                  <c:v>41309.458333333336</c:v>
                </c:pt>
                <c:pt idx="6450">
                  <c:v>41309.479166666664</c:v>
                </c:pt>
                <c:pt idx="6451">
                  <c:v>41309.5</c:v>
                </c:pt>
                <c:pt idx="6452">
                  <c:v>41309.520833333336</c:v>
                </c:pt>
                <c:pt idx="6453">
                  <c:v>41309.541666666664</c:v>
                </c:pt>
                <c:pt idx="6454">
                  <c:v>41309.5625</c:v>
                </c:pt>
                <c:pt idx="6455">
                  <c:v>41309.583333333336</c:v>
                </c:pt>
                <c:pt idx="6456">
                  <c:v>41309.604166666664</c:v>
                </c:pt>
                <c:pt idx="6457">
                  <c:v>41309.625</c:v>
                </c:pt>
                <c:pt idx="6458">
                  <c:v>41309.645833333336</c:v>
                </c:pt>
                <c:pt idx="6459">
                  <c:v>41309.666666666664</c:v>
                </c:pt>
                <c:pt idx="6460">
                  <c:v>41309.6875</c:v>
                </c:pt>
                <c:pt idx="6461">
                  <c:v>41309.708333333336</c:v>
                </c:pt>
                <c:pt idx="6462">
                  <c:v>41309.729166666664</c:v>
                </c:pt>
                <c:pt idx="6463">
                  <c:v>41309.75</c:v>
                </c:pt>
                <c:pt idx="6464">
                  <c:v>41309.770833333336</c:v>
                </c:pt>
                <c:pt idx="6465">
                  <c:v>41309.791666666664</c:v>
                </c:pt>
                <c:pt idx="6466">
                  <c:v>41309.8125</c:v>
                </c:pt>
                <c:pt idx="6467">
                  <c:v>41309.833333333336</c:v>
                </c:pt>
                <c:pt idx="6468">
                  <c:v>41309.854166666664</c:v>
                </c:pt>
                <c:pt idx="6469">
                  <c:v>41309.875</c:v>
                </c:pt>
                <c:pt idx="6470">
                  <c:v>41309.895833333336</c:v>
                </c:pt>
                <c:pt idx="6471">
                  <c:v>41309.916666666664</c:v>
                </c:pt>
                <c:pt idx="6472">
                  <c:v>41309.9375</c:v>
                </c:pt>
                <c:pt idx="6473">
                  <c:v>41309.958333333336</c:v>
                </c:pt>
                <c:pt idx="6474">
                  <c:v>41309.979166666664</c:v>
                </c:pt>
                <c:pt idx="6475">
                  <c:v>41310</c:v>
                </c:pt>
                <c:pt idx="6476">
                  <c:v>41310.020833333336</c:v>
                </c:pt>
                <c:pt idx="6477">
                  <c:v>41310.041666666664</c:v>
                </c:pt>
                <c:pt idx="6478">
                  <c:v>41310.0625</c:v>
                </c:pt>
                <c:pt idx="6479">
                  <c:v>41310.083333333336</c:v>
                </c:pt>
                <c:pt idx="6480">
                  <c:v>41310.104166666664</c:v>
                </c:pt>
                <c:pt idx="6481">
                  <c:v>41310.125</c:v>
                </c:pt>
                <c:pt idx="6482">
                  <c:v>41310.145833333336</c:v>
                </c:pt>
                <c:pt idx="6483">
                  <c:v>41310.166666666664</c:v>
                </c:pt>
                <c:pt idx="6484">
                  <c:v>41310.1875</c:v>
                </c:pt>
                <c:pt idx="6485">
                  <c:v>41310.208333333336</c:v>
                </c:pt>
                <c:pt idx="6486">
                  <c:v>41310.229166666664</c:v>
                </c:pt>
                <c:pt idx="6487">
                  <c:v>41310.25</c:v>
                </c:pt>
                <c:pt idx="6488">
                  <c:v>41310.270833333336</c:v>
                </c:pt>
                <c:pt idx="6489">
                  <c:v>41310.291666666664</c:v>
                </c:pt>
                <c:pt idx="6490">
                  <c:v>41310.3125</c:v>
                </c:pt>
                <c:pt idx="6491">
                  <c:v>41310.333333333336</c:v>
                </c:pt>
                <c:pt idx="6492">
                  <c:v>41310.354166666664</c:v>
                </c:pt>
                <c:pt idx="6493">
                  <c:v>41310.375</c:v>
                </c:pt>
                <c:pt idx="6494">
                  <c:v>41310.395833333336</c:v>
                </c:pt>
                <c:pt idx="6495">
                  <c:v>41310.416666666664</c:v>
                </c:pt>
                <c:pt idx="6496">
                  <c:v>41310.4375</c:v>
                </c:pt>
                <c:pt idx="6497">
                  <c:v>41310.458333333336</c:v>
                </c:pt>
                <c:pt idx="6498">
                  <c:v>41310.479166666664</c:v>
                </c:pt>
                <c:pt idx="6499">
                  <c:v>41310.5</c:v>
                </c:pt>
                <c:pt idx="6500">
                  <c:v>41310.520833333336</c:v>
                </c:pt>
                <c:pt idx="6501">
                  <c:v>41310.541666666664</c:v>
                </c:pt>
                <c:pt idx="6502">
                  <c:v>41310.5625</c:v>
                </c:pt>
                <c:pt idx="6503">
                  <c:v>41310.583333333336</c:v>
                </c:pt>
                <c:pt idx="6504">
                  <c:v>41310.604166666664</c:v>
                </c:pt>
                <c:pt idx="6505">
                  <c:v>41310.625</c:v>
                </c:pt>
                <c:pt idx="6506">
                  <c:v>41310.645833333336</c:v>
                </c:pt>
                <c:pt idx="6507">
                  <c:v>41310.666666666664</c:v>
                </c:pt>
                <c:pt idx="6508">
                  <c:v>41310.6875</c:v>
                </c:pt>
                <c:pt idx="6509">
                  <c:v>41310.708333333336</c:v>
                </c:pt>
                <c:pt idx="6510">
                  <c:v>41310.729166666664</c:v>
                </c:pt>
                <c:pt idx="6511">
                  <c:v>41310.75</c:v>
                </c:pt>
                <c:pt idx="6512">
                  <c:v>41310.770833333336</c:v>
                </c:pt>
                <c:pt idx="6513">
                  <c:v>41310.791666666664</c:v>
                </c:pt>
                <c:pt idx="6514">
                  <c:v>41310.8125</c:v>
                </c:pt>
                <c:pt idx="6515">
                  <c:v>41310.833333333336</c:v>
                </c:pt>
                <c:pt idx="6516">
                  <c:v>41310.854166666664</c:v>
                </c:pt>
                <c:pt idx="6517">
                  <c:v>41310.875</c:v>
                </c:pt>
                <c:pt idx="6518">
                  <c:v>41310.895833333336</c:v>
                </c:pt>
                <c:pt idx="6519">
                  <c:v>41310.916666666664</c:v>
                </c:pt>
                <c:pt idx="6520">
                  <c:v>41310.9375</c:v>
                </c:pt>
                <c:pt idx="6521">
                  <c:v>41310.958333333336</c:v>
                </c:pt>
                <c:pt idx="6522">
                  <c:v>41310.979166666664</c:v>
                </c:pt>
                <c:pt idx="6523">
                  <c:v>41311</c:v>
                </c:pt>
                <c:pt idx="6524">
                  <c:v>41311.020833333336</c:v>
                </c:pt>
                <c:pt idx="6525">
                  <c:v>41311.041666666664</c:v>
                </c:pt>
                <c:pt idx="6526">
                  <c:v>41311.0625</c:v>
                </c:pt>
                <c:pt idx="6527">
                  <c:v>41311.083333333336</c:v>
                </c:pt>
                <c:pt idx="6528">
                  <c:v>41311.104166666664</c:v>
                </c:pt>
                <c:pt idx="6529">
                  <c:v>41311.125</c:v>
                </c:pt>
                <c:pt idx="6530">
                  <c:v>41311.145833333336</c:v>
                </c:pt>
                <c:pt idx="6531">
                  <c:v>41311.166666666664</c:v>
                </c:pt>
                <c:pt idx="6532">
                  <c:v>41311.1875</c:v>
                </c:pt>
                <c:pt idx="6533">
                  <c:v>41311.208333333336</c:v>
                </c:pt>
                <c:pt idx="6534">
                  <c:v>41311.229166666664</c:v>
                </c:pt>
                <c:pt idx="6535">
                  <c:v>41311.25</c:v>
                </c:pt>
                <c:pt idx="6536">
                  <c:v>41311.270833333336</c:v>
                </c:pt>
                <c:pt idx="6537">
                  <c:v>41311.291666666664</c:v>
                </c:pt>
                <c:pt idx="6538">
                  <c:v>41311.3125</c:v>
                </c:pt>
                <c:pt idx="6539">
                  <c:v>41311.333333333336</c:v>
                </c:pt>
                <c:pt idx="6540">
                  <c:v>41311.354166666664</c:v>
                </c:pt>
                <c:pt idx="6541">
                  <c:v>41311.375</c:v>
                </c:pt>
                <c:pt idx="6542">
                  <c:v>41311.395833333336</c:v>
                </c:pt>
                <c:pt idx="6543">
                  <c:v>41311.416666666664</c:v>
                </c:pt>
                <c:pt idx="6544">
                  <c:v>41311.4375</c:v>
                </c:pt>
                <c:pt idx="6545">
                  <c:v>41311.458333333336</c:v>
                </c:pt>
                <c:pt idx="6546">
                  <c:v>41311.479166666664</c:v>
                </c:pt>
                <c:pt idx="6547">
                  <c:v>41311.5</c:v>
                </c:pt>
                <c:pt idx="6548">
                  <c:v>41311.520833333336</c:v>
                </c:pt>
                <c:pt idx="6549">
                  <c:v>41311.541666666664</c:v>
                </c:pt>
                <c:pt idx="6550">
                  <c:v>41311.5625</c:v>
                </c:pt>
                <c:pt idx="6551">
                  <c:v>41311.583333333336</c:v>
                </c:pt>
                <c:pt idx="6552">
                  <c:v>41311.604166666664</c:v>
                </c:pt>
                <c:pt idx="6553">
                  <c:v>41311.625</c:v>
                </c:pt>
                <c:pt idx="6554">
                  <c:v>41311.645833333336</c:v>
                </c:pt>
                <c:pt idx="6555">
                  <c:v>41311.666666666664</c:v>
                </c:pt>
                <c:pt idx="6556">
                  <c:v>41311.6875</c:v>
                </c:pt>
                <c:pt idx="6557">
                  <c:v>41311.708333333336</c:v>
                </c:pt>
                <c:pt idx="6558">
                  <c:v>41311.729166666664</c:v>
                </c:pt>
                <c:pt idx="6559">
                  <c:v>41311.75</c:v>
                </c:pt>
                <c:pt idx="6560">
                  <c:v>41311.770833333336</c:v>
                </c:pt>
                <c:pt idx="6561">
                  <c:v>41311.791666666664</c:v>
                </c:pt>
                <c:pt idx="6562">
                  <c:v>41311.8125</c:v>
                </c:pt>
                <c:pt idx="6563">
                  <c:v>41311.833333333336</c:v>
                </c:pt>
                <c:pt idx="6564">
                  <c:v>41311.854166666664</c:v>
                </c:pt>
                <c:pt idx="6565">
                  <c:v>41311.875</c:v>
                </c:pt>
                <c:pt idx="6566">
                  <c:v>41311.895833333336</c:v>
                </c:pt>
                <c:pt idx="6567">
                  <c:v>41311.916666666664</c:v>
                </c:pt>
                <c:pt idx="6568">
                  <c:v>41311.9375</c:v>
                </c:pt>
                <c:pt idx="6569">
                  <c:v>41311.958333333336</c:v>
                </c:pt>
                <c:pt idx="6570">
                  <c:v>41311.979166666664</c:v>
                </c:pt>
                <c:pt idx="6571">
                  <c:v>41312</c:v>
                </c:pt>
                <c:pt idx="6572">
                  <c:v>41312.020833333336</c:v>
                </c:pt>
                <c:pt idx="6573">
                  <c:v>41312.041666666664</c:v>
                </c:pt>
                <c:pt idx="6574">
                  <c:v>41312.0625</c:v>
                </c:pt>
                <c:pt idx="6575">
                  <c:v>41312.083333333336</c:v>
                </c:pt>
                <c:pt idx="6576">
                  <c:v>41312.104166666664</c:v>
                </c:pt>
                <c:pt idx="6577">
                  <c:v>41312.125</c:v>
                </c:pt>
                <c:pt idx="6578">
                  <c:v>41312.145833333336</c:v>
                </c:pt>
                <c:pt idx="6579">
                  <c:v>41312.166666666664</c:v>
                </c:pt>
                <c:pt idx="6580">
                  <c:v>41312.1875</c:v>
                </c:pt>
                <c:pt idx="6581">
                  <c:v>41312.208333333336</c:v>
                </c:pt>
                <c:pt idx="6582">
                  <c:v>41312.229166666664</c:v>
                </c:pt>
                <c:pt idx="6583">
                  <c:v>41312.25</c:v>
                </c:pt>
                <c:pt idx="6584">
                  <c:v>41312.270833333336</c:v>
                </c:pt>
                <c:pt idx="6585">
                  <c:v>41312.291666666664</c:v>
                </c:pt>
                <c:pt idx="6586">
                  <c:v>41312.3125</c:v>
                </c:pt>
                <c:pt idx="6587">
                  <c:v>41312.333333333336</c:v>
                </c:pt>
                <c:pt idx="6588">
                  <c:v>41312.354166666664</c:v>
                </c:pt>
                <c:pt idx="6589">
                  <c:v>41312.375</c:v>
                </c:pt>
                <c:pt idx="6590">
                  <c:v>41312.395833333336</c:v>
                </c:pt>
                <c:pt idx="6591">
                  <c:v>41312.416666666664</c:v>
                </c:pt>
                <c:pt idx="6592">
                  <c:v>41312.4375</c:v>
                </c:pt>
                <c:pt idx="6593">
                  <c:v>41312.458333333336</c:v>
                </c:pt>
                <c:pt idx="6594">
                  <c:v>41312.479166666664</c:v>
                </c:pt>
                <c:pt idx="6595">
                  <c:v>41312.5</c:v>
                </c:pt>
                <c:pt idx="6596">
                  <c:v>41312.520833333336</c:v>
                </c:pt>
                <c:pt idx="6597">
                  <c:v>41312.541666666664</c:v>
                </c:pt>
                <c:pt idx="6598">
                  <c:v>41312.5625</c:v>
                </c:pt>
                <c:pt idx="6599">
                  <c:v>41312.583333333336</c:v>
                </c:pt>
                <c:pt idx="6600">
                  <c:v>41312.604166666664</c:v>
                </c:pt>
                <c:pt idx="6601">
                  <c:v>41312.625</c:v>
                </c:pt>
                <c:pt idx="6602">
                  <c:v>41312.645833333336</c:v>
                </c:pt>
                <c:pt idx="6603">
                  <c:v>41312.666666666664</c:v>
                </c:pt>
                <c:pt idx="6604">
                  <c:v>41312.6875</c:v>
                </c:pt>
                <c:pt idx="6605">
                  <c:v>41312.708333333336</c:v>
                </c:pt>
                <c:pt idx="6606">
                  <c:v>41312.729166666664</c:v>
                </c:pt>
                <c:pt idx="6607">
                  <c:v>41312.75</c:v>
                </c:pt>
                <c:pt idx="6608">
                  <c:v>41312.770833333336</c:v>
                </c:pt>
                <c:pt idx="6609">
                  <c:v>41312.791666666664</c:v>
                </c:pt>
                <c:pt idx="6610">
                  <c:v>41312.8125</c:v>
                </c:pt>
                <c:pt idx="6611">
                  <c:v>41312.833333333336</c:v>
                </c:pt>
                <c:pt idx="6612">
                  <c:v>41312.854166666664</c:v>
                </c:pt>
                <c:pt idx="6613">
                  <c:v>41312.875</c:v>
                </c:pt>
                <c:pt idx="6614">
                  <c:v>41312.895833333336</c:v>
                </c:pt>
                <c:pt idx="6615">
                  <c:v>41312.916666666664</c:v>
                </c:pt>
                <c:pt idx="6616">
                  <c:v>41312.9375</c:v>
                </c:pt>
                <c:pt idx="6617">
                  <c:v>41312.958333333336</c:v>
                </c:pt>
                <c:pt idx="6618">
                  <c:v>41312.979166666664</c:v>
                </c:pt>
                <c:pt idx="6619">
                  <c:v>41313</c:v>
                </c:pt>
                <c:pt idx="6620">
                  <c:v>41313.020833333336</c:v>
                </c:pt>
                <c:pt idx="6621">
                  <c:v>41313.041666666664</c:v>
                </c:pt>
                <c:pt idx="6622">
                  <c:v>41313.0625</c:v>
                </c:pt>
                <c:pt idx="6623">
                  <c:v>41313.083333333336</c:v>
                </c:pt>
                <c:pt idx="6624">
                  <c:v>41313.104166666664</c:v>
                </c:pt>
                <c:pt idx="6625">
                  <c:v>41313.125</c:v>
                </c:pt>
                <c:pt idx="6626">
                  <c:v>41313.145833333336</c:v>
                </c:pt>
                <c:pt idx="6627">
                  <c:v>41313.166666666664</c:v>
                </c:pt>
                <c:pt idx="6628">
                  <c:v>41313.1875</c:v>
                </c:pt>
                <c:pt idx="6629">
                  <c:v>41313.208333333336</c:v>
                </c:pt>
                <c:pt idx="6630">
                  <c:v>41313.229166666664</c:v>
                </c:pt>
                <c:pt idx="6631">
                  <c:v>41313.25</c:v>
                </c:pt>
                <c:pt idx="6632">
                  <c:v>41313.270833333336</c:v>
                </c:pt>
                <c:pt idx="6633">
                  <c:v>41313.291666666664</c:v>
                </c:pt>
                <c:pt idx="6634">
                  <c:v>41313.3125</c:v>
                </c:pt>
                <c:pt idx="6635">
                  <c:v>41313.333333333336</c:v>
                </c:pt>
                <c:pt idx="6636">
                  <c:v>41313.354166666664</c:v>
                </c:pt>
                <c:pt idx="6637">
                  <c:v>41313.375</c:v>
                </c:pt>
                <c:pt idx="6638">
                  <c:v>41313.395833333336</c:v>
                </c:pt>
                <c:pt idx="6639">
                  <c:v>41313.416666666664</c:v>
                </c:pt>
                <c:pt idx="6640">
                  <c:v>41313.4375</c:v>
                </c:pt>
                <c:pt idx="6641">
                  <c:v>41313.458333333336</c:v>
                </c:pt>
                <c:pt idx="6642">
                  <c:v>41313.479166666664</c:v>
                </c:pt>
                <c:pt idx="6643">
                  <c:v>41313.5</c:v>
                </c:pt>
                <c:pt idx="6644">
                  <c:v>41313.520833333336</c:v>
                </c:pt>
                <c:pt idx="6645">
                  <c:v>41313.541666666664</c:v>
                </c:pt>
                <c:pt idx="6646">
                  <c:v>41313.5625</c:v>
                </c:pt>
                <c:pt idx="6647">
                  <c:v>41313.583333333336</c:v>
                </c:pt>
                <c:pt idx="6648">
                  <c:v>41313.604166666664</c:v>
                </c:pt>
                <c:pt idx="6649">
                  <c:v>41313.625</c:v>
                </c:pt>
                <c:pt idx="6650">
                  <c:v>41313.645833333336</c:v>
                </c:pt>
                <c:pt idx="6651">
                  <c:v>41313.666666666664</c:v>
                </c:pt>
                <c:pt idx="6652">
                  <c:v>41313.6875</c:v>
                </c:pt>
                <c:pt idx="6653">
                  <c:v>41313.708333333336</c:v>
                </c:pt>
                <c:pt idx="6654">
                  <c:v>41313.729166666664</c:v>
                </c:pt>
                <c:pt idx="6655">
                  <c:v>41313.75</c:v>
                </c:pt>
                <c:pt idx="6656">
                  <c:v>41313.770833333336</c:v>
                </c:pt>
                <c:pt idx="6657">
                  <c:v>41313.791666666664</c:v>
                </c:pt>
                <c:pt idx="6658">
                  <c:v>41313.8125</c:v>
                </c:pt>
                <c:pt idx="6659">
                  <c:v>41313.833333333336</c:v>
                </c:pt>
                <c:pt idx="6660">
                  <c:v>41313.854166666664</c:v>
                </c:pt>
                <c:pt idx="6661">
                  <c:v>41313.875</c:v>
                </c:pt>
                <c:pt idx="6662">
                  <c:v>41313.895833333336</c:v>
                </c:pt>
                <c:pt idx="6663">
                  <c:v>41313.916666666664</c:v>
                </c:pt>
                <c:pt idx="6664">
                  <c:v>41313.9375</c:v>
                </c:pt>
                <c:pt idx="6665">
                  <c:v>41313.958333333336</c:v>
                </c:pt>
                <c:pt idx="6666">
                  <c:v>41313.979166666664</c:v>
                </c:pt>
                <c:pt idx="6667">
                  <c:v>41314</c:v>
                </c:pt>
                <c:pt idx="6668">
                  <c:v>41314.020833333336</c:v>
                </c:pt>
                <c:pt idx="6669">
                  <c:v>41314.041666666664</c:v>
                </c:pt>
                <c:pt idx="6670">
                  <c:v>41314.0625</c:v>
                </c:pt>
                <c:pt idx="6671">
                  <c:v>41314.083333333336</c:v>
                </c:pt>
                <c:pt idx="6672">
                  <c:v>41314.104166666664</c:v>
                </c:pt>
                <c:pt idx="6673">
                  <c:v>41314.125</c:v>
                </c:pt>
                <c:pt idx="6674">
                  <c:v>41314.145833333336</c:v>
                </c:pt>
                <c:pt idx="6675">
                  <c:v>41314.166666666664</c:v>
                </c:pt>
                <c:pt idx="6676">
                  <c:v>41314.1875</c:v>
                </c:pt>
                <c:pt idx="6677">
                  <c:v>41314.208333333336</c:v>
                </c:pt>
                <c:pt idx="6678">
                  <c:v>41314.229166666664</c:v>
                </c:pt>
                <c:pt idx="6679">
                  <c:v>41314.25</c:v>
                </c:pt>
                <c:pt idx="6680">
                  <c:v>41314.270833333336</c:v>
                </c:pt>
                <c:pt idx="6681">
                  <c:v>41314.291666666664</c:v>
                </c:pt>
                <c:pt idx="6682">
                  <c:v>41314.3125</c:v>
                </c:pt>
                <c:pt idx="6683">
                  <c:v>41314.333333333336</c:v>
                </c:pt>
                <c:pt idx="6684">
                  <c:v>41314.354166666664</c:v>
                </c:pt>
                <c:pt idx="6685">
                  <c:v>41314.375</c:v>
                </c:pt>
                <c:pt idx="6686">
                  <c:v>41314.395833333336</c:v>
                </c:pt>
                <c:pt idx="6687">
                  <c:v>41314.416666666664</c:v>
                </c:pt>
                <c:pt idx="6688">
                  <c:v>41314.4375</c:v>
                </c:pt>
                <c:pt idx="6689">
                  <c:v>41314.458333333336</c:v>
                </c:pt>
                <c:pt idx="6690">
                  <c:v>41314.479166666664</c:v>
                </c:pt>
                <c:pt idx="6691">
                  <c:v>41314.5</c:v>
                </c:pt>
                <c:pt idx="6692">
                  <c:v>41314.520833333336</c:v>
                </c:pt>
                <c:pt idx="6693">
                  <c:v>41314.541666666664</c:v>
                </c:pt>
                <c:pt idx="6694">
                  <c:v>41314.5625</c:v>
                </c:pt>
                <c:pt idx="6695">
                  <c:v>41314.583333333336</c:v>
                </c:pt>
                <c:pt idx="6696">
                  <c:v>41314.604166666664</c:v>
                </c:pt>
                <c:pt idx="6697">
                  <c:v>41314.625</c:v>
                </c:pt>
                <c:pt idx="6698">
                  <c:v>41314.645833333336</c:v>
                </c:pt>
                <c:pt idx="6699">
                  <c:v>41314.666666666664</c:v>
                </c:pt>
                <c:pt idx="6700">
                  <c:v>41314.6875</c:v>
                </c:pt>
                <c:pt idx="6701">
                  <c:v>41314.708333333336</c:v>
                </c:pt>
                <c:pt idx="6702">
                  <c:v>41314.729166666664</c:v>
                </c:pt>
                <c:pt idx="6703">
                  <c:v>41314.75</c:v>
                </c:pt>
                <c:pt idx="6704">
                  <c:v>41314.770833333336</c:v>
                </c:pt>
                <c:pt idx="6705">
                  <c:v>41314.791666666664</c:v>
                </c:pt>
                <c:pt idx="6706">
                  <c:v>41314.8125</c:v>
                </c:pt>
                <c:pt idx="6707">
                  <c:v>41314.833333333336</c:v>
                </c:pt>
                <c:pt idx="6708">
                  <c:v>41314.854166666664</c:v>
                </c:pt>
                <c:pt idx="6709">
                  <c:v>41314.875</c:v>
                </c:pt>
                <c:pt idx="6710">
                  <c:v>41314.895833333336</c:v>
                </c:pt>
                <c:pt idx="6711">
                  <c:v>41314.916666666664</c:v>
                </c:pt>
                <c:pt idx="6712">
                  <c:v>41314.9375</c:v>
                </c:pt>
                <c:pt idx="6713">
                  <c:v>41314.958333333336</c:v>
                </c:pt>
                <c:pt idx="6714">
                  <c:v>41314.979166666664</c:v>
                </c:pt>
                <c:pt idx="6715">
                  <c:v>41315</c:v>
                </c:pt>
                <c:pt idx="6716">
                  <c:v>41315.020833333336</c:v>
                </c:pt>
                <c:pt idx="6717">
                  <c:v>41315.041666666664</c:v>
                </c:pt>
                <c:pt idx="6718">
                  <c:v>41315.0625</c:v>
                </c:pt>
                <c:pt idx="6719">
                  <c:v>41315.083333333336</c:v>
                </c:pt>
                <c:pt idx="6720">
                  <c:v>41315.104166666664</c:v>
                </c:pt>
                <c:pt idx="6721">
                  <c:v>41315.125</c:v>
                </c:pt>
                <c:pt idx="6722">
                  <c:v>41315.145833333336</c:v>
                </c:pt>
                <c:pt idx="6723">
                  <c:v>41315.166666666664</c:v>
                </c:pt>
                <c:pt idx="6724">
                  <c:v>41315.1875</c:v>
                </c:pt>
                <c:pt idx="6725">
                  <c:v>41315.208333333336</c:v>
                </c:pt>
                <c:pt idx="6726">
                  <c:v>41315.229166666664</c:v>
                </c:pt>
                <c:pt idx="6727">
                  <c:v>41315.25</c:v>
                </c:pt>
                <c:pt idx="6728">
                  <c:v>41315.270833333336</c:v>
                </c:pt>
                <c:pt idx="6729">
                  <c:v>41315.291666666664</c:v>
                </c:pt>
                <c:pt idx="6730">
                  <c:v>41315.3125</c:v>
                </c:pt>
                <c:pt idx="6731">
                  <c:v>41315.333333333336</c:v>
                </c:pt>
                <c:pt idx="6732">
                  <c:v>41315.354166666664</c:v>
                </c:pt>
                <c:pt idx="6733">
                  <c:v>41315.375</c:v>
                </c:pt>
                <c:pt idx="6734">
                  <c:v>41315.395833333336</c:v>
                </c:pt>
                <c:pt idx="6735">
                  <c:v>41315.416666666664</c:v>
                </c:pt>
                <c:pt idx="6736">
                  <c:v>41315.4375</c:v>
                </c:pt>
                <c:pt idx="6737">
                  <c:v>41315.458333333336</c:v>
                </c:pt>
                <c:pt idx="6738">
                  <c:v>41315.479166666664</c:v>
                </c:pt>
                <c:pt idx="6739">
                  <c:v>41315.5</c:v>
                </c:pt>
                <c:pt idx="6740">
                  <c:v>41315.520833333336</c:v>
                </c:pt>
                <c:pt idx="6741">
                  <c:v>41315.541666666664</c:v>
                </c:pt>
                <c:pt idx="6742">
                  <c:v>41315.5625</c:v>
                </c:pt>
                <c:pt idx="6743">
                  <c:v>41315.583333333336</c:v>
                </c:pt>
                <c:pt idx="6744">
                  <c:v>41315.604166666664</c:v>
                </c:pt>
                <c:pt idx="6745">
                  <c:v>41315.625</c:v>
                </c:pt>
                <c:pt idx="6746">
                  <c:v>41315.645833333336</c:v>
                </c:pt>
                <c:pt idx="6747">
                  <c:v>41315.666666666664</c:v>
                </c:pt>
                <c:pt idx="6748">
                  <c:v>41315.6875</c:v>
                </c:pt>
                <c:pt idx="6749">
                  <c:v>41315.708333333336</c:v>
                </c:pt>
                <c:pt idx="6750">
                  <c:v>41315.729166666664</c:v>
                </c:pt>
                <c:pt idx="6751">
                  <c:v>41315.75</c:v>
                </c:pt>
                <c:pt idx="6752">
                  <c:v>41315.770833333336</c:v>
                </c:pt>
                <c:pt idx="6753">
                  <c:v>41315.791666666664</c:v>
                </c:pt>
                <c:pt idx="6754">
                  <c:v>41315.8125</c:v>
                </c:pt>
                <c:pt idx="6755">
                  <c:v>41315.833333333336</c:v>
                </c:pt>
                <c:pt idx="6756">
                  <c:v>41315.854166666664</c:v>
                </c:pt>
                <c:pt idx="6757">
                  <c:v>41315.875</c:v>
                </c:pt>
                <c:pt idx="6758">
                  <c:v>41315.895833333336</c:v>
                </c:pt>
                <c:pt idx="6759">
                  <c:v>41315.916666666664</c:v>
                </c:pt>
                <c:pt idx="6760">
                  <c:v>41315.9375</c:v>
                </c:pt>
                <c:pt idx="6761">
                  <c:v>41315.958333333336</c:v>
                </c:pt>
                <c:pt idx="6762">
                  <c:v>41315.979166666664</c:v>
                </c:pt>
                <c:pt idx="6763">
                  <c:v>41316</c:v>
                </c:pt>
                <c:pt idx="6764">
                  <c:v>41316.020833333336</c:v>
                </c:pt>
                <c:pt idx="6765">
                  <c:v>41316.041666666664</c:v>
                </c:pt>
                <c:pt idx="6766">
                  <c:v>41316.0625</c:v>
                </c:pt>
                <c:pt idx="6767">
                  <c:v>41316.083333333336</c:v>
                </c:pt>
                <c:pt idx="6768">
                  <c:v>41316.104166666664</c:v>
                </c:pt>
                <c:pt idx="6769">
                  <c:v>41316.125</c:v>
                </c:pt>
                <c:pt idx="6770">
                  <c:v>41316.145833333336</c:v>
                </c:pt>
                <c:pt idx="6771">
                  <c:v>41316.166666666664</c:v>
                </c:pt>
                <c:pt idx="6772">
                  <c:v>41316.1875</c:v>
                </c:pt>
                <c:pt idx="6773">
                  <c:v>41316.208333333336</c:v>
                </c:pt>
                <c:pt idx="6774">
                  <c:v>41316.229166666664</c:v>
                </c:pt>
                <c:pt idx="6775">
                  <c:v>41316.25</c:v>
                </c:pt>
                <c:pt idx="6776">
                  <c:v>41316.270833333336</c:v>
                </c:pt>
                <c:pt idx="6777">
                  <c:v>41316.291666666664</c:v>
                </c:pt>
                <c:pt idx="6778">
                  <c:v>41316.3125</c:v>
                </c:pt>
                <c:pt idx="6779">
                  <c:v>41316.333333333336</c:v>
                </c:pt>
                <c:pt idx="6780">
                  <c:v>41316.354166666664</c:v>
                </c:pt>
                <c:pt idx="6781">
                  <c:v>41316.375</c:v>
                </c:pt>
                <c:pt idx="6782">
                  <c:v>41316.395833333336</c:v>
                </c:pt>
                <c:pt idx="6783">
                  <c:v>41316.416666666664</c:v>
                </c:pt>
                <c:pt idx="6784">
                  <c:v>41316.4375</c:v>
                </c:pt>
                <c:pt idx="6785">
                  <c:v>41316.458333333336</c:v>
                </c:pt>
                <c:pt idx="6786">
                  <c:v>41316.479166666664</c:v>
                </c:pt>
                <c:pt idx="6787">
                  <c:v>41316.5</c:v>
                </c:pt>
                <c:pt idx="6788">
                  <c:v>41316.520833333336</c:v>
                </c:pt>
                <c:pt idx="6789">
                  <c:v>41316.541666666664</c:v>
                </c:pt>
                <c:pt idx="6790">
                  <c:v>41316.5625</c:v>
                </c:pt>
                <c:pt idx="6791">
                  <c:v>41316.583333333336</c:v>
                </c:pt>
                <c:pt idx="6792">
                  <c:v>41316.604166666664</c:v>
                </c:pt>
                <c:pt idx="6793">
                  <c:v>41316.625</c:v>
                </c:pt>
                <c:pt idx="6794">
                  <c:v>41316.645833333336</c:v>
                </c:pt>
                <c:pt idx="6795">
                  <c:v>41316.666666666664</c:v>
                </c:pt>
                <c:pt idx="6796">
                  <c:v>41316.6875</c:v>
                </c:pt>
                <c:pt idx="6797">
                  <c:v>41316.708333333336</c:v>
                </c:pt>
                <c:pt idx="6798">
                  <c:v>41316.729166666664</c:v>
                </c:pt>
                <c:pt idx="6799">
                  <c:v>41316.75</c:v>
                </c:pt>
                <c:pt idx="6800">
                  <c:v>41316.770833333336</c:v>
                </c:pt>
                <c:pt idx="6801">
                  <c:v>41316.791666666664</c:v>
                </c:pt>
                <c:pt idx="6802">
                  <c:v>41316.8125</c:v>
                </c:pt>
                <c:pt idx="6803">
                  <c:v>41316.833333333336</c:v>
                </c:pt>
                <c:pt idx="6804">
                  <c:v>41316.854166666664</c:v>
                </c:pt>
                <c:pt idx="6805">
                  <c:v>41316.875</c:v>
                </c:pt>
                <c:pt idx="6806">
                  <c:v>41316.895833333336</c:v>
                </c:pt>
                <c:pt idx="6807">
                  <c:v>41316.916666666664</c:v>
                </c:pt>
                <c:pt idx="6808">
                  <c:v>41316.9375</c:v>
                </c:pt>
                <c:pt idx="6809">
                  <c:v>41316.958333333336</c:v>
                </c:pt>
                <c:pt idx="6810">
                  <c:v>41316.979166666664</c:v>
                </c:pt>
                <c:pt idx="6811">
                  <c:v>41317</c:v>
                </c:pt>
                <c:pt idx="6812">
                  <c:v>41317.020833333336</c:v>
                </c:pt>
                <c:pt idx="6813">
                  <c:v>41317.041666666664</c:v>
                </c:pt>
                <c:pt idx="6814">
                  <c:v>41317.0625</c:v>
                </c:pt>
                <c:pt idx="6815">
                  <c:v>41317.083333333336</c:v>
                </c:pt>
                <c:pt idx="6816">
                  <c:v>41317.104166666664</c:v>
                </c:pt>
                <c:pt idx="6817">
                  <c:v>41317.125</c:v>
                </c:pt>
                <c:pt idx="6818">
                  <c:v>41317.145833333336</c:v>
                </c:pt>
                <c:pt idx="6819">
                  <c:v>41317.166666666664</c:v>
                </c:pt>
                <c:pt idx="6820">
                  <c:v>41317.1875</c:v>
                </c:pt>
                <c:pt idx="6821">
                  <c:v>41317.208333333336</c:v>
                </c:pt>
                <c:pt idx="6822">
                  <c:v>41317.229166666664</c:v>
                </c:pt>
                <c:pt idx="6823">
                  <c:v>41317.25</c:v>
                </c:pt>
                <c:pt idx="6824">
                  <c:v>41317.270833333336</c:v>
                </c:pt>
                <c:pt idx="6825">
                  <c:v>41317.291666666664</c:v>
                </c:pt>
                <c:pt idx="6826">
                  <c:v>41317.3125</c:v>
                </c:pt>
                <c:pt idx="6827">
                  <c:v>41317.333333333336</c:v>
                </c:pt>
                <c:pt idx="6828">
                  <c:v>41317.354166666664</c:v>
                </c:pt>
                <c:pt idx="6829">
                  <c:v>41317.375</c:v>
                </c:pt>
                <c:pt idx="6830">
                  <c:v>41317.395833333336</c:v>
                </c:pt>
                <c:pt idx="6831">
                  <c:v>41317.416666666664</c:v>
                </c:pt>
                <c:pt idx="6832">
                  <c:v>41317.4375</c:v>
                </c:pt>
                <c:pt idx="6833">
                  <c:v>41317.458333333336</c:v>
                </c:pt>
                <c:pt idx="6834">
                  <c:v>41317.479166666664</c:v>
                </c:pt>
                <c:pt idx="6835">
                  <c:v>41317.5</c:v>
                </c:pt>
                <c:pt idx="6836">
                  <c:v>41317.520833333336</c:v>
                </c:pt>
                <c:pt idx="6837">
                  <c:v>41317.541666666664</c:v>
                </c:pt>
                <c:pt idx="6838">
                  <c:v>41317.5625</c:v>
                </c:pt>
                <c:pt idx="6839">
                  <c:v>41317.583333333336</c:v>
                </c:pt>
                <c:pt idx="6840">
                  <c:v>41317.604166666664</c:v>
                </c:pt>
                <c:pt idx="6841">
                  <c:v>41317.625</c:v>
                </c:pt>
                <c:pt idx="6842">
                  <c:v>41317.645833333336</c:v>
                </c:pt>
                <c:pt idx="6843">
                  <c:v>41317.666666666664</c:v>
                </c:pt>
                <c:pt idx="6844">
                  <c:v>41317.6875</c:v>
                </c:pt>
                <c:pt idx="6845">
                  <c:v>41317.708333333336</c:v>
                </c:pt>
                <c:pt idx="6846">
                  <c:v>41317.729166666664</c:v>
                </c:pt>
                <c:pt idx="6847">
                  <c:v>41317.75</c:v>
                </c:pt>
                <c:pt idx="6848">
                  <c:v>41317.770833333336</c:v>
                </c:pt>
                <c:pt idx="6849">
                  <c:v>41317.791666666664</c:v>
                </c:pt>
                <c:pt idx="6850">
                  <c:v>41317.8125</c:v>
                </c:pt>
                <c:pt idx="6851">
                  <c:v>41317.833333333336</c:v>
                </c:pt>
                <c:pt idx="6852">
                  <c:v>41317.854166666664</c:v>
                </c:pt>
                <c:pt idx="6853">
                  <c:v>41317.875</c:v>
                </c:pt>
                <c:pt idx="6854">
                  <c:v>41317.895833333336</c:v>
                </c:pt>
                <c:pt idx="6855">
                  <c:v>41317.916666666664</c:v>
                </c:pt>
                <c:pt idx="6856">
                  <c:v>41317.9375</c:v>
                </c:pt>
                <c:pt idx="6857">
                  <c:v>41317.958333333336</c:v>
                </c:pt>
                <c:pt idx="6858">
                  <c:v>41317.979166666664</c:v>
                </c:pt>
                <c:pt idx="6859">
                  <c:v>41318</c:v>
                </c:pt>
                <c:pt idx="6860">
                  <c:v>41318.020833333336</c:v>
                </c:pt>
                <c:pt idx="6861">
                  <c:v>41318.041666666664</c:v>
                </c:pt>
                <c:pt idx="6862">
                  <c:v>41318.0625</c:v>
                </c:pt>
                <c:pt idx="6863">
                  <c:v>41318.083333333336</c:v>
                </c:pt>
                <c:pt idx="6864">
                  <c:v>41318.104166666664</c:v>
                </c:pt>
                <c:pt idx="6865">
                  <c:v>41318.125</c:v>
                </c:pt>
                <c:pt idx="6866">
                  <c:v>41318.145833333336</c:v>
                </c:pt>
                <c:pt idx="6867">
                  <c:v>41318.166666666664</c:v>
                </c:pt>
                <c:pt idx="6868">
                  <c:v>41318.1875</c:v>
                </c:pt>
                <c:pt idx="6869">
                  <c:v>41318.208333333336</c:v>
                </c:pt>
                <c:pt idx="6870">
                  <c:v>41318.229166666664</c:v>
                </c:pt>
                <c:pt idx="6871">
                  <c:v>41318.25</c:v>
                </c:pt>
                <c:pt idx="6872">
                  <c:v>41318.270833333336</c:v>
                </c:pt>
                <c:pt idx="6873">
                  <c:v>41318.291666666664</c:v>
                </c:pt>
                <c:pt idx="6874">
                  <c:v>41318.3125</c:v>
                </c:pt>
                <c:pt idx="6875">
                  <c:v>41318.333333333336</c:v>
                </c:pt>
                <c:pt idx="6876">
                  <c:v>41318.354166666664</c:v>
                </c:pt>
                <c:pt idx="6877">
                  <c:v>41318.375</c:v>
                </c:pt>
                <c:pt idx="6878">
                  <c:v>41318.395833333336</c:v>
                </c:pt>
                <c:pt idx="6879">
                  <c:v>41318.416666666664</c:v>
                </c:pt>
                <c:pt idx="6880">
                  <c:v>41318.4375</c:v>
                </c:pt>
                <c:pt idx="6881">
                  <c:v>41318.458333333336</c:v>
                </c:pt>
                <c:pt idx="6882">
                  <c:v>41318.479166666664</c:v>
                </c:pt>
                <c:pt idx="6883">
                  <c:v>41318.5</c:v>
                </c:pt>
                <c:pt idx="6884">
                  <c:v>41318.520833333336</c:v>
                </c:pt>
                <c:pt idx="6885">
                  <c:v>41318.541666666664</c:v>
                </c:pt>
                <c:pt idx="6886">
                  <c:v>41318.5625</c:v>
                </c:pt>
                <c:pt idx="6887">
                  <c:v>41318.583333333336</c:v>
                </c:pt>
                <c:pt idx="6888">
                  <c:v>41318.604166666664</c:v>
                </c:pt>
                <c:pt idx="6889">
                  <c:v>41318.625</c:v>
                </c:pt>
                <c:pt idx="6890">
                  <c:v>41318.645833333336</c:v>
                </c:pt>
                <c:pt idx="6891">
                  <c:v>41318.666666666664</c:v>
                </c:pt>
                <c:pt idx="6892">
                  <c:v>41318.6875</c:v>
                </c:pt>
                <c:pt idx="6893">
                  <c:v>41318.708333333336</c:v>
                </c:pt>
                <c:pt idx="6894">
                  <c:v>41318.729166666664</c:v>
                </c:pt>
                <c:pt idx="6895">
                  <c:v>41318.75</c:v>
                </c:pt>
                <c:pt idx="6896">
                  <c:v>41318.770833333336</c:v>
                </c:pt>
                <c:pt idx="6897">
                  <c:v>41318.791666666664</c:v>
                </c:pt>
                <c:pt idx="6898">
                  <c:v>41318.8125</c:v>
                </c:pt>
                <c:pt idx="6899">
                  <c:v>41318.833333333336</c:v>
                </c:pt>
                <c:pt idx="6900">
                  <c:v>41318.854166666664</c:v>
                </c:pt>
                <c:pt idx="6901">
                  <c:v>41318.875</c:v>
                </c:pt>
                <c:pt idx="6902">
                  <c:v>41318.895833333336</c:v>
                </c:pt>
                <c:pt idx="6903">
                  <c:v>41318.916666666664</c:v>
                </c:pt>
                <c:pt idx="6904">
                  <c:v>41318.9375</c:v>
                </c:pt>
                <c:pt idx="6905">
                  <c:v>41318.958333333336</c:v>
                </c:pt>
                <c:pt idx="6906">
                  <c:v>41318.979166666664</c:v>
                </c:pt>
                <c:pt idx="6907">
                  <c:v>41319</c:v>
                </c:pt>
                <c:pt idx="6908">
                  <c:v>41319.020833333336</c:v>
                </c:pt>
                <c:pt idx="6909">
                  <c:v>41319.041666666664</c:v>
                </c:pt>
                <c:pt idx="6910">
                  <c:v>41319.0625</c:v>
                </c:pt>
                <c:pt idx="6911">
                  <c:v>41319.083333333336</c:v>
                </c:pt>
                <c:pt idx="6912">
                  <c:v>41319.104166666664</c:v>
                </c:pt>
                <c:pt idx="6913">
                  <c:v>41319.125</c:v>
                </c:pt>
                <c:pt idx="6914">
                  <c:v>41319.145833333336</c:v>
                </c:pt>
                <c:pt idx="6915">
                  <c:v>41319.166666666664</c:v>
                </c:pt>
                <c:pt idx="6916">
                  <c:v>41319.1875</c:v>
                </c:pt>
                <c:pt idx="6917">
                  <c:v>41319.208333333336</c:v>
                </c:pt>
                <c:pt idx="6918">
                  <c:v>41319.229166666664</c:v>
                </c:pt>
                <c:pt idx="6919">
                  <c:v>41319.25</c:v>
                </c:pt>
                <c:pt idx="6920">
                  <c:v>41319.270833333336</c:v>
                </c:pt>
                <c:pt idx="6921">
                  <c:v>41319.291666666664</c:v>
                </c:pt>
                <c:pt idx="6922">
                  <c:v>41319.3125</c:v>
                </c:pt>
                <c:pt idx="6923">
                  <c:v>41319.333333333336</c:v>
                </c:pt>
                <c:pt idx="6924">
                  <c:v>41319.354166666664</c:v>
                </c:pt>
                <c:pt idx="6925">
                  <c:v>41319.375</c:v>
                </c:pt>
                <c:pt idx="6926">
                  <c:v>41319.395833333336</c:v>
                </c:pt>
                <c:pt idx="6927">
                  <c:v>41319.416666666664</c:v>
                </c:pt>
                <c:pt idx="6928">
                  <c:v>41319.4375</c:v>
                </c:pt>
                <c:pt idx="6929">
                  <c:v>41319.458333333336</c:v>
                </c:pt>
                <c:pt idx="6930">
                  <c:v>41319.479166666664</c:v>
                </c:pt>
                <c:pt idx="6931">
                  <c:v>41319.5</c:v>
                </c:pt>
                <c:pt idx="6932">
                  <c:v>41319.520833333336</c:v>
                </c:pt>
                <c:pt idx="6933">
                  <c:v>41319.541666666664</c:v>
                </c:pt>
                <c:pt idx="6934">
                  <c:v>41319.5625</c:v>
                </c:pt>
                <c:pt idx="6935">
                  <c:v>41319.583333333336</c:v>
                </c:pt>
                <c:pt idx="6936">
                  <c:v>41319.604166666664</c:v>
                </c:pt>
                <c:pt idx="6937">
                  <c:v>41319.625</c:v>
                </c:pt>
                <c:pt idx="6938">
                  <c:v>41319.645833333336</c:v>
                </c:pt>
                <c:pt idx="6939">
                  <c:v>41319.666666666664</c:v>
                </c:pt>
                <c:pt idx="6940">
                  <c:v>41319.6875</c:v>
                </c:pt>
                <c:pt idx="6941">
                  <c:v>41319.708333333336</c:v>
                </c:pt>
                <c:pt idx="6942">
                  <c:v>41319.729166666664</c:v>
                </c:pt>
                <c:pt idx="6943">
                  <c:v>41319.75</c:v>
                </c:pt>
                <c:pt idx="6944">
                  <c:v>41319.770833333336</c:v>
                </c:pt>
                <c:pt idx="6945">
                  <c:v>41319.791666666664</c:v>
                </c:pt>
                <c:pt idx="6946">
                  <c:v>41319.8125</c:v>
                </c:pt>
                <c:pt idx="6947">
                  <c:v>41319.833333333336</c:v>
                </c:pt>
                <c:pt idx="6948">
                  <c:v>41319.854166666664</c:v>
                </c:pt>
                <c:pt idx="6949">
                  <c:v>41319.875</c:v>
                </c:pt>
                <c:pt idx="6950">
                  <c:v>41319.895833333336</c:v>
                </c:pt>
                <c:pt idx="6951">
                  <c:v>41319.916666666664</c:v>
                </c:pt>
                <c:pt idx="6952">
                  <c:v>41319.9375</c:v>
                </c:pt>
                <c:pt idx="6953">
                  <c:v>41319.958333333336</c:v>
                </c:pt>
                <c:pt idx="6954">
                  <c:v>41319.979166666664</c:v>
                </c:pt>
                <c:pt idx="6955">
                  <c:v>41320</c:v>
                </c:pt>
                <c:pt idx="6956">
                  <c:v>41320.020833333336</c:v>
                </c:pt>
                <c:pt idx="6957">
                  <c:v>41320.041666666664</c:v>
                </c:pt>
                <c:pt idx="6958">
                  <c:v>41320.0625</c:v>
                </c:pt>
                <c:pt idx="6959">
                  <c:v>41320.083333333336</c:v>
                </c:pt>
                <c:pt idx="6960">
                  <c:v>41320.104166666664</c:v>
                </c:pt>
                <c:pt idx="6961">
                  <c:v>41320.125</c:v>
                </c:pt>
                <c:pt idx="6962">
                  <c:v>41320.145833333336</c:v>
                </c:pt>
                <c:pt idx="6963">
                  <c:v>41320.166666666664</c:v>
                </c:pt>
                <c:pt idx="6964">
                  <c:v>41320.1875</c:v>
                </c:pt>
                <c:pt idx="6965">
                  <c:v>41320.208333333336</c:v>
                </c:pt>
                <c:pt idx="6966">
                  <c:v>41320.229166666664</c:v>
                </c:pt>
                <c:pt idx="6967">
                  <c:v>41320.25</c:v>
                </c:pt>
                <c:pt idx="6968">
                  <c:v>41320.270833333336</c:v>
                </c:pt>
                <c:pt idx="6969">
                  <c:v>41320.291666666664</c:v>
                </c:pt>
                <c:pt idx="6970">
                  <c:v>41320.3125</c:v>
                </c:pt>
                <c:pt idx="6971">
                  <c:v>41320.333333333336</c:v>
                </c:pt>
                <c:pt idx="6972">
                  <c:v>41320.354166666664</c:v>
                </c:pt>
                <c:pt idx="6973">
                  <c:v>41320.375</c:v>
                </c:pt>
                <c:pt idx="6974">
                  <c:v>41320.395833333336</c:v>
                </c:pt>
                <c:pt idx="6975">
                  <c:v>41320.416666666664</c:v>
                </c:pt>
                <c:pt idx="6976">
                  <c:v>41320.4375</c:v>
                </c:pt>
                <c:pt idx="6977">
                  <c:v>41320.458333333336</c:v>
                </c:pt>
                <c:pt idx="6978">
                  <c:v>41320.479166666664</c:v>
                </c:pt>
                <c:pt idx="6979">
                  <c:v>41320.5</c:v>
                </c:pt>
                <c:pt idx="6980">
                  <c:v>41320.520833333336</c:v>
                </c:pt>
                <c:pt idx="6981">
                  <c:v>41320.541666666664</c:v>
                </c:pt>
                <c:pt idx="6982">
                  <c:v>41320.5625</c:v>
                </c:pt>
                <c:pt idx="6983">
                  <c:v>41320.583333333336</c:v>
                </c:pt>
                <c:pt idx="6984">
                  <c:v>41320.604166666664</c:v>
                </c:pt>
                <c:pt idx="6985">
                  <c:v>41320.625</c:v>
                </c:pt>
                <c:pt idx="6986">
                  <c:v>41320.645833333336</c:v>
                </c:pt>
                <c:pt idx="6987">
                  <c:v>41320.666666666664</c:v>
                </c:pt>
                <c:pt idx="6988">
                  <c:v>41320.6875</c:v>
                </c:pt>
                <c:pt idx="6989">
                  <c:v>41320.708333333336</c:v>
                </c:pt>
                <c:pt idx="6990">
                  <c:v>41320.729166666664</c:v>
                </c:pt>
                <c:pt idx="6991">
                  <c:v>41320.75</c:v>
                </c:pt>
                <c:pt idx="6992">
                  <c:v>41320.770833333336</c:v>
                </c:pt>
                <c:pt idx="6993">
                  <c:v>41320.791666666664</c:v>
                </c:pt>
                <c:pt idx="6994">
                  <c:v>41320.8125</c:v>
                </c:pt>
                <c:pt idx="6995">
                  <c:v>41320.833333333336</c:v>
                </c:pt>
                <c:pt idx="6996">
                  <c:v>41320.854166666664</c:v>
                </c:pt>
                <c:pt idx="6997">
                  <c:v>41320.875</c:v>
                </c:pt>
                <c:pt idx="6998">
                  <c:v>41320.895833333336</c:v>
                </c:pt>
                <c:pt idx="6999">
                  <c:v>41320.916666666664</c:v>
                </c:pt>
                <c:pt idx="7000">
                  <c:v>41320.9375</c:v>
                </c:pt>
                <c:pt idx="7001">
                  <c:v>41320.958333333336</c:v>
                </c:pt>
                <c:pt idx="7002">
                  <c:v>41320.979166666664</c:v>
                </c:pt>
                <c:pt idx="7003">
                  <c:v>41321</c:v>
                </c:pt>
                <c:pt idx="7004">
                  <c:v>41321.020833333336</c:v>
                </c:pt>
                <c:pt idx="7005">
                  <c:v>41321.041666666664</c:v>
                </c:pt>
                <c:pt idx="7006">
                  <c:v>41321.0625</c:v>
                </c:pt>
                <c:pt idx="7007">
                  <c:v>41321.083333333336</c:v>
                </c:pt>
                <c:pt idx="7008">
                  <c:v>41321.104166666664</c:v>
                </c:pt>
                <c:pt idx="7009">
                  <c:v>41321.125</c:v>
                </c:pt>
                <c:pt idx="7010">
                  <c:v>41321.145833333336</c:v>
                </c:pt>
                <c:pt idx="7011">
                  <c:v>41321.166666666664</c:v>
                </c:pt>
                <c:pt idx="7012">
                  <c:v>41321.1875</c:v>
                </c:pt>
                <c:pt idx="7013">
                  <c:v>41321.208333333336</c:v>
                </c:pt>
                <c:pt idx="7014">
                  <c:v>41321.229166666664</c:v>
                </c:pt>
                <c:pt idx="7015">
                  <c:v>41321.25</c:v>
                </c:pt>
                <c:pt idx="7016">
                  <c:v>41321.270833333336</c:v>
                </c:pt>
                <c:pt idx="7017">
                  <c:v>41321.291666666664</c:v>
                </c:pt>
                <c:pt idx="7018">
                  <c:v>41321.3125</c:v>
                </c:pt>
                <c:pt idx="7019">
                  <c:v>41321.333333333336</c:v>
                </c:pt>
                <c:pt idx="7020">
                  <c:v>41321.354166666664</c:v>
                </c:pt>
                <c:pt idx="7021">
                  <c:v>41321.375</c:v>
                </c:pt>
                <c:pt idx="7022">
                  <c:v>41321.395833333336</c:v>
                </c:pt>
                <c:pt idx="7023">
                  <c:v>41321.416666666664</c:v>
                </c:pt>
                <c:pt idx="7024">
                  <c:v>41321.4375</c:v>
                </c:pt>
                <c:pt idx="7025">
                  <c:v>41321.458333333336</c:v>
                </c:pt>
                <c:pt idx="7026">
                  <c:v>41321.479166666664</c:v>
                </c:pt>
                <c:pt idx="7027">
                  <c:v>41321.5</c:v>
                </c:pt>
                <c:pt idx="7028">
                  <c:v>41321.520833333336</c:v>
                </c:pt>
                <c:pt idx="7029">
                  <c:v>41321.541666666664</c:v>
                </c:pt>
                <c:pt idx="7030">
                  <c:v>41321.5625</c:v>
                </c:pt>
                <c:pt idx="7031">
                  <c:v>41321.583333333336</c:v>
                </c:pt>
                <c:pt idx="7032">
                  <c:v>41321.604166666664</c:v>
                </c:pt>
                <c:pt idx="7033">
                  <c:v>41321.625</c:v>
                </c:pt>
                <c:pt idx="7034">
                  <c:v>41321.645833333336</c:v>
                </c:pt>
                <c:pt idx="7035">
                  <c:v>41321.666666666664</c:v>
                </c:pt>
                <c:pt idx="7036">
                  <c:v>41321.6875</c:v>
                </c:pt>
                <c:pt idx="7037">
                  <c:v>41321.708333333336</c:v>
                </c:pt>
                <c:pt idx="7038">
                  <c:v>41321.729166666664</c:v>
                </c:pt>
                <c:pt idx="7039">
                  <c:v>41321.75</c:v>
                </c:pt>
                <c:pt idx="7040">
                  <c:v>41321.770833333336</c:v>
                </c:pt>
                <c:pt idx="7041">
                  <c:v>41321.791666666664</c:v>
                </c:pt>
                <c:pt idx="7042">
                  <c:v>41321.8125</c:v>
                </c:pt>
                <c:pt idx="7043">
                  <c:v>41321.833333333336</c:v>
                </c:pt>
                <c:pt idx="7044">
                  <c:v>41321.854166666664</c:v>
                </c:pt>
                <c:pt idx="7045">
                  <c:v>41321.875</c:v>
                </c:pt>
                <c:pt idx="7046">
                  <c:v>41321.895833333336</c:v>
                </c:pt>
                <c:pt idx="7047">
                  <c:v>41321.916666666664</c:v>
                </c:pt>
                <c:pt idx="7048">
                  <c:v>41321.9375</c:v>
                </c:pt>
                <c:pt idx="7049">
                  <c:v>41321.958333333336</c:v>
                </c:pt>
                <c:pt idx="7050">
                  <c:v>41321.979166666664</c:v>
                </c:pt>
                <c:pt idx="7051">
                  <c:v>41322</c:v>
                </c:pt>
                <c:pt idx="7052">
                  <c:v>41322.020833333336</c:v>
                </c:pt>
                <c:pt idx="7053">
                  <c:v>41322.041666666664</c:v>
                </c:pt>
                <c:pt idx="7054">
                  <c:v>41322.0625</c:v>
                </c:pt>
                <c:pt idx="7055">
                  <c:v>41322.083333333336</c:v>
                </c:pt>
                <c:pt idx="7056">
                  <c:v>41322.104166666664</c:v>
                </c:pt>
                <c:pt idx="7057">
                  <c:v>41322.125</c:v>
                </c:pt>
                <c:pt idx="7058">
                  <c:v>41322.145833333336</c:v>
                </c:pt>
                <c:pt idx="7059">
                  <c:v>41322.166666666664</c:v>
                </c:pt>
                <c:pt idx="7060">
                  <c:v>41322.1875</c:v>
                </c:pt>
                <c:pt idx="7061">
                  <c:v>41322.208333333336</c:v>
                </c:pt>
                <c:pt idx="7062">
                  <c:v>41322.229166666664</c:v>
                </c:pt>
                <c:pt idx="7063">
                  <c:v>41322.25</c:v>
                </c:pt>
                <c:pt idx="7064">
                  <c:v>41322.270833333336</c:v>
                </c:pt>
                <c:pt idx="7065">
                  <c:v>41322.291666666664</c:v>
                </c:pt>
                <c:pt idx="7066">
                  <c:v>41322.3125</c:v>
                </c:pt>
                <c:pt idx="7067">
                  <c:v>41322.333333333336</c:v>
                </c:pt>
                <c:pt idx="7068">
                  <c:v>41322.354166666664</c:v>
                </c:pt>
                <c:pt idx="7069">
                  <c:v>41322.375</c:v>
                </c:pt>
                <c:pt idx="7070">
                  <c:v>41322.395833333336</c:v>
                </c:pt>
                <c:pt idx="7071">
                  <c:v>41322.416666666664</c:v>
                </c:pt>
                <c:pt idx="7072">
                  <c:v>41322.4375</c:v>
                </c:pt>
                <c:pt idx="7073">
                  <c:v>41322.458333333336</c:v>
                </c:pt>
                <c:pt idx="7074">
                  <c:v>41322.479166666664</c:v>
                </c:pt>
                <c:pt idx="7075">
                  <c:v>41322.5</c:v>
                </c:pt>
                <c:pt idx="7076">
                  <c:v>41322.520833333336</c:v>
                </c:pt>
                <c:pt idx="7077">
                  <c:v>41322.541666666664</c:v>
                </c:pt>
                <c:pt idx="7078">
                  <c:v>41322.5625</c:v>
                </c:pt>
                <c:pt idx="7079">
                  <c:v>41322.583333333336</c:v>
                </c:pt>
                <c:pt idx="7080">
                  <c:v>41322.604166666664</c:v>
                </c:pt>
                <c:pt idx="7081">
                  <c:v>41322.625</c:v>
                </c:pt>
                <c:pt idx="7082">
                  <c:v>41322.645833333336</c:v>
                </c:pt>
                <c:pt idx="7083">
                  <c:v>41322.666666666664</c:v>
                </c:pt>
                <c:pt idx="7084">
                  <c:v>41322.6875</c:v>
                </c:pt>
                <c:pt idx="7085">
                  <c:v>41322.708333333336</c:v>
                </c:pt>
                <c:pt idx="7086">
                  <c:v>41322.729166666664</c:v>
                </c:pt>
                <c:pt idx="7087">
                  <c:v>41322.75</c:v>
                </c:pt>
                <c:pt idx="7088">
                  <c:v>41322.770833333336</c:v>
                </c:pt>
                <c:pt idx="7089">
                  <c:v>41322.791666666664</c:v>
                </c:pt>
                <c:pt idx="7090">
                  <c:v>41322.8125</c:v>
                </c:pt>
                <c:pt idx="7091">
                  <c:v>41322.833333333336</c:v>
                </c:pt>
                <c:pt idx="7092">
                  <c:v>41322.854166666664</c:v>
                </c:pt>
                <c:pt idx="7093">
                  <c:v>41322.875</c:v>
                </c:pt>
                <c:pt idx="7094">
                  <c:v>41322.895833333336</c:v>
                </c:pt>
                <c:pt idx="7095">
                  <c:v>41322.916666666664</c:v>
                </c:pt>
                <c:pt idx="7096">
                  <c:v>41322.9375</c:v>
                </c:pt>
                <c:pt idx="7097">
                  <c:v>41322.958333333336</c:v>
                </c:pt>
                <c:pt idx="7098">
                  <c:v>41322.979166666664</c:v>
                </c:pt>
                <c:pt idx="7099">
                  <c:v>41323</c:v>
                </c:pt>
                <c:pt idx="7100">
                  <c:v>41323.020833333336</c:v>
                </c:pt>
                <c:pt idx="7101">
                  <c:v>41323.041666666664</c:v>
                </c:pt>
                <c:pt idx="7102">
                  <c:v>41323.0625</c:v>
                </c:pt>
                <c:pt idx="7103">
                  <c:v>41323.083333333336</c:v>
                </c:pt>
                <c:pt idx="7104">
                  <c:v>41323.104166666664</c:v>
                </c:pt>
                <c:pt idx="7105">
                  <c:v>41323.125</c:v>
                </c:pt>
                <c:pt idx="7106">
                  <c:v>41323.145833333336</c:v>
                </c:pt>
                <c:pt idx="7107">
                  <c:v>41323.166666666664</c:v>
                </c:pt>
                <c:pt idx="7108">
                  <c:v>41323.1875</c:v>
                </c:pt>
                <c:pt idx="7109">
                  <c:v>41323.208333333336</c:v>
                </c:pt>
                <c:pt idx="7110">
                  <c:v>41323.229166666664</c:v>
                </c:pt>
                <c:pt idx="7111">
                  <c:v>41323.25</c:v>
                </c:pt>
                <c:pt idx="7112">
                  <c:v>41323.270833333336</c:v>
                </c:pt>
                <c:pt idx="7113">
                  <c:v>41323.291666666664</c:v>
                </c:pt>
                <c:pt idx="7114">
                  <c:v>41323.3125</c:v>
                </c:pt>
                <c:pt idx="7115">
                  <c:v>41323.333333333336</c:v>
                </c:pt>
                <c:pt idx="7116">
                  <c:v>41323.354166666664</c:v>
                </c:pt>
                <c:pt idx="7117">
                  <c:v>41323.375</c:v>
                </c:pt>
                <c:pt idx="7118">
                  <c:v>41323.395833333336</c:v>
                </c:pt>
                <c:pt idx="7119">
                  <c:v>41323.416666666664</c:v>
                </c:pt>
                <c:pt idx="7120">
                  <c:v>41323.4375</c:v>
                </c:pt>
                <c:pt idx="7121">
                  <c:v>41323.458333333336</c:v>
                </c:pt>
                <c:pt idx="7122">
                  <c:v>41323.479166666664</c:v>
                </c:pt>
                <c:pt idx="7123">
                  <c:v>41323.5</c:v>
                </c:pt>
                <c:pt idx="7124">
                  <c:v>41323.520833333336</c:v>
                </c:pt>
                <c:pt idx="7125">
                  <c:v>41323.541666666664</c:v>
                </c:pt>
                <c:pt idx="7126">
                  <c:v>41323.5625</c:v>
                </c:pt>
                <c:pt idx="7127">
                  <c:v>41323.583333333336</c:v>
                </c:pt>
                <c:pt idx="7128">
                  <c:v>41323.604166666664</c:v>
                </c:pt>
                <c:pt idx="7129">
                  <c:v>41323.625</c:v>
                </c:pt>
                <c:pt idx="7130">
                  <c:v>41323.645833333336</c:v>
                </c:pt>
                <c:pt idx="7131">
                  <c:v>41323.666666666664</c:v>
                </c:pt>
                <c:pt idx="7132">
                  <c:v>41323.6875</c:v>
                </c:pt>
                <c:pt idx="7133">
                  <c:v>41323.708333333336</c:v>
                </c:pt>
                <c:pt idx="7134">
                  <c:v>41323.729166666664</c:v>
                </c:pt>
                <c:pt idx="7135">
                  <c:v>41323.75</c:v>
                </c:pt>
                <c:pt idx="7136">
                  <c:v>41323.770833333336</c:v>
                </c:pt>
                <c:pt idx="7137">
                  <c:v>41323.791666666664</c:v>
                </c:pt>
                <c:pt idx="7138">
                  <c:v>41323.8125</c:v>
                </c:pt>
                <c:pt idx="7139">
                  <c:v>41323.833333333336</c:v>
                </c:pt>
                <c:pt idx="7140">
                  <c:v>41323.854166666664</c:v>
                </c:pt>
                <c:pt idx="7141">
                  <c:v>41323.875</c:v>
                </c:pt>
                <c:pt idx="7142">
                  <c:v>41323.895833333336</c:v>
                </c:pt>
                <c:pt idx="7143">
                  <c:v>41323.916666666664</c:v>
                </c:pt>
                <c:pt idx="7144">
                  <c:v>41323.9375</c:v>
                </c:pt>
                <c:pt idx="7145">
                  <c:v>41323.958333333336</c:v>
                </c:pt>
                <c:pt idx="7146">
                  <c:v>41323.979166666664</c:v>
                </c:pt>
                <c:pt idx="7147">
                  <c:v>41324</c:v>
                </c:pt>
                <c:pt idx="7148">
                  <c:v>41324.020833333336</c:v>
                </c:pt>
                <c:pt idx="7149">
                  <c:v>41324.041666666664</c:v>
                </c:pt>
                <c:pt idx="7150">
                  <c:v>41324.0625</c:v>
                </c:pt>
                <c:pt idx="7151">
                  <c:v>41324.083333333336</c:v>
                </c:pt>
                <c:pt idx="7152">
                  <c:v>41324.104166666664</c:v>
                </c:pt>
                <c:pt idx="7153">
                  <c:v>41324.125</c:v>
                </c:pt>
                <c:pt idx="7154">
                  <c:v>41324.145833333336</c:v>
                </c:pt>
                <c:pt idx="7155">
                  <c:v>41324.166666666664</c:v>
                </c:pt>
                <c:pt idx="7156">
                  <c:v>41324.1875</c:v>
                </c:pt>
                <c:pt idx="7157">
                  <c:v>41324.208333333336</c:v>
                </c:pt>
                <c:pt idx="7158">
                  <c:v>41324.229166666664</c:v>
                </c:pt>
                <c:pt idx="7159">
                  <c:v>41324.25</c:v>
                </c:pt>
                <c:pt idx="7160">
                  <c:v>41324.270833333336</c:v>
                </c:pt>
                <c:pt idx="7161">
                  <c:v>41324.291666666664</c:v>
                </c:pt>
                <c:pt idx="7162">
                  <c:v>41324.3125</c:v>
                </c:pt>
                <c:pt idx="7163">
                  <c:v>41324.333333333336</c:v>
                </c:pt>
                <c:pt idx="7164">
                  <c:v>41324.354166666664</c:v>
                </c:pt>
                <c:pt idx="7165">
                  <c:v>41324.375</c:v>
                </c:pt>
                <c:pt idx="7166">
                  <c:v>41324.395833333336</c:v>
                </c:pt>
                <c:pt idx="7167">
                  <c:v>41324.416666666664</c:v>
                </c:pt>
                <c:pt idx="7168">
                  <c:v>41324.4375</c:v>
                </c:pt>
                <c:pt idx="7169">
                  <c:v>41324.458333333336</c:v>
                </c:pt>
                <c:pt idx="7170">
                  <c:v>41324.479166666664</c:v>
                </c:pt>
                <c:pt idx="7171">
                  <c:v>41324.5</c:v>
                </c:pt>
                <c:pt idx="7172">
                  <c:v>41324.520833333336</c:v>
                </c:pt>
                <c:pt idx="7173">
                  <c:v>41324.541666666664</c:v>
                </c:pt>
                <c:pt idx="7174">
                  <c:v>41324.5625</c:v>
                </c:pt>
                <c:pt idx="7175">
                  <c:v>41324.583333333336</c:v>
                </c:pt>
                <c:pt idx="7176">
                  <c:v>41324.604166666664</c:v>
                </c:pt>
                <c:pt idx="7177">
                  <c:v>41324.625</c:v>
                </c:pt>
                <c:pt idx="7178">
                  <c:v>41324.645833333336</c:v>
                </c:pt>
                <c:pt idx="7179">
                  <c:v>41324.666666666664</c:v>
                </c:pt>
                <c:pt idx="7180">
                  <c:v>41324.6875</c:v>
                </c:pt>
                <c:pt idx="7181">
                  <c:v>41324.708333333336</c:v>
                </c:pt>
                <c:pt idx="7182">
                  <c:v>41324.729166666664</c:v>
                </c:pt>
                <c:pt idx="7183">
                  <c:v>41324.75</c:v>
                </c:pt>
                <c:pt idx="7184">
                  <c:v>41324.770833333336</c:v>
                </c:pt>
                <c:pt idx="7185">
                  <c:v>41324.791666666664</c:v>
                </c:pt>
                <c:pt idx="7186">
                  <c:v>41324.8125</c:v>
                </c:pt>
                <c:pt idx="7187">
                  <c:v>41324.833333333336</c:v>
                </c:pt>
                <c:pt idx="7188">
                  <c:v>41324.854166666664</c:v>
                </c:pt>
                <c:pt idx="7189">
                  <c:v>41324.875</c:v>
                </c:pt>
                <c:pt idx="7190">
                  <c:v>41324.895833333336</c:v>
                </c:pt>
                <c:pt idx="7191">
                  <c:v>41324.916666666664</c:v>
                </c:pt>
                <c:pt idx="7192">
                  <c:v>41324.9375</c:v>
                </c:pt>
                <c:pt idx="7193">
                  <c:v>41324.958333333336</c:v>
                </c:pt>
                <c:pt idx="7194">
                  <c:v>41324.979166666664</c:v>
                </c:pt>
                <c:pt idx="7195">
                  <c:v>41325</c:v>
                </c:pt>
                <c:pt idx="7196">
                  <c:v>41325.020833333336</c:v>
                </c:pt>
                <c:pt idx="7197">
                  <c:v>41325.041666666664</c:v>
                </c:pt>
                <c:pt idx="7198">
                  <c:v>41325.0625</c:v>
                </c:pt>
                <c:pt idx="7199">
                  <c:v>41325.083333333336</c:v>
                </c:pt>
                <c:pt idx="7200">
                  <c:v>41325.104166666664</c:v>
                </c:pt>
                <c:pt idx="7201">
                  <c:v>41325.125</c:v>
                </c:pt>
                <c:pt idx="7202">
                  <c:v>41325.145833333336</c:v>
                </c:pt>
                <c:pt idx="7203">
                  <c:v>41325.166666666664</c:v>
                </c:pt>
                <c:pt idx="7204">
                  <c:v>41325.1875</c:v>
                </c:pt>
                <c:pt idx="7205">
                  <c:v>41325.208333333336</c:v>
                </c:pt>
                <c:pt idx="7206">
                  <c:v>41325.229166666664</c:v>
                </c:pt>
                <c:pt idx="7207">
                  <c:v>41325.25</c:v>
                </c:pt>
                <c:pt idx="7208">
                  <c:v>41325.270833333336</c:v>
                </c:pt>
                <c:pt idx="7209">
                  <c:v>41325.291666666664</c:v>
                </c:pt>
                <c:pt idx="7210">
                  <c:v>41325.3125</c:v>
                </c:pt>
                <c:pt idx="7211">
                  <c:v>41325.333333333336</c:v>
                </c:pt>
                <c:pt idx="7212">
                  <c:v>41325.354166666664</c:v>
                </c:pt>
                <c:pt idx="7213">
                  <c:v>41325.375</c:v>
                </c:pt>
                <c:pt idx="7214">
                  <c:v>41325.395833333336</c:v>
                </c:pt>
                <c:pt idx="7215">
                  <c:v>41325.416666666664</c:v>
                </c:pt>
                <c:pt idx="7216">
                  <c:v>41325.4375</c:v>
                </c:pt>
                <c:pt idx="7217">
                  <c:v>41325.458333333336</c:v>
                </c:pt>
                <c:pt idx="7218">
                  <c:v>41325.479166666664</c:v>
                </c:pt>
                <c:pt idx="7219">
                  <c:v>41325.5</c:v>
                </c:pt>
                <c:pt idx="7220">
                  <c:v>41325.520833333336</c:v>
                </c:pt>
                <c:pt idx="7221">
                  <c:v>41325.541666666664</c:v>
                </c:pt>
                <c:pt idx="7222">
                  <c:v>41325.5625</c:v>
                </c:pt>
                <c:pt idx="7223">
                  <c:v>41325.583333333336</c:v>
                </c:pt>
                <c:pt idx="7224">
                  <c:v>41325.604166666664</c:v>
                </c:pt>
                <c:pt idx="7225">
                  <c:v>41325.625</c:v>
                </c:pt>
                <c:pt idx="7226">
                  <c:v>41325.645833333336</c:v>
                </c:pt>
                <c:pt idx="7227">
                  <c:v>41325.666666666664</c:v>
                </c:pt>
                <c:pt idx="7228">
                  <c:v>41325.6875</c:v>
                </c:pt>
                <c:pt idx="7229">
                  <c:v>41325.708333333336</c:v>
                </c:pt>
                <c:pt idx="7230">
                  <c:v>41325.729166666664</c:v>
                </c:pt>
                <c:pt idx="7231">
                  <c:v>41325.75</c:v>
                </c:pt>
                <c:pt idx="7232">
                  <c:v>41325.770833333336</c:v>
                </c:pt>
                <c:pt idx="7233">
                  <c:v>41325.791666666664</c:v>
                </c:pt>
                <c:pt idx="7234">
                  <c:v>41325.8125</c:v>
                </c:pt>
                <c:pt idx="7235">
                  <c:v>41325.833333333336</c:v>
                </c:pt>
                <c:pt idx="7236">
                  <c:v>41325.854166666664</c:v>
                </c:pt>
                <c:pt idx="7237">
                  <c:v>41325.875</c:v>
                </c:pt>
                <c:pt idx="7238">
                  <c:v>41325.895833333336</c:v>
                </c:pt>
                <c:pt idx="7239">
                  <c:v>41325.916666666664</c:v>
                </c:pt>
                <c:pt idx="7240">
                  <c:v>41325.9375</c:v>
                </c:pt>
                <c:pt idx="7241">
                  <c:v>41325.958333333336</c:v>
                </c:pt>
                <c:pt idx="7242">
                  <c:v>41325.979166666664</c:v>
                </c:pt>
                <c:pt idx="7243">
                  <c:v>41326</c:v>
                </c:pt>
                <c:pt idx="7244">
                  <c:v>41326.020833333336</c:v>
                </c:pt>
                <c:pt idx="7245">
                  <c:v>41326.041666666664</c:v>
                </c:pt>
                <c:pt idx="7246">
                  <c:v>41326.0625</c:v>
                </c:pt>
                <c:pt idx="7247">
                  <c:v>41326.083333333336</c:v>
                </c:pt>
                <c:pt idx="7248">
                  <c:v>41326.104166666664</c:v>
                </c:pt>
                <c:pt idx="7249">
                  <c:v>41326.125</c:v>
                </c:pt>
                <c:pt idx="7250">
                  <c:v>41326.145833333336</c:v>
                </c:pt>
                <c:pt idx="7251">
                  <c:v>41326.166666666664</c:v>
                </c:pt>
                <c:pt idx="7252">
                  <c:v>41326.1875</c:v>
                </c:pt>
                <c:pt idx="7253">
                  <c:v>41326.208333333336</c:v>
                </c:pt>
                <c:pt idx="7254">
                  <c:v>41326.229166666664</c:v>
                </c:pt>
                <c:pt idx="7255">
                  <c:v>41326.25</c:v>
                </c:pt>
                <c:pt idx="7256">
                  <c:v>41326.270833333336</c:v>
                </c:pt>
                <c:pt idx="7257">
                  <c:v>41326.291666666664</c:v>
                </c:pt>
                <c:pt idx="7258">
                  <c:v>41326.3125</c:v>
                </c:pt>
                <c:pt idx="7259">
                  <c:v>41326.333333333336</c:v>
                </c:pt>
                <c:pt idx="7260">
                  <c:v>41326.354166666664</c:v>
                </c:pt>
                <c:pt idx="7261">
                  <c:v>41326.375</c:v>
                </c:pt>
                <c:pt idx="7262">
                  <c:v>41326.395833333336</c:v>
                </c:pt>
                <c:pt idx="7263">
                  <c:v>41326.416666666664</c:v>
                </c:pt>
                <c:pt idx="7264">
                  <c:v>41326.4375</c:v>
                </c:pt>
                <c:pt idx="7265">
                  <c:v>41326.458333333336</c:v>
                </c:pt>
                <c:pt idx="7266">
                  <c:v>41326.479166666664</c:v>
                </c:pt>
                <c:pt idx="7267">
                  <c:v>41326.5</c:v>
                </c:pt>
                <c:pt idx="7268">
                  <c:v>41326.520833333336</c:v>
                </c:pt>
                <c:pt idx="7269">
                  <c:v>41326.541666666664</c:v>
                </c:pt>
                <c:pt idx="7270">
                  <c:v>41326.5625</c:v>
                </c:pt>
                <c:pt idx="7271">
                  <c:v>41326.583333333336</c:v>
                </c:pt>
                <c:pt idx="7272">
                  <c:v>41326.604166666664</c:v>
                </c:pt>
                <c:pt idx="7273">
                  <c:v>41326.625</c:v>
                </c:pt>
                <c:pt idx="7274">
                  <c:v>41326.645833333336</c:v>
                </c:pt>
                <c:pt idx="7275">
                  <c:v>41326.666666666664</c:v>
                </c:pt>
                <c:pt idx="7276">
                  <c:v>41326.6875</c:v>
                </c:pt>
                <c:pt idx="7277">
                  <c:v>41326.708333333336</c:v>
                </c:pt>
                <c:pt idx="7278">
                  <c:v>41326.729166666664</c:v>
                </c:pt>
                <c:pt idx="7279">
                  <c:v>41326.75</c:v>
                </c:pt>
                <c:pt idx="7280">
                  <c:v>41326.770833333336</c:v>
                </c:pt>
                <c:pt idx="7281">
                  <c:v>41326.791666666664</c:v>
                </c:pt>
                <c:pt idx="7282">
                  <c:v>41326.8125</c:v>
                </c:pt>
                <c:pt idx="7283">
                  <c:v>41326.833333333336</c:v>
                </c:pt>
                <c:pt idx="7284">
                  <c:v>41326.854166666664</c:v>
                </c:pt>
                <c:pt idx="7285">
                  <c:v>41326.875</c:v>
                </c:pt>
                <c:pt idx="7286">
                  <c:v>41326.895833333336</c:v>
                </c:pt>
                <c:pt idx="7287">
                  <c:v>41326.916666666664</c:v>
                </c:pt>
                <c:pt idx="7288">
                  <c:v>41326.9375</c:v>
                </c:pt>
                <c:pt idx="7289">
                  <c:v>41326.958333333336</c:v>
                </c:pt>
                <c:pt idx="7290">
                  <c:v>41326.979166666664</c:v>
                </c:pt>
                <c:pt idx="7291">
                  <c:v>41327</c:v>
                </c:pt>
                <c:pt idx="7292">
                  <c:v>41327.020833333336</c:v>
                </c:pt>
                <c:pt idx="7293">
                  <c:v>41327.041666666664</c:v>
                </c:pt>
                <c:pt idx="7294">
                  <c:v>41327.0625</c:v>
                </c:pt>
                <c:pt idx="7295">
                  <c:v>41327.083333333336</c:v>
                </c:pt>
                <c:pt idx="7296">
                  <c:v>41327.104166666664</c:v>
                </c:pt>
                <c:pt idx="7297">
                  <c:v>41327.125</c:v>
                </c:pt>
                <c:pt idx="7298">
                  <c:v>41327.145833333336</c:v>
                </c:pt>
                <c:pt idx="7299">
                  <c:v>41327.166666666664</c:v>
                </c:pt>
                <c:pt idx="7300">
                  <c:v>41327.1875</c:v>
                </c:pt>
                <c:pt idx="7301">
                  <c:v>41327.208333333336</c:v>
                </c:pt>
                <c:pt idx="7302">
                  <c:v>41327.229166666664</c:v>
                </c:pt>
                <c:pt idx="7303">
                  <c:v>41327.25</c:v>
                </c:pt>
                <c:pt idx="7304">
                  <c:v>41327.270833333336</c:v>
                </c:pt>
                <c:pt idx="7305">
                  <c:v>41327.291666666664</c:v>
                </c:pt>
                <c:pt idx="7306">
                  <c:v>41327.3125</c:v>
                </c:pt>
                <c:pt idx="7307">
                  <c:v>41327.333333333336</c:v>
                </c:pt>
                <c:pt idx="7308">
                  <c:v>41327.354166666664</c:v>
                </c:pt>
                <c:pt idx="7309">
                  <c:v>41327.375</c:v>
                </c:pt>
                <c:pt idx="7310">
                  <c:v>41327.395833333336</c:v>
                </c:pt>
                <c:pt idx="7311">
                  <c:v>41327.416666666664</c:v>
                </c:pt>
                <c:pt idx="7312">
                  <c:v>41327.4375</c:v>
                </c:pt>
                <c:pt idx="7313">
                  <c:v>41327.458333333336</c:v>
                </c:pt>
                <c:pt idx="7314">
                  <c:v>41327.479166666664</c:v>
                </c:pt>
                <c:pt idx="7315">
                  <c:v>41327.5</c:v>
                </c:pt>
                <c:pt idx="7316">
                  <c:v>41327.520833333336</c:v>
                </c:pt>
                <c:pt idx="7317">
                  <c:v>41327.541666666664</c:v>
                </c:pt>
                <c:pt idx="7318">
                  <c:v>41327.5625</c:v>
                </c:pt>
                <c:pt idx="7319">
                  <c:v>41327.583333333336</c:v>
                </c:pt>
                <c:pt idx="7320">
                  <c:v>41327.604166666664</c:v>
                </c:pt>
                <c:pt idx="7321">
                  <c:v>41327.625</c:v>
                </c:pt>
                <c:pt idx="7322">
                  <c:v>41327.645833333336</c:v>
                </c:pt>
                <c:pt idx="7323">
                  <c:v>41327.666666666664</c:v>
                </c:pt>
                <c:pt idx="7324">
                  <c:v>41327.6875</c:v>
                </c:pt>
                <c:pt idx="7325">
                  <c:v>41327.708333333336</c:v>
                </c:pt>
                <c:pt idx="7326">
                  <c:v>41327.729166666664</c:v>
                </c:pt>
                <c:pt idx="7327">
                  <c:v>41327.75</c:v>
                </c:pt>
                <c:pt idx="7328">
                  <c:v>41327.770833333336</c:v>
                </c:pt>
                <c:pt idx="7329">
                  <c:v>41327.791666666664</c:v>
                </c:pt>
                <c:pt idx="7330">
                  <c:v>41327.8125</c:v>
                </c:pt>
                <c:pt idx="7331">
                  <c:v>41327.833333333336</c:v>
                </c:pt>
                <c:pt idx="7332">
                  <c:v>41327.854166666664</c:v>
                </c:pt>
                <c:pt idx="7333">
                  <c:v>41327.875</c:v>
                </c:pt>
                <c:pt idx="7334">
                  <c:v>41327.895833333336</c:v>
                </c:pt>
                <c:pt idx="7335">
                  <c:v>41327.916666666664</c:v>
                </c:pt>
                <c:pt idx="7336">
                  <c:v>41327.9375</c:v>
                </c:pt>
                <c:pt idx="7337">
                  <c:v>41327.958333333336</c:v>
                </c:pt>
                <c:pt idx="7338">
                  <c:v>41327.979166666664</c:v>
                </c:pt>
                <c:pt idx="7339">
                  <c:v>41328</c:v>
                </c:pt>
                <c:pt idx="7340">
                  <c:v>41328.020833333336</c:v>
                </c:pt>
                <c:pt idx="7341">
                  <c:v>41328.041666666664</c:v>
                </c:pt>
                <c:pt idx="7342">
                  <c:v>41328.0625</c:v>
                </c:pt>
                <c:pt idx="7343">
                  <c:v>41328.083333333336</c:v>
                </c:pt>
                <c:pt idx="7344">
                  <c:v>41328.104166666664</c:v>
                </c:pt>
                <c:pt idx="7345">
                  <c:v>41328.125</c:v>
                </c:pt>
                <c:pt idx="7346">
                  <c:v>41328.145833333336</c:v>
                </c:pt>
                <c:pt idx="7347">
                  <c:v>41328.166666666664</c:v>
                </c:pt>
                <c:pt idx="7348">
                  <c:v>41328.1875</c:v>
                </c:pt>
                <c:pt idx="7349">
                  <c:v>41328.208333333336</c:v>
                </c:pt>
                <c:pt idx="7350">
                  <c:v>41328.229166666664</c:v>
                </c:pt>
                <c:pt idx="7351">
                  <c:v>41328.25</c:v>
                </c:pt>
                <c:pt idx="7352">
                  <c:v>41328.270833333336</c:v>
                </c:pt>
                <c:pt idx="7353">
                  <c:v>41328.291666666664</c:v>
                </c:pt>
                <c:pt idx="7354">
                  <c:v>41328.3125</c:v>
                </c:pt>
                <c:pt idx="7355">
                  <c:v>41328.333333333336</c:v>
                </c:pt>
                <c:pt idx="7356">
                  <c:v>41328.354166666664</c:v>
                </c:pt>
                <c:pt idx="7357">
                  <c:v>41328.375</c:v>
                </c:pt>
                <c:pt idx="7358">
                  <c:v>41328.395833333336</c:v>
                </c:pt>
                <c:pt idx="7359">
                  <c:v>41328.416666666664</c:v>
                </c:pt>
                <c:pt idx="7360">
                  <c:v>41328.4375</c:v>
                </c:pt>
                <c:pt idx="7361">
                  <c:v>41328.458333333336</c:v>
                </c:pt>
                <c:pt idx="7362">
                  <c:v>41328.479166666664</c:v>
                </c:pt>
                <c:pt idx="7363">
                  <c:v>41328.5</c:v>
                </c:pt>
                <c:pt idx="7364">
                  <c:v>41328.520833333336</c:v>
                </c:pt>
                <c:pt idx="7365">
                  <c:v>41328.541666666664</c:v>
                </c:pt>
                <c:pt idx="7366">
                  <c:v>41328.5625</c:v>
                </c:pt>
                <c:pt idx="7367">
                  <c:v>41328.583333333336</c:v>
                </c:pt>
                <c:pt idx="7368">
                  <c:v>41328.604166666664</c:v>
                </c:pt>
                <c:pt idx="7369">
                  <c:v>41328.625</c:v>
                </c:pt>
                <c:pt idx="7370">
                  <c:v>41328.645833333336</c:v>
                </c:pt>
                <c:pt idx="7371">
                  <c:v>41328.666666666664</c:v>
                </c:pt>
                <c:pt idx="7372">
                  <c:v>41328.6875</c:v>
                </c:pt>
                <c:pt idx="7373">
                  <c:v>41328.708333333336</c:v>
                </c:pt>
                <c:pt idx="7374">
                  <c:v>41328.729166666664</c:v>
                </c:pt>
                <c:pt idx="7375">
                  <c:v>41328.75</c:v>
                </c:pt>
                <c:pt idx="7376">
                  <c:v>41328.770833333336</c:v>
                </c:pt>
                <c:pt idx="7377">
                  <c:v>41328.791666666664</c:v>
                </c:pt>
                <c:pt idx="7378">
                  <c:v>41328.8125</c:v>
                </c:pt>
                <c:pt idx="7379">
                  <c:v>41328.833333333336</c:v>
                </c:pt>
                <c:pt idx="7380">
                  <c:v>41328.854166666664</c:v>
                </c:pt>
                <c:pt idx="7381">
                  <c:v>41328.875</c:v>
                </c:pt>
                <c:pt idx="7382">
                  <c:v>41328.895833333336</c:v>
                </c:pt>
                <c:pt idx="7383">
                  <c:v>41328.916666666664</c:v>
                </c:pt>
                <c:pt idx="7384">
                  <c:v>41328.9375</c:v>
                </c:pt>
                <c:pt idx="7385">
                  <c:v>41328.958333333336</c:v>
                </c:pt>
                <c:pt idx="7386">
                  <c:v>41328.979166666664</c:v>
                </c:pt>
                <c:pt idx="7387">
                  <c:v>41329</c:v>
                </c:pt>
                <c:pt idx="7388">
                  <c:v>41329.020833333336</c:v>
                </c:pt>
                <c:pt idx="7389">
                  <c:v>41329.041666666664</c:v>
                </c:pt>
                <c:pt idx="7390">
                  <c:v>41329.0625</c:v>
                </c:pt>
                <c:pt idx="7391">
                  <c:v>41329.083333333336</c:v>
                </c:pt>
                <c:pt idx="7392">
                  <c:v>41329.104166666664</c:v>
                </c:pt>
                <c:pt idx="7393">
                  <c:v>41329.125</c:v>
                </c:pt>
                <c:pt idx="7394">
                  <c:v>41329.145833333336</c:v>
                </c:pt>
                <c:pt idx="7395">
                  <c:v>41329.166666666664</c:v>
                </c:pt>
                <c:pt idx="7396">
                  <c:v>41329.1875</c:v>
                </c:pt>
                <c:pt idx="7397">
                  <c:v>41329.208333333336</c:v>
                </c:pt>
                <c:pt idx="7398">
                  <c:v>41329.229166666664</c:v>
                </c:pt>
                <c:pt idx="7399">
                  <c:v>41329.25</c:v>
                </c:pt>
                <c:pt idx="7400">
                  <c:v>41329.270833333336</c:v>
                </c:pt>
                <c:pt idx="7401">
                  <c:v>41329.291666666664</c:v>
                </c:pt>
                <c:pt idx="7402">
                  <c:v>41329.3125</c:v>
                </c:pt>
                <c:pt idx="7403">
                  <c:v>41329.333333333336</c:v>
                </c:pt>
                <c:pt idx="7404">
                  <c:v>41329.354166666664</c:v>
                </c:pt>
                <c:pt idx="7405">
                  <c:v>41329.375</c:v>
                </c:pt>
                <c:pt idx="7406">
                  <c:v>41329.395833333336</c:v>
                </c:pt>
                <c:pt idx="7407">
                  <c:v>41329.416666666664</c:v>
                </c:pt>
                <c:pt idx="7408">
                  <c:v>41329.4375</c:v>
                </c:pt>
                <c:pt idx="7409">
                  <c:v>41329.458333333336</c:v>
                </c:pt>
                <c:pt idx="7410">
                  <c:v>41329.479166666664</c:v>
                </c:pt>
                <c:pt idx="7411">
                  <c:v>41329.5</c:v>
                </c:pt>
                <c:pt idx="7412">
                  <c:v>41329.520833333336</c:v>
                </c:pt>
                <c:pt idx="7413">
                  <c:v>41329.541666666664</c:v>
                </c:pt>
                <c:pt idx="7414">
                  <c:v>41329.5625</c:v>
                </c:pt>
                <c:pt idx="7415">
                  <c:v>41329.583333333336</c:v>
                </c:pt>
                <c:pt idx="7416">
                  <c:v>41329.604166666664</c:v>
                </c:pt>
                <c:pt idx="7417">
                  <c:v>41329.625</c:v>
                </c:pt>
                <c:pt idx="7418">
                  <c:v>41329.645833333336</c:v>
                </c:pt>
                <c:pt idx="7419">
                  <c:v>41329.666666666664</c:v>
                </c:pt>
                <c:pt idx="7420">
                  <c:v>41329.6875</c:v>
                </c:pt>
                <c:pt idx="7421">
                  <c:v>41329.708333333336</c:v>
                </c:pt>
                <c:pt idx="7422">
                  <c:v>41329.729166666664</c:v>
                </c:pt>
                <c:pt idx="7423">
                  <c:v>41329.75</c:v>
                </c:pt>
                <c:pt idx="7424">
                  <c:v>41329.770833333336</c:v>
                </c:pt>
                <c:pt idx="7425">
                  <c:v>41329.791666666664</c:v>
                </c:pt>
                <c:pt idx="7426">
                  <c:v>41329.8125</c:v>
                </c:pt>
                <c:pt idx="7427">
                  <c:v>41329.833333333336</c:v>
                </c:pt>
                <c:pt idx="7428">
                  <c:v>41329.854166666664</c:v>
                </c:pt>
                <c:pt idx="7429">
                  <c:v>41329.875</c:v>
                </c:pt>
                <c:pt idx="7430">
                  <c:v>41329.895833333336</c:v>
                </c:pt>
                <c:pt idx="7431">
                  <c:v>41329.916666666664</c:v>
                </c:pt>
                <c:pt idx="7432">
                  <c:v>41329.9375</c:v>
                </c:pt>
                <c:pt idx="7433">
                  <c:v>41329.958333333336</c:v>
                </c:pt>
                <c:pt idx="7434">
                  <c:v>41329.979166666664</c:v>
                </c:pt>
                <c:pt idx="7435">
                  <c:v>41330</c:v>
                </c:pt>
                <c:pt idx="7436">
                  <c:v>41330.020833333336</c:v>
                </c:pt>
                <c:pt idx="7437">
                  <c:v>41330.041666666664</c:v>
                </c:pt>
                <c:pt idx="7438">
                  <c:v>41330.0625</c:v>
                </c:pt>
                <c:pt idx="7439">
                  <c:v>41330.083333333336</c:v>
                </c:pt>
                <c:pt idx="7440">
                  <c:v>41330.104166666664</c:v>
                </c:pt>
                <c:pt idx="7441">
                  <c:v>41330.125</c:v>
                </c:pt>
                <c:pt idx="7442">
                  <c:v>41330.145833333336</c:v>
                </c:pt>
                <c:pt idx="7443">
                  <c:v>41330.166666666664</c:v>
                </c:pt>
                <c:pt idx="7444">
                  <c:v>41330.1875</c:v>
                </c:pt>
                <c:pt idx="7445">
                  <c:v>41330.208333333336</c:v>
                </c:pt>
                <c:pt idx="7446">
                  <c:v>41330.229166666664</c:v>
                </c:pt>
                <c:pt idx="7447">
                  <c:v>41330.25</c:v>
                </c:pt>
                <c:pt idx="7448">
                  <c:v>41330.270833333336</c:v>
                </c:pt>
                <c:pt idx="7449">
                  <c:v>41330.291666666664</c:v>
                </c:pt>
                <c:pt idx="7450">
                  <c:v>41330.3125</c:v>
                </c:pt>
                <c:pt idx="7451">
                  <c:v>41330.333333333336</c:v>
                </c:pt>
                <c:pt idx="7452">
                  <c:v>41330.354166666664</c:v>
                </c:pt>
                <c:pt idx="7453">
                  <c:v>41330.375</c:v>
                </c:pt>
                <c:pt idx="7454">
                  <c:v>41330.395833333336</c:v>
                </c:pt>
                <c:pt idx="7455">
                  <c:v>41330.416666666664</c:v>
                </c:pt>
                <c:pt idx="7456">
                  <c:v>41330.4375</c:v>
                </c:pt>
                <c:pt idx="7457">
                  <c:v>41330.458333333336</c:v>
                </c:pt>
                <c:pt idx="7458">
                  <c:v>41330.479166666664</c:v>
                </c:pt>
                <c:pt idx="7459">
                  <c:v>41330.5</c:v>
                </c:pt>
                <c:pt idx="7460">
                  <c:v>41330.520833333336</c:v>
                </c:pt>
                <c:pt idx="7461">
                  <c:v>41330.541666666664</c:v>
                </c:pt>
                <c:pt idx="7462">
                  <c:v>41330.5625</c:v>
                </c:pt>
                <c:pt idx="7463">
                  <c:v>41330.583333333336</c:v>
                </c:pt>
                <c:pt idx="7464">
                  <c:v>41330.604166666664</c:v>
                </c:pt>
                <c:pt idx="7465">
                  <c:v>41330.625</c:v>
                </c:pt>
                <c:pt idx="7466">
                  <c:v>41330.645833333336</c:v>
                </c:pt>
                <c:pt idx="7467">
                  <c:v>41330.666666666664</c:v>
                </c:pt>
                <c:pt idx="7468">
                  <c:v>41330.6875</c:v>
                </c:pt>
                <c:pt idx="7469">
                  <c:v>41330.708333333336</c:v>
                </c:pt>
                <c:pt idx="7470">
                  <c:v>41330.729166666664</c:v>
                </c:pt>
                <c:pt idx="7471">
                  <c:v>41330.75</c:v>
                </c:pt>
                <c:pt idx="7472">
                  <c:v>41330.770833333336</c:v>
                </c:pt>
                <c:pt idx="7473">
                  <c:v>41330.791666666664</c:v>
                </c:pt>
                <c:pt idx="7474">
                  <c:v>41330.8125</c:v>
                </c:pt>
                <c:pt idx="7475">
                  <c:v>41330.833333333336</c:v>
                </c:pt>
                <c:pt idx="7476">
                  <c:v>41330.854166666664</c:v>
                </c:pt>
                <c:pt idx="7477">
                  <c:v>41330.875</c:v>
                </c:pt>
                <c:pt idx="7478">
                  <c:v>41330.895833333336</c:v>
                </c:pt>
                <c:pt idx="7479">
                  <c:v>41330.916666666664</c:v>
                </c:pt>
                <c:pt idx="7480">
                  <c:v>41330.9375</c:v>
                </c:pt>
                <c:pt idx="7481">
                  <c:v>41330.958333333336</c:v>
                </c:pt>
                <c:pt idx="7482">
                  <c:v>41330.979166666664</c:v>
                </c:pt>
                <c:pt idx="7483">
                  <c:v>41331</c:v>
                </c:pt>
                <c:pt idx="7484">
                  <c:v>41331.020833333336</c:v>
                </c:pt>
                <c:pt idx="7485">
                  <c:v>41331.041666666664</c:v>
                </c:pt>
                <c:pt idx="7486">
                  <c:v>41331.0625</c:v>
                </c:pt>
                <c:pt idx="7487">
                  <c:v>41331.083333333336</c:v>
                </c:pt>
                <c:pt idx="7488">
                  <c:v>41331.104166666664</c:v>
                </c:pt>
                <c:pt idx="7489">
                  <c:v>41331.125</c:v>
                </c:pt>
                <c:pt idx="7490">
                  <c:v>41331.145833333336</c:v>
                </c:pt>
                <c:pt idx="7491">
                  <c:v>41331.166666666664</c:v>
                </c:pt>
                <c:pt idx="7492">
                  <c:v>41331.1875</c:v>
                </c:pt>
                <c:pt idx="7493">
                  <c:v>41331.208333333336</c:v>
                </c:pt>
                <c:pt idx="7494">
                  <c:v>41331.229166666664</c:v>
                </c:pt>
                <c:pt idx="7495">
                  <c:v>41331.25</c:v>
                </c:pt>
                <c:pt idx="7496">
                  <c:v>41331.270833333336</c:v>
                </c:pt>
                <c:pt idx="7497">
                  <c:v>41331.291666666664</c:v>
                </c:pt>
                <c:pt idx="7498">
                  <c:v>41331.3125</c:v>
                </c:pt>
                <c:pt idx="7499">
                  <c:v>41331.333333333336</c:v>
                </c:pt>
                <c:pt idx="7500">
                  <c:v>41331.354166666664</c:v>
                </c:pt>
                <c:pt idx="7501">
                  <c:v>41331.375</c:v>
                </c:pt>
                <c:pt idx="7502">
                  <c:v>41331.395833333336</c:v>
                </c:pt>
                <c:pt idx="7503">
                  <c:v>41331.416666666664</c:v>
                </c:pt>
                <c:pt idx="7504">
                  <c:v>41331.4375</c:v>
                </c:pt>
                <c:pt idx="7505">
                  <c:v>41331.458333333336</c:v>
                </c:pt>
                <c:pt idx="7506">
                  <c:v>41331.479166666664</c:v>
                </c:pt>
                <c:pt idx="7507">
                  <c:v>41331.5</c:v>
                </c:pt>
                <c:pt idx="7508">
                  <c:v>41331.520833333336</c:v>
                </c:pt>
                <c:pt idx="7509">
                  <c:v>41331.541666666664</c:v>
                </c:pt>
                <c:pt idx="7510">
                  <c:v>41331.5625</c:v>
                </c:pt>
                <c:pt idx="7511">
                  <c:v>41331.583333333336</c:v>
                </c:pt>
                <c:pt idx="7512">
                  <c:v>41331.604166666664</c:v>
                </c:pt>
                <c:pt idx="7513">
                  <c:v>41331.625</c:v>
                </c:pt>
                <c:pt idx="7514">
                  <c:v>41331.645833333336</c:v>
                </c:pt>
                <c:pt idx="7515">
                  <c:v>41331.666666666664</c:v>
                </c:pt>
                <c:pt idx="7516">
                  <c:v>41331.6875</c:v>
                </c:pt>
                <c:pt idx="7517">
                  <c:v>41331.708333333336</c:v>
                </c:pt>
                <c:pt idx="7518">
                  <c:v>41331.729166666664</c:v>
                </c:pt>
                <c:pt idx="7519">
                  <c:v>41331.75</c:v>
                </c:pt>
                <c:pt idx="7520">
                  <c:v>41331.770833333336</c:v>
                </c:pt>
                <c:pt idx="7521">
                  <c:v>41331.791666666664</c:v>
                </c:pt>
                <c:pt idx="7522">
                  <c:v>41331.8125</c:v>
                </c:pt>
                <c:pt idx="7523">
                  <c:v>41331.833333333336</c:v>
                </c:pt>
                <c:pt idx="7524">
                  <c:v>41331.854166666664</c:v>
                </c:pt>
                <c:pt idx="7525">
                  <c:v>41331.875</c:v>
                </c:pt>
                <c:pt idx="7526">
                  <c:v>41331.895833333336</c:v>
                </c:pt>
                <c:pt idx="7527">
                  <c:v>41331.916666666664</c:v>
                </c:pt>
                <c:pt idx="7528">
                  <c:v>41331.9375</c:v>
                </c:pt>
                <c:pt idx="7529">
                  <c:v>41331.958333333336</c:v>
                </c:pt>
                <c:pt idx="7530">
                  <c:v>41331.979166666664</c:v>
                </c:pt>
                <c:pt idx="7531">
                  <c:v>41332</c:v>
                </c:pt>
                <c:pt idx="7532">
                  <c:v>41332.020833333336</c:v>
                </c:pt>
                <c:pt idx="7533">
                  <c:v>41332.041666666664</c:v>
                </c:pt>
                <c:pt idx="7534">
                  <c:v>41332.0625</c:v>
                </c:pt>
                <c:pt idx="7535">
                  <c:v>41332.083333333336</c:v>
                </c:pt>
                <c:pt idx="7536">
                  <c:v>41332.104166666664</c:v>
                </c:pt>
                <c:pt idx="7537">
                  <c:v>41332.125</c:v>
                </c:pt>
                <c:pt idx="7538">
                  <c:v>41332.145833333336</c:v>
                </c:pt>
                <c:pt idx="7539">
                  <c:v>41332.166666666664</c:v>
                </c:pt>
                <c:pt idx="7540">
                  <c:v>41332.1875</c:v>
                </c:pt>
                <c:pt idx="7541">
                  <c:v>41332.208333333336</c:v>
                </c:pt>
                <c:pt idx="7542">
                  <c:v>41332.229166666664</c:v>
                </c:pt>
                <c:pt idx="7543">
                  <c:v>41332.25</c:v>
                </c:pt>
                <c:pt idx="7544">
                  <c:v>41332.270833333336</c:v>
                </c:pt>
                <c:pt idx="7545">
                  <c:v>41332.291666666664</c:v>
                </c:pt>
                <c:pt idx="7546">
                  <c:v>41332.3125</c:v>
                </c:pt>
                <c:pt idx="7547">
                  <c:v>41332.333333333336</c:v>
                </c:pt>
                <c:pt idx="7548">
                  <c:v>41332.354166666664</c:v>
                </c:pt>
                <c:pt idx="7549">
                  <c:v>41332.375</c:v>
                </c:pt>
                <c:pt idx="7550">
                  <c:v>41332.395833333336</c:v>
                </c:pt>
                <c:pt idx="7551">
                  <c:v>41332.416666666664</c:v>
                </c:pt>
                <c:pt idx="7552">
                  <c:v>41332.4375</c:v>
                </c:pt>
                <c:pt idx="7553">
                  <c:v>41332.458333333336</c:v>
                </c:pt>
                <c:pt idx="7554">
                  <c:v>41332.479166666664</c:v>
                </c:pt>
                <c:pt idx="7555">
                  <c:v>41332.5</c:v>
                </c:pt>
                <c:pt idx="7556">
                  <c:v>41332.520833333336</c:v>
                </c:pt>
                <c:pt idx="7557">
                  <c:v>41332.541666666664</c:v>
                </c:pt>
                <c:pt idx="7558">
                  <c:v>41332.5625</c:v>
                </c:pt>
                <c:pt idx="7559">
                  <c:v>41332.583333333336</c:v>
                </c:pt>
                <c:pt idx="7560">
                  <c:v>41332.604166666664</c:v>
                </c:pt>
                <c:pt idx="7561">
                  <c:v>41332.625</c:v>
                </c:pt>
                <c:pt idx="7562">
                  <c:v>41332.645833333336</c:v>
                </c:pt>
                <c:pt idx="7563">
                  <c:v>41332.666666666664</c:v>
                </c:pt>
                <c:pt idx="7564">
                  <c:v>41332.6875</c:v>
                </c:pt>
                <c:pt idx="7565">
                  <c:v>41332.708333333336</c:v>
                </c:pt>
                <c:pt idx="7566">
                  <c:v>41332.729166666664</c:v>
                </c:pt>
                <c:pt idx="7567">
                  <c:v>41332.75</c:v>
                </c:pt>
                <c:pt idx="7568">
                  <c:v>41332.770833333336</c:v>
                </c:pt>
                <c:pt idx="7569">
                  <c:v>41332.791666666664</c:v>
                </c:pt>
                <c:pt idx="7570">
                  <c:v>41332.8125</c:v>
                </c:pt>
                <c:pt idx="7571">
                  <c:v>41332.833333333336</c:v>
                </c:pt>
                <c:pt idx="7572">
                  <c:v>41332.854166666664</c:v>
                </c:pt>
                <c:pt idx="7573">
                  <c:v>41332.875</c:v>
                </c:pt>
                <c:pt idx="7574">
                  <c:v>41332.895833333336</c:v>
                </c:pt>
                <c:pt idx="7575">
                  <c:v>41332.916666666664</c:v>
                </c:pt>
                <c:pt idx="7576">
                  <c:v>41332.9375</c:v>
                </c:pt>
                <c:pt idx="7577">
                  <c:v>41332.958333333336</c:v>
                </c:pt>
                <c:pt idx="7578">
                  <c:v>41332.979166666664</c:v>
                </c:pt>
                <c:pt idx="7579">
                  <c:v>41333</c:v>
                </c:pt>
                <c:pt idx="7580">
                  <c:v>41333.020833333336</c:v>
                </c:pt>
                <c:pt idx="7581">
                  <c:v>41333.041666666664</c:v>
                </c:pt>
                <c:pt idx="7582">
                  <c:v>41333.0625</c:v>
                </c:pt>
                <c:pt idx="7583">
                  <c:v>41333.083333333336</c:v>
                </c:pt>
                <c:pt idx="7584">
                  <c:v>41333.104166666664</c:v>
                </c:pt>
                <c:pt idx="7585">
                  <c:v>41333.125</c:v>
                </c:pt>
                <c:pt idx="7586">
                  <c:v>41333.145833333336</c:v>
                </c:pt>
                <c:pt idx="7587">
                  <c:v>41333.166666666664</c:v>
                </c:pt>
                <c:pt idx="7588">
                  <c:v>41333.1875</c:v>
                </c:pt>
                <c:pt idx="7589">
                  <c:v>41333.208333333336</c:v>
                </c:pt>
                <c:pt idx="7590">
                  <c:v>41333.229166666664</c:v>
                </c:pt>
                <c:pt idx="7591">
                  <c:v>41333.25</c:v>
                </c:pt>
                <c:pt idx="7592">
                  <c:v>41333.270833333336</c:v>
                </c:pt>
                <c:pt idx="7593">
                  <c:v>41333.291666666664</c:v>
                </c:pt>
                <c:pt idx="7594">
                  <c:v>41333.3125</c:v>
                </c:pt>
                <c:pt idx="7595">
                  <c:v>41333.333333333336</c:v>
                </c:pt>
                <c:pt idx="7596">
                  <c:v>41333.354166666664</c:v>
                </c:pt>
                <c:pt idx="7597">
                  <c:v>41333.375</c:v>
                </c:pt>
                <c:pt idx="7598">
                  <c:v>41333.395833333336</c:v>
                </c:pt>
                <c:pt idx="7599">
                  <c:v>41333.416666666664</c:v>
                </c:pt>
                <c:pt idx="7600">
                  <c:v>41333.4375</c:v>
                </c:pt>
                <c:pt idx="7601">
                  <c:v>41333.458333333336</c:v>
                </c:pt>
                <c:pt idx="7602">
                  <c:v>41333.479166666664</c:v>
                </c:pt>
                <c:pt idx="7603">
                  <c:v>41333.5</c:v>
                </c:pt>
                <c:pt idx="7604">
                  <c:v>41333.520833333336</c:v>
                </c:pt>
                <c:pt idx="7605">
                  <c:v>41333.541666666664</c:v>
                </c:pt>
                <c:pt idx="7606">
                  <c:v>41333.5625</c:v>
                </c:pt>
                <c:pt idx="7607">
                  <c:v>41333.583333333336</c:v>
                </c:pt>
                <c:pt idx="7608">
                  <c:v>41333.604166666664</c:v>
                </c:pt>
                <c:pt idx="7609">
                  <c:v>41333.625</c:v>
                </c:pt>
                <c:pt idx="7610">
                  <c:v>41333.645833333336</c:v>
                </c:pt>
                <c:pt idx="7611">
                  <c:v>41333.666666666664</c:v>
                </c:pt>
                <c:pt idx="7612">
                  <c:v>41333.6875</c:v>
                </c:pt>
                <c:pt idx="7613">
                  <c:v>41333.708333333336</c:v>
                </c:pt>
                <c:pt idx="7614">
                  <c:v>41333.729166666664</c:v>
                </c:pt>
                <c:pt idx="7615">
                  <c:v>41333.75</c:v>
                </c:pt>
                <c:pt idx="7616">
                  <c:v>41333.770833333336</c:v>
                </c:pt>
                <c:pt idx="7617">
                  <c:v>41333.791666666664</c:v>
                </c:pt>
                <c:pt idx="7618">
                  <c:v>41333.8125</c:v>
                </c:pt>
                <c:pt idx="7619">
                  <c:v>41333.833333333336</c:v>
                </c:pt>
                <c:pt idx="7620">
                  <c:v>41333.854166666664</c:v>
                </c:pt>
                <c:pt idx="7621">
                  <c:v>41333.875</c:v>
                </c:pt>
                <c:pt idx="7622">
                  <c:v>41333.895833333336</c:v>
                </c:pt>
                <c:pt idx="7623">
                  <c:v>41333.916666666664</c:v>
                </c:pt>
                <c:pt idx="7624">
                  <c:v>41333.9375</c:v>
                </c:pt>
                <c:pt idx="7625">
                  <c:v>41333.958333333336</c:v>
                </c:pt>
                <c:pt idx="7626">
                  <c:v>41333.979166666664</c:v>
                </c:pt>
                <c:pt idx="7627">
                  <c:v>41334</c:v>
                </c:pt>
              </c:numCache>
            </c:numRef>
          </c:xVal>
          <c:yVal>
            <c:numRef>
              <c:f>Лист1!$Y$8:$Y$7635</c:f>
              <c:numCache>
                <c:formatCode>General</c:formatCode>
                <c:ptCount val="7628"/>
                <c:pt idx="0">
                  <c:v>27.524295319568452</c:v>
                </c:pt>
                <c:pt idx="1">
                  <c:v>27.533040112662817</c:v>
                </c:pt>
                <c:pt idx="2">
                  <c:v>27.533040112662817</c:v>
                </c:pt>
                <c:pt idx="3">
                  <c:v>27.524295319568452</c:v>
                </c:pt>
                <c:pt idx="4">
                  <c:v>27.533040112662817</c:v>
                </c:pt>
                <c:pt idx="5">
                  <c:v>27.541787651696225</c:v>
                </c:pt>
                <c:pt idx="6">
                  <c:v>27.537413538857578</c:v>
                </c:pt>
                <c:pt idx="7">
                  <c:v>27.533040112662817</c:v>
                </c:pt>
                <c:pt idx="8">
                  <c:v>27.528667372952796</c:v>
                </c:pt>
                <c:pt idx="9">
                  <c:v>27.524295319568452</c:v>
                </c:pt>
                <c:pt idx="10">
                  <c:v>27.541787651696225</c:v>
                </c:pt>
                <c:pt idx="11">
                  <c:v>27.554914111666278</c:v>
                </c:pt>
                <c:pt idx="12">
                  <c:v>27.541787651696225</c:v>
                </c:pt>
                <c:pt idx="13">
                  <c:v>27.506813966107501</c:v>
                </c:pt>
                <c:pt idx="14">
                  <c:v>27.506813966107501</c:v>
                </c:pt>
                <c:pt idx="15">
                  <c:v>27.519923952350752</c:v>
                </c:pt>
                <c:pt idx="16">
                  <c:v>27.541787651696225</c:v>
                </c:pt>
                <c:pt idx="17">
                  <c:v>27.541787651696225</c:v>
                </c:pt>
                <c:pt idx="18">
                  <c:v>27.550537937941414</c:v>
                </c:pt>
                <c:pt idx="19">
                  <c:v>27.524295319568452</c:v>
                </c:pt>
                <c:pt idx="20">
                  <c:v>27.546162451337779</c:v>
                </c:pt>
                <c:pt idx="21">
                  <c:v>27.511183275779274</c:v>
                </c:pt>
                <c:pt idx="22">
                  <c:v>27.519923952350752</c:v>
                </c:pt>
                <c:pt idx="23">
                  <c:v>27.528667372952796</c:v>
                </c:pt>
                <c:pt idx="24">
                  <c:v>27.515553271140703</c:v>
                </c:pt>
                <c:pt idx="25">
                  <c:v>27.498077403197144</c:v>
                </c:pt>
                <c:pt idx="26">
                  <c:v>27.506813966107501</c:v>
                </c:pt>
                <c:pt idx="27">
                  <c:v>27.541787651696225</c:v>
                </c:pt>
                <c:pt idx="28">
                  <c:v>27.519923952350752</c:v>
                </c:pt>
                <c:pt idx="29">
                  <c:v>27.541787651696225</c:v>
                </c:pt>
                <c:pt idx="30">
                  <c:v>27.533040112662817</c:v>
                </c:pt>
                <c:pt idx="31">
                  <c:v>27.524295319568452</c:v>
                </c:pt>
                <c:pt idx="32">
                  <c:v>27.524295319568452</c:v>
                </c:pt>
                <c:pt idx="33">
                  <c:v>27.519923952350752</c:v>
                </c:pt>
                <c:pt idx="34">
                  <c:v>27.528667372952796</c:v>
                </c:pt>
                <c:pt idx="35">
                  <c:v>27.528667372952796</c:v>
                </c:pt>
                <c:pt idx="36">
                  <c:v>27.524295319568452</c:v>
                </c:pt>
                <c:pt idx="37">
                  <c:v>27.519923952350752</c:v>
                </c:pt>
                <c:pt idx="38">
                  <c:v>27.546162451337779</c:v>
                </c:pt>
                <c:pt idx="39">
                  <c:v>27.515553271140703</c:v>
                </c:pt>
                <c:pt idx="40">
                  <c:v>27.515553271140703</c:v>
                </c:pt>
                <c:pt idx="41">
                  <c:v>27.541787651696225</c:v>
                </c:pt>
                <c:pt idx="42">
                  <c:v>27.524295319568452</c:v>
                </c:pt>
                <c:pt idx="43">
                  <c:v>27.541787651696225</c:v>
                </c:pt>
                <c:pt idx="44">
                  <c:v>27.541787651696225</c:v>
                </c:pt>
                <c:pt idx="45">
                  <c:v>27.524295319568452</c:v>
                </c:pt>
                <c:pt idx="46">
                  <c:v>27.546162451337779</c:v>
                </c:pt>
                <c:pt idx="47">
                  <c:v>27.546162451337779</c:v>
                </c:pt>
                <c:pt idx="48">
                  <c:v>27.524295319568452</c:v>
                </c:pt>
                <c:pt idx="49">
                  <c:v>27.533040112662817</c:v>
                </c:pt>
                <c:pt idx="50">
                  <c:v>27.533040112662817</c:v>
                </c:pt>
                <c:pt idx="51">
                  <c:v>27.528667372952796</c:v>
                </c:pt>
                <c:pt idx="52">
                  <c:v>27.546162451337779</c:v>
                </c:pt>
                <c:pt idx="53">
                  <c:v>27.524295319568452</c:v>
                </c:pt>
                <c:pt idx="54">
                  <c:v>27.524295319568452</c:v>
                </c:pt>
                <c:pt idx="55">
                  <c:v>27.524295319568452</c:v>
                </c:pt>
                <c:pt idx="56">
                  <c:v>27.506813966107501</c:v>
                </c:pt>
                <c:pt idx="57">
                  <c:v>27.528667372952796</c:v>
                </c:pt>
                <c:pt idx="58">
                  <c:v>27.533040112662817</c:v>
                </c:pt>
                <c:pt idx="59">
                  <c:v>27.554914111666278</c:v>
                </c:pt>
                <c:pt idx="60">
                  <c:v>27.559290972671562</c:v>
                </c:pt>
                <c:pt idx="61">
                  <c:v>27.519923952350752</c:v>
                </c:pt>
                <c:pt idx="62">
                  <c:v>27.511183275779274</c:v>
                </c:pt>
                <c:pt idx="63">
                  <c:v>27.524295319568452</c:v>
                </c:pt>
                <c:pt idx="64">
                  <c:v>27.515553271140703</c:v>
                </c:pt>
                <c:pt idx="65">
                  <c:v>27.515553271140703</c:v>
                </c:pt>
                <c:pt idx="66">
                  <c:v>27.502445341966421</c:v>
                </c:pt>
                <c:pt idx="67">
                  <c:v>27.519923952350752</c:v>
                </c:pt>
                <c:pt idx="68">
                  <c:v>27.515553271140703</c:v>
                </c:pt>
                <c:pt idx="69">
                  <c:v>27.537413538857578</c:v>
                </c:pt>
                <c:pt idx="70">
                  <c:v>27.511183275779274</c:v>
                </c:pt>
                <c:pt idx="71">
                  <c:v>27.511183275779274</c:v>
                </c:pt>
                <c:pt idx="72">
                  <c:v>27.528667372952796</c:v>
                </c:pt>
                <c:pt idx="73">
                  <c:v>27.515553271140703</c:v>
                </c:pt>
                <c:pt idx="74">
                  <c:v>27.528667372952796</c:v>
                </c:pt>
                <c:pt idx="75">
                  <c:v>27.502445341966421</c:v>
                </c:pt>
                <c:pt idx="76">
                  <c:v>27.533040112662817</c:v>
                </c:pt>
                <c:pt idx="77">
                  <c:v>27.502445341966421</c:v>
                </c:pt>
                <c:pt idx="78">
                  <c:v>27.537413538857578</c:v>
                </c:pt>
                <c:pt idx="79">
                  <c:v>27.528667372952796</c:v>
                </c:pt>
                <c:pt idx="80">
                  <c:v>27.511183275779274</c:v>
                </c:pt>
                <c:pt idx="81">
                  <c:v>27.528667372952796</c:v>
                </c:pt>
                <c:pt idx="82">
                  <c:v>27.498077403197144</c:v>
                </c:pt>
                <c:pt idx="83">
                  <c:v>27.524295319568452</c:v>
                </c:pt>
                <c:pt idx="84">
                  <c:v>27.519923952350752</c:v>
                </c:pt>
                <c:pt idx="85">
                  <c:v>27.550537937941414</c:v>
                </c:pt>
                <c:pt idx="86">
                  <c:v>27.515553271140703</c:v>
                </c:pt>
                <c:pt idx="87">
                  <c:v>27.511183275779274</c:v>
                </c:pt>
                <c:pt idx="88">
                  <c:v>27.528667372952796</c:v>
                </c:pt>
                <c:pt idx="89">
                  <c:v>27.519923952350752</c:v>
                </c:pt>
                <c:pt idx="90">
                  <c:v>27.524295319568452</c:v>
                </c:pt>
                <c:pt idx="91">
                  <c:v>27.541787651696225</c:v>
                </c:pt>
                <c:pt idx="92">
                  <c:v>27.515553271140703</c:v>
                </c:pt>
                <c:pt idx="93">
                  <c:v>27.533040112662817</c:v>
                </c:pt>
                <c:pt idx="94">
                  <c:v>27.550537937941414</c:v>
                </c:pt>
                <c:pt idx="95">
                  <c:v>27.528667372952796</c:v>
                </c:pt>
                <c:pt idx="96">
                  <c:v>27.515553271140703</c:v>
                </c:pt>
                <c:pt idx="97">
                  <c:v>27.515553271140703</c:v>
                </c:pt>
                <c:pt idx="98">
                  <c:v>27.533040112662817</c:v>
                </c:pt>
                <c:pt idx="99">
                  <c:v>27.511183275779274</c:v>
                </c:pt>
                <c:pt idx="100">
                  <c:v>27.515553271140703</c:v>
                </c:pt>
                <c:pt idx="101">
                  <c:v>27.528667372952796</c:v>
                </c:pt>
                <c:pt idx="102">
                  <c:v>27.528667372952796</c:v>
                </c:pt>
                <c:pt idx="103">
                  <c:v>27.524295319568452</c:v>
                </c:pt>
                <c:pt idx="104">
                  <c:v>27.541787651696225</c:v>
                </c:pt>
                <c:pt idx="105">
                  <c:v>27.511183275779274</c:v>
                </c:pt>
                <c:pt idx="106">
                  <c:v>27.537413538857578</c:v>
                </c:pt>
                <c:pt idx="107">
                  <c:v>27.493710149640734</c:v>
                </c:pt>
                <c:pt idx="108">
                  <c:v>27.515553271140703</c:v>
                </c:pt>
                <c:pt idx="109">
                  <c:v>27.515553271140703</c:v>
                </c:pt>
                <c:pt idx="110">
                  <c:v>27.515553271140703</c:v>
                </c:pt>
                <c:pt idx="111">
                  <c:v>27.524295319568452</c:v>
                </c:pt>
                <c:pt idx="112">
                  <c:v>27.511183275779274</c:v>
                </c:pt>
                <c:pt idx="113">
                  <c:v>27.541787651696225</c:v>
                </c:pt>
                <c:pt idx="114">
                  <c:v>27.515553271140703</c:v>
                </c:pt>
                <c:pt idx="115">
                  <c:v>27.533040112662817</c:v>
                </c:pt>
                <c:pt idx="116">
                  <c:v>27.559290972671562</c:v>
                </c:pt>
                <c:pt idx="117">
                  <c:v>27.515553271140703</c:v>
                </c:pt>
                <c:pt idx="118">
                  <c:v>27.519923952350752</c:v>
                </c:pt>
                <c:pt idx="119">
                  <c:v>27.519923952350752</c:v>
                </c:pt>
                <c:pt idx="120">
                  <c:v>27.511183275779274</c:v>
                </c:pt>
                <c:pt idx="121">
                  <c:v>27.519923952350752</c:v>
                </c:pt>
                <c:pt idx="122">
                  <c:v>27.511183275779274</c:v>
                </c:pt>
                <c:pt idx="123">
                  <c:v>27.533040112662817</c:v>
                </c:pt>
                <c:pt idx="124">
                  <c:v>27.519923952350752</c:v>
                </c:pt>
                <c:pt idx="125">
                  <c:v>27.506813966107501</c:v>
                </c:pt>
                <c:pt idx="126">
                  <c:v>27.519923952350752</c:v>
                </c:pt>
                <c:pt idx="127">
                  <c:v>27.546162451337779</c:v>
                </c:pt>
                <c:pt idx="128">
                  <c:v>27.568046757160175</c:v>
                </c:pt>
                <c:pt idx="129">
                  <c:v>27.554914111666278</c:v>
                </c:pt>
                <c:pt idx="130">
                  <c:v>27.528667372952796</c:v>
                </c:pt>
                <c:pt idx="131">
                  <c:v>27.528667372952796</c:v>
                </c:pt>
                <c:pt idx="132">
                  <c:v>27.533040112662817</c:v>
                </c:pt>
                <c:pt idx="133">
                  <c:v>27.533040112662817</c:v>
                </c:pt>
                <c:pt idx="134">
                  <c:v>27.550537937941414</c:v>
                </c:pt>
                <c:pt idx="135">
                  <c:v>27.506813966107501</c:v>
                </c:pt>
                <c:pt idx="136">
                  <c:v>27.511183275779274</c:v>
                </c:pt>
                <c:pt idx="137">
                  <c:v>27.515553271140703</c:v>
                </c:pt>
                <c:pt idx="138">
                  <c:v>27.533040112662817</c:v>
                </c:pt>
                <c:pt idx="139">
                  <c:v>27.533040112662817</c:v>
                </c:pt>
                <c:pt idx="140">
                  <c:v>27.559290972671562</c:v>
                </c:pt>
                <c:pt idx="141">
                  <c:v>27.533040112662817</c:v>
                </c:pt>
                <c:pt idx="142">
                  <c:v>27.554914111666278</c:v>
                </c:pt>
                <c:pt idx="143">
                  <c:v>27.559290972671562</c:v>
                </c:pt>
                <c:pt idx="144">
                  <c:v>27.550537937941414</c:v>
                </c:pt>
                <c:pt idx="145">
                  <c:v>27.546162451337779</c:v>
                </c:pt>
                <c:pt idx="146">
                  <c:v>27.568046757160175</c:v>
                </c:pt>
                <c:pt idx="147">
                  <c:v>27.550537937941414</c:v>
                </c:pt>
                <c:pt idx="148">
                  <c:v>27.554914111666278</c:v>
                </c:pt>
                <c:pt idx="149">
                  <c:v>27.559290972671562</c:v>
                </c:pt>
                <c:pt idx="150">
                  <c:v>27.541787651696225</c:v>
                </c:pt>
                <c:pt idx="151">
                  <c:v>27.563668521116455</c:v>
                </c:pt>
                <c:pt idx="152">
                  <c:v>27.559290972671562</c:v>
                </c:pt>
                <c:pt idx="153">
                  <c:v>27.541787651696225</c:v>
                </c:pt>
                <c:pt idx="154">
                  <c:v>27.537413538857578</c:v>
                </c:pt>
                <c:pt idx="155">
                  <c:v>27.537413538857578</c:v>
                </c:pt>
                <c:pt idx="156">
                  <c:v>27.546162451337779</c:v>
                </c:pt>
                <c:pt idx="157">
                  <c:v>27.550537937941414</c:v>
                </c:pt>
                <c:pt idx="158">
                  <c:v>27.546162451337779</c:v>
                </c:pt>
                <c:pt idx="159">
                  <c:v>27.528667372952796</c:v>
                </c:pt>
                <c:pt idx="160">
                  <c:v>27.524295319568452</c:v>
                </c:pt>
                <c:pt idx="161">
                  <c:v>27.559290972671562</c:v>
                </c:pt>
                <c:pt idx="162">
                  <c:v>27.559290972671562</c:v>
                </c:pt>
                <c:pt idx="163">
                  <c:v>27.550537937941414</c:v>
                </c:pt>
                <c:pt idx="164">
                  <c:v>27.559290972671562</c:v>
                </c:pt>
                <c:pt idx="165">
                  <c:v>27.537413538857578</c:v>
                </c:pt>
                <c:pt idx="166">
                  <c:v>27.519923952350752</c:v>
                </c:pt>
                <c:pt idx="167">
                  <c:v>27.550537937941414</c:v>
                </c:pt>
                <c:pt idx="168">
                  <c:v>27.533040112662817</c:v>
                </c:pt>
                <c:pt idx="169">
                  <c:v>27.519923952350752</c:v>
                </c:pt>
                <c:pt idx="170">
                  <c:v>27.519923952350752</c:v>
                </c:pt>
                <c:pt idx="171">
                  <c:v>27.533040112662817</c:v>
                </c:pt>
                <c:pt idx="172">
                  <c:v>27.528667372952796</c:v>
                </c:pt>
                <c:pt idx="173">
                  <c:v>27.493710149640734</c:v>
                </c:pt>
                <c:pt idx="174">
                  <c:v>27.541787651696225</c:v>
                </c:pt>
                <c:pt idx="175">
                  <c:v>27.528667372952796</c:v>
                </c:pt>
                <c:pt idx="176">
                  <c:v>27.533040112662817</c:v>
                </c:pt>
                <c:pt idx="177">
                  <c:v>27.541787651696225</c:v>
                </c:pt>
                <c:pt idx="178">
                  <c:v>27.524295319568452</c:v>
                </c:pt>
                <c:pt idx="179">
                  <c:v>27.506813966107501</c:v>
                </c:pt>
                <c:pt idx="180">
                  <c:v>27.528667372952796</c:v>
                </c:pt>
                <c:pt idx="181">
                  <c:v>27.541787651696225</c:v>
                </c:pt>
                <c:pt idx="182">
                  <c:v>27.533040112662817</c:v>
                </c:pt>
                <c:pt idx="183">
                  <c:v>27.533040112662817</c:v>
                </c:pt>
                <c:pt idx="184">
                  <c:v>27.493710149640734</c:v>
                </c:pt>
                <c:pt idx="185">
                  <c:v>27.515553271140703</c:v>
                </c:pt>
                <c:pt idx="186">
                  <c:v>27.541787651696225</c:v>
                </c:pt>
                <c:pt idx="187">
                  <c:v>27.550537937941414</c:v>
                </c:pt>
                <c:pt idx="188">
                  <c:v>27.524295319568452</c:v>
                </c:pt>
                <c:pt idx="189">
                  <c:v>27.533040112662817</c:v>
                </c:pt>
                <c:pt idx="190">
                  <c:v>27.515553271140703</c:v>
                </c:pt>
                <c:pt idx="191">
                  <c:v>27.528667372952796</c:v>
                </c:pt>
                <c:pt idx="192">
                  <c:v>27.524295319568452</c:v>
                </c:pt>
                <c:pt idx="193">
                  <c:v>27.554914111666278</c:v>
                </c:pt>
                <c:pt idx="194">
                  <c:v>27.57242568096197</c:v>
                </c:pt>
                <c:pt idx="195">
                  <c:v>27.550537937941414</c:v>
                </c:pt>
                <c:pt idx="196">
                  <c:v>27.533040112662817</c:v>
                </c:pt>
                <c:pt idx="197">
                  <c:v>27.528667372952796</c:v>
                </c:pt>
                <c:pt idx="198">
                  <c:v>27.541787651696225</c:v>
                </c:pt>
                <c:pt idx="199">
                  <c:v>27.528667372952796</c:v>
                </c:pt>
                <c:pt idx="200">
                  <c:v>27.554914111666278</c:v>
                </c:pt>
                <c:pt idx="201">
                  <c:v>27.554914111666278</c:v>
                </c:pt>
                <c:pt idx="202">
                  <c:v>27.546162451337779</c:v>
                </c:pt>
                <c:pt idx="203">
                  <c:v>27.554914111666278</c:v>
                </c:pt>
                <c:pt idx="204">
                  <c:v>27.524295319568452</c:v>
                </c:pt>
                <c:pt idx="205">
                  <c:v>27.550537937941414</c:v>
                </c:pt>
                <c:pt idx="206">
                  <c:v>27.524295319568452</c:v>
                </c:pt>
                <c:pt idx="207">
                  <c:v>27.528667372952796</c:v>
                </c:pt>
                <c:pt idx="208">
                  <c:v>27.537413538857578</c:v>
                </c:pt>
                <c:pt idx="209">
                  <c:v>27.546162451337779</c:v>
                </c:pt>
                <c:pt idx="210">
                  <c:v>27.550537937941414</c:v>
                </c:pt>
                <c:pt idx="211">
                  <c:v>27.524295319568452</c:v>
                </c:pt>
                <c:pt idx="212">
                  <c:v>27.528667372952796</c:v>
                </c:pt>
                <c:pt idx="213">
                  <c:v>27.506813966107501</c:v>
                </c:pt>
                <c:pt idx="214">
                  <c:v>27.524295319568452</c:v>
                </c:pt>
                <c:pt idx="215">
                  <c:v>27.533040112662817</c:v>
                </c:pt>
                <c:pt idx="216">
                  <c:v>27.524295319568452</c:v>
                </c:pt>
                <c:pt idx="217">
                  <c:v>27.533040112662817</c:v>
                </c:pt>
                <c:pt idx="218">
                  <c:v>27.533040112662817</c:v>
                </c:pt>
                <c:pt idx="219">
                  <c:v>27.550537937941414</c:v>
                </c:pt>
                <c:pt idx="220">
                  <c:v>27.546162451337779</c:v>
                </c:pt>
                <c:pt idx="221">
                  <c:v>27.541787651696225</c:v>
                </c:pt>
                <c:pt idx="222">
                  <c:v>27.537413538857578</c:v>
                </c:pt>
                <c:pt idx="223">
                  <c:v>27.533040112662817</c:v>
                </c:pt>
                <c:pt idx="224">
                  <c:v>27.541787651696225</c:v>
                </c:pt>
                <c:pt idx="225">
                  <c:v>27.528667372952796</c:v>
                </c:pt>
                <c:pt idx="226">
                  <c:v>27.550537937941414</c:v>
                </c:pt>
                <c:pt idx="227">
                  <c:v>27.519923952350752</c:v>
                </c:pt>
                <c:pt idx="228">
                  <c:v>27.533040112662817</c:v>
                </c:pt>
                <c:pt idx="229">
                  <c:v>27.541787651696225</c:v>
                </c:pt>
                <c:pt idx="230">
                  <c:v>27.537413538857578</c:v>
                </c:pt>
                <c:pt idx="231">
                  <c:v>27.528667372952796</c:v>
                </c:pt>
                <c:pt idx="232">
                  <c:v>27.546162451337779</c:v>
                </c:pt>
                <c:pt idx="233">
                  <c:v>27.546162451337779</c:v>
                </c:pt>
                <c:pt idx="234">
                  <c:v>27.537413538857578</c:v>
                </c:pt>
                <c:pt idx="235">
                  <c:v>27.533040112662817</c:v>
                </c:pt>
                <c:pt idx="236">
                  <c:v>27.554914111666278</c:v>
                </c:pt>
                <c:pt idx="237">
                  <c:v>27.541787651696225</c:v>
                </c:pt>
                <c:pt idx="238">
                  <c:v>27.541787651696225</c:v>
                </c:pt>
                <c:pt idx="239">
                  <c:v>27.57242568096197</c:v>
                </c:pt>
                <c:pt idx="240">
                  <c:v>27.559290972671562</c:v>
                </c:pt>
                <c:pt idx="241">
                  <c:v>27.546162451337779</c:v>
                </c:pt>
                <c:pt idx="242">
                  <c:v>27.541787651696225</c:v>
                </c:pt>
                <c:pt idx="243">
                  <c:v>27.546162451337779</c:v>
                </c:pt>
                <c:pt idx="244">
                  <c:v>27.528667372952796</c:v>
                </c:pt>
                <c:pt idx="245">
                  <c:v>27.546162451337779</c:v>
                </c:pt>
                <c:pt idx="246">
                  <c:v>27.554914111666278</c:v>
                </c:pt>
                <c:pt idx="247">
                  <c:v>27.554914111666278</c:v>
                </c:pt>
                <c:pt idx="248">
                  <c:v>27.563668521116455</c:v>
                </c:pt>
                <c:pt idx="249">
                  <c:v>27.554914111666278</c:v>
                </c:pt>
                <c:pt idx="250">
                  <c:v>27.537413538857578</c:v>
                </c:pt>
                <c:pt idx="251">
                  <c:v>27.541787651696225</c:v>
                </c:pt>
                <c:pt idx="252">
                  <c:v>27.524295319568452</c:v>
                </c:pt>
                <c:pt idx="253">
                  <c:v>27.519923952350752</c:v>
                </c:pt>
                <c:pt idx="254">
                  <c:v>27.528667372952796</c:v>
                </c:pt>
                <c:pt idx="255">
                  <c:v>27.528667372952796</c:v>
                </c:pt>
                <c:pt idx="256">
                  <c:v>27.519923952350752</c:v>
                </c:pt>
                <c:pt idx="257">
                  <c:v>27.533040112662817</c:v>
                </c:pt>
                <c:pt idx="258">
                  <c:v>27.533040112662817</c:v>
                </c:pt>
                <c:pt idx="259">
                  <c:v>27.524295319568452</c:v>
                </c:pt>
                <c:pt idx="260">
                  <c:v>27.524295319568452</c:v>
                </c:pt>
                <c:pt idx="261">
                  <c:v>27.554914111666278</c:v>
                </c:pt>
                <c:pt idx="262">
                  <c:v>27.550537937941414</c:v>
                </c:pt>
                <c:pt idx="263">
                  <c:v>27.511183275779274</c:v>
                </c:pt>
                <c:pt idx="264">
                  <c:v>27.537413538857578</c:v>
                </c:pt>
                <c:pt idx="265">
                  <c:v>27.546162451337779</c:v>
                </c:pt>
                <c:pt idx="266">
                  <c:v>27.541787651696225</c:v>
                </c:pt>
                <c:pt idx="267">
                  <c:v>27.528667372952796</c:v>
                </c:pt>
                <c:pt idx="268">
                  <c:v>27.541787651696225</c:v>
                </c:pt>
                <c:pt idx="269">
                  <c:v>27.528667372952796</c:v>
                </c:pt>
                <c:pt idx="270">
                  <c:v>27.554914111666278</c:v>
                </c:pt>
                <c:pt idx="271">
                  <c:v>27.467521008876915</c:v>
                </c:pt>
                <c:pt idx="272">
                  <c:v>27.546162451337779</c:v>
                </c:pt>
                <c:pt idx="273">
                  <c:v>27.550537937941414</c:v>
                </c:pt>
                <c:pt idx="274">
                  <c:v>27.546162451337779</c:v>
                </c:pt>
                <c:pt idx="275">
                  <c:v>27.524295319568452</c:v>
                </c:pt>
                <c:pt idx="276">
                  <c:v>27.511183275779274</c:v>
                </c:pt>
                <c:pt idx="277">
                  <c:v>27.533040112662817</c:v>
                </c:pt>
                <c:pt idx="278">
                  <c:v>27.550537937941414</c:v>
                </c:pt>
                <c:pt idx="279">
                  <c:v>27.533040112662817</c:v>
                </c:pt>
                <c:pt idx="280">
                  <c:v>27.524295319568452</c:v>
                </c:pt>
                <c:pt idx="281">
                  <c:v>27.533040112662817</c:v>
                </c:pt>
                <c:pt idx="282">
                  <c:v>27.528667372952796</c:v>
                </c:pt>
                <c:pt idx="283">
                  <c:v>27.546162451337779</c:v>
                </c:pt>
                <c:pt idx="284">
                  <c:v>27.537413538857578</c:v>
                </c:pt>
                <c:pt idx="285">
                  <c:v>27.554914111666278</c:v>
                </c:pt>
                <c:pt idx="286">
                  <c:v>27.537413538857578</c:v>
                </c:pt>
                <c:pt idx="287">
                  <c:v>27.550537937941414</c:v>
                </c:pt>
                <c:pt idx="288">
                  <c:v>27.581185592476913</c:v>
                </c:pt>
                <c:pt idx="289">
                  <c:v>27.563668521116455</c:v>
                </c:pt>
                <c:pt idx="290">
                  <c:v>27.541787651696225</c:v>
                </c:pt>
                <c:pt idx="291">
                  <c:v>27.554914111666278</c:v>
                </c:pt>
                <c:pt idx="292">
                  <c:v>27.559290972671562</c:v>
                </c:pt>
                <c:pt idx="293">
                  <c:v>27.563668521116455</c:v>
                </c:pt>
                <c:pt idx="294">
                  <c:v>27.563668521116455</c:v>
                </c:pt>
                <c:pt idx="295">
                  <c:v>27.563668521116455</c:v>
                </c:pt>
                <c:pt idx="296">
                  <c:v>27.541787651696225</c:v>
                </c:pt>
                <c:pt idx="297">
                  <c:v>27.554914111666278</c:v>
                </c:pt>
                <c:pt idx="298">
                  <c:v>27.550537937941414</c:v>
                </c:pt>
                <c:pt idx="299">
                  <c:v>27.546162451337779</c:v>
                </c:pt>
                <c:pt idx="300">
                  <c:v>27.559290972671562</c:v>
                </c:pt>
                <c:pt idx="301">
                  <c:v>27.537413538857578</c:v>
                </c:pt>
                <c:pt idx="302">
                  <c:v>27.541787651696225</c:v>
                </c:pt>
                <c:pt idx="303">
                  <c:v>27.554914111666278</c:v>
                </c:pt>
                <c:pt idx="304">
                  <c:v>27.550537937941414</c:v>
                </c:pt>
                <c:pt idx="305">
                  <c:v>27.550537937941414</c:v>
                </c:pt>
                <c:pt idx="306">
                  <c:v>27.559290972671562</c:v>
                </c:pt>
                <c:pt idx="307">
                  <c:v>27.528667372952796</c:v>
                </c:pt>
                <c:pt idx="308">
                  <c:v>27.546162451337779</c:v>
                </c:pt>
                <c:pt idx="309">
                  <c:v>27.563668521116455</c:v>
                </c:pt>
                <c:pt idx="310">
                  <c:v>27.563668521116455</c:v>
                </c:pt>
                <c:pt idx="311">
                  <c:v>27.563668521116455</c:v>
                </c:pt>
                <c:pt idx="312">
                  <c:v>27.589948256935699</c:v>
                </c:pt>
                <c:pt idx="313">
                  <c:v>27.554914111666278</c:v>
                </c:pt>
                <c:pt idx="314">
                  <c:v>27.563668521116455</c:v>
                </c:pt>
                <c:pt idx="315">
                  <c:v>27.576805292681115</c:v>
                </c:pt>
                <c:pt idx="316">
                  <c:v>27.559290972671562</c:v>
                </c:pt>
                <c:pt idx="317">
                  <c:v>27.554914111666278</c:v>
                </c:pt>
                <c:pt idx="318">
                  <c:v>27.537413538857578</c:v>
                </c:pt>
                <c:pt idx="319">
                  <c:v>27.554914111666278</c:v>
                </c:pt>
                <c:pt idx="320">
                  <c:v>27.550537937941414</c:v>
                </c:pt>
                <c:pt idx="321">
                  <c:v>27.554914111666278</c:v>
                </c:pt>
                <c:pt idx="322">
                  <c:v>27.546162451337779</c:v>
                </c:pt>
                <c:pt idx="323">
                  <c:v>27.554914111666278</c:v>
                </c:pt>
                <c:pt idx="324">
                  <c:v>27.541787651696225</c:v>
                </c:pt>
                <c:pt idx="325">
                  <c:v>27.550537937941414</c:v>
                </c:pt>
                <c:pt idx="326">
                  <c:v>27.550537937941414</c:v>
                </c:pt>
                <c:pt idx="327">
                  <c:v>27.537413538857578</c:v>
                </c:pt>
                <c:pt idx="328">
                  <c:v>27.528667372952796</c:v>
                </c:pt>
                <c:pt idx="329">
                  <c:v>27.524295319568452</c:v>
                </c:pt>
                <c:pt idx="330">
                  <c:v>27.537413538857578</c:v>
                </c:pt>
                <c:pt idx="331">
                  <c:v>27.546162451337779</c:v>
                </c:pt>
                <c:pt idx="332">
                  <c:v>27.524295319568452</c:v>
                </c:pt>
                <c:pt idx="333">
                  <c:v>27.528667372952796</c:v>
                </c:pt>
                <c:pt idx="334">
                  <c:v>27.546162451337779</c:v>
                </c:pt>
                <c:pt idx="335">
                  <c:v>27.559290972671562</c:v>
                </c:pt>
                <c:pt idx="336">
                  <c:v>27.550537937941414</c:v>
                </c:pt>
                <c:pt idx="337">
                  <c:v>27.550537937941414</c:v>
                </c:pt>
                <c:pt idx="338">
                  <c:v>27.559290972671562</c:v>
                </c:pt>
                <c:pt idx="339">
                  <c:v>27.559290972671562</c:v>
                </c:pt>
                <c:pt idx="340">
                  <c:v>27.554914111666278</c:v>
                </c:pt>
                <c:pt idx="341">
                  <c:v>27.57242568096197</c:v>
                </c:pt>
                <c:pt idx="342">
                  <c:v>27.563668521116455</c:v>
                </c:pt>
                <c:pt idx="343">
                  <c:v>27.554914111666278</c:v>
                </c:pt>
                <c:pt idx="344">
                  <c:v>27.57242568096197</c:v>
                </c:pt>
                <c:pt idx="345">
                  <c:v>27.559290972671562</c:v>
                </c:pt>
                <c:pt idx="346">
                  <c:v>27.563668521116455</c:v>
                </c:pt>
                <c:pt idx="347">
                  <c:v>27.559290972671562</c:v>
                </c:pt>
                <c:pt idx="348">
                  <c:v>27.554914111666278</c:v>
                </c:pt>
                <c:pt idx="349">
                  <c:v>27.550537937941414</c:v>
                </c:pt>
                <c:pt idx="350">
                  <c:v>27.57242568096197</c:v>
                </c:pt>
                <c:pt idx="351">
                  <c:v>27.568046757160175</c:v>
                </c:pt>
                <c:pt idx="352">
                  <c:v>27.541787651696225</c:v>
                </c:pt>
                <c:pt idx="353">
                  <c:v>27.559290972671562</c:v>
                </c:pt>
                <c:pt idx="354">
                  <c:v>27.546162451337779</c:v>
                </c:pt>
                <c:pt idx="355">
                  <c:v>27.563668521116455</c:v>
                </c:pt>
                <c:pt idx="356">
                  <c:v>27.550537937941414</c:v>
                </c:pt>
                <c:pt idx="357">
                  <c:v>27.519923952350752</c:v>
                </c:pt>
                <c:pt idx="358">
                  <c:v>27.533040112662817</c:v>
                </c:pt>
                <c:pt idx="359">
                  <c:v>27.563668521116455</c:v>
                </c:pt>
                <c:pt idx="360">
                  <c:v>27.546162451337779</c:v>
                </c:pt>
                <c:pt idx="361">
                  <c:v>27.57242568096197</c:v>
                </c:pt>
                <c:pt idx="362">
                  <c:v>27.550537937941414</c:v>
                </c:pt>
                <c:pt idx="363">
                  <c:v>27.528667372952796</c:v>
                </c:pt>
                <c:pt idx="364">
                  <c:v>27.563668521116455</c:v>
                </c:pt>
                <c:pt idx="365">
                  <c:v>27.533040112662817</c:v>
                </c:pt>
                <c:pt idx="366">
                  <c:v>27.559290972671562</c:v>
                </c:pt>
                <c:pt idx="367">
                  <c:v>27.546162451337779</c:v>
                </c:pt>
                <c:pt idx="368">
                  <c:v>27.554914111666278</c:v>
                </c:pt>
                <c:pt idx="369">
                  <c:v>27.550537937941414</c:v>
                </c:pt>
                <c:pt idx="370">
                  <c:v>27.563668521116455</c:v>
                </c:pt>
                <c:pt idx="371">
                  <c:v>27.550537937941414</c:v>
                </c:pt>
                <c:pt idx="372">
                  <c:v>27.550537937941414</c:v>
                </c:pt>
                <c:pt idx="373">
                  <c:v>27.563668521116455</c:v>
                </c:pt>
                <c:pt idx="374">
                  <c:v>27.524295319568452</c:v>
                </c:pt>
                <c:pt idx="375">
                  <c:v>27.533040112662817</c:v>
                </c:pt>
                <c:pt idx="376">
                  <c:v>27.541787651696225</c:v>
                </c:pt>
                <c:pt idx="377">
                  <c:v>27.563668521116455</c:v>
                </c:pt>
                <c:pt idx="378">
                  <c:v>27.537413538857578</c:v>
                </c:pt>
                <c:pt idx="379">
                  <c:v>27.546162451337779</c:v>
                </c:pt>
                <c:pt idx="380">
                  <c:v>27.550537937941414</c:v>
                </c:pt>
                <c:pt idx="381">
                  <c:v>27.533040112662817</c:v>
                </c:pt>
                <c:pt idx="382">
                  <c:v>27.541787651696225</c:v>
                </c:pt>
                <c:pt idx="383">
                  <c:v>27.559290972671562</c:v>
                </c:pt>
                <c:pt idx="384">
                  <c:v>27.554914111666278</c:v>
                </c:pt>
                <c:pt idx="385">
                  <c:v>27.568046757160175</c:v>
                </c:pt>
                <c:pt idx="386">
                  <c:v>27.541787651696225</c:v>
                </c:pt>
                <c:pt idx="387">
                  <c:v>27.554914111666278</c:v>
                </c:pt>
                <c:pt idx="388">
                  <c:v>27.554914111666278</c:v>
                </c:pt>
                <c:pt idx="389">
                  <c:v>27.541787651696225</c:v>
                </c:pt>
                <c:pt idx="390">
                  <c:v>27.528667372952796</c:v>
                </c:pt>
                <c:pt idx="391">
                  <c:v>27.541787651696225</c:v>
                </c:pt>
                <c:pt idx="392">
                  <c:v>27.559290972671562</c:v>
                </c:pt>
                <c:pt idx="393">
                  <c:v>27.554914111666278</c:v>
                </c:pt>
                <c:pt idx="394">
                  <c:v>27.550537937941414</c:v>
                </c:pt>
                <c:pt idx="395">
                  <c:v>27.559290972671562</c:v>
                </c:pt>
                <c:pt idx="396">
                  <c:v>27.524295319568452</c:v>
                </c:pt>
                <c:pt idx="397">
                  <c:v>27.533040112662817</c:v>
                </c:pt>
                <c:pt idx="398">
                  <c:v>27.511183275779274</c:v>
                </c:pt>
                <c:pt idx="399">
                  <c:v>27.533040112662817</c:v>
                </c:pt>
                <c:pt idx="400">
                  <c:v>27.550537937941414</c:v>
                </c:pt>
                <c:pt idx="401">
                  <c:v>27.528667372952796</c:v>
                </c:pt>
                <c:pt idx="402">
                  <c:v>27.533040112662817</c:v>
                </c:pt>
                <c:pt idx="403">
                  <c:v>27.515553271140703</c:v>
                </c:pt>
                <c:pt idx="404">
                  <c:v>27.546162451337779</c:v>
                </c:pt>
                <c:pt idx="405">
                  <c:v>27.541787651696225</c:v>
                </c:pt>
                <c:pt idx="406">
                  <c:v>27.559290972671562</c:v>
                </c:pt>
                <c:pt idx="407">
                  <c:v>27.533040112662817</c:v>
                </c:pt>
                <c:pt idx="408">
                  <c:v>27.533040112662817</c:v>
                </c:pt>
                <c:pt idx="409">
                  <c:v>27.533040112662817</c:v>
                </c:pt>
                <c:pt idx="410">
                  <c:v>27.533040112662817</c:v>
                </c:pt>
                <c:pt idx="411">
                  <c:v>27.550537937941414</c:v>
                </c:pt>
                <c:pt idx="412">
                  <c:v>27.568046757160175</c:v>
                </c:pt>
                <c:pt idx="413">
                  <c:v>27.546162451337779</c:v>
                </c:pt>
                <c:pt idx="414">
                  <c:v>27.563668521116455</c:v>
                </c:pt>
                <c:pt idx="415">
                  <c:v>27.57242568096197</c:v>
                </c:pt>
                <c:pt idx="416">
                  <c:v>27.528667372952796</c:v>
                </c:pt>
                <c:pt idx="417">
                  <c:v>27.563668521116455</c:v>
                </c:pt>
                <c:pt idx="418">
                  <c:v>27.568046757160175</c:v>
                </c:pt>
                <c:pt idx="419">
                  <c:v>27.563668521116455</c:v>
                </c:pt>
                <c:pt idx="420">
                  <c:v>27.57242568096197</c:v>
                </c:pt>
                <c:pt idx="421">
                  <c:v>27.563668521116455</c:v>
                </c:pt>
                <c:pt idx="422">
                  <c:v>27.524295319568452</c:v>
                </c:pt>
                <c:pt idx="423">
                  <c:v>27.563668521116455</c:v>
                </c:pt>
                <c:pt idx="424">
                  <c:v>27.554914111666278</c:v>
                </c:pt>
                <c:pt idx="425">
                  <c:v>27.550537937941414</c:v>
                </c:pt>
                <c:pt idx="426">
                  <c:v>27.568046757160175</c:v>
                </c:pt>
                <c:pt idx="427">
                  <c:v>27.563668521116455</c:v>
                </c:pt>
                <c:pt idx="428">
                  <c:v>27.563668521116455</c:v>
                </c:pt>
                <c:pt idx="429">
                  <c:v>27.563668521116455</c:v>
                </c:pt>
                <c:pt idx="430">
                  <c:v>27.554914111666278</c:v>
                </c:pt>
                <c:pt idx="431">
                  <c:v>27.528667372952796</c:v>
                </c:pt>
                <c:pt idx="432">
                  <c:v>27.546162451337779</c:v>
                </c:pt>
                <c:pt idx="433">
                  <c:v>27.541787651696225</c:v>
                </c:pt>
                <c:pt idx="434">
                  <c:v>27.550537937941414</c:v>
                </c:pt>
                <c:pt idx="435">
                  <c:v>27.568046757160175</c:v>
                </c:pt>
                <c:pt idx="436">
                  <c:v>27.541787651696225</c:v>
                </c:pt>
                <c:pt idx="437">
                  <c:v>27.524295319568452</c:v>
                </c:pt>
                <c:pt idx="438">
                  <c:v>27.541787651696225</c:v>
                </c:pt>
                <c:pt idx="439">
                  <c:v>27.554914111666278</c:v>
                </c:pt>
                <c:pt idx="440">
                  <c:v>27.546162451337779</c:v>
                </c:pt>
                <c:pt idx="441">
                  <c:v>27.537413538857578</c:v>
                </c:pt>
                <c:pt idx="442">
                  <c:v>27.559290972671562</c:v>
                </c:pt>
                <c:pt idx="443">
                  <c:v>27.546162451337779</c:v>
                </c:pt>
                <c:pt idx="444">
                  <c:v>27.537413538857578</c:v>
                </c:pt>
                <c:pt idx="445">
                  <c:v>27.541787651696225</c:v>
                </c:pt>
                <c:pt idx="446">
                  <c:v>27.533040112662817</c:v>
                </c:pt>
                <c:pt idx="447">
                  <c:v>27.550537937941414</c:v>
                </c:pt>
                <c:pt idx="448">
                  <c:v>27.511183275779274</c:v>
                </c:pt>
                <c:pt idx="449">
                  <c:v>27.537413538857578</c:v>
                </c:pt>
                <c:pt idx="450">
                  <c:v>27.546162451337779</c:v>
                </c:pt>
                <c:pt idx="451">
                  <c:v>27.546162451337779</c:v>
                </c:pt>
                <c:pt idx="452">
                  <c:v>27.511183275779274</c:v>
                </c:pt>
                <c:pt idx="453">
                  <c:v>27.533040112662817</c:v>
                </c:pt>
                <c:pt idx="454">
                  <c:v>27.519923952350752</c:v>
                </c:pt>
                <c:pt idx="455">
                  <c:v>27.524295319568452</c:v>
                </c:pt>
                <c:pt idx="456">
                  <c:v>27.533040112662817</c:v>
                </c:pt>
                <c:pt idx="457">
                  <c:v>27.546162451337779</c:v>
                </c:pt>
                <c:pt idx="458">
                  <c:v>27.541787651696225</c:v>
                </c:pt>
                <c:pt idx="459">
                  <c:v>27.528667372952796</c:v>
                </c:pt>
                <c:pt idx="460">
                  <c:v>27.541787651696225</c:v>
                </c:pt>
                <c:pt idx="461">
                  <c:v>27.585566580508655</c:v>
                </c:pt>
                <c:pt idx="462">
                  <c:v>27.546162451337779</c:v>
                </c:pt>
                <c:pt idx="463">
                  <c:v>27.568046757160175</c:v>
                </c:pt>
                <c:pt idx="464">
                  <c:v>27.554914111666278</c:v>
                </c:pt>
                <c:pt idx="465">
                  <c:v>27.57242568096197</c:v>
                </c:pt>
                <c:pt idx="466">
                  <c:v>27.541787651696225</c:v>
                </c:pt>
                <c:pt idx="467">
                  <c:v>27.581185592476913</c:v>
                </c:pt>
                <c:pt idx="468">
                  <c:v>27.550537937941414</c:v>
                </c:pt>
                <c:pt idx="469">
                  <c:v>27.57242568096197</c:v>
                </c:pt>
                <c:pt idx="470">
                  <c:v>27.559290972671562</c:v>
                </c:pt>
                <c:pt idx="471">
                  <c:v>27.568046757160175</c:v>
                </c:pt>
                <c:pt idx="472">
                  <c:v>27.576805292681115</c:v>
                </c:pt>
                <c:pt idx="473">
                  <c:v>27.559290972671562</c:v>
                </c:pt>
                <c:pt idx="474">
                  <c:v>27.563668521116455</c:v>
                </c:pt>
                <c:pt idx="475">
                  <c:v>27.541787651696225</c:v>
                </c:pt>
                <c:pt idx="476">
                  <c:v>27.554914111666278</c:v>
                </c:pt>
                <c:pt idx="477">
                  <c:v>27.550537937941414</c:v>
                </c:pt>
                <c:pt idx="478">
                  <c:v>27.533040112662817</c:v>
                </c:pt>
                <c:pt idx="479">
                  <c:v>27.546162451337779</c:v>
                </c:pt>
                <c:pt idx="480">
                  <c:v>27.524295319568452</c:v>
                </c:pt>
                <c:pt idx="481">
                  <c:v>27.537413538857578</c:v>
                </c:pt>
                <c:pt idx="482">
                  <c:v>27.519923952350752</c:v>
                </c:pt>
                <c:pt idx="483">
                  <c:v>27.559290972671562</c:v>
                </c:pt>
                <c:pt idx="484">
                  <c:v>27.550537937941414</c:v>
                </c:pt>
                <c:pt idx="485">
                  <c:v>27.524295319568452</c:v>
                </c:pt>
                <c:pt idx="486">
                  <c:v>27.528667372952796</c:v>
                </c:pt>
                <c:pt idx="487">
                  <c:v>27.576805292681115</c:v>
                </c:pt>
                <c:pt idx="488">
                  <c:v>27.546162451337779</c:v>
                </c:pt>
                <c:pt idx="489">
                  <c:v>27.554914111666278</c:v>
                </c:pt>
                <c:pt idx="490">
                  <c:v>27.559290972671562</c:v>
                </c:pt>
                <c:pt idx="491">
                  <c:v>27.57242568096197</c:v>
                </c:pt>
                <c:pt idx="492">
                  <c:v>27.554914111666278</c:v>
                </c:pt>
                <c:pt idx="493">
                  <c:v>27.563668521116455</c:v>
                </c:pt>
                <c:pt idx="494">
                  <c:v>27.546162451337779</c:v>
                </c:pt>
                <c:pt idx="495">
                  <c:v>27.541787651696225</c:v>
                </c:pt>
                <c:pt idx="496">
                  <c:v>27.550537937941414</c:v>
                </c:pt>
                <c:pt idx="497">
                  <c:v>27.554914111666278</c:v>
                </c:pt>
                <c:pt idx="498">
                  <c:v>27.533040112662817</c:v>
                </c:pt>
                <c:pt idx="499">
                  <c:v>27.546162451337779</c:v>
                </c:pt>
                <c:pt idx="500">
                  <c:v>27.546162451337779</c:v>
                </c:pt>
                <c:pt idx="501">
                  <c:v>27.537413538857578</c:v>
                </c:pt>
                <c:pt idx="502">
                  <c:v>27.559290972671562</c:v>
                </c:pt>
                <c:pt idx="503">
                  <c:v>27.533040112662817</c:v>
                </c:pt>
                <c:pt idx="504">
                  <c:v>27.559290972671562</c:v>
                </c:pt>
                <c:pt idx="505">
                  <c:v>27.537413538857578</c:v>
                </c:pt>
                <c:pt idx="506">
                  <c:v>27.541787651696225</c:v>
                </c:pt>
                <c:pt idx="507">
                  <c:v>27.550537937941414</c:v>
                </c:pt>
                <c:pt idx="508">
                  <c:v>27.528667372952796</c:v>
                </c:pt>
                <c:pt idx="509">
                  <c:v>27.537413538857578</c:v>
                </c:pt>
                <c:pt idx="510">
                  <c:v>27.559290972671562</c:v>
                </c:pt>
                <c:pt idx="511">
                  <c:v>27.528667372952796</c:v>
                </c:pt>
                <c:pt idx="512">
                  <c:v>27.550537937941414</c:v>
                </c:pt>
                <c:pt idx="513">
                  <c:v>27.537413538857578</c:v>
                </c:pt>
                <c:pt idx="514">
                  <c:v>27.563668521116455</c:v>
                </c:pt>
                <c:pt idx="515">
                  <c:v>27.550537937941414</c:v>
                </c:pt>
                <c:pt idx="516">
                  <c:v>27.550537937941414</c:v>
                </c:pt>
                <c:pt idx="517">
                  <c:v>27.541787651696225</c:v>
                </c:pt>
                <c:pt idx="518">
                  <c:v>27.546162451337779</c:v>
                </c:pt>
                <c:pt idx="519">
                  <c:v>27.541787651696225</c:v>
                </c:pt>
                <c:pt idx="520">
                  <c:v>27.519923952350752</c:v>
                </c:pt>
                <c:pt idx="521">
                  <c:v>27.524295319568452</c:v>
                </c:pt>
                <c:pt idx="522">
                  <c:v>27.533040112662817</c:v>
                </c:pt>
                <c:pt idx="523">
                  <c:v>27.546162451337779</c:v>
                </c:pt>
                <c:pt idx="524">
                  <c:v>27.546162451337779</c:v>
                </c:pt>
                <c:pt idx="525">
                  <c:v>27.537413538857578</c:v>
                </c:pt>
                <c:pt idx="526">
                  <c:v>27.541787651696225</c:v>
                </c:pt>
                <c:pt idx="527">
                  <c:v>27.533040112662817</c:v>
                </c:pt>
                <c:pt idx="528">
                  <c:v>27.554914111666278</c:v>
                </c:pt>
                <c:pt idx="529">
                  <c:v>27.554914111666278</c:v>
                </c:pt>
                <c:pt idx="530">
                  <c:v>27.554914111666278</c:v>
                </c:pt>
                <c:pt idx="531">
                  <c:v>27.57242568096197</c:v>
                </c:pt>
                <c:pt idx="532">
                  <c:v>27.568046757160175</c:v>
                </c:pt>
                <c:pt idx="533">
                  <c:v>27.550537937941414</c:v>
                </c:pt>
                <c:pt idx="534">
                  <c:v>27.554914111666278</c:v>
                </c:pt>
                <c:pt idx="535">
                  <c:v>27.550537937941414</c:v>
                </c:pt>
                <c:pt idx="536">
                  <c:v>27.546162451337779</c:v>
                </c:pt>
                <c:pt idx="537">
                  <c:v>27.554914111666278</c:v>
                </c:pt>
                <c:pt idx="538">
                  <c:v>27.576805292681115</c:v>
                </c:pt>
                <c:pt idx="539">
                  <c:v>27.550537937941414</c:v>
                </c:pt>
                <c:pt idx="540">
                  <c:v>27.537413538857578</c:v>
                </c:pt>
                <c:pt idx="541">
                  <c:v>27.528667372952796</c:v>
                </c:pt>
                <c:pt idx="542">
                  <c:v>27.546162451337779</c:v>
                </c:pt>
                <c:pt idx="543">
                  <c:v>27.541787651696225</c:v>
                </c:pt>
                <c:pt idx="544">
                  <c:v>27.550537937941414</c:v>
                </c:pt>
                <c:pt idx="545">
                  <c:v>27.559290972671562</c:v>
                </c:pt>
                <c:pt idx="546">
                  <c:v>27.546162451337779</c:v>
                </c:pt>
                <c:pt idx="547">
                  <c:v>27.559290972671562</c:v>
                </c:pt>
                <c:pt idx="548">
                  <c:v>27.533040112662817</c:v>
                </c:pt>
                <c:pt idx="549">
                  <c:v>27.559290972671562</c:v>
                </c:pt>
                <c:pt idx="550">
                  <c:v>27.541787651696225</c:v>
                </c:pt>
                <c:pt idx="551">
                  <c:v>27.541787651696225</c:v>
                </c:pt>
                <c:pt idx="552">
                  <c:v>27.541787651696225</c:v>
                </c:pt>
                <c:pt idx="553">
                  <c:v>27.563668521116455</c:v>
                </c:pt>
                <c:pt idx="554">
                  <c:v>27.554914111666278</c:v>
                </c:pt>
                <c:pt idx="555">
                  <c:v>27.541787651696225</c:v>
                </c:pt>
                <c:pt idx="556">
                  <c:v>27.568046757160175</c:v>
                </c:pt>
                <c:pt idx="557">
                  <c:v>27.563668521116455</c:v>
                </c:pt>
                <c:pt idx="558">
                  <c:v>27.563668521116455</c:v>
                </c:pt>
                <c:pt idx="559">
                  <c:v>27.554914111666278</c:v>
                </c:pt>
                <c:pt idx="560">
                  <c:v>27.554914111666278</c:v>
                </c:pt>
                <c:pt idx="561">
                  <c:v>27.550537937941414</c:v>
                </c:pt>
                <c:pt idx="562">
                  <c:v>27.537413538857578</c:v>
                </c:pt>
                <c:pt idx="563">
                  <c:v>27.554914111666278</c:v>
                </c:pt>
                <c:pt idx="564">
                  <c:v>27.550537937941414</c:v>
                </c:pt>
                <c:pt idx="565">
                  <c:v>27.563668521116455</c:v>
                </c:pt>
                <c:pt idx="566">
                  <c:v>27.57242568096197</c:v>
                </c:pt>
                <c:pt idx="567">
                  <c:v>27.550537937941414</c:v>
                </c:pt>
                <c:pt idx="568">
                  <c:v>27.550537937941414</c:v>
                </c:pt>
                <c:pt idx="569">
                  <c:v>27.550537937941414</c:v>
                </c:pt>
                <c:pt idx="570">
                  <c:v>27.550537937941414</c:v>
                </c:pt>
                <c:pt idx="571">
                  <c:v>27.550537937941414</c:v>
                </c:pt>
                <c:pt idx="572">
                  <c:v>27.546162451337779</c:v>
                </c:pt>
                <c:pt idx="573">
                  <c:v>27.515553271140703</c:v>
                </c:pt>
                <c:pt idx="574">
                  <c:v>27.533040112662817</c:v>
                </c:pt>
                <c:pt idx="575">
                  <c:v>27.559290972671562</c:v>
                </c:pt>
                <c:pt idx="576">
                  <c:v>27.515553271140703</c:v>
                </c:pt>
                <c:pt idx="577">
                  <c:v>27.515553271140703</c:v>
                </c:pt>
                <c:pt idx="578">
                  <c:v>27.515553271140703</c:v>
                </c:pt>
                <c:pt idx="579">
                  <c:v>27.515553271140703</c:v>
                </c:pt>
                <c:pt idx="580">
                  <c:v>27.546162451337779</c:v>
                </c:pt>
                <c:pt idx="581">
                  <c:v>27.533040112662817</c:v>
                </c:pt>
                <c:pt idx="582">
                  <c:v>27.528667372952796</c:v>
                </c:pt>
                <c:pt idx="583">
                  <c:v>27.546162451337779</c:v>
                </c:pt>
                <c:pt idx="584">
                  <c:v>27.541787651696225</c:v>
                </c:pt>
                <c:pt idx="585">
                  <c:v>27.524295319568452</c:v>
                </c:pt>
                <c:pt idx="586">
                  <c:v>27.541787651696225</c:v>
                </c:pt>
                <c:pt idx="587">
                  <c:v>27.559290972671562</c:v>
                </c:pt>
                <c:pt idx="588">
                  <c:v>27.559290972671562</c:v>
                </c:pt>
                <c:pt idx="589">
                  <c:v>27.559290972671562</c:v>
                </c:pt>
                <c:pt idx="590">
                  <c:v>27.541787651696225</c:v>
                </c:pt>
                <c:pt idx="591">
                  <c:v>27.546162451337779</c:v>
                </c:pt>
                <c:pt idx="592">
                  <c:v>27.533040112662817</c:v>
                </c:pt>
                <c:pt idx="593">
                  <c:v>27.519923952350752</c:v>
                </c:pt>
                <c:pt idx="594">
                  <c:v>27.554914111666278</c:v>
                </c:pt>
                <c:pt idx="595">
                  <c:v>27.537413538857578</c:v>
                </c:pt>
                <c:pt idx="596">
                  <c:v>27.515553271140703</c:v>
                </c:pt>
                <c:pt idx="597">
                  <c:v>27.519923952350752</c:v>
                </c:pt>
                <c:pt idx="598">
                  <c:v>27.528667372952796</c:v>
                </c:pt>
                <c:pt idx="599">
                  <c:v>27.533040112662817</c:v>
                </c:pt>
                <c:pt idx="600">
                  <c:v>27.515553271140703</c:v>
                </c:pt>
                <c:pt idx="601">
                  <c:v>27.541787651696225</c:v>
                </c:pt>
                <c:pt idx="602">
                  <c:v>27.528667372952796</c:v>
                </c:pt>
                <c:pt idx="603">
                  <c:v>27.515553271140703</c:v>
                </c:pt>
                <c:pt idx="604">
                  <c:v>27.533040112662817</c:v>
                </c:pt>
                <c:pt idx="605">
                  <c:v>27.546162451337779</c:v>
                </c:pt>
                <c:pt idx="606">
                  <c:v>27.563668521116455</c:v>
                </c:pt>
                <c:pt idx="607">
                  <c:v>27.524295319568452</c:v>
                </c:pt>
                <c:pt idx="608">
                  <c:v>27.554914111666278</c:v>
                </c:pt>
                <c:pt idx="609">
                  <c:v>27.537413538857578</c:v>
                </c:pt>
                <c:pt idx="610">
                  <c:v>27.550537937941414</c:v>
                </c:pt>
                <c:pt idx="611">
                  <c:v>27.546162451337779</c:v>
                </c:pt>
                <c:pt idx="612">
                  <c:v>27.554914111666278</c:v>
                </c:pt>
                <c:pt idx="613">
                  <c:v>27.541787651696225</c:v>
                </c:pt>
                <c:pt idx="614">
                  <c:v>27.554914111666278</c:v>
                </c:pt>
                <c:pt idx="615">
                  <c:v>27.546162451337779</c:v>
                </c:pt>
                <c:pt idx="616">
                  <c:v>27.546162451337779</c:v>
                </c:pt>
                <c:pt idx="617">
                  <c:v>27.554914111666278</c:v>
                </c:pt>
                <c:pt idx="618">
                  <c:v>27.550537937941414</c:v>
                </c:pt>
                <c:pt idx="619">
                  <c:v>27.537413538857578</c:v>
                </c:pt>
                <c:pt idx="620">
                  <c:v>27.528667372952796</c:v>
                </c:pt>
                <c:pt idx="621">
                  <c:v>27.550537937941414</c:v>
                </c:pt>
                <c:pt idx="622">
                  <c:v>27.546162451337779</c:v>
                </c:pt>
                <c:pt idx="623">
                  <c:v>27.554914111666278</c:v>
                </c:pt>
                <c:pt idx="624">
                  <c:v>27.533040112662817</c:v>
                </c:pt>
                <c:pt idx="625">
                  <c:v>27.550537937941414</c:v>
                </c:pt>
                <c:pt idx="626">
                  <c:v>27.546162451337779</c:v>
                </c:pt>
                <c:pt idx="627">
                  <c:v>27.528667372952796</c:v>
                </c:pt>
                <c:pt idx="628">
                  <c:v>27.559290972671562</c:v>
                </c:pt>
                <c:pt idx="629">
                  <c:v>27.528667372952796</c:v>
                </c:pt>
                <c:pt idx="630">
                  <c:v>27.554914111666278</c:v>
                </c:pt>
                <c:pt idx="631">
                  <c:v>27.533040112662817</c:v>
                </c:pt>
                <c:pt idx="632">
                  <c:v>27.568046757160175</c:v>
                </c:pt>
                <c:pt idx="633">
                  <c:v>27.554914111666278</c:v>
                </c:pt>
                <c:pt idx="634">
                  <c:v>27.537413538857578</c:v>
                </c:pt>
                <c:pt idx="635">
                  <c:v>27.554914111666278</c:v>
                </c:pt>
                <c:pt idx="636">
                  <c:v>27.568046757160175</c:v>
                </c:pt>
                <c:pt idx="637">
                  <c:v>27.554914111666278</c:v>
                </c:pt>
                <c:pt idx="638">
                  <c:v>27.528667372952796</c:v>
                </c:pt>
                <c:pt idx="639">
                  <c:v>27.550537937941414</c:v>
                </c:pt>
                <c:pt idx="640">
                  <c:v>27.559290972671562</c:v>
                </c:pt>
                <c:pt idx="641">
                  <c:v>27.541787651696225</c:v>
                </c:pt>
                <c:pt idx="642">
                  <c:v>27.568046757160175</c:v>
                </c:pt>
                <c:pt idx="643">
                  <c:v>27.541787651696225</c:v>
                </c:pt>
                <c:pt idx="644">
                  <c:v>27.550537937941414</c:v>
                </c:pt>
                <c:pt idx="645">
                  <c:v>27.537413538857578</c:v>
                </c:pt>
                <c:pt idx="646">
                  <c:v>27.537413538857578</c:v>
                </c:pt>
                <c:pt idx="647">
                  <c:v>27.537413538857578</c:v>
                </c:pt>
                <c:pt idx="648">
                  <c:v>27.563668521116455</c:v>
                </c:pt>
                <c:pt idx="649">
                  <c:v>27.563668521116455</c:v>
                </c:pt>
                <c:pt idx="650">
                  <c:v>27.559290972671562</c:v>
                </c:pt>
                <c:pt idx="651">
                  <c:v>27.554914111666278</c:v>
                </c:pt>
                <c:pt idx="652">
                  <c:v>27.533040112662817</c:v>
                </c:pt>
                <c:pt idx="653">
                  <c:v>27.528667372952796</c:v>
                </c:pt>
                <c:pt idx="654">
                  <c:v>27.550537937941414</c:v>
                </c:pt>
                <c:pt idx="655">
                  <c:v>27.554914111666278</c:v>
                </c:pt>
                <c:pt idx="656">
                  <c:v>27.559290972671562</c:v>
                </c:pt>
                <c:pt idx="657">
                  <c:v>27.57242568096197</c:v>
                </c:pt>
                <c:pt idx="658">
                  <c:v>27.559290972671562</c:v>
                </c:pt>
                <c:pt idx="659">
                  <c:v>27.546162451337779</c:v>
                </c:pt>
                <c:pt idx="660">
                  <c:v>27.541787651696225</c:v>
                </c:pt>
                <c:pt idx="661">
                  <c:v>27.533040112662817</c:v>
                </c:pt>
                <c:pt idx="662">
                  <c:v>27.57242568096197</c:v>
                </c:pt>
                <c:pt idx="663">
                  <c:v>27.57242568096197</c:v>
                </c:pt>
                <c:pt idx="664">
                  <c:v>27.546162451337779</c:v>
                </c:pt>
                <c:pt idx="665">
                  <c:v>27.546162451337779</c:v>
                </c:pt>
                <c:pt idx="666">
                  <c:v>27.537413538857578</c:v>
                </c:pt>
                <c:pt idx="667">
                  <c:v>27.541787651696225</c:v>
                </c:pt>
                <c:pt idx="668">
                  <c:v>27.533040112662817</c:v>
                </c:pt>
                <c:pt idx="669">
                  <c:v>27.57242568096197</c:v>
                </c:pt>
                <c:pt idx="670">
                  <c:v>27.563668521116455</c:v>
                </c:pt>
                <c:pt idx="671">
                  <c:v>27.563668521116455</c:v>
                </c:pt>
                <c:pt idx="672">
                  <c:v>27.554914111666278</c:v>
                </c:pt>
                <c:pt idx="673">
                  <c:v>27.537413538857578</c:v>
                </c:pt>
                <c:pt idx="674">
                  <c:v>27.537413538857578</c:v>
                </c:pt>
                <c:pt idx="675">
                  <c:v>27.537413538857578</c:v>
                </c:pt>
                <c:pt idx="676">
                  <c:v>27.554914111666278</c:v>
                </c:pt>
                <c:pt idx="677">
                  <c:v>27.559290972671562</c:v>
                </c:pt>
                <c:pt idx="678">
                  <c:v>27.533040112662817</c:v>
                </c:pt>
                <c:pt idx="679">
                  <c:v>27.533040112662817</c:v>
                </c:pt>
                <c:pt idx="680">
                  <c:v>27.554914111666278</c:v>
                </c:pt>
                <c:pt idx="681">
                  <c:v>27.550537937941414</c:v>
                </c:pt>
                <c:pt idx="682">
                  <c:v>27.537413538857578</c:v>
                </c:pt>
                <c:pt idx="683">
                  <c:v>27.546162451337779</c:v>
                </c:pt>
                <c:pt idx="684">
                  <c:v>27.550537937941414</c:v>
                </c:pt>
                <c:pt idx="685">
                  <c:v>27.568046757160175</c:v>
                </c:pt>
                <c:pt idx="686">
                  <c:v>27.541787651696225</c:v>
                </c:pt>
                <c:pt idx="687">
                  <c:v>27.541787651696225</c:v>
                </c:pt>
                <c:pt idx="688">
                  <c:v>27.550537937941414</c:v>
                </c:pt>
                <c:pt idx="689">
                  <c:v>27.533040112662817</c:v>
                </c:pt>
                <c:pt idx="690">
                  <c:v>27.568046757160175</c:v>
                </c:pt>
                <c:pt idx="691">
                  <c:v>27.559290972671562</c:v>
                </c:pt>
                <c:pt idx="692">
                  <c:v>27.515553271140703</c:v>
                </c:pt>
                <c:pt idx="693">
                  <c:v>27.554914111666278</c:v>
                </c:pt>
                <c:pt idx="694">
                  <c:v>27.524295319568452</c:v>
                </c:pt>
                <c:pt idx="695">
                  <c:v>27.546162451337779</c:v>
                </c:pt>
                <c:pt idx="696">
                  <c:v>27.541787651696225</c:v>
                </c:pt>
                <c:pt idx="697">
                  <c:v>27.537413538857578</c:v>
                </c:pt>
                <c:pt idx="698">
                  <c:v>27.554914111666278</c:v>
                </c:pt>
                <c:pt idx="699">
                  <c:v>27.546162451337779</c:v>
                </c:pt>
                <c:pt idx="700">
                  <c:v>27.550537937941414</c:v>
                </c:pt>
                <c:pt idx="701">
                  <c:v>27.554914111666278</c:v>
                </c:pt>
                <c:pt idx="702">
                  <c:v>27.537413538857578</c:v>
                </c:pt>
                <c:pt idx="703">
                  <c:v>27.559290972671562</c:v>
                </c:pt>
                <c:pt idx="704">
                  <c:v>27.554914111666278</c:v>
                </c:pt>
                <c:pt idx="705">
                  <c:v>27.559290972671562</c:v>
                </c:pt>
                <c:pt idx="706">
                  <c:v>27.563668521116455</c:v>
                </c:pt>
                <c:pt idx="707">
                  <c:v>27.550537937941414</c:v>
                </c:pt>
                <c:pt idx="708">
                  <c:v>27.559290972671562</c:v>
                </c:pt>
                <c:pt idx="709">
                  <c:v>27.554914111666278</c:v>
                </c:pt>
                <c:pt idx="710">
                  <c:v>27.568046757160175</c:v>
                </c:pt>
                <c:pt idx="711">
                  <c:v>27.541787651696225</c:v>
                </c:pt>
                <c:pt idx="712">
                  <c:v>27.559290972671562</c:v>
                </c:pt>
                <c:pt idx="713">
                  <c:v>27.559290972671562</c:v>
                </c:pt>
                <c:pt idx="714">
                  <c:v>27.546162451337779</c:v>
                </c:pt>
                <c:pt idx="715">
                  <c:v>27.550537937941414</c:v>
                </c:pt>
                <c:pt idx="716">
                  <c:v>27.550537937941414</c:v>
                </c:pt>
                <c:pt idx="717">
                  <c:v>27.559290972671562</c:v>
                </c:pt>
                <c:pt idx="718">
                  <c:v>27.559290972671562</c:v>
                </c:pt>
                <c:pt idx="719">
                  <c:v>27.515553271140703</c:v>
                </c:pt>
                <c:pt idx="720">
                  <c:v>27.554914111666278</c:v>
                </c:pt>
                <c:pt idx="721">
                  <c:v>27.546162451337779</c:v>
                </c:pt>
                <c:pt idx="722">
                  <c:v>27.546162451337779</c:v>
                </c:pt>
                <c:pt idx="723">
                  <c:v>27.546162451337779</c:v>
                </c:pt>
                <c:pt idx="724">
                  <c:v>27.537413538857578</c:v>
                </c:pt>
                <c:pt idx="725">
                  <c:v>27.550537937941414</c:v>
                </c:pt>
                <c:pt idx="726">
                  <c:v>27.559290972671562</c:v>
                </c:pt>
                <c:pt idx="727">
                  <c:v>27.546162451337779</c:v>
                </c:pt>
                <c:pt idx="728">
                  <c:v>27.554914111666278</c:v>
                </c:pt>
                <c:pt idx="729">
                  <c:v>27.554914111666278</c:v>
                </c:pt>
                <c:pt idx="730">
                  <c:v>27.546162451337779</c:v>
                </c:pt>
                <c:pt idx="731">
                  <c:v>27.533040112662817</c:v>
                </c:pt>
                <c:pt idx="732">
                  <c:v>27.541787651696225</c:v>
                </c:pt>
                <c:pt idx="733">
                  <c:v>27.550537937941414</c:v>
                </c:pt>
                <c:pt idx="734">
                  <c:v>27.550537937941414</c:v>
                </c:pt>
                <c:pt idx="735">
                  <c:v>27.537413538857578</c:v>
                </c:pt>
                <c:pt idx="736">
                  <c:v>27.541787651696225</c:v>
                </c:pt>
                <c:pt idx="737">
                  <c:v>27.533040112662817</c:v>
                </c:pt>
                <c:pt idx="738">
                  <c:v>27.554914111666278</c:v>
                </c:pt>
                <c:pt idx="739">
                  <c:v>27.541787651696225</c:v>
                </c:pt>
                <c:pt idx="740">
                  <c:v>27.524295319568452</c:v>
                </c:pt>
                <c:pt idx="741">
                  <c:v>27.546162451337779</c:v>
                </c:pt>
                <c:pt idx="742">
                  <c:v>27.533040112662817</c:v>
                </c:pt>
                <c:pt idx="743">
                  <c:v>27.528667372952796</c:v>
                </c:pt>
                <c:pt idx="744">
                  <c:v>27.559290972671562</c:v>
                </c:pt>
                <c:pt idx="745">
                  <c:v>27.528667372952796</c:v>
                </c:pt>
                <c:pt idx="746">
                  <c:v>27.554914111666278</c:v>
                </c:pt>
                <c:pt idx="747">
                  <c:v>27.515553271140703</c:v>
                </c:pt>
                <c:pt idx="748">
                  <c:v>27.524295319568452</c:v>
                </c:pt>
                <c:pt idx="749">
                  <c:v>27.550537937941414</c:v>
                </c:pt>
                <c:pt idx="750">
                  <c:v>27.550537937941414</c:v>
                </c:pt>
                <c:pt idx="751">
                  <c:v>27.533040112662817</c:v>
                </c:pt>
                <c:pt idx="752">
                  <c:v>27.533040112662817</c:v>
                </c:pt>
                <c:pt idx="753">
                  <c:v>27.546162451337779</c:v>
                </c:pt>
                <c:pt idx="754">
                  <c:v>27.554914111666278</c:v>
                </c:pt>
                <c:pt idx="755">
                  <c:v>27.554914111666278</c:v>
                </c:pt>
                <c:pt idx="756">
                  <c:v>27.563668521116455</c:v>
                </c:pt>
                <c:pt idx="757">
                  <c:v>27.546162451337779</c:v>
                </c:pt>
                <c:pt idx="758">
                  <c:v>27.533040112662817</c:v>
                </c:pt>
                <c:pt idx="759">
                  <c:v>27.537413538857578</c:v>
                </c:pt>
                <c:pt idx="760">
                  <c:v>27.519923952350752</c:v>
                </c:pt>
                <c:pt idx="761">
                  <c:v>27.550537937941414</c:v>
                </c:pt>
                <c:pt idx="762">
                  <c:v>27.528667372952796</c:v>
                </c:pt>
                <c:pt idx="763">
                  <c:v>27.524295319568452</c:v>
                </c:pt>
                <c:pt idx="764">
                  <c:v>27.541787651696225</c:v>
                </c:pt>
                <c:pt idx="765">
                  <c:v>27.541787651696225</c:v>
                </c:pt>
                <c:pt idx="766">
                  <c:v>27.563668521116455</c:v>
                </c:pt>
                <c:pt idx="767">
                  <c:v>27.533040112662817</c:v>
                </c:pt>
                <c:pt idx="768">
                  <c:v>27.541787651696225</c:v>
                </c:pt>
                <c:pt idx="769">
                  <c:v>27.541787651696225</c:v>
                </c:pt>
                <c:pt idx="770">
                  <c:v>27.554914111666278</c:v>
                </c:pt>
                <c:pt idx="771">
                  <c:v>27.546162451337779</c:v>
                </c:pt>
                <c:pt idx="772">
                  <c:v>27.554914111666278</c:v>
                </c:pt>
                <c:pt idx="773">
                  <c:v>27.550537937941414</c:v>
                </c:pt>
                <c:pt idx="774">
                  <c:v>27.550537937941414</c:v>
                </c:pt>
                <c:pt idx="775">
                  <c:v>27.537413538857578</c:v>
                </c:pt>
                <c:pt idx="776">
                  <c:v>27.533040112662817</c:v>
                </c:pt>
                <c:pt idx="777">
                  <c:v>27.533040112662817</c:v>
                </c:pt>
                <c:pt idx="778">
                  <c:v>27.541787651696225</c:v>
                </c:pt>
                <c:pt idx="779">
                  <c:v>27.541787651696225</c:v>
                </c:pt>
                <c:pt idx="780">
                  <c:v>27.550537937941414</c:v>
                </c:pt>
                <c:pt idx="781">
                  <c:v>27.559290972671562</c:v>
                </c:pt>
                <c:pt idx="782">
                  <c:v>27.541787651696225</c:v>
                </c:pt>
                <c:pt idx="783">
                  <c:v>27.546162451337779</c:v>
                </c:pt>
                <c:pt idx="784">
                  <c:v>27.554914111666278</c:v>
                </c:pt>
                <c:pt idx="785">
                  <c:v>27.541787651696225</c:v>
                </c:pt>
                <c:pt idx="786">
                  <c:v>27.511183275779274</c:v>
                </c:pt>
                <c:pt idx="787">
                  <c:v>27.524295319568452</c:v>
                </c:pt>
                <c:pt idx="788">
                  <c:v>27.541787651696225</c:v>
                </c:pt>
                <c:pt idx="789">
                  <c:v>27.524295319568452</c:v>
                </c:pt>
                <c:pt idx="790">
                  <c:v>27.519923952350752</c:v>
                </c:pt>
                <c:pt idx="791">
                  <c:v>27.524295319568452</c:v>
                </c:pt>
                <c:pt idx="792">
                  <c:v>27.546162451337779</c:v>
                </c:pt>
                <c:pt idx="793">
                  <c:v>27.550537937941414</c:v>
                </c:pt>
                <c:pt idx="794">
                  <c:v>27.541787651696225</c:v>
                </c:pt>
                <c:pt idx="795">
                  <c:v>27.550537937941414</c:v>
                </c:pt>
                <c:pt idx="796">
                  <c:v>27.550537937941414</c:v>
                </c:pt>
                <c:pt idx="797">
                  <c:v>27.546162451337779</c:v>
                </c:pt>
                <c:pt idx="798">
                  <c:v>27.554914111666278</c:v>
                </c:pt>
                <c:pt idx="799">
                  <c:v>27.559290972671562</c:v>
                </c:pt>
                <c:pt idx="800">
                  <c:v>27.541787651696225</c:v>
                </c:pt>
                <c:pt idx="801">
                  <c:v>27.550537937941414</c:v>
                </c:pt>
                <c:pt idx="802">
                  <c:v>27.554914111666278</c:v>
                </c:pt>
                <c:pt idx="803">
                  <c:v>27.533040112662817</c:v>
                </c:pt>
                <c:pt idx="804">
                  <c:v>27.568046757160175</c:v>
                </c:pt>
                <c:pt idx="805">
                  <c:v>27.554914111666278</c:v>
                </c:pt>
                <c:pt idx="806">
                  <c:v>27.563668521116455</c:v>
                </c:pt>
                <c:pt idx="807">
                  <c:v>27.554914111666278</c:v>
                </c:pt>
                <c:pt idx="808">
                  <c:v>27.559290972671562</c:v>
                </c:pt>
                <c:pt idx="809">
                  <c:v>27.568046757160175</c:v>
                </c:pt>
                <c:pt idx="810">
                  <c:v>27.554914111666278</c:v>
                </c:pt>
                <c:pt idx="811">
                  <c:v>27.563668521116455</c:v>
                </c:pt>
                <c:pt idx="812">
                  <c:v>27.550537937941414</c:v>
                </c:pt>
                <c:pt idx="813">
                  <c:v>27.563668521116455</c:v>
                </c:pt>
                <c:pt idx="814">
                  <c:v>27.581185592476913</c:v>
                </c:pt>
                <c:pt idx="815">
                  <c:v>27.541787651696225</c:v>
                </c:pt>
                <c:pt idx="816">
                  <c:v>27.559290972671562</c:v>
                </c:pt>
                <c:pt idx="817">
                  <c:v>27.541787651696225</c:v>
                </c:pt>
                <c:pt idx="818">
                  <c:v>27.559290972671562</c:v>
                </c:pt>
                <c:pt idx="819">
                  <c:v>27.554914111666278</c:v>
                </c:pt>
                <c:pt idx="820">
                  <c:v>27.533040112662817</c:v>
                </c:pt>
                <c:pt idx="821">
                  <c:v>27.559290972671562</c:v>
                </c:pt>
                <c:pt idx="822">
                  <c:v>27.563668521116455</c:v>
                </c:pt>
                <c:pt idx="823">
                  <c:v>27.546162451337779</c:v>
                </c:pt>
                <c:pt idx="824">
                  <c:v>27.554914111666278</c:v>
                </c:pt>
                <c:pt idx="825">
                  <c:v>27.546162451337779</c:v>
                </c:pt>
                <c:pt idx="826">
                  <c:v>27.546162451337779</c:v>
                </c:pt>
                <c:pt idx="827">
                  <c:v>27.533040112662817</c:v>
                </c:pt>
                <c:pt idx="828">
                  <c:v>27.546162451337779</c:v>
                </c:pt>
                <c:pt idx="829">
                  <c:v>27.528667372952796</c:v>
                </c:pt>
                <c:pt idx="830">
                  <c:v>27.528667372952796</c:v>
                </c:pt>
                <c:pt idx="831">
                  <c:v>27.554914111666278</c:v>
                </c:pt>
                <c:pt idx="832">
                  <c:v>27.554914111666278</c:v>
                </c:pt>
                <c:pt idx="833">
                  <c:v>27.546162451337779</c:v>
                </c:pt>
                <c:pt idx="834">
                  <c:v>27.554914111666278</c:v>
                </c:pt>
                <c:pt idx="835">
                  <c:v>27.559290972671562</c:v>
                </c:pt>
                <c:pt idx="836">
                  <c:v>27.57242568096197</c:v>
                </c:pt>
                <c:pt idx="837">
                  <c:v>27.541787651696225</c:v>
                </c:pt>
                <c:pt idx="838">
                  <c:v>27.559290972671562</c:v>
                </c:pt>
                <c:pt idx="839">
                  <c:v>27.563668521116455</c:v>
                </c:pt>
                <c:pt idx="840">
                  <c:v>27.581185592476913</c:v>
                </c:pt>
                <c:pt idx="841">
                  <c:v>27.554914111666278</c:v>
                </c:pt>
                <c:pt idx="842">
                  <c:v>27.546162451337779</c:v>
                </c:pt>
                <c:pt idx="843">
                  <c:v>27.546162451337779</c:v>
                </c:pt>
                <c:pt idx="844">
                  <c:v>27.541787651696225</c:v>
                </c:pt>
                <c:pt idx="845">
                  <c:v>27.537413538857578</c:v>
                </c:pt>
                <c:pt idx="846">
                  <c:v>27.57242568096197</c:v>
                </c:pt>
                <c:pt idx="847">
                  <c:v>27.559290972671562</c:v>
                </c:pt>
                <c:pt idx="848">
                  <c:v>27.554914111666278</c:v>
                </c:pt>
                <c:pt idx="849">
                  <c:v>27.554914111666278</c:v>
                </c:pt>
                <c:pt idx="850">
                  <c:v>27.546162451337779</c:v>
                </c:pt>
                <c:pt idx="851">
                  <c:v>27.554914111666278</c:v>
                </c:pt>
                <c:pt idx="852">
                  <c:v>27.533040112662817</c:v>
                </c:pt>
                <c:pt idx="853">
                  <c:v>27.563668521116455</c:v>
                </c:pt>
                <c:pt idx="854">
                  <c:v>27.568046757160175</c:v>
                </c:pt>
                <c:pt idx="855">
                  <c:v>27.563668521116455</c:v>
                </c:pt>
                <c:pt idx="856">
                  <c:v>27.57242568096197</c:v>
                </c:pt>
                <c:pt idx="857">
                  <c:v>27.57242568096197</c:v>
                </c:pt>
                <c:pt idx="858">
                  <c:v>27.533040112662817</c:v>
                </c:pt>
                <c:pt idx="859">
                  <c:v>27.568046757160175</c:v>
                </c:pt>
                <c:pt idx="860">
                  <c:v>27.568046757160175</c:v>
                </c:pt>
                <c:pt idx="861">
                  <c:v>27.568046757160175</c:v>
                </c:pt>
                <c:pt idx="862">
                  <c:v>27.559290972671562</c:v>
                </c:pt>
                <c:pt idx="863">
                  <c:v>27.585566580508655</c:v>
                </c:pt>
                <c:pt idx="864">
                  <c:v>27.568046757160175</c:v>
                </c:pt>
                <c:pt idx="865">
                  <c:v>27.568046757160175</c:v>
                </c:pt>
                <c:pt idx="866">
                  <c:v>27.541787651696225</c:v>
                </c:pt>
                <c:pt idx="867">
                  <c:v>27.541787651696225</c:v>
                </c:pt>
                <c:pt idx="868">
                  <c:v>27.554914111666278</c:v>
                </c:pt>
                <c:pt idx="869">
                  <c:v>27.568046757160175</c:v>
                </c:pt>
                <c:pt idx="870">
                  <c:v>27.568046757160175</c:v>
                </c:pt>
                <c:pt idx="871">
                  <c:v>27.554914111666278</c:v>
                </c:pt>
                <c:pt idx="872">
                  <c:v>27.563668521116455</c:v>
                </c:pt>
                <c:pt idx="873">
                  <c:v>27.546162451337779</c:v>
                </c:pt>
                <c:pt idx="874">
                  <c:v>27.546162451337779</c:v>
                </c:pt>
                <c:pt idx="875">
                  <c:v>27.546162451337779</c:v>
                </c:pt>
                <c:pt idx="876">
                  <c:v>27.546162451337779</c:v>
                </c:pt>
                <c:pt idx="877">
                  <c:v>27.550537937941414</c:v>
                </c:pt>
                <c:pt idx="878">
                  <c:v>27.563668521116455</c:v>
                </c:pt>
                <c:pt idx="879">
                  <c:v>27.563668521116455</c:v>
                </c:pt>
                <c:pt idx="880">
                  <c:v>27.554914111666278</c:v>
                </c:pt>
                <c:pt idx="881">
                  <c:v>27.541787651696225</c:v>
                </c:pt>
                <c:pt idx="882">
                  <c:v>27.57242568096197</c:v>
                </c:pt>
                <c:pt idx="883">
                  <c:v>27.550537937941414</c:v>
                </c:pt>
                <c:pt idx="884">
                  <c:v>27.550537937941414</c:v>
                </c:pt>
                <c:pt idx="885">
                  <c:v>27.554914111666278</c:v>
                </c:pt>
                <c:pt idx="886">
                  <c:v>27.563668521116455</c:v>
                </c:pt>
                <c:pt idx="887">
                  <c:v>27.563668521116455</c:v>
                </c:pt>
                <c:pt idx="888">
                  <c:v>27.546162451337779</c:v>
                </c:pt>
                <c:pt idx="889">
                  <c:v>27.559290972671562</c:v>
                </c:pt>
                <c:pt idx="890">
                  <c:v>27.559290972671562</c:v>
                </c:pt>
                <c:pt idx="891">
                  <c:v>27.559290972671562</c:v>
                </c:pt>
                <c:pt idx="892">
                  <c:v>27.559290972671562</c:v>
                </c:pt>
                <c:pt idx="893">
                  <c:v>27.568046757160175</c:v>
                </c:pt>
                <c:pt idx="894">
                  <c:v>27.533040112662817</c:v>
                </c:pt>
                <c:pt idx="895">
                  <c:v>27.550537937941414</c:v>
                </c:pt>
                <c:pt idx="896">
                  <c:v>27.554914111666278</c:v>
                </c:pt>
                <c:pt idx="897">
                  <c:v>27.554914111666278</c:v>
                </c:pt>
                <c:pt idx="898">
                  <c:v>27.550537937941414</c:v>
                </c:pt>
                <c:pt idx="899">
                  <c:v>27.533040112662817</c:v>
                </c:pt>
                <c:pt idx="900">
                  <c:v>27.546162451337779</c:v>
                </c:pt>
                <c:pt idx="901">
                  <c:v>27.554914111666278</c:v>
                </c:pt>
                <c:pt idx="902">
                  <c:v>27.57242568096197</c:v>
                </c:pt>
                <c:pt idx="903">
                  <c:v>27.550537937941414</c:v>
                </c:pt>
                <c:pt idx="904">
                  <c:v>27.528667372952796</c:v>
                </c:pt>
                <c:pt idx="905">
                  <c:v>27.559290972671562</c:v>
                </c:pt>
                <c:pt idx="906">
                  <c:v>27.541787651696225</c:v>
                </c:pt>
                <c:pt idx="907">
                  <c:v>27.541787651696225</c:v>
                </c:pt>
                <c:pt idx="908">
                  <c:v>27.554914111666278</c:v>
                </c:pt>
                <c:pt idx="909">
                  <c:v>27.563668521116455</c:v>
                </c:pt>
                <c:pt idx="910">
                  <c:v>27.554914111666278</c:v>
                </c:pt>
                <c:pt idx="911">
                  <c:v>27.57242568096197</c:v>
                </c:pt>
                <c:pt idx="912">
                  <c:v>27.568046757160175</c:v>
                </c:pt>
                <c:pt idx="913">
                  <c:v>27.568046757160175</c:v>
                </c:pt>
                <c:pt idx="914">
                  <c:v>27.550537937941414</c:v>
                </c:pt>
                <c:pt idx="915">
                  <c:v>27.559290972671562</c:v>
                </c:pt>
                <c:pt idx="916">
                  <c:v>27.554914111666278</c:v>
                </c:pt>
                <c:pt idx="917">
                  <c:v>27.550537937941414</c:v>
                </c:pt>
                <c:pt idx="918">
                  <c:v>27.550537937941414</c:v>
                </c:pt>
                <c:pt idx="919">
                  <c:v>27.550537937941414</c:v>
                </c:pt>
                <c:pt idx="920">
                  <c:v>27.568046757160175</c:v>
                </c:pt>
                <c:pt idx="921">
                  <c:v>27.537413538857578</c:v>
                </c:pt>
                <c:pt idx="922">
                  <c:v>27.550537937941414</c:v>
                </c:pt>
                <c:pt idx="923">
                  <c:v>27.533040112662817</c:v>
                </c:pt>
                <c:pt idx="924">
                  <c:v>27.554914111666278</c:v>
                </c:pt>
                <c:pt idx="925">
                  <c:v>27.541787651696225</c:v>
                </c:pt>
                <c:pt idx="926">
                  <c:v>27.533040112662817</c:v>
                </c:pt>
                <c:pt idx="927">
                  <c:v>27.546162451337779</c:v>
                </c:pt>
                <c:pt idx="928">
                  <c:v>27.550537937941414</c:v>
                </c:pt>
                <c:pt idx="929">
                  <c:v>27.568046757160175</c:v>
                </c:pt>
                <c:pt idx="930">
                  <c:v>27.559290972671562</c:v>
                </c:pt>
                <c:pt idx="931">
                  <c:v>27.533040112662817</c:v>
                </c:pt>
                <c:pt idx="932">
                  <c:v>27.554914111666278</c:v>
                </c:pt>
                <c:pt idx="933">
                  <c:v>27.550537937941414</c:v>
                </c:pt>
                <c:pt idx="934">
                  <c:v>27.559290972671562</c:v>
                </c:pt>
                <c:pt idx="935">
                  <c:v>27.568046757160175</c:v>
                </c:pt>
                <c:pt idx="936">
                  <c:v>27.554914111666278</c:v>
                </c:pt>
                <c:pt idx="937">
                  <c:v>27.550537937941414</c:v>
                </c:pt>
                <c:pt idx="938">
                  <c:v>27.554914111666278</c:v>
                </c:pt>
                <c:pt idx="939">
                  <c:v>27.563668521116455</c:v>
                </c:pt>
                <c:pt idx="940">
                  <c:v>27.563668521116455</c:v>
                </c:pt>
                <c:pt idx="941">
                  <c:v>27.528667372952796</c:v>
                </c:pt>
                <c:pt idx="942">
                  <c:v>27.541787651696225</c:v>
                </c:pt>
                <c:pt idx="943">
                  <c:v>27.546162451337779</c:v>
                </c:pt>
                <c:pt idx="944">
                  <c:v>27.533040112662817</c:v>
                </c:pt>
                <c:pt idx="945">
                  <c:v>27.559290972671562</c:v>
                </c:pt>
                <c:pt idx="946">
                  <c:v>27.559290972671562</c:v>
                </c:pt>
                <c:pt idx="947">
                  <c:v>27.519923952350752</c:v>
                </c:pt>
                <c:pt idx="948">
                  <c:v>27.524295319568452</c:v>
                </c:pt>
                <c:pt idx="949">
                  <c:v>27.533040112662817</c:v>
                </c:pt>
                <c:pt idx="950">
                  <c:v>27.528667372952796</c:v>
                </c:pt>
                <c:pt idx="951">
                  <c:v>27.537413538857578</c:v>
                </c:pt>
                <c:pt idx="952">
                  <c:v>27.537413538857578</c:v>
                </c:pt>
                <c:pt idx="953">
                  <c:v>27.524295319568452</c:v>
                </c:pt>
                <c:pt idx="954">
                  <c:v>27.519923952350752</c:v>
                </c:pt>
                <c:pt idx="955">
                  <c:v>27.533040112662817</c:v>
                </c:pt>
                <c:pt idx="956">
                  <c:v>27.550537937941414</c:v>
                </c:pt>
                <c:pt idx="957">
                  <c:v>27.550537937941414</c:v>
                </c:pt>
                <c:pt idx="958">
                  <c:v>27.537413538857578</c:v>
                </c:pt>
                <c:pt idx="959">
                  <c:v>27.541787651696225</c:v>
                </c:pt>
                <c:pt idx="960">
                  <c:v>27.554914111666278</c:v>
                </c:pt>
                <c:pt idx="961">
                  <c:v>27.559290972671562</c:v>
                </c:pt>
                <c:pt idx="962">
                  <c:v>27.563668521116455</c:v>
                </c:pt>
                <c:pt idx="963">
                  <c:v>27.559290972671562</c:v>
                </c:pt>
                <c:pt idx="964">
                  <c:v>27.563668521116455</c:v>
                </c:pt>
                <c:pt idx="965">
                  <c:v>27.563668521116455</c:v>
                </c:pt>
                <c:pt idx="966">
                  <c:v>27.554914111666278</c:v>
                </c:pt>
                <c:pt idx="967">
                  <c:v>27.554914111666278</c:v>
                </c:pt>
                <c:pt idx="968">
                  <c:v>27.546162451337779</c:v>
                </c:pt>
                <c:pt idx="969">
                  <c:v>27.528667372952796</c:v>
                </c:pt>
                <c:pt idx="970">
                  <c:v>27.541787651696225</c:v>
                </c:pt>
                <c:pt idx="971">
                  <c:v>27.546162451337779</c:v>
                </c:pt>
                <c:pt idx="972">
                  <c:v>27.568046757160175</c:v>
                </c:pt>
                <c:pt idx="973">
                  <c:v>27.528667372952796</c:v>
                </c:pt>
                <c:pt idx="974">
                  <c:v>27.541787651696225</c:v>
                </c:pt>
                <c:pt idx="975">
                  <c:v>27.537413538857578</c:v>
                </c:pt>
                <c:pt idx="976">
                  <c:v>27.563668521116455</c:v>
                </c:pt>
                <c:pt idx="977">
                  <c:v>27.546162451337779</c:v>
                </c:pt>
                <c:pt idx="978">
                  <c:v>27.546162451337779</c:v>
                </c:pt>
                <c:pt idx="979">
                  <c:v>27.528667372952796</c:v>
                </c:pt>
                <c:pt idx="980">
                  <c:v>27.554914111666278</c:v>
                </c:pt>
                <c:pt idx="981">
                  <c:v>27.563668521116455</c:v>
                </c:pt>
                <c:pt idx="982">
                  <c:v>27.524295319568452</c:v>
                </c:pt>
                <c:pt idx="983">
                  <c:v>27.550537937941414</c:v>
                </c:pt>
                <c:pt idx="984">
                  <c:v>27.554914111666278</c:v>
                </c:pt>
                <c:pt idx="985">
                  <c:v>27.554914111666278</c:v>
                </c:pt>
                <c:pt idx="986">
                  <c:v>27.57242568096197</c:v>
                </c:pt>
                <c:pt idx="987">
                  <c:v>27.554914111666278</c:v>
                </c:pt>
                <c:pt idx="988">
                  <c:v>27.559290972671562</c:v>
                </c:pt>
                <c:pt idx="989">
                  <c:v>27.541787651696225</c:v>
                </c:pt>
                <c:pt idx="990">
                  <c:v>27.537413538857578</c:v>
                </c:pt>
                <c:pt idx="991">
                  <c:v>27.537413538857578</c:v>
                </c:pt>
                <c:pt idx="992">
                  <c:v>27.533040112662817</c:v>
                </c:pt>
                <c:pt idx="993">
                  <c:v>27.533040112662817</c:v>
                </c:pt>
                <c:pt idx="994">
                  <c:v>27.541787651696225</c:v>
                </c:pt>
                <c:pt idx="995">
                  <c:v>27.528667372952796</c:v>
                </c:pt>
                <c:pt idx="996">
                  <c:v>27.541787651696225</c:v>
                </c:pt>
                <c:pt idx="997">
                  <c:v>27.533040112662817</c:v>
                </c:pt>
                <c:pt idx="998">
                  <c:v>27.524295319568452</c:v>
                </c:pt>
                <c:pt idx="999">
                  <c:v>27.541787651696225</c:v>
                </c:pt>
                <c:pt idx="1000">
                  <c:v>27.554914111666278</c:v>
                </c:pt>
                <c:pt idx="1001">
                  <c:v>27.546162451337779</c:v>
                </c:pt>
                <c:pt idx="1002">
                  <c:v>27.550537937941414</c:v>
                </c:pt>
                <c:pt idx="1003">
                  <c:v>27.550537937941414</c:v>
                </c:pt>
                <c:pt idx="1004">
                  <c:v>27.554914111666278</c:v>
                </c:pt>
                <c:pt idx="1005">
                  <c:v>27.541787651696225</c:v>
                </c:pt>
                <c:pt idx="1006">
                  <c:v>27.559290972671562</c:v>
                </c:pt>
                <c:pt idx="1007">
                  <c:v>27.546162451337779</c:v>
                </c:pt>
                <c:pt idx="1008">
                  <c:v>27.528667372952796</c:v>
                </c:pt>
                <c:pt idx="1009">
                  <c:v>27.559290972671562</c:v>
                </c:pt>
                <c:pt idx="1010">
                  <c:v>27.559290972671562</c:v>
                </c:pt>
                <c:pt idx="1011">
                  <c:v>27.546162451337779</c:v>
                </c:pt>
                <c:pt idx="1012">
                  <c:v>27.563668521116455</c:v>
                </c:pt>
                <c:pt idx="1013">
                  <c:v>27.563668521116455</c:v>
                </c:pt>
                <c:pt idx="1014">
                  <c:v>27.533040112662817</c:v>
                </c:pt>
                <c:pt idx="1015">
                  <c:v>27.559290972671562</c:v>
                </c:pt>
                <c:pt idx="1016">
                  <c:v>27.533040112662817</c:v>
                </c:pt>
                <c:pt idx="1017">
                  <c:v>27.533040112662817</c:v>
                </c:pt>
                <c:pt idx="1018">
                  <c:v>27.524295319568452</c:v>
                </c:pt>
                <c:pt idx="1019">
                  <c:v>27.528667372952796</c:v>
                </c:pt>
                <c:pt idx="1020">
                  <c:v>27.519923952350752</c:v>
                </c:pt>
                <c:pt idx="1021">
                  <c:v>27.519923952350752</c:v>
                </c:pt>
                <c:pt idx="1022">
                  <c:v>27.528667372952796</c:v>
                </c:pt>
                <c:pt idx="1023">
                  <c:v>27.541787651696225</c:v>
                </c:pt>
                <c:pt idx="1024">
                  <c:v>27.541787651696225</c:v>
                </c:pt>
                <c:pt idx="1025">
                  <c:v>27.541787651696225</c:v>
                </c:pt>
                <c:pt idx="1026">
                  <c:v>27.541787651696225</c:v>
                </c:pt>
                <c:pt idx="1027">
                  <c:v>27.524295319568452</c:v>
                </c:pt>
                <c:pt idx="1028">
                  <c:v>27.546162451337779</c:v>
                </c:pt>
                <c:pt idx="1029">
                  <c:v>27.519923952350752</c:v>
                </c:pt>
                <c:pt idx="1030">
                  <c:v>27.537413538857578</c:v>
                </c:pt>
                <c:pt idx="1031">
                  <c:v>27.528667372952796</c:v>
                </c:pt>
                <c:pt idx="1032">
                  <c:v>27.541787651696225</c:v>
                </c:pt>
                <c:pt idx="1033">
                  <c:v>27.541787651696225</c:v>
                </c:pt>
                <c:pt idx="1034">
                  <c:v>27.546162451337779</c:v>
                </c:pt>
                <c:pt idx="1035">
                  <c:v>27.563668521116455</c:v>
                </c:pt>
                <c:pt idx="1036">
                  <c:v>27.533040112662817</c:v>
                </c:pt>
                <c:pt idx="1037">
                  <c:v>27.541787651696225</c:v>
                </c:pt>
                <c:pt idx="1038">
                  <c:v>27.563668521116455</c:v>
                </c:pt>
                <c:pt idx="1039">
                  <c:v>27.537413538857578</c:v>
                </c:pt>
                <c:pt idx="1040">
                  <c:v>27.537413538857578</c:v>
                </c:pt>
                <c:pt idx="1041">
                  <c:v>27.546162451337779</c:v>
                </c:pt>
                <c:pt idx="1042">
                  <c:v>27.554914111666278</c:v>
                </c:pt>
                <c:pt idx="1043">
                  <c:v>27.546162451337779</c:v>
                </c:pt>
                <c:pt idx="1044">
                  <c:v>27.524295319568452</c:v>
                </c:pt>
                <c:pt idx="1045">
                  <c:v>27.546162451337779</c:v>
                </c:pt>
                <c:pt idx="1046">
                  <c:v>27.524295319568452</c:v>
                </c:pt>
                <c:pt idx="1047">
                  <c:v>27.524295319568452</c:v>
                </c:pt>
                <c:pt idx="1048">
                  <c:v>27.528667372952796</c:v>
                </c:pt>
                <c:pt idx="1049">
                  <c:v>27.515553271140703</c:v>
                </c:pt>
                <c:pt idx="1050">
                  <c:v>27.533040112662817</c:v>
                </c:pt>
                <c:pt idx="1051">
                  <c:v>27.528667372952796</c:v>
                </c:pt>
                <c:pt idx="1052">
                  <c:v>27.519923952350752</c:v>
                </c:pt>
                <c:pt idx="1053">
                  <c:v>27.533040112662817</c:v>
                </c:pt>
                <c:pt idx="1054">
                  <c:v>27.528667372952796</c:v>
                </c:pt>
                <c:pt idx="1055">
                  <c:v>27.524295319568452</c:v>
                </c:pt>
                <c:pt idx="1056">
                  <c:v>27.550537937941414</c:v>
                </c:pt>
                <c:pt idx="1057">
                  <c:v>27.541787651696225</c:v>
                </c:pt>
                <c:pt idx="1058">
                  <c:v>27.554914111666278</c:v>
                </c:pt>
                <c:pt idx="1059">
                  <c:v>27.528667372952796</c:v>
                </c:pt>
                <c:pt idx="1060">
                  <c:v>27.550537937941414</c:v>
                </c:pt>
                <c:pt idx="1061">
                  <c:v>27.554914111666278</c:v>
                </c:pt>
                <c:pt idx="1062">
                  <c:v>27.524295319568452</c:v>
                </c:pt>
                <c:pt idx="1063">
                  <c:v>27.546162451337779</c:v>
                </c:pt>
                <c:pt idx="1064">
                  <c:v>27.524295319568452</c:v>
                </c:pt>
                <c:pt idx="1065">
                  <c:v>27.537413538857578</c:v>
                </c:pt>
                <c:pt idx="1066">
                  <c:v>27.524295319568452</c:v>
                </c:pt>
                <c:pt idx="1067">
                  <c:v>27.546162451337779</c:v>
                </c:pt>
                <c:pt idx="1068">
                  <c:v>27.511183275779274</c:v>
                </c:pt>
                <c:pt idx="1069">
                  <c:v>27.554914111666278</c:v>
                </c:pt>
                <c:pt idx="1070">
                  <c:v>27.519923952350752</c:v>
                </c:pt>
                <c:pt idx="1071">
                  <c:v>27.554914111666278</c:v>
                </c:pt>
                <c:pt idx="1072">
                  <c:v>27.524295319568452</c:v>
                </c:pt>
                <c:pt idx="1073">
                  <c:v>27.528667372952796</c:v>
                </c:pt>
                <c:pt idx="1074">
                  <c:v>27.533040112662817</c:v>
                </c:pt>
                <c:pt idx="1075">
                  <c:v>27.541787651696225</c:v>
                </c:pt>
                <c:pt idx="1076">
                  <c:v>27.546162451337779</c:v>
                </c:pt>
                <c:pt idx="1077">
                  <c:v>27.515553271140703</c:v>
                </c:pt>
                <c:pt idx="1078">
                  <c:v>27.559290972671562</c:v>
                </c:pt>
                <c:pt idx="1079">
                  <c:v>27.533040112662817</c:v>
                </c:pt>
                <c:pt idx="1080">
                  <c:v>27.559290972671562</c:v>
                </c:pt>
                <c:pt idx="1081">
                  <c:v>27.550537937941414</c:v>
                </c:pt>
                <c:pt idx="1082">
                  <c:v>27.541787651696225</c:v>
                </c:pt>
                <c:pt idx="1083">
                  <c:v>27.533040112662817</c:v>
                </c:pt>
                <c:pt idx="1084">
                  <c:v>27.541787651696225</c:v>
                </c:pt>
                <c:pt idx="1085">
                  <c:v>27.533040112662817</c:v>
                </c:pt>
                <c:pt idx="1086">
                  <c:v>27.546162451337779</c:v>
                </c:pt>
                <c:pt idx="1087">
                  <c:v>27.537413538857578</c:v>
                </c:pt>
                <c:pt idx="1088">
                  <c:v>27.533040112662817</c:v>
                </c:pt>
                <c:pt idx="1089">
                  <c:v>27.546162451337779</c:v>
                </c:pt>
                <c:pt idx="1090">
                  <c:v>27.524295319568452</c:v>
                </c:pt>
                <c:pt idx="1091">
                  <c:v>27.550537937941414</c:v>
                </c:pt>
                <c:pt idx="1092">
                  <c:v>27.528667372952796</c:v>
                </c:pt>
                <c:pt idx="1093">
                  <c:v>27.546162451337779</c:v>
                </c:pt>
                <c:pt idx="1094">
                  <c:v>27.524295319568452</c:v>
                </c:pt>
                <c:pt idx="1095">
                  <c:v>27.528667372952796</c:v>
                </c:pt>
                <c:pt idx="1096">
                  <c:v>27.533040112662817</c:v>
                </c:pt>
                <c:pt idx="1097">
                  <c:v>27.528667372952796</c:v>
                </c:pt>
                <c:pt idx="1098">
                  <c:v>27.533040112662817</c:v>
                </c:pt>
                <c:pt idx="1099">
                  <c:v>27.515553271140703</c:v>
                </c:pt>
                <c:pt idx="1100">
                  <c:v>27.541787651696225</c:v>
                </c:pt>
                <c:pt idx="1101">
                  <c:v>27.546162451337779</c:v>
                </c:pt>
                <c:pt idx="1102">
                  <c:v>27.524295319568452</c:v>
                </c:pt>
                <c:pt idx="1103">
                  <c:v>27.550537937941414</c:v>
                </c:pt>
                <c:pt idx="1104">
                  <c:v>27.550537937941414</c:v>
                </c:pt>
                <c:pt idx="1105">
                  <c:v>27.524295319568452</c:v>
                </c:pt>
                <c:pt idx="1106">
                  <c:v>27.541787651696225</c:v>
                </c:pt>
                <c:pt idx="1107">
                  <c:v>27.554914111666278</c:v>
                </c:pt>
                <c:pt idx="1108">
                  <c:v>27.533040112662817</c:v>
                </c:pt>
                <c:pt idx="1109">
                  <c:v>27.528667372952796</c:v>
                </c:pt>
                <c:pt idx="1110">
                  <c:v>27.550537937941414</c:v>
                </c:pt>
                <c:pt idx="1111">
                  <c:v>27.528667372952796</c:v>
                </c:pt>
                <c:pt idx="1112">
                  <c:v>27.559290972671562</c:v>
                </c:pt>
                <c:pt idx="1113">
                  <c:v>27.559290972671562</c:v>
                </c:pt>
                <c:pt idx="1114">
                  <c:v>27.550537937941414</c:v>
                </c:pt>
                <c:pt idx="1115">
                  <c:v>27.550537937941414</c:v>
                </c:pt>
                <c:pt idx="1116">
                  <c:v>27.533040112662817</c:v>
                </c:pt>
                <c:pt idx="1117">
                  <c:v>27.528667372952796</c:v>
                </c:pt>
                <c:pt idx="1118">
                  <c:v>27.546162451337779</c:v>
                </c:pt>
                <c:pt idx="1119">
                  <c:v>27.528667372952796</c:v>
                </c:pt>
                <c:pt idx="1120">
                  <c:v>27.554914111666278</c:v>
                </c:pt>
                <c:pt idx="1121">
                  <c:v>27.559290972671562</c:v>
                </c:pt>
                <c:pt idx="1122">
                  <c:v>27.541787651696225</c:v>
                </c:pt>
                <c:pt idx="1123">
                  <c:v>27.528667372952796</c:v>
                </c:pt>
                <c:pt idx="1124">
                  <c:v>27.541787651696225</c:v>
                </c:pt>
                <c:pt idx="1125">
                  <c:v>27.528667372952796</c:v>
                </c:pt>
                <c:pt idx="1126">
                  <c:v>27.533040112662817</c:v>
                </c:pt>
                <c:pt idx="1127">
                  <c:v>27.546162451337779</c:v>
                </c:pt>
                <c:pt idx="1128">
                  <c:v>27.541787651696225</c:v>
                </c:pt>
                <c:pt idx="1129">
                  <c:v>27.541787651696225</c:v>
                </c:pt>
                <c:pt idx="1130">
                  <c:v>27.57242568096197</c:v>
                </c:pt>
                <c:pt idx="1131">
                  <c:v>27.554914111666278</c:v>
                </c:pt>
                <c:pt idx="1132">
                  <c:v>27.546162451337779</c:v>
                </c:pt>
                <c:pt idx="1133">
                  <c:v>27.568046757160175</c:v>
                </c:pt>
                <c:pt idx="1134">
                  <c:v>27.57242568096197</c:v>
                </c:pt>
                <c:pt idx="1135">
                  <c:v>27.57242568096197</c:v>
                </c:pt>
                <c:pt idx="1136">
                  <c:v>27.541787651696225</c:v>
                </c:pt>
                <c:pt idx="1137">
                  <c:v>27.533040112662817</c:v>
                </c:pt>
                <c:pt idx="1138">
                  <c:v>27.528667372952796</c:v>
                </c:pt>
                <c:pt idx="1139">
                  <c:v>27.546162451337779</c:v>
                </c:pt>
                <c:pt idx="1140">
                  <c:v>27.546162451337779</c:v>
                </c:pt>
                <c:pt idx="1141">
                  <c:v>27.559290972671562</c:v>
                </c:pt>
                <c:pt idx="1142">
                  <c:v>27.559290972671562</c:v>
                </c:pt>
                <c:pt idx="1143">
                  <c:v>27.550537937941414</c:v>
                </c:pt>
                <c:pt idx="1144">
                  <c:v>27.554914111666278</c:v>
                </c:pt>
                <c:pt idx="1145">
                  <c:v>27.550537937941414</c:v>
                </c:pt>
                <c:pt idx="1146">
                  <c:v>27.550537937941414</c:v>
                </c:pt>
                <c:pt idx="1147">
                  <c:v>27.546162451337779</c:v>
                </c:pt>
                <c:pt idx="1148">
                  <c:v>27.533040112662817</c:v>
                </c:pt>
                <c:pt idx="1149">
                  <c:v>27.559290972671562</c:v>
                </c:pt>
                <c:pt idx="1150">
                  <c:v>27.57242568096197</c:v>
                </c:pt>
                <c:pt idx="1151">
                  <c:v>27.57242568096197</c:v>
                </c:pt>
                <c:pt idx="1152">
                  <c:v>27.550537937941414</c:v>
                </c:pt>
                <c:pt idx="1153">
                  <c:v>27.550537937941414</c:v>
                </c:pt>
                <c:pt idx="1154">
                  <c:v>27.546162451337779</c:v>
                </c:pt>
                <c:pt idx="1155">
                  <c:v>27.563668521116455</c:v>
                </c:pt>
                <c:pt idx="1156">
                  <c:v>27.568046757160175</c:v>
                </c:pt>
                <c:pt idx="1157">
                  <c:v>27.559290972671562</c:v>
                </c:pt>
                <c:pt idx="1158">
                  <c:v>27.576805292681115</c:v>
                </c:pt>
                <c:pt idx="1159">
                  <c:v>27.563668521116455</c:v>
                </c:pt>
                <c:pt idx="1160">
                  <c:v>27.554914111666278</c:v>
                </c:pt>
                <c:pt idx="1161">
                  <c:v>27.541787651696225</c:v>
                </c:pt>
                <c:pt idx="1162">
                  <c:v>27.563668521116455</c:v>
                </c:pt>
                <c:pt idx="1163">
                  <c:v>27.541787651696225</c:v>
                </c:pt>
                <c:pt idx="1164">
                  <c:v>27.563668521116455</c:v>
                </c:pt>
                <c:pt idx="1165">
                  <c:v>27.541787651696225</c:v>
                </c:pt>
                <c:pt idx="1166">
                  <c:v>27.563668521116455</c:v>
                </c:pt>
                <c:pt idx="1167">
                  <c:v>27.546162451337779</c:v>
                </c:pt>
                <c:pt idx="1168">
                  <c:v>27.541787651696225</c:v>
                </c:pt>
                <c:pt idx="1169">
                  <c:v>27.519923952350752</c:v>
                </c:pt>
                <c:pt idx="1170">
                  <c:v>27.541787651696225</c:v>
                </c:pt>
                <c:pt idx="1171">
                  <c:v>27.533040112662817</c:v>
                </c:pt>
                <c:pt idx="1172">
                  <c:v>27.397803608922587</c:v>
                </c:pt>
                <c:pt idx="1173">
                  <c:v>27.524295319568452</c:v>
                </c:pt>
                <c:pt idx="1174">
                  <c:v>27.546162451337779</c:v>
                </c:pt>
                <c:pt idx="1175">
                  <c:v>27.554914111666278</c:v>
                </c:pt>
                <c:pt idx="1176">
                  <c:v>27.576805292681115</c:v>
                </c:pt>
                <c:pt idx="1177">
                  <c:v>27.563668521116455</c:v>
                </c:pt>
                <c:pt idx="1178">
                  <c:v>27.568046757160175</c:v>
                </c:pt>
                <c:pt idx="1179">
                  <c:v>27.57242568096197</c:v>
                </c:pt>
                <c:pt idx="1180">
                  <c:v>27.550537937941414</c:v>
                </c:pt>
                <c:pt idx="1181">
                  <c:v>27.57242568096197</c:v>
                </c:pt>
                <c:pt idx="1182">
                  <c:v>27.568046757160175</c:v>
                </c:pt>
                <c:pt idx="1183">
                  <c:v>27.585566580508655</c:v>
                </c:pt>
                <c:pt idx="1184">
                  <c:v>27.581185592476913</c:v>
                </c:pt>
                <c:pt idx="1185">
                  <c:v>27.563668521116455</c:v>
                </c:pt>
                <c:pt idx="1186">
                  <c:v>27.568046757160175</c:v>
                </c:pt>
                <c:pt idx="1187">
                  <c:v>27.541787651696225</c:v>
                </c:pt>
                <c:pt idx="1188">
                  <c:v>27.581185592476913</c:v>
                </c:pt>
                <c:pt idx="1189">
                  <c:v>27.563668521116455</c:v>
                </c:pt>
                <c:pt idx="1190">
                  <c:v>27.568046757160175</c:v>
                </c:pt>
                <c:pt idx="1191">
                  <c:v>27.537413538857578</c:v>
                </c:pt>
                <c:pt idx="1192">
                  <c:v>27.568046757160175</c:v>
                </c:pt>
                <c:pt idx="1193">
                  <c:v>27.559290972671562</c:v>
                </c:pt>
                <c:pt idx="1194">
                  <c:v>27.554914111666278</c:v>
                </c:pt>
                <c:pt idx="1195">
                  <c:v>27.568046757160175</c:v>
                </c:pt>
                <c:pt idx="1196">
                  <c:v>27.563668521116455</c:v>
                </c:pt>
                <c:pt idx="1197">
                  <c:v>27.541787651696225</c:v>
                </c:pt>
                <c:pt idx="1198">
                  <c:v>27.528667372952796</c:v>
                </c:pt>
                <c:pt idx="1199">
                  <c:v>27.57242568096197</c:v>
                </c:pt>
                <c:pt idx="1200">
                  <c:v>27.537413538857578</c:v>
                </c:pt>
                <c:pt idx="1201">
                  <c:v>27.546162451337779</c:v>
                </c:pt>
                <c:pt idx="1202">
                  <c:v>27.568046757160175</c:v>
                </c:pt>
                <c:pt idx="1203">
                  <c:v>27.57242568096197</c:v>
                </c:pt>
                <c:pt idx="1204">
                  <c:v>27.541787651696225</c:v>
                </c:pt>
                <c:pt idx="1205">
                  <c:v>27.546162451337779</c:v>
                </c:pt>
                <c:pt idx="1206">
                  <c:v>27.559290972671562</c:v>
                </c:pt>
                <c:pt idx="1207">
                  <c:v>27.550537937941414</c:v>
                </c:pt>
                <c:pt idx="1208">
                  <c:v>27.554914111666278</c:v>
                </c:pt>
                <c:pt idx="1209">
                  <c:v>27.563668521116455</c:v>
                </c:pt>
                <c:pt idx="1210">
                  <c:v>27.559290972671562</c:v>
                </c:pt>
                <c:pt idx="1211">
                  <c:v>27.559290972671562</c:v>
                </c:pt>
                <c:pt idx="1212">
                  <c:v>27.541787651696225</c:v>
                </c:pt>
                <c:pt idx="1213">
                  <c:v>27.546162451337779</c:v>
                </c:pt>
                <c:pt idx="1214">
                  <c:v>27.554914111666278</c:v>
                </c:pt>
                <c:pt idx="1215">
                  <c:v>27.515553271140703</c:v>
                </c:pt>
                <c:pt idx="1216">
                  <c:v>27.528667372952796</c:v>
                </c:pt>
                <c:pt idx="1217">
                  <c:v>27.506813966107501</c:v>
                </c:pt>
                <c:pt idx="1218">
                  <c:v>27.528667372952796</c:v>
                </c:pt>
                <c:pt idx="1219">
                  <c:v>27.519923952350752</c:v>
                </c:pt>
                <c:pt idx="1220">
                  <c:v>27.519923952350752</c:v>
                </c:pt>
                <c:pt idx="1221">
                  <c:v>27.533040112662817</c:v>
                </c:pt>
                <c:pt idx="1222">
                  <c:v>27.546162451337779</c:v>
                </c:pt>
                <c:pt idx="1223">
                  <c:v>27.550537937941414</c:v>
                </c:pt>
                <c:pt idx="1224">
                  <c:v>27.533040112662817</c:v>
                </c:pt>
                <c:pt idx="1225">
                  <c:v>27.519923952350752</c:v>
                </c:pt>
                <c:pt idx="1226">
                  <c:v>27.541787651696225</c:v>
                </c:pt>
                <c:pt idx="1227">
                  <c:v>27.554914111666278</c:v>
                </c:pt>
                <c:pt idx="1228">
                  <c:v>27.559290972671562</c:v>
                </c:pt>
                <c:pt idx="1229">
                  <c:v>27.554914111666278</c:v>
                </c:pt>
                <c:pt idx="1230">
                  <c:v>27.554914111666278</c:v>
                </c:pt>
                <c:pt idx="1231">
                  <c:v>27.550537937941414</c:v>
                </c:pt>
                <c:pt idx="1232">
                  <c:v>27.576805292681115</c:v>
                </c:pt>
                <c:pt idx="1233">
                  <c:v>27.528667372952796</c:v>
                </c:pt>
                <c:pt idx="1234">
                  <c:v>27.550537937941414</c:v>
                </c:pt>
                <c:pt idx="1235">
                  <c:v>27.546162451337779</c:v>
                </c:pt>
                <c:pt idx="1236">
                  <c:v>27.541787651696225</c:v>
                </c:pt>
                <c:pt idx="1237">
                  <c:v>27.563668521116455</c:v>
                </c:pt>
                <c:pt idx="1238">
                  <c:v>27.533040112662817</c:v>
                </c:pt>
                <c:pt idx="1239">
                  <c:v>27.554914111666278</c:v>
                </c:pt>
                <c:pt idx="1240">
                  <c:v>27.533040112662817</c:v>
                </c:pt>
                <c:pt idx="1241">
                  <c:v>27.541787651696225</c:v>
                </c:pt>
                <c:pt idx="1242">
                  <c:v>27.524295319568452</c:v>
                </c:pt>
                <c:pt idx="1243">
                  <c:v>27.524295319568452</c:v>
                </c:pt>
                <c:pt idx="1244">
                  <c:v>27.554914111666278</c:v>
                </c:pt>
                <c:pt idx="1245">
                  <c:v>27.541787651696225</c:v>
                </c:pt>
                <c:pt idx="1246">
                  <c:v>27.550537937941414</c:v>
                </c:pt>
                <c:pt idx="1247">
                  <c:v>27.537413538857578</c:v>
                </c:pt>
                <c:pt idx="1248">
                  <c:v>27.546162451337779</c:v>
                </c:pt>
                <c:pt idx="1249">
                  <c:v>27.541787651696225</c:v>
                </c:pt>
                <c:pt idx="1250">
                  <c:v>27.546162451337779</c:v>
                </c:pt>
                <c:pt idx="1251">
                  <c:v>27.524295319568452</c:v>
                </c:pt>
                <c:pt idx="1252">
                  <c:v>27.511183275779274</c:v>
                </c:pt>
                <c:pt idx="1253">
                  <c:v>27.550537937941414</c:v>
                </c:pt>
                <c:pt idx="1254">
                  <c:v>27.533040112662817</c:v>
                </c:pt>
                <c:pt idx="1255">
                  <c:v>27.515553271140703</c:v>
                </c:pt>
                <c:pt idx="1256">
                  <c:v>27.524295319568452</c:v>
                </c:pt>
                <c:pt idx="1257">
                  <c:v>27.515553271140703</c:v>
                </c:pt>
                <c:pt idx="1258">
                  <c:v>27.541787651696225</c:v>
                </c:pt>
                <c:pt idx="1259">
                  <c:v>27.533040112662817</c:v>
                </c:pt>
                <c:pt idx="1260">
                  <c:v>27.559290972671562</c:v>
                </c:pt>
                <c:pt idx="1261">
                  <c:v>27.524295319568452</c:v>
                </c:pt>
                <c:pt idx="1262">
                  <c:v>27.519923952350752</c:v>
                </c:pt>
                <c:pt idx="1263">
                  <c:v>27.546162451337779</c:v>
                </c:pt>
                <c:pt idx="1264">
                  <c:v>27.515553271140703</c:v>
                </c:pt>
                <c:pt idx="1265">
                  <c:v>27.528667372952796</c:v>
                </c:pt>
                <c:pt idx="1266">
                  <c:v>27.550537937941414</c:v>
                </c:pt>
                <c:pt idx="1267">
                  <c:v>27.524295319568452</c:v>
                </c:pt>
                <c:pt idx="1268">
                  <c:v>27.550537937941414</c:v>
                </c:pt>
                <c:pt idx="1269">
                  <c:v>27.515553271140703</c:v>
                </c:pt>
                <c:pt idx="1270">
                  <c:v>27.528667372952796</c:v>
                </c:pt>
                <c:pt idx="1271">
                  <c:v>27.554914111666278</c:v>
                </c:pt>
                <c:pt idx="1272">
                  <c:v>27.528667372952796</c:v>
                </c:pt>
                <c:pt idx="1273">
                  <c:v>27.524295319568452</c:v>
                </c:pt>
                <c:pt idx="1274">
                  <c:v>27.533040112662817</c:v>
                </c:pt>
                <c:pt idx="1275">
                  <c:v>27.528667372952796</c:v>
                </c:pt>
                <c:pt idx="1276">
                  <c:v>27.541787651696225</c:v>
                </c:pt>
                <c:pt idx="1277">
                  <c:v>27.515553271140703</c:v>
                </c:pt>
                <c:pt idx="1278">
                  <c:v>27.550537937941414</c:v>
                </c:pt>
                <c:pt idx="1279">
                  <c:v>27.524295319568452</c:v>
                </c:pt>
                <c:pt idx="1280">
                  <c:v>27.524295319568452</c:v>
                </c:pt>
                <c:pt idx="1281">
                  <c:v>27.546162451337779</c:v>
                </c:pt>
                <c:pt idx="1282">
                  <c:v>27.550537937941414</c:v>
                </c:pt>
                <c:pt idx="1283">
                  <c:v>27.519923952350752</c:v>
                </c:pt>
                <c:pt idx="1284">
                  <c:v>27.524295319568452</c:v>
                </c:pt>
                <c:pt idx="1285">
                  <c:v>27.528667372952796</c:v>
                </c:pt>
                <c:pt idx="1286">
                  <c:v>27.554914111666278</c:v>
                </c:pt>
                <c:pt idx="1287">
                  <c:v>27.559290972671562</c:v>
                </c:pt>
                <c:pt idx="1288">
                  <c:v>27.554914111666278</c:v>
                </c:pt>
                <c:pt idx="1289">
                  <c:v>27.563668521116455</c:v>
                </c:pt>
                <c:pt idx="1290">
                  <c:v>27.550537937941414</c:v>
                </c:pt>
                <c:pt idx="1291">
                  <c:v>27.550537937941414</c:v>
                </c:pt>
                <c:pt idx="1292">
                  <c:v>27.541787651696225</c:v>
                </c:pt>
                <c:pt idx="1293">
                  <c:v>27.533040112662817</c:v>
                </c:pt>
                <c:pt idx="1294">
                  <c:v>27.559290972671562</c:v>
                </c:pt>
                <c:pt idx="1295">
                  <c:v>27.541787651696225</c:v>
                </c:pt>
                <c:pt idx="1296">
                  <c:v>27.524295319568452</c:v>
                </c:pt>
                <c:pt idx="1297">
                  <c:v>27.528667372952796</c:v>
                </c:pt>
                <c:pt idx="1298">
                  <c:v>27.541787651696225</c:v>
                </c:pt>
                <c:pt idx="1299">
                  <c:v>27.524295319568452</c:v>
                </c:pt>
                <c:pt idx="1300">
                  <c:v>27.533040112662817</c:v>
                </c:pt>
                <c:pt idx="1301">
                  <c:v>27.537413538857578</c:v>
                </c:pt>
                <c:pt idx="1302">
                  <c:v>27.524295319568452</c:v>
                </c:pt>
                <c:pt idx="1303">
                  <c:v>27.537413538857578</c:v>
                </c:pt>
                <c:pt idx="1304">
                  <c:v>27.528667372952796</c:v>
                </c:pt>
                <c:pt idx="1305">
                  <c:v>27.533040112662817</c:v>
                </c:pt>
                <c:pt idx="1306">
                  <c:v>27.546162451337779</c:v>
                </c:pt>
                <c:pt idx="1307">
                  <c:v>27.559290972671562</c:v>
                </c:pt>
                <c:pt idx="1308">
                  <c:v>27.559290972671562</c:v>
                </c:pt>
                <c:pt idx="1309">
                  <c:v>27.559290972671562</c:v>
                </c:pt>
                <c:pt idx="1310">
                  <c:v>27.528667372952796</c:v>
                </c:pt>
                <c:pt idx="1311">
                  <c:v>27.533040112662817</c:v>
                </c:pt>
                <c:pt idx="1312">
                  <c:v>27.546162451337779</c:v>
                </c:pt>
                <c:pt idx="1313">
                  <c:v>27.533040112662817</c:v>
                </c:pt>
                <c:pt idx="1314">
                  <c:v>27.554914111666278</c:v>
                </c:pt>
                <c:pt idx="1315">
                  <c:v>27.528667372952796</c:v>
                </c:pt>
                <c:pt idx="1316">
                  <c:v>27.559290972671562</c:v>
                </c:pt>
                <c:pt idx="1317">
                  <c:v>27.554914111666278</c:v>
                </c:pt>
                <c:pt idx="1318">
                  <c:v>27.533040112662817</c:v>
                </c:pt>
                <c:pt idx="1319">
                  <c:v>27.524295319568452</c:v>
                </c:pt>
                <c:pt idx="1320">
                  <c:v>27.519923952350752</c:v>
                </c:pt>
                <c:pt idx="1321">
                  <c:v>27.537413538857578</c:v>
                </c:pt>
                <c:pt idx="1322">
                  <c:v>27.528667372952796</c:v>
                </c:pt>
                <c:pt idx="1323">
                  <c:v>27.528667372952796</c:v>
                </c:pt>
                <c:pt idx="1324">
                  <c:v>27.550537937941414</c:v>
                </c:pt>
                <c:pt idx="1325">
                  <c:v>27.533040112662817</c:v>
                </c:pt>
                <c:pt idx="1326">
                  <c:v>27.550537937941414</c:v>
                </c:pt>
                <c:pt idx="1327">
                  <c:v>27.533040112662817</c:v>
                </c:pt>
                <c:pt idx="1328">
                  <c:v>27.559290972671562</c:v>
                </c:pt>
                <c:pt idx="1329">
                  <c:v>27.533040112662817</c:v>
                </c:pt>
                <c:pt idx="1330">
                  <c:v>27.537413538857578</c:v>
                </c:pt>
                <c:pt idx="1331">
                  <c:v>27.546162451337779</c:v>
                </c:pt>
                <c:pt idx="1332">
                  <c:v>27.559290972671562</c:v>
                </c:pt>
                <c:pt idx="1333">
                  <c:v>27.550537937941414</c:v>
                </c:pt>
                <c:pt idx="1334">
                  <c:v>27.550537937941414</c:v>
                </c:pt>
                <c:pt idx="1335">
                  <c:v>27.554914111666278</c:v>
                </c:pt>
                <c:pt idx="1336">
                  <c:v>27.559290972671562</c:v>
                </c:pt>
                <c:pt idx="1337">
                  <c:v>27.576805292681115</c:v>
                </c:pt>
                <c:pt idx="1338">
                  <c:v>27.550537937941414</c:v>
                </c:pt>
                <c:pt idx="1339">
                  <c:v>27.568046757160175</c:v>
                </c:pt>
                <c:pt idx="1340">
                  <c:v>27.528667372952796</c:v>
                </c:pt>
                <c:pt idx="1341">
                  <c:v>27.550537937941414</c:v>
                </c:pt>
                <c:pt idx="1342">
                  <c:v>27.550537937941414</c:v>
                </c:pt>
                <c:pt idx="1343">
                  <c:v>27.554914111666278</c:v>
                </c:pt>
                <c:pt idx="1344">
                  <c:v>27.563668521116455</c:v>
                </c:pt>
                <c:pt idx="1345">
                  <c:v>27.550537937941414</c:v>
                </c:pt>
                <c:pt idx="1346">
                  <c:v>27.550537937941414</c:v>
                </c:pt>
                <c:pt idx="1347">
                  <c:v>27.568046757160175</c:v>
                </c:pt>
                <c:pt idx="1348">
                  <c:v>27.541787651696225</c:v>
                </c:pt>
                <c:pt idx="1349">
                  <c:v>27.550537937941414</c:v>
                </c:pt>
                <c:pt idx="1350">
                  <c:v>27.541787651696225</c:v>
                </c:pt>
                <c:pt idx="1351">
                  <c:v>27.550537937941414</c:v>
                </c:pt>
                <c:pt idx="1352">
                  <c:v>27.550537937941414</c:v>
                </c:pt>
                <c:pt idx="1353">
                  <c:v>27.563668521116455</c:v>
                </c:pt>
                <c:pt idx="1354">
                  <c:v>27.568046757160175</c:v>
                </c:pt>
                <c:pt idx="1355">
                  <c:v>27.57242568096197</c:v>
                </c:pt>
                <c:pt idx="1356">
                  <c:v>27.568046757160175</c:v>
                </c:pt>
                <c:pt idx="1357">
                  <c:v>27.528667372952796</c:v>
                </c:pt>
                <c:pt idx="1358">
                  <c:v>27.528667372952796</c:v>
                </c:pt>
                <c:pt idx="1359">
                  <c:v>27.559290972671562</c:v>
                </c:pt>
                <c:pt idx="1360">
                  <c:v>27.550537937941414</c:v>
                </c:pt>
                <c:pt idx="1361">
                  <c:v>27.559290972671562</c:v>
                </c:pt>
                <c:pt idx="1362">
                  <c:v>27.550537937941414</c:v>
                </c:pt>
                <c:pt idx="1363">
                  <c:v>27.554914111666278</c:v>
                </c:pt>
                <c:pt idx="1364">
                  <c:v>27.537413538857578</c:v>
                </c:pt>
                <c:pt idx="1365">
                  <c:v>27.57242568096197</c:v>
                </c:pt>
                <c:pt idx="1366">
                  <c:v>27.550537937941414</c:v>
                </c:pt>
                <c:pt idx="1367">
                  <c:v>27.537413538857578</c:v>
                </c:pt>
                <c:pt idx="1368">
                  <c:v>27.550537937941414</c:v>
                </c:pt>
                <c:pt idx="1369">
                  <c:v>27.541787651696225</c:v>
                </c:pt>
                <c:pt idx="1370">
                  <c:v>27.537413538857578</c:v>
                </c:pt>
                <c:pt idx="1371">
                  <c:v>27.511183275779274</c:v>
                </c:pt>
                <c:pt idx="1372">
                  <c:v>27.537413538857578</c:v>
                </c:pt>
                <c:pt idx="1373">
                  <c:v>27.524295319568452</c:v>
                </c:pt>
                <c:pt idx="1374">
                  <c:v>27.524295319568452</c:v>
                </c:pt>
                <c:pt idx="1375">
                  <c:v>27.528667372952796</c:v>
                </c:pt>
                <c:pt idx="1376">
                  <c:v>27.541787651696225</c:v>
                </c:pt>
                <c:pt idx="1377">
                  <c:v>27.533040112662817</c:v>
                </c:pt>
                <c:pt idx="1378">
                  <c:v>27.550537937941414</c:v>
                </c:pt>
                <c:pt idx="1379">
                  <c:v>27.524295319568452</c:v>
                </c:pt>
                <c:pt idx="1380">
                  <c:v>27.519923952350752</c:v>
                </c:pt>
                <c:pt idx="1381">
                  <c:v>27.568046757160175</c:v>
                </c:pt>
                <c:pt idx="1382">
                  <c:v>27.554914111666278</c:v>
                </c:pt>
                <c:pt idx="1383">
                  <c:v>27.550537937941414</c:v>
                </c:pt>
                <c:pt idx="1384">
                  <c:v>27.541787651696225</c:v>
                </c:pt>
                <c:pt idx="1385">
                  <c:v>27.541787651696225</c:v>
                </c:pt>
                <c:pt idx="1386">
                  <c:v>27.559290972671562</c:v>
                </c:pt>
                <c:pt idx="1387">
                  <c:v>27.550537937941414</c:v>
                </c:pt>
                <c:pt idx="1388">
                  <c:v>27.541787651696225</c:v>
                </c:pt>
                <c:pt idx="1389">
                  <c:v>27.541787651696225</c:v>
                </c:pt>
                <c:pt idx="1390">
                  <c:v>27.541787651696225</c:v>
                </c:pt>
                <c:pt idx="1391">
                  <c:v>27.546162451337779</c:v>
                </c:pt>
                <c:pt idx="1392">
                  <c:v>27.546162451337779</c:v>
                </c:pt>
                <c:pt idx="1393">
                  <c:v>27.528667372952796</c:v>
                </c:pt>
                <c:pt idx="1394">
                  <c:v>27.533040112662817</c:v>
                </c:pt>
                <c:pt idx="1395">
                  <c:v>27.528667372952796</c:v>
                </c:pt>
                <c:pt idx="1396">
                  <c:v>27.546162451337779</c:v>
                </c:pt>
                <c:pt idx="1397">
                  <c:v>27.541787651696225</c:v>
                </c:pt>
                <c:pt idx="1398">
                  <c:v>27.554914111666278</c:v>
                </c:pt>
                <c:pt idx="1399">
                  <c:v>27.524295319568452</c:v>
                </c:pt>
                <c:pt idx="1400">
                  <c:v>27.537413538857578</c:v>
                </c:pt>
                <c:pt idx="1401">
                  <c:v>27.568046757160175</c:v>
                </c:pt>
                <c:pt idx="1402">
                  <c:v>27.550537937941414</c:v>
                </c:pt>
                <c:pt idx="1403">
                  <c:v>27.554914111666278</c:v>
                </c:pt>
                <c:pt idx="1404">
                  <c:v>27.550537937941414</c:v>
                </c:pt>
                <c:pt idx="1405">
                  <c:v>27.541787651696225</c:v>
                </c:pt>
                <c:pt idx="1406">
                  <c:v>27.559290972671562</c:v>
                </c:pt>
                <c:pt idx="1407">
                  <c:v>27.537413538857578</c:v>
                </c:pt>
                <c:pt idx="1408">
                  <c:v>27.533040112662817</c:v>
                </c:pt>
                <c:pt idx="1409">
                  <c:v>27.546162451337779</c:v>
                </c:pt>
                <c:pt idx="1410">
                  <c:v>27.559290972671562</c:v>
                </c:pt>
                <c:pt idx="1411">
                  <c:v>27.533040112662817</c:v>
                </c:pt>
                <c:pt idx="1412">
                  <c:v>27.550537937941414</c:v>
                </c:pt>
                <c:pt idx="1413">
                  <c:v>27.541787651696225</c:v>
                </c:pt>
                <c:pt idx="1414">
                  <c:v>27.528667372952796</c:v>
                </c:pt>
                <c:pt idx="1415">
                  <c:v>27.563668521116455</c:v>
                </c:pt>
                <c:pt idx="1416">
                  <c:v>27.563668521116455</c:v>
                </c:pt>
                <c:pt idx="1417">
                  <c:v>27.550537937941414</c:v>
                </c:pt>
                <c:pt idx="1418">
                  <c:v>27.546162451337779</c:v>
                </c:pt>
                <c:pt idx="1419">
                  <c:v>27.533040112662817</c:v>
                </c:pt>
                <c:pt idx="1420">
                  <c:v>27.533040112662817</c:v>
                </c:pt>
                <c:pt idx="1421">
                  <c:v>27.554914111666278</c:v>
                </c:pt>
                <c:pt idx="1422">
                  <c:v>27.568046757160175</c:v>
                </c:pt>
                <c:pt idx="1423">
                  <c:v>27.541787651696225</c:v>
                </c:pt>
                <c:pt idx="1424">
                  <c:v>27.563668521116455</c:v>
                </c:pt>
                <c:pt idx="1425">
                  <c:v>27.550537937941414</c:v>
                </c:pt>
                <c:pt idx="1426">
                  <c:v>27.550537937941414</c:v>
                </c:pt>
                <c:pt idx="1427">
                  <c:v>27.554914111666278</c:v>
                </c:pt>
                <c:pt idx="1428">
                  <c:v>27.563668521116455</c:v>
                </c:pt>
                <c:pt idx="1429">
                  <c:v>27.563668521116455</c:v>
                </c:pt>
                <c:pt idx="1430">
                  <c:v>27.554914111666278</c:v>
                </c:pt>
                <c:pt idx="1431">
                  <c:v>27.559290972671562</c:v>
                </c:pt>
                <c:pt idx="1432">
                  <c:v>27.559290972671562</c:v>
                </c:pt>
                <c:pt idx="1433">
                  <c:v>27.554914111666278</c:v>
                </c:pt>
                <c:pt idx="1434">
                  <c:v>27.550537937941414</c:v>
                </c:pt>
                <c:pt idx="1435">
                  <c:v>27.568046757160175</c:v>
                </c:pt>
                <c:pt idx="1436">
                  <c:v>27.550537937941414</c:v>
                </c:pt>
                <c:pt idx="1437">
                  <c:v>27.533040112662817</c:v>
                </c:pt>
                <c:pt idx="1438">
                  <c:v>27.559290972671562</c:v>
                </c:pt>
                <c:pt idx="1439">
                  <c:v>27.554914111666278</c:v>
                </c:pt>
                <c:pt idx="1440">
                  <c:v>27.541787651696225</c:v>
                </c:pt>
                <c:pt idx="1441">
                  <c:v>27.546162451337779</c:v>
                </c:pt>
                <c:pt idx="1442">
                  <c:v>27.554914111666278</c:v>
                </c:pt>
                <c:pt idx="1443">
                  <c:v>27.537413538857578</c:v>
                </c:pt>
                <c:pt idx="1444">
                  <c:v>27.563668521116455</c:v>
                </c:pt>
                <c:pt idx="1445">
                  <c:v>27.563668521116455</c:v>
                </c:pt>
                <c:pt idx="1446">
                  <c:v>27.554914111666278</c:v>
                </c:pt>
                <c:pt idx="1447">
                  <c:v>27.559290972671562</c:v>
                </c:pt>
                <c:pt idx="1448">
                  <c:v>27.554914111666278</c:v>
                </c:pt>
                <c:pt idx="1449">
                  <c:v>27.563668521116455</c:v>
                </c:pt>
                <c:pt idx="1450">
                  <c:v>27.563668521116455</c:v>
                </c:pt>
                <c:pt idx="1451">
                  <c:v>27.541787651696225</c:v>
                </c:pt>
                <c:pt idx="1452">
                  <c:v>27.528667372952796</c:v>
                </c:pt>
                <c:pt idx="1453">
                  <c:v>27.554914111666278</c:v>
                </c:pt>
                <c:pt idx="1454">
                  <c:v>27.541787651696225</c:v>
                </c:pt>
                <c:pt idx="1455">
                  <c:v>27.519923952350752</c:v>
                </c:pt>
                <c:pt idx="1456">
                  <c:v>27.554914111666278</c:v>
                </c:pt>
                <c:pt idx="1457">
                  <c:v>27.57242568096197</c:v>
                </c:pt>
                <c:pt idx="1458">
                  <c:v>27.563668521116455</c:v>
                </c:pt>
                <c:pt idx="1459">
                  <c:v>27.546162451337779</c:v>
                </c:pt>
                <c:pt idx="1460">
                  <c:v>27.541787651696225</c:v>
                </c:pt>
                <c:pt idx="1461">
                  <c:v>27.541787651696225</c:v>
                </c:pt>
                <c:pt idx="1462">
                  <c:v>27.554914111666278</c:v>
                </c:pt>
                <c:pt idx="1463">
                  <c:v>27.554914111666278</c:v>
                </c:pt>
                <c:pt idx="1464">
                  <c:v>27.554914111666278</c:v>
                </c:pt>
                <c:pt idx="1465">
                  <c:v>27.541787651696225</c:v>
                </c:pt>
                <c:pt idx="1466">
                  <c:v>27.515553271140703</c:v>
                </c:pt>
                <c:pt idx="1467">
                  <c:v>27.550537937941414</c:v>
                </c:pt>
                <c:pt idx="1468">
                  <c:v>27.541787651696225</c:v>
                </c:pt>
                <c:pt idx="1469">
                  <c:v>27.537413538857578</c:v>
                </c:pt>
                <c:pt idx="1470">
                  <c:v>27.550537937941414</c:v>
                </c:pt>
                <c:pt idx="1471">
                  <c:v>27.550537937941414</c:v>
                </c:pt>
                <c:pt idx="1472">
                  <c:v>27.554914111666278</c:v>
                </c:pt>
                <c:pt idx="1473">
                  <c:v>27.554914111666278</c:v>
                </c:pt>
                <c:pt idx="1474">
                  <c:v>27.546162451337779</c:v>
                </c:pt>
                <c:pt idx="1475">
                  <c:v>27.533040112662817</c:v>
                </c:pt>
                <c:pt idx="1476">
                  <c:v>27.533040112662817</c:v>
                </c:pt>
                <c:pt idx="1477">
                  <c:v>27.546162451337779</c:v>
                </c:pt>
                <c:pt idx="1478">
                  <c:v>27.550537937941414</c:v>
                </c:pt>
                <c:pt idx="1479">
                  <c:v>27.550537937941414</c:v>
                </c:pt>
                <c:pt idx="1480">
                  <c:v>27.563668521116455</c:v>
                </c:pt>
                <c:pt idx="1481">
                  <c:v>27.559290972671562</c:v>
                </c:pt>
                <c:pt idx="1482">
                  <c:v>27.533040112662817</c:v>
                </c:pt>
                <c:pt idx="1483">
                  <c:v>27.554914111666278</c:v>
                </c:pt>
                <c:pt idx="1484">
                  <c:v>27.541787651696225</c:v>
                </c:pt>
                <c:pt idx="1485">
                  <c:v>27.559290972671562</c:v>
                </c:pt>
                <c:pt idx="1486">
                  <c:v>27.550537937941414</c:v>
                </c:pt>
                <c:pt idx="1487">
                  <c:v>27.541787651696225</c:v>
                </c:pt>
                <c:pt idx="1488">
                  <c:v>27.554914111666278</c:v>
                </c:pt>
                <c:pt idx="1489">
                  <c:v>27.528667372952796</c:v>
                </c:pt>
                <c:pt idx="1490">
                  <c:v>27.546162451337779</c:v>
                </c:pt>
                <c:pt idx="1491">
                  <c:v>27.533040112662817</c:v>
                </c:pt>
                <c:pt idx="1492">
                  <c:v>27.57242568096197</c:v>
                </c:pt>
                <c:pt idx="1493">
                  <c:v>27.559290972671562</c:v>
                </c:pt>
                <c:pt idx="1494">
                  <c:v>27.541787651696225</c:v>
                </c:pt>
                <c:pt idx="1495">
                  <c:v>27.519923952350752</c:v>
                </c:pt>
                <c:pt idx="1496">
                  <c:v>27.541787651696225</c:v>
                </c:pt>
                <c:pt idx="1497">
                  <c:v>27.550537937941414</c:v>
                </c:pt>
                <c:pt idx="1498">
                  <c:v>27.554914111666278</c:v>
                </c:pt>
                <c:pt idx="1499">
                  <c:v>27.559290972671562</c:v>
                </c:pt>
                <c:pt idx="1500">
                  <c:v>27.563668521116455</c:v>
                </c:pt>
                <c:pt idx="1501">
                  <c:v>27.524295319568452</c:v>
                </c:pt>
                <c:pt idx="1502">
                  <c:v>27.533040112662817</c:v>
                </c:pt>
                <c:pt idx="1503">
                  <c:v>27.524295319568452</c:v>
                </c:pt>
                <c:pt idx="1504">
                  <c:v>27.546162451337779</c:v>
                </c:pt>
                <c:pt idx="1505">
                  <c:v>27.524295319568452</c:v>
                </c:pt>
                <c:pt idx="1506">
                  <c:v>27.550537937941414</c:v>
                </c:pt>
                <c:pt idx="1507">
                  <c:v>27.533040112662817</c:v>
                </c:pt>
                <c:pt idx="1508">
                  <c:v>27.550537937941414</c:v>
                </c:pt>
                <c:pt idx="1509">
                  <c:v>27.541787651696225</c:v>
                </c:pt>
                <c:pt idx="1510">
                  <c:v>27.550537937941414</c:v>
                </c:pt>
                <c:pt idx="1511">
                  <c:v>27.559290972671562</c:v>
                </c:pt>
                <c:pt idx="1512">
                  <c:v>27.533040112662817</c:v>
                </c:pt>
                <c:pt idx="1513">
                  <c:v>27.554914111666278</c:v>
                </c:pt>
                <c:pt idx="1514">
                  <c:v>27.559290972671562</c:v>
                </c:pt>
                <c:pt idx="1515">
                  <c:v>27.528667372952796</c:v>
                </c:pt>
                <c:pt idx="1516">
                  <c:v>27.533040112662817</c:v>
                </c:pt>
                <c:pt idx="1517">
                  <c:v>27.550537937941414</c:v>
                </c:pt>
                <c:pt idx="1518">
                  <c:v>27.546162451337779</c:v>
                </c:pt>
                <c:pt idx="1519">
                  <c:v>27.554914111666278</c:v>
                </c:pt>
                <c:pt idx="1520">
                  <c:v>27.550537937941414</c:v>
                </c:pt>
                <c:pt idx="1521">
                  <c:v>27.550537937941414</c:v>
                </c:pt>
                <c:pt idx="1522">
                  <c:v>27.533040112662817</c:v>
                </c:pt>
                <c:pt idx="1523">
                  <c:v>27.559290972671562</c:v>
                </c:pt>
                <c:pt idx="1524">
                  <c:v>27.559290972671562</c:v>
                </c:pt>
                <c:pt idx="1525">
                  <c:v>27.554914111666278</c:v>
                </c:pt>
                <c:pt idx="1526">
                  <c:v>27.554914111666278</c:v>
                </c:pt>
                <c:pt idx="1527">
                  <c:v>27.541787651696225</c:v>
                </c:pt>
                <c:pt idx="1528">
                  <c:v>27.546162451337779</c:v>
                </c:pt>
                <c:pt idx="1529">
                  <c:v>27.563668521116455</c:v>
                </c:pt>
                <c:pt idx="1530">
                  <c:v>27.550537937941414</c:v>
                </c:pt>
                <c:pt idx="1531">
                  <c:v>27.563668521116455</c:v>
                </c:pt>
                <c:pt idx="1532">
                  <c:v>27.563668521116455</c:v>
                </c:pt>
                <c:pt idx="1533">
                  <c:v>27.559290972671562</c:v>
                </c:pt>
                <c:pt idx="1534">
                  <c:v>27.568046757160175</c:v>
                </c:pt>
                <c:pt idx="1535">
                  <c:v>27.550537937941414</c:v>
                </c:pt>
                <c:pt idx="1536">
                  <c:v>27.533040112662817</c:v>
                </c:pt>
                <c:pt idx="1537">
                  <c:v>27.546162451337779</c:v>
                </c:pt>
                <c:pt idx="1538">
                  <c:v>27.554914111666278</c:v>
                </c:pt>
                <c:pt idx="1539">
                  <c:v>27.550537937941414</c:v>
                </c:pt>
                <c:pt idx="1540">
                  <c:v>27.537413538857578</c:v>
                </c:pt>
                <c:pt idx="1541">
                  <c:v>27.559290972671562</c:v>
                </c:pt>
                <c:pt idx="1542">
                  <c:v>27.554914111666278</c:v>
                </c:pt>
                <c:pt idx="1543">
                  <c:v>27.550537937941414</c:v>
                </c:pt>
                <c:pt idx="1544">
                  <c:v>27.554914111666278</c:v>
                </c:pt>
                <c:pt idx="1545">
                  <c:v>27.563668521116455</c:v>
                </c:pt>
                <c:pt idx="1546">
                  <c:v>27.541787651696225</c:v>
                </c:pt>
                <c:pt idx="1547">
                  <c:v>27.519923952350752</c:v>
                </c:pt>
                <c:pt idx="1548">
                  <c:v>27.524295319568452</c:v>
                </c:pt>
                <c:pt idx="1549">
                  <c:v>27.533040112662817</c:v>
                </c:pt>
                <c:pt idx="1550">
                  <c:v>27.528667372952796</c:v>
                </c:pt>
                <c:pt idx="1551">
                  <c:v>27.559290972671562</c:v>
                </c:pt>
                <c:pt idx="1552">
                  <c:v>27.528667372952796</c:v>
                </c:pt>
                <c:pt idx="1553">
                  <c:v>27.524295319568452</c:v>
                </c:pt>
                <c:pt idx="1554">
                  <c:v>27.541787651696225</c:v>
                </c:pt>
                <c:pt idx="1555">
                  <c:v>27.541787651696225</c:v>
                </c:pt>
                <c:pt idx="1556">
                  <c:v>27.546162451337779</c:v>
                </c:pt>
                <c:pt idx="1557">
                  <c:v>27.546162451337779</c:v>
                </c:pt>
                <c:pt idx="1558">
                  <c:v>27.546162451337779</c:v>
                </c:pt>
                <c:pt idx="1559">
                  <c:v>27.546162451337779</c:v>
                </c:pt>
                <c:pt idx="1560">
                  <c:v>27.550537937941414</c:v>
                </c:pt>
                <c:pt idx="1561">
                  <c:v>27.519923952350752</c:v>
                </c:pt>
                <c:pt idx="1562">
                  <c:v>27.563668521116455</c:v>
                </c:pt>
                <c:pt idx="1563">
                  <c:v>27.541787651696225</c:v>
                </c:pt>
                <c:pt idx="1564">
                  <c:v>27.57242568096197</c:v>
                </c:pt>
                <c:pt idx="1565">
                  <c:v>27.550537937941414</c:v>
                </c:pt>
                <c:pt idx="1566">
                  <c:v>27.563668521116455</c:v>
                </c:pt>
                <c:pt idx="1567">
                  <c:v>27.550537937941414</c:v>
                </c:pt>
                <c:pt idx="1568">
                  <c:v>27.554914111666278</c:v>
                </c:pt>
                <c:pt idx="1569">
                  <c:v>27.537413538857578</c:v>
                </c:pt>
                <c:pt idx="1570">
                  <c:v>27.554914111666278</c:v>
                </c:pt>
                <c:pt idx="1571">
                  <c:v>27.550537937941414</c:v>
                </c:pt>
                <c:pt idx="1572">
                  <c:v>27.550537937941414</c:v>
                </c:pt>
                <c:pt idx="1573">
                  <c:v>27.519923952350752</c:v>
                </c:pt>
                <c:pt idx="1574">
                  <c:v>27.533040112662817</c:v>
                </c:pt>
                <c:pt idx="1575">
                  <c:v>27.533040112662817</c:v>
                </c:pt>
                <c:pt idx="1576">
                  <c:v>27.554914111666278</c:v>
                </c:pt>
                <c:pt idx="1577">
                  <c:v>27.541787651696225</c:v>
                </c:pt>
                <c:pt idx="1578">
                  <c:v>27.533040112662817</c:v>
                </c:pt>
                <c:pt idx="1579">
                  <c:v>27.541787651696225</c:v>
                </c:pt>
                <c:pt idx="1580">
                  <c:v>27.550537937941414</c:v>
                </c:pt>
                <c:pt idx="1581">
                  <c:v>27.541787651696225</c:v>
                </c:pt>
                <c:pt idx="1582">
                  <c:v>27.524295319568452</c:v>
                </c:pt>
                <c:pt idx="1583">
                  <c:v>27.559290972671562</c:v>
                </c:pt>
                <c:pt idx="1584">
                  <c:v>27.524295319568452</c:v>
                </c:pt>
                <c:pt idx="1585">
                  <c:v>27.541787651696225</c:v>
                </c:pt>
                <c:pt idx="1586">
                  <c:v>27.546162451337779</c:v>
                </c:pt>
                <c:pt idx="1587">
                  <c:v>27.537413538857578</c:v>
                </c:pt>
                <c:pt idx="1588">
                  <c:v>27.554914111666278</c:v>
                </c:pt>
                <c:pt idx="1589">
                  <c:v>27.563668521116455</c:v>
                </c:pt>
                <c:pt idx="1590">
                  <c:v>27.546162451337779</c:v>
                </c:pt>
                <c:pt idx="1591">
                  <c:v>27.541787651696225</c:v>
                </c:pt>
                <c:pt idx="1592">
                  <c:v>27.533040112662817</c:v>
                </c:pt>
                <c:pt idx="1593">
                  <c:v>27.541787651696225</c:v>
                </c:pt>
                <c:pt idx="1594">
                  <c:v>27.537413538857578</c:v>
                </c:pt>
                <c:pt idx="1595">
                  <c:v>27.546162451337779</c:v>
                </c:pt>
                <c:pt idx="1596">
                  <c:v>27.563668521116455</c:v>
                </c:pt>
                <c:pt idx="1597">
                  <c:v>27.528667372952796</c:v>
                </c:pt>
                <c:pt idx="1598">
                  <c:v>27.546162451337779</c:v>
                </c:pt>
                <c:pt idx="1599">
                  <c:v>27.515553271140703</c:v>
                </c:pt>
                <c:pt idx="1600">
                  <c:v>27.528667372952796</c:v>
                </c:pt>
                <c:pt idx="1601">
                  <c:v>27.528667372952796</c:v>
                </c:pt>
                <c:pt idx="1602">
                  <c:v>27.528667372952796</c:v>
                </c:pt>
                <c:pt idx="1603">
                  <c:v>27.533040112662817</c:v>
                </c:pt>
                <c:pt idx="1604">
                  <c:v>27.546162451337779</c:v>
                </c:pt>
                <c:pt idx="1605">
                  <c:v>27.519923952350752</c:v>
                </c:pt>
                <c:pt idx="1606">
                  <c:v>27.519923952350752</c:v>
                </c:pt>
                <c:pt idx="1607">
                  <c:v>27.533040112662817</c:v>
                </c:pt>
                <c:pt idx="1608">
                  <c:v>27.528667372952796</c:v>
                </c:pt>
                <c:pt idx="1609">
                  <c:v>27.541787651696225</c:v>
                </c:pt>
                <c:pt idx="1610">
                  <c:v>27.546162451337779</c:v>
                </c:pt>
                <c:pt idx="1611">
                  <c:v>27.550537937941414</c:v>
                </c:pt>
                <c:pt idx="1612">
                  <c:v>27.57242568096197</c:v>
                </c:pt>
                <c:pt idx="1613">
                  <c:v>27.537413538857578</c:v>
                </c:pt>
                <c:pt idx="1614">
                  <c:v>27.528667372952796</c:v>
                </c:pt>
                <c:pt idx="1615">
                  <c:v>27.524295319568452</c:v>
                </c:pt>
                <c:pt idx="1616">
                  <c:v>27.546162451337779</c:v>
                </c:pt>
                <c:pt idx="1617">
                  <c:v>27.563668521116455</c:v>
                </c:pt>
                <c:pt idx="1618">
                  <c:v>27.559290972671562</c:v>
                </c:pt>
                <c:pt idx="1619">
                  <c:v>27.537413538857578</c:v>
                </c:pt>
                <c:pt idx="1620">
                  <c:v>27.533040112662817</c:v>
                </c:pt>
                <c:pt idx="1621">
                  <c:v>27.550537937941414</c:v>
                </c:pt>
                <c:pt idx="1622">
                  <c:v>27.568046757160175</c:v>
                </c:pt>
                <c:pt idx="1623">
                  <c:v>27.554914111666278</c:v>
                </c:pt>
                <c:pt idx="1624">
                  <c:v>27.554914111666278</c:v>
                </c:pt>
                <c:pt idx="1625">
                  <c:v>27.554914111666278</c:v>
                </c:pt>
                <c:pt idx="1626">
                  <c:v>27.559290972671562</c:v>
                </c:pt>
                <c:pt idx="1627">
                  <c:v>27.537413538857578</c:v>
                </c:pt>
                <c:pt idx="1628">
                  <c:v>27.550537937941414</c:v>
                </c:pt>
                <c:pt idx="1629">
                  <c:v>27.541787651696225</c:v>
                </c:pt>
                <c:pt idx="1630">
                  <c:v>27.57242568096197</c:v>
                </c:pt>
                <c:pt idx="1631">
                  <c:v>27.57242568096197</c:v>
                </c:pt>
                <c:pt idx="1632">
                  <c:v>27.576805292681115</c:v>
                </c:pt>
                <c:pt idx="1633">
                  <c:v>27.550537937941414</c:v>
                </c:pt>
                <c:pt idx="1634">
                  <c:v>27.541787651696225</c:v>
                </c:pt>
                <c:pt idx="1635">
                  <c:v>27.559290972671562</c:v>
                </c:pt>
                <c:pt idx="1636">
                  <c:v>27.550537937941414</c:v>
                </c:pt>
                <c:pt idx="1637">
                  <c:v>27.559290972671562</c:v>
                </c:pt>
                <c:pt idx="1638">
                  <c:v>27.554914111666278</c:v>
                </c:pt>
                <c:pt idx="1639">
                  <c:v>27.550537937941414</c:v>
                </c:pt>
                <c:pt idx="1640">
                  <c:v>27.533040112662817</c:v>
                </c:pt>
                <c:pt idx="1641">
                  <c:v>27.524295319568452</c:v>
                </c:pt>
                <c:pt idx="1642">
                  <c:v>27.541787651696225</c:v>
                </c:pt>
                <c:pt idx="1643">
                  <c:v>27.533040112662817</c:v>
                </c:pt>
                <c:pt idx="1644">
                  <c:v>27.524295319568452</c:v>
                </c:pt>
                <c:pt idx="1645">
                  <c:v>27.533040112662817</c:v>
                </c:pt>
                <c:pt idx="1646">
                  <c:v>27.541787651696225</c:v>
                </c:pt>
                <c:pt idx="1647">
                  <c:v>27.519923952350752</c:v>
                </c:pt>
                <c:pt idx="1648">
                  <c:v>27.554914111666278</c:v>
                </c:pt>
                <c:pt idx="1649">
                  <c:v>27.533040112662817</c:v>
                </c:pt>
                <c:pt idx="1650">
                  <c:v>27.498077403197144</c:v>
                </c:pt>
                <c:pt idx="1651">
                  <c:v>27.511183275779274</c:v>
                </c:pt>
                <c:pt idx="1652">
                  <c:v>27.550537937941414</c:v>
                </c:pt>
                <c:pt idx="1653">
                  <c:v>27.533040112662817</c:v>
                </c:pt>
                <c:pt idx="1654">
                  <c:v>27.550537937941414</c:v>
                </c:pt>
                <c:pt idx="1655">
                  <c:v>27.559290972671562</c:v>
                </c:pt>
                <c:pt idx="1656">
                  <c:v>27.537413538857578</c:v>
                </c:pt>
                <c:pt idx="1657">
                  <c:v>27.546162451337779</c:v>
                </c:pt>
                <c:pt idx="1658">
                  <c:v>27.559290972671562</c:v>
                </c:pt>
                <c:pt idx="1659">
                  <c:v>27.559290972671562</c:v>
                </c:pt>
                <c:pt idx="1660">
                  <c:v>27.559290972671562</c:v>
                </c:pt>
                <c:pt idx="1661">
                  <c:v>27.546162451337779</c:v>
                </c:pt>
                <c:pt idx="1662">
                  <c:v>27.563668521116455</c:v>
                </c:pt>
                <c:pt idx="1663">
                  <c:v>27.554914111666278</c:v>
                </c:pt>
                <c:pt idx="1664">
                  <c:v>27.554914111666278</c:v>
                </c:pt>
                <c:pt idx="1665">
                  <c:v>27.541787651696225</c:v>
                </c:pt>
                <c:pt idx="1666">
                  <c:v>27.563668521116455</c:v>
                </c:pt>
                <c:pt idx="1667">
                  <c:v>27.554914111666278</c:v>
                </c:pt>
                <c:pt idx="1668">
                  <c:v>27.541787651696225</c:v>
                </c:pt>
                <c:pt idx="1669">
                  <c:v>27.533040112662817</c:v>
                </c:pt>
                <c:pt idx="1670">
                  <c:v>27.546162451337779</c:v>
                </c:pt>
                <c:pt idx="1671">
                  <c:v>27.554914111666278</c:v>
                </c:pt>
                <c:pt idx="1672">
                  <c:v>27.550537937941414</c:v>
                </c:pt>
                <c:pt idx="1673">
                  <c:v>27.533040112662817</c:v>
                </c:pt>
                <c:pt idx="1674">
                  <c:v>27.550537937941414</c:v>
                </c:pt>
                <c:pt idx="1675">
                  <c:v>27.546162451337779</c:v>
                </c:pt>
                <c:pt idx="1676">
                  <c:v>27.563668521116455</c:v>
                </c:pt>
                <c:pt idx="1677">
                  <c:v>27.554914111666278</c:v>
                </c:pt>
                <c:pt idx="1678">
                  <c:v>27.563668521116455</c:v>
                </c:pt>
                <c:pt idx="1679">
                  <c:v>27.541787651696225</c:v>
                </c:pt>
                <c:pt idx="1680">
                  <c:v>27.559290972671562</c:v>
                </c:pt>
                <c:pt idx="1681">
                  <c:v>27.57242568096197</c:v>
                </c:pt>
                <c:pt idx="1682">
                  <c:v>27.563668521116455</c:v>
                </c:pt>
                <c:pt idx="1683">
                  <c:v>27.563668521116455</c:v>
                </c:pt>
                <c:pt idx="1684">
                  <c:v>27.550537937941414</c:v>
                </c:pt>
                <c:pt idx="1685">
                  <c:v>27.568046757160175</c:v>
                </c:pt>
                <c:pt idx="1686">
                  <c:v>27.554914111666278</c:v>
                </c:pt>
                <c:pt idx="1687">
                  <c:v>27.57242568096197</c:v>
                </c:pt>
                <c:pt idx="1688">
                  <c:v>27.541787651696225</c:v>
                </c:pt>
                <c:pt idx="1689">
                  <c:v>27.537413538857578</c:v>
                </c:pt>
                <c:pt idx="1690">
                  <c:v>27.554914111666278</c:v>
                </c:pt>
                <c:pt idx="1691">
                  <c:v>27.554914111666278</c:v>
                </c:pt>
                <c:pt idx="1692">
                  <c:v>27.533040112662817</c:v>
                </c:pt>
                <c:pt idx="1693">
                  <c:v>27.537413538857578</c:v>
                </c:pt>
                <c:pt idx="1694">
                  <c:v>27.519923952350752</c:v>
                </c:pt>
                <c:pt idx="1695">
                  <c:v>27.546162451337779</c:v>
                </c:pt>
                <c:pt idx="1696">
                  <c:v>27.533040112662817</c:v>
                </c:pt>
                <c:pt idx="1697">
                  <c:v>27.554914111666278</c:v>
                </c:pt>
                <c:pt idx="1698">
                  <c:v>27.546162451337779</c:v>
                </c:pt>
                <c:pt idx="1699">
                  <c:v>27.537413538857578</c:v>
                </c:pt>
                <c:pt idx="1700">
                  <c:v>27.524295319568452</c:v>
                </c:pt>
                <c:pt idx="1701">
                  <c:v>27.546162451337779</c:v>
                </c:pt>
                <c:pt idx="1702">
                  <c:v>27.550537937941414</c:v>
                </c:pt>
                <c:pt idx="1703">
                  <c:v>27.57242568096197</c:v>
                </c:pt>
                <c:pt idx="1704">
                  <c:v>27.559290972671562</c:v>
                </c:pt>
                <c:pt idx="1705">
                  <c:v>27.528667372952796</c:v>
                </c:pt>
                <c:pt idx="1706">
                  <c:v>27.541787651696225</c:v>
                </c:pt>
                <c:pt idx="1707">
                  <c:v>27.546162451337779</c:v>
                </c:pt>
                <c:pt idx="1708">
                  <c:v>27.546162451337779</c:v>
                </c:pt>
                <c:pt idx="1709">
                  <c:v>27.546162451337779</c:v>
                </c:pt>
                <c:pt idx="1710">
                  <c:v>27.524295319568452</c:v>
                </c:pt>
                <c:pt idx="1711">
                  <c:v>27.524295319568452</c:v>
                </c:pt>
                <c:pt idx="1712">
                  <c:v>27.559290972671562</c:v>
                </c:pt>
                <c:pt idx="1713">
                  <c:v>27.533040112662817</c:v>
                </c:pt>
                <c:pt idx="1714">
                  <c:v>27.554914111666278</c:v>
                </c:pt>
                <c:pt idx="1715">
                  <c:v>27.528667372952796</c:v>
                </c:pt>
                <c:pt idx="1716">
                  <c:v>27.537413538857578</c:v>
                </c:pt>
                <c:pt idx="1717">
                  <c:v>27.515553271140703</c:v>
                </c:pt>
                <c:pt idx="1718">
                  <c:v>27.528667372952796</c:v>
                </c:pt>
                <c:pt idx="1719">
                  <c:v>27.533040112662817</c:v>
                </c:pt>
                <c:pt idx="1720">
                  <c:v>27.515553271140703</c:v>
                </c:pt>
                <c:pt idx="1721">
                  <c:v>27.550537937941414</c:v>
                </c:pt>
                <c:pt idx="1722">
                  <c:v>27.554914111666278</c:v>
                </c:pt>
                <c:pt idx="1723">
                  <c:v>27.554914111666278</c:v>
                </c:pt>
                <c:pt idx="1724">
                  <c:v>27.533040112662817</c:v>
                </c:pt>
                <c:pt idx="1725">
                  <c:v>27.550537937941414</c:v>
                </c:pt>
                <c:pt idx="1726">
                  <c:v>27.537413538857578</c:v>
                </c:pt>
                <c:pt idx="1727">
                  <c:v>27.541787651696225</c:v>
                </c:pt>
                <c:pt idx="1728">
                  <c:v>27.563668521116455</c:v>
                </c:pt>
                <c:pt idx="1729">
                  <c:v>27.528667372952796</c:v>
                </c:pt>
                <c:pt idx="1730">
                  <c:v>27.550537937941414</c:v>
                </c:pt>
                <c:pt idx="1731">
                  <c:v>27.559290972671562</c:v>
                </c:pt>
                <c:pt idx="1732">
                  <c:v>27.576805292681115</c:v>
                </c:pt>
                <c:pt idx="1733">
                  <c:v>27.57242568096197</c:v>
                </c:pt>
                <c:pt idx="1734">
                  <c:v>27.563668521116455</c:v>
                </c:pt>
                <c:pt idx="1735">
                  <c:v>27.559290972671562</c:v>
                </c:pt>
                <c:pt idx="1736">
                  <c:v>27.550537937941414</c:v>
                </c:pt>
                <c:pt idx="1737">
                  <c:v>27.559290972671562</c:v>
                </c:pt>
                <c:pt idx="1738">
                  <c:v>27.559290972671562</c:v>
                </c:pt>
                <c:pt idx="1739">
                  <c:v>27.568046757160175</c:v>
                </c:pt>
                <c:pt idx="1740">
                  <c:v>27.541787651696225</c:v>
                </c:pt>
                <c:pt idx="1741">
                  <c:v>27.546162451337779</c:v>
                </c:pt>
                <c:pt idx="1742">
                  <c:v>27.541787651696225</c:v>
                </c:pt>
                <c:pt idx="1743">
                  <c:v>27.554914111666278</c:v>
                </c:pt>
                <c:pt idx="1744">
                  <c:v>27.528667372952796</c:v>
                </c:pt>
                <c:pt idx="1745">
                  <c:v>27.537413538857578</c:v>
                </c:pt>
                <c:pt idx="1746">
                  <c:v>27.554914111666278</c:v>
                </c:pt>
                <c:pt idx="1747">
                  <c:v>27.537413538857578</c:v>
                </c:pt>
                <c:pt idx="1748">
                  <c:v>27.533040112662817</c:v>
                </c:pt>
                <c:pt idx="1749">
                  <c:v>27.554914111666278</c:v>
                </c:pt>
                <c:pt idx="1750">
                  <c:v>27.550537937941414</c:v>
                </c:pt>
                <c:pt idx="1751">
                  <c:v>27.546162451337779</c:v>
                </c:pt>
                <c:pt idx="1752">
                  <c:v>27.559290972671562</c:v>
                </c:pt>
                <c:pt idx="1753">
                  <c:v>27.528667372952796</c:v>
                </c:pt>
                <c:pt idx="1754">
                  <c:v>27.554914111666278</c:v>
                </c:pt>
                <c:pt idx="1755">
                  <c:v>27.559290972671562</c:v>
                </c:pt>
                <c:pt idx="1756">
                  <c:v>27.546162451337779</c:v>
                </c:pt>
                <c:pt idx="1757">
                  <c:v>27.546162451337779</c:v>
                </c:pt>
                <c:pt idx="1758">
                  <c:v>27.533040112662817</c:v>
                </c:pt>
                <c:pt idx="1759">
                  <c:v>27.550537937941414</c:v>
                </c:pt>
                <c:pt idx="1760">
                  <c:v>27.550537937941414</c:v>
                </c:pt>
                <c:pt idx="1761">
                  <c:v>27.541787651696225</c:v>
                </c:pt>
                <c:pt idx="1762">
                  <c:v>27.541787651696225</c:v>
                </c:pt>
                <c:pt idx="1763">
                  <c:v>27.554914111666278</c:v>
                </c:pt>
                <c:pt idx="1764">
                  <c:v>27.541787651696225</c:v>
                </c:pt>
                <c:pt idx="1765">
                  <c:v>27.554914111666278</c:v>
                </c:pt>
                <c:pt idx="1766">
                  <c:v>27.550537937941414</c:v>
                </c:pt>
                <c:pt idx="1767">
                  <c:v>27.519923952350752</c:v>
                </c:pt>
                <c:pt idx="1768">
                  <c:v>27.546162451337779</c:v>
                </c:pt>
                <c:pt idx="1769">
                  <c:v>27.546162451337779</c:v>
                </c:pt>
                <c:pt idx="1770">
                  <c:v>27.546162451337779</c:v>
                </c:pt>
                <c:pt idx="1771">
                  <c:v>27.528667372952796</c:v>
                </c:pt>
                <c:pt idx="1772">
                  <c:v>27.524295319568452</c:v>
                </c:pt>
                <c:pt idx="1773">
                  <c:v>27.559290972671562</c:v>
                </c:pt>
                <c:pt idx="1774">
                  <c:v>27.559290972671562</c:v>
                </c:pt>
                <c:pt idx="1775">
                  <c:v>27.559290972671562</c:v>
                </c:pt>
                <c:pt idx="1776">
                  <c:v>27.541787651696225</c:v>
                </c:pt>
                <c:pt idx="1777">
                  <c:v>27.541787651696225</c:v>
                </c:pt>
                <c:pt idx="1778">
                  <c:v>27.528667372952796</c:v>
                </c:pt>
                <c:pt idx="1779">
                  <c:v>27.546162451337779</c:v>
                </c:pt>
                <c:pt idx="1780">
                  <c:v>27.528667372952796</c:v>
                </c:pt>
                <c:pt idx="1781">
                  <c:v>27.559290972671562</c:v>
                </c:pt>
                <c:pt idx="1782">
                  <c:v>27.554914111666278</c:v>
                </c:pt>
                <c:pt idx="1783">
                  <c:v>27.568046757160175</c:v>
                </c:pt>
                <c:pt idx="1784">
                  <c:v>27.550537937941414</c:v>
                </c:pt>
                <c:pt idx="1785">
                  <c:v>27.550537937941414</c:v>
                </c:pt>
                <c:pt idx="1786">
                  <c:v>27.528667372952796</c:v>
                </c:pt>
                <c:pt idx="1787">
                  <c:v>27.519923952350752</c:v>
                </c:pt>
                <c:pt idx="1788">
                  <c:v>27.541787651696225</c:v>
                </c:pt>
                <c:pt idx="1789">
                  <c:v>27.528667372952796</c:v>
                </c:pt>
                <c:pt idx="1790">
                  <c:v>27.546162451337779</c:v>
                </c:pt>
                <c:pt idx="1791">
                  <c:v>27.524295319568452</c:v>
                </c:pt>
                <c:pt idx="1792">
                  <c:v>27.541787651696225</c:v>
                </c:pt>
                <c:pt idx="1793">
                  <c:v>27.541787651696225</c:v>
                </c:pt>
                <c:pt idx="1794">
                  <c:v>27.524295319568452</c:v>
                </c:pt>
                <c:pt idx="1795">
                  <c:v>27.537413538857578</c:v>
                </c:pt>
                <c:pt idx="1796">
                  <c:v>27.533040112662817</c:v>
                </c:pt>
                <c:pt idx="1797">
                  <c:v>27.546162451337779</c:v>
                </c:pt>
                <c:pt idx="1798">
                  <c:v>27.524295319568452</c:v>
                </c:pt>
                <c:pt idx="1799">
                  <c:v>27.546162451337779</c:v>
                </c:pt>
                <c:pt idx="1800">
                  <c:v>27.550537937941414</c:v>
                </c:pt>
                <c:pt idx="1801">
                  <c:v>27.559290972671562</c:v>
                </c:pt>
                <c:pt idx="1802">
                  <c:v>27.537413538857578</c:v>
                </c:pt>
                <c:pt idx="1803">
                  <c:v>27.554914111666278</c:v>
                </c:pt>
                <c:pt idx="1804">
                  <c:v>27.554914111666278</c:v>
                </c:pt>
                <c:pt idx="1805">
                  <c:v>27.533040112662817</c:v>
                </c:pt>
                <c:pt idx="1806">
                  <c:v>27.546162451337779</c:v>
                </c:pt>
                <c:pt idx="1807">
                  <c:v>27.568046757160175</c:v>
                </c:pt>
                <c:pt idx="1808">
                  <c:v>27.568046757160175</c:v>
                </c:pt>
                <c:pt idx="1809">
                  <c:v>27.568046757160175</c:v>
                </c:pt>
                <c:pt idx="1810">
                  <c:v>27.581185592476913</c:v>
                </c:pt>
                <c:pt idx="1811">
                  <c:v>27.541787651696225</c:v>
                </c:pt>
                <c:pt idx="1812">
                  <c:v>27.546162451337779</c:v>
                </c:pt>
                <c:pt idx="1813">
                  <c:v>27.537413538857578</c:v>
                </c:pt>
                <c:pt idx="1814">
                  <c:v>27.546162451337779</c:v>
                </c:pt>
                <c:pt idx="1815">
                  <c:v>27.550537937941414</c:v>
                </c:pt>
                <c:pt idx="1816">
                  <c:v>27.546162451337779</c:v>
                </c:pt>
                <c:pt idx="1817">
                  <c:v>27.550537937941414</c:v>
                </c:pt>
                <c:pt idx="1818">
                  <c:v>27.563668521116455</c:v>
                </c:pt>
                <c:pt idx="1819">
                  <c:v>27.541787651696225</c:v>
                </c:pt>
                <c:pt idx="1820">
                  <c:v>27.563668521116455</c:v>
                </c:pt>
                <c:pt idx="1821">
                  <c:v>27.550537937941414</c:v>
                </c:pt>
                <c:pt idx="1822">
                  <c:v>27.528667372952796</c:v>
                </c:pt>
                <c:pt idx="1823">
                  <c:v>27.533040112662817</c:v>
                </c:pt>
                <c:pt idx="1824">
                  <c:v>27.554914111666278</c:v>
                </c:pt>
                <c:pt idx="1825">
                  <c:v>27.537413538857578</c:v>
                </c:pt>
                <c:pt idx="1826">
                  <c:v>27.563668521116455</c:v>
                </c:pt>
                <c:pt idx="1827">
                  <c:v>27.537413538857578</c:v>
                </c:pt>
                <c:pt idx="1828">
                  <c:v>27.546162451337779</c:v>
                </c:pt>
                <c:pt idx="1829">
                  <c:v>27.563668521116455</c:v>
                </c:pt>
                <c:pt idx="1830">
                  <c:v>27.550537937941414</c:v>
                </c:pt>
                <c:pt idx="1831">
                  <c:v>27.541787651696225</c:v>
                </c:pt>
                <c:pt idx="1832">
                  <c:v>27.550537937941414</c:v>
                </c:pt>
                <c:pt idx="1833">
                  <c:v>27.563668521116455</c:v>
                </c:pt>
                <c:pt idx="1834">
                  <c:v>27.559290972671562</c:v>
                </c:pt>
                <c:pt idx="1835">
                  <c:v>27.550537937941414</c:v>
                </c:pt>
                <c:pt idx="1836">
                  <c:v>27.554914111666278</c:v>
                </c:pt>
                <c:pt idx="1837">
                  <c:v>27.554914111666278</c:v>
                </c:pt>
                <c:pt idx="1838">
                  <c:v>27.533040112662817</c:v>
                </c:pt>
                <c:pt idx="1839">
                  <c:v>27.533040112662817</c:v>
                </c:pt>
                <c:pt idx="1840">
                  <c:v>27.524295319568452</c:v>
                </c:pt>
                <c:pt idx="1841">
                  <c:v>27.546162451337779</c:v>
                </c:pt>
                <c:pt idx="1842">
                  <c:v>27.546162451337779</c:v>
                </c:pt>
                <c:pt idx="1843">
                  <c:v>27.546162451337779</c:v>
                </c:pt>
                <c:pt idx="1844">
                  <c:v>27.554914111666278</c:v>
                </c:pt>
                <c:pt idx="1845">
                  <c:v>27.554914111666278</c:v>
                </c:pt>
                <c:pt idx="1846">
                  <c:v>27.541787651696225</c:v>
                </c:pt>
                <c:pt idx="1847">
                  <c:v>27.554914111666278</c:v>
                </c:pt>
                <c:pt idx="1848">
                  <c:v>27.550537937941414</c:v>
                </c:pt>
                <c:pt idx="1849">
                  <c:v>27.559290972671562</c:v>
                </c:pt>
                <c:pt idx="1850">
                  <c:v>27.568046757160175</c:v>
                </c:pt>
                <c:pt idx="1851">
                  <c:v>27.559290972671562</c:v>
                </c:pt>
                <c:pt idx="1852">
                  <c:v>27.550537937941414</c:v>
                </c:pt>
                <c:pt idx="1853">
                  <c:v>27.563668521116455</c:v>
                </c:pt>
                <c:pt idx="1854">
                  <c:v>27.568046757160175</c:v>
                </c:pt>
                <c:pt idx="1855">
                  <c:v>27.563668521116455</c:v>
                </c:pt>
                <c:pt idx="1856">
                  <c:v>27.554914111666278</c:v>
                </c:pt>
                <c:pt idx="1857">
                  <c:v>27.550537937941414</c:v>
                </c:pt>
                <c:pt idx="1858">
                  <c:v>27.550537937941414</c:v>
                </c:pt>
                <c:pt idx="1859">
                  <c:v>27.563668521116455</c:v>
                </c:pt>
                <c:pt idx="1860">
                  <c:v>27.554914111666278</c:v>
                </c:pt>
                <c:pt idx="1861">
                  <c:v>27.541787651696225</c:v>
                </c:pt>
                <c:pt idx="1862">
                  <c:v>27.546162451337779</c:v>
                </c:pt>
                <c:pt idx="1863">
                  <c:v>27.563668521116455</c:v>
                </c:pt>
                <c:pt idx="1864">
                  <c:v>27.541787651696225</c:v>
                </c:pt>
                <c:pt idx="1865">
                  <c:v>27.533040112662817</c:v>
                </c:pt>
                <c:pt idx="1866">
                  <c:v>27.519923952350752</c:v>
                </c:pt>
                <c:pt idx="1867">
                  <c:v>27.554914111666278</c:v>
                </c:pt>
                <c:pt idx="1868">
                  <c:v>27.546162451337779</c:v>
                </c:pt>
                <c:pt idx="1869">
                  <c:v>27.568046757160175</c:v>
                </c:pt>
                <c:pt idx="1870">
                  <c:v>27.559290972671562</c:v>
                </c:pt>
                <c:pt idx="1871">
                  <c:v>27.546162451337779</c:v>
                </c:pt>
                <c:pt idx="1872">
                  <c:v>27.554914111666278</c:v>
                </c:pt>
                <c:pt idx="1873">
                  <c:v>27.537413538857578</c:v>
                </c:pt>
                <c:pt idx="1874">
                  <c:v>27.568046757160175</c:v>
                </c:pt>
                <c:pt idx="1875">
                  <c:v>27.554914111666278</c:v>
                </c:pt>
                <c:pt idx="1876">
                  <c:v>27.563668521116455</c:v>
                </c:pt>
                <c:pt idx="1877">
                  <c:v>27.554914111666278</c:v>
                </c:pt>
                <c:pt idx="1878">
                  <c:v>27.57242568096197</c:v>
                </c:pt>
                <c:pt idx="1879">
                  <c:v>27.568046757160175</c:v>
                </c:pt>
                <c:pt idx="1880">
                  <c:v>27.559290972671562</c:v>
                </c:pt>
                <c:pt idx="1881">
                  <c:v>27.541787651696225</c:v>
                </c:pt>
                <c:pt idx="1882">
                  <c:v>27.57242568096197</c:v>
                </c:pt>
                <c:pt idx="1883">
                  <c:v>27.581185592476913</c:v>
                </c:pt>
                <c:pt idx="1884">
                  <c:v>27.541787651696225</c:v>
                </c:pt>
                <c:pt idx="1885">
                  <c:v>27.541787651696225</c:v>
                </c:pt>
                <c:pt idx="1886">
                  <c:v>27.559290972671562</c:v>
                </c:pt>
                <c:pt idx="1887">
                  <c:v>27.546162451337779</c:v>
                </c:pt>
                <c:pt idx="1888">
                  <c:v>27.546162451337779</c:v>
                </c:pt>
                <c:pt idx="1889">
                  <c:v>27.563668521116455</c:v>
                </c:pt>
                <c:pt idx="1890">
                  <c:v>27.559290972671562</c:v>
                </c:pt>
                <c:pt idx="1891">
                  <c:v>27.554914111666278</c:v>
                </c:pt>
                <c:pt idx="1892">
                  <c:v>27.546162451337779</c:v>
                </c:pt>
                <c:pt idx="1893">
                  <c:v>27.541787651696225</c:v>
                </c:pt>
                <c:pt idx="1894">
                  <c:v>27.559290972671562</c:v>
                </c:pt>
                <c:pt idx="1895">
                  <c:v>27.563668521116455</c:v>
                </c:pt>
                <c:pt idx="1896">
                  <c:v>27.546162451337779</c:v>
                </c:pt>
                <c:pt idx="1897">
                  <c:v>27.563668521116455</c:v>
                </c:pt>
                <c:pt idx="1898">
                  <c:v>27.568046757160175</c:v>
                </c:pt>
                <c:pt idx="1899">
                  <c:v>27.563668521116455</c:v>
                </c:pt>
                <c:pt idx="1900">
                  <c:v>27.554914111666278</c:v>
                </c:pt>
                <c:pt idx="1901">
                  <c:v>27.541787651696225</c:v>
                </c:pt>
                <c:pt idx="1902">
                  <c:v>27.576805292681115</c:v>
                </c:pt>
                <c:pt idx="1903">
                  <c:v>27.559290972671562</c:v>
                </c:pt>
                <c:pt idx="1904">
                  <c:v>27.559290972671562</c:v>
                </c:pt>
                <c:pt idx="1905">
                  <c:v>27.559290972671562</c:v>
                </c:pt>
                <c:pt idx="1906">
                  <c:v>27.568046757160175</c:v>
                </c:pt>
                <c:pt idx="1907">
                  <c:v>27.559290972671562</c:v>
                </c:pt>
                <c:pt idx="1908">
                  <c:v>27.57242568096197</c:v>
                </c:pt>
                <c:pt idx="1909">
                  <c:v>27.568046757160175</c:v>
                </c:pt>
                <c:pt idx="1910">
                  <c:v>27.541787651696225</c:v>
                </c:pt>
                <c:pt idx="1911">
                  <c:v>27.554914111666278</c:v>
                </c:pt>
                <c:pt idx="1912">
                  <c:v>27.546162451337779</c:v>
                </c:pt>
                <c:pt idx="1913">
                  <c:v>27.546162451337779</c:v>
                </c:pt>
                <c:pt idx="1914">
                  <c:v>27.546162451337779</c:v>
                </c:pt>
                <c:pt idx="1915">
                  <c:v>27.550537937941414</c:v>
                </c:pt>
                <c:pt idx="1916">
                  <c:v>27.533040112662817</c:v>
                </c:pt>
                <c:pt idx="1917">
                  <c:v>27.541787651696225</c:v>
                </c:pt>
                <c:pt idx="1918">
                  <c:v>27.546162451337779</c:v>
                </c:pt>
                <c:pt idx="1919">
                  <c:v>27.554914111666278</c:v>
                </c:pt>
                <c:pt idx="1920">
                  <c:v>27.533040112662817</c:v>
                </c:pt>
                <c:pt idx="1921">
                  <c:v>27.550537937941414</c:v>
                </c:pt>
                <c:pt idx="1922">
                  <c:v>27.519923952350752</c:v>
                </c:pt>
                <c:pt idx="1923">
                  <c:v>27.533040112662817</c:v>
                </c:pt>
                <c:pt idx="1924">
                  <c:v>27.546162451337779</c:v>
                </c:pt>
                <c:pt idx="1925">
                  <c:v>27.533040112662817</c:v>
                </c:pt>
                <c:pt idx="1926">
                  <c:v>27.554914111666278</c:v>
                </c:pt>
                <c:pt idx="1927">
                  <c:v>27.559290972671562</c:v>
                </c:pt>
                <c:pt idx="1928">
                  <c:v>27.541787651696225</c:v>
                </c:pt>
                <c:pt idx="1929">
                  <c:v>27.528667372952796</c:v>
                </c:pt>
                <c:pt idx="1930">
                  <c:v>27.537413538857578</c:v>
                </c:pt>
                <c:pt idx="1931">
                  <c:v>27.533040112662817</c:v>
                </c:pt>
                <c:pt idx="1932">
                  <c:v>27.537413538857578</c:v>
                </c:pt>
                <c:pt idx="1933">
                  <c:v>27.533040112662817</c:v>
                </c:pt>
                <c:pt idx="1934">
                  <c:v>27.550537937941414</c:v>
                </c:pt>
                <c:pt idx="1935">
                  <c:v>27.515553271140703</c:v>
                </c:pt>
                <c:pt idx="1936">
                  <c:v>27.511183275779274</c:v>
                </c:pt>
                <c:pt idx="1937">
                  <c:v>27.524295319568452</c:v>
                </c:pt>
                <c:pt idx="1938">
                  <c:v>27.541787651696225</c:v>
                </c:pt>
                <c:pt idx="1939">
                  <c:v>27.524295319568452</c:v>
                </c:pt>
                <c:pt idx="1940">
                  <c:v>27.537413538857578</c:v>
                </c:pt>
                <c:pt idx="1941">
                  <c:v>27.550537937941414</c:v>
                </c:pt>
                <c:pt idx="1942">
                  <c:v>27.541787651696225</c:v>
                </c:pt>
                <c:pt idx="1943">
                  <c:v>27.524295319568452</c:v>
                </c:pt>
                <c:pt idx="1944">
                  <c:v>27.524295319568452</c:v>
                </c:pt>
                <c:pt idx="1945">
                  <c:v>27.550537937941414</c:v>
                </c:pt>
                <c:pt idx="1946">
                  <c:v>27.533040112662817</c:v>
                </c:pt>
                <c:pt idx="1947">
                  <c:v>27.546162451337779</c:v>
                </c:pt>
                <c:pt idx="1948">
                  <c:v>27.533040112662817</c:v>
                </c:pt>
                <c:pt idx="1949">
                  <c:v>27.533040112662817</c:v>
                </c:pt>
                <c:pt idx="1950">
                  <c:v>27.511183275779274</c:v>
                </c:pt>
                <c:pt idx="1951">
                  <c:v>27.554914111666278</c:v>
                </c:pt>
                <c:pt idx="1952">
                  <c:v>27.524295319568452</c:v>
                </c:pt>
                <c:pt idx="1953">
                  <c:v>27.537413538857578</c:v>
                </c:pt>
                <c:pt idx="1954">
                  <c:v>27.559290972671562</c:v>
                </c:pt>
                <c:pt idx="1955">
                  <c:v>27.550537937941414</c:v>
                </c:pt>
                <c:pt idx="1956">
                  <c:v>27.550537937941414</c:v>
                </c:pt>
                <c:pt idx="1957">
                  <c:v>27.546162451337779</c:v>
                </c:pt>
                <c:pt idx="1958">
                  <c:v>27.528667372952796</c:v>
                </c:pt>
                <c:pt idx="1959">
                  <c:v>27.550537937941414</c:v>
                </c:pt>
                <c:pt idx="1960">
                  <c:v>27.528667372952796</c:v>
                </c:pt>
                <c:pt idx="1961">
                  <c:v>27.546162451337779</c:v>
                </c:pt>
                <c:pt idx="1962">
                  <c:v>27.537413538857578</c:v>
                </c:pt>
                <c:pt idx="1963">
                  <c:v>27.541787651696225</c:v>
                </c:pt>
                <c:pt idx="1964">
                  <c:v>27.533040112662817</c:v>
                </c:pt>
                <c:pt idx="1965">
                  <c:v>27.528667372952796</c:v>
                </c:pt>
                <c:pt idx="1966">
                  <c:v>27.550537937941414</c:v>
                </c:pt>
                <c:pt idx="1967">
                  <c:v>27.546162451337779</c:v>
                </c:pt>
                <c:pt idx="1968">
                  <c:v>27.524295319568452</c:v>
                </c:pt>
                <c:pt idx="1969">
                  <c:v>27.519923952350752</c:v>
                </c:pt>
                <c:pt idx="1970">
                  <c:v>27.528667372952796</c:v>
                </c:pt>
                <c:pt idx="1971">
                  <c:v>27.559290972671562</c:v>
                </c:pt>
                <c:pt idx="1972">
                  <c:v>27.554914111666278</c:v>
                </c:pt>
                <c:pt idx="1973">
                  <c:v>27.550537937941414</c:v>
                </c:pt>
                <c:pt idx="1974">
                  <c:v>27.528667372952796</c:v>
                </c:pt>
                <c:pt idx="1975">
                  <c:v>27.537413538857578</c:v>
                </c:pt>
                <c:pt idx="1976">
                  <c:v>27.541787651696225</c:v>
                </c:pt>
                <c:pt idx="1977">
                  <c:v>27.546162451337779</c:v>
                </c:pt>
                <c:pt idx="1978">
                  <c:v>27.541787651696225</c:v>
                </c:pt>
                <c:pt idx="1979">
                  <c:v>27.550537937941414</c:v>
                </c:pt>
                <c:pt idx="1980">
                  <c:v>27.559290972671562</c:v>
                </c:pt>
                <c:pt idx="1981">
                  <c:v>27.57242568096197</c:v>
                </c:pt>
                <c:pt idx="1982">
                  <c:v>27.515553271140703</c:v>
                </c:pt>
                <c:pt idx="1983">
                  <c:v>27.550537937941414</c:v>
                </c:pt>
                <c:pt idx="1984">
                  <c:v>27.533040112662817</c:v>
                </c:pt>
                <c:pt idx="1985">
                  <c:v>27.546162451337779</c:v>
                </c:pt>
                <c:pt idx="1986">
                  <c:v>27.541787651696225</c:v>
                </c:pt>
                <c:pt idx="1987">
                  <c:v>27.515553271140703</c:v>
                </c:pt>
                <c:pt idx="1988">
                  <c:v>27.541787651696225</c:v>
                </c:pt>
                <c:pt idx="1989">
                  <c:v>27.519923952350752</c:v>
                </c:pt>
                <c:pt idx="1990">
                  <c:v>27.537413538857578</c:v>
                </c:pt>
                <c:pt idx="1991">
                  <c:v>27.533040112662817</c:v>
                </c:pt>
                <c:pt idx="1992">
                  <c:v>27.528667372952796</c:v>
                </c:pt>
                <c:pt idx="1993">
                  <c:v>27.546162451337779</c:v>
                </c:pt>
                <c:pt idx="1994">
                  <c:v>27.519923952350752</c:v>
                </c:pt>
                <c:pt idx="1995">
                  <c:v>27.533040112662817</c:v>
                </c:pt>
                <c:pt idx="1996">
                  <c:v>27.524295319568452</c:v>
                </c:pt>
                <c:pt idx="1997">
                  <c:v>27.528667372952796</c:v>
                </c:pt>
                <c:pt idx="1998">
                  <c:v>27.541787651696225</c:v>
                </c:pt>
                <c:pt idx="1999">
                  <c:v>27.57242568096197</c:v>
                </c:pt>
                <c:pt idx="2000">
                  <c:v>27.563668521116455</c:v>
                </c:pt>
                <c:pt idx="2001">
                  <c:v>27.546162451337779</c:v>
                </c:pt>
                <c:pt idx="2002">
                  <c:v>27.554914111666278</c:v>
                </c:pt>
                <c:pt idx="2003">
                  <c:v>27.537413538857578</c:v>
                </c:pt>
                <c:pt idx="2004">
                  <c:v>27.546162451337779</c:v>
                </c:pt>
                <c:pt idx="2005">
                  <c:v>27.554914111666278</c:v>
                </c:pt>
                <c:pt idx="2006">
                  <c:v>27.554914111666278</c:v>
                </c:pt>
                <c:pt idx="2007">
                  <c:v>27.528667372952796</c:v>
                </c:pt>
                <c:pt idx="2008">
                  <c:v>27.550537937941414</c:v>
                </c:pt>
                <c:pt idx="2009">
                  <c:v>27.568046757160175</c:v>
                </c:pt>
                <c:pt idx="2010">
                  <c:v>27.559290972671562</c:v>
                </c:pt>
                <c:pt idx="2011">
                  <c:v>27.550537937941414</c:v>
                </c:pt>
                <c:pt idx="2012">
                  <c:v>27.519923952350752</c:v>
                </c:pt>
                <c:pt idx="2013">
                  <c:v>27.524295319568452</c:v>
                </c:pt>
                <c:pt idx="2014">
                  <c:v>27.550537937941414</c:v>
                </c:pt>
                <c:pt idx="2015">
                  <c:v>27.541787651696225</c:v>
                </c:pt>
                <c:pt idx="2016">
                  <c:v>27.524295319568452</c:v>
                </c:pt>
                <c:pt idx="2017">
                  <c:v>27.541787651696225</c:v>
                </c:pt>
                <c:pt idx="2018">
                  <c:v>27.541787651696225</c:v>
                </c:pt>
                <c:pt idx="2019">
                  <c:v>27.546162451337779</c:v>
                </c:pt>
                <c:pt idx="2020">
                  <c:v>27.550537937941414</c:v>
                </c:pt>
                <c:pt idx="2021">
                  <c:v>27.541787651696225</c:v>
                </c:pt>
                <c:pt idx="2022">
                  <c:v>27.559290972671562</c:v>
                </c:pt>
                <c:pt idx="2023">
                  <c:v>27.563668521116455</c:v>
                </c:pt>
                <c:pt idx="2024">
                  <c:v>27.563668521116455</c:v>
                </c:pt>
                <c:pt idx="2025">
                  <c:v>27.546162451337779</c:v>
                </c:pt>
                <c:pt idx="2026">
                  <c:v>27.563668521116455</c:v>
                </c:pt>
                <c:pt idx="2027">
                  <c:v>27.550537937941414</c:v>
                </c:pt>
                <c:pt idx="2028">
                  <c:v>27.554914111666278</c:v>
                </c:pt>
                <c:pt idx="2029">
                  <c:v>27.541787651696225</c:v>
                </c:pt>
                <c:pt idx="2030">
                  <c:v>27.559290972671562</c:v>
                </c:pt>
                <c:pt idx="2031">
                  <c:v>27.554914111666278</c:v>
                </c:pt>
                <c:pt idx="2032">
                  <c:v>27.546162451337779</c:v>
                </c:pt>
                <c:pt idx="2033">
                  <c:v>27.546162451337779</c:v>
                </c:pt>
                <c:pt idx="2034">
                  <c:v>27.559290972671562</c:v>
                </c:pt>
                <c:pt idx="2035">
                  <c:v>27.541787651696225</c:v>
                </c:pt>
                <c:pt idx="2036">
                  <c:v>27.559290972671562</c:v>
                </c:pt>
                <c:pt idx="2037">
                  <c:v>27.563668521116455</c:v>
                </c:pt>
                <c:pt idx="2038">
                  <c:v>27.559290972671562</c:v>
                </c:pt>
                <c:pt idx="2039">
                  <c:v>27.563668521116455</c:v>
                </c:pt>
                <c:pt idx="2040">
                  <c:v>27.563668521116455</c:v>
                </c:pt>
                <c:pt idx="2041">
                  <c:v>27.581185592476913</c:v>
                </c:pt>
                <c:pt idx="2042">
                  <c:v>27.568046757160175</c:v>
                </c:pt>
                <c:pt idx="2043">
                  <c:v>27.57242568096197</c:v>
                </c:pt>
                <c:pt idx="2044">
                  <c:v>27.559290972671562</c:v>
                </c:pt>
                <c:pt idx="2045">
                  <c:v>27.568046757160175</c:v>
                </c:pt>
                <c:pt idx="2046">
                  <c:v>27.568046757160175</c:v>
                </c:pt>
                <c:pt idx="2047">
                  <c:v>27.57242568096197</c:v>
                </c:pt>
                <c:pt idx="2048">
                  <c:v>27.559290972671562</c:v>
                </c:pt>
                <c:pt idx="2049">
                  <c:v>27.568046757160175</c:v>
                </c:pt>
                <c:pt idx="2050">
                  <c:v>27.576805292681115</c:v>
                </c:pt>
                <c:pt idx="2051">
                  <c:v>27.57242568096197</c:v>
                </c:pt>
                <c:pt idx="2052">
                  <c:v>27.550537937941414</c:v>
                </c:pt>
                <c:pt idx="2053">
                  <c:v>27.554914111666278</c:v>
                </c:pt>
                <c:pt idx="2054">
                  <c:v>27.57242568096197</c:v>
                </c:pt>
                <c:pt idx="2055">
                  <c:v>27.563668521116455</c:v>
                </c:pt>
                <c:pt idx="2056">
                  <c:v>27.559290972671562</c:v>
                </c:pt>
                <c:pt idx="2057">
                  <c:v>27.554914111666278</c:v>
                </c:pt>
                <c:pt idx="2058">
                  <c:v>27.57242568096197</c:v>
                </c:pt>
                <c:pt idx="2059">
                  <c:v>27.546162451337779</c:v>
                </c:pt>
                <c:pt idx="2060">
                  <c:v>27.568046757160175</c:v>
                </c:pt>
                <c:pt idx="2061">
                  <c:v>27.554914111666278</c:v>
                </c:pt>
                <c:pt idx="2062">
                  <c:v>27.589948256935699</c:v>
                </c:pt>
                <c:pt idx="2063">
                  <c:v>27.581185592476913</c:v>
                </c:pt>
                <c:pt idx="2064">
                  <c:v>27.585566580508655</c:v>
                </c:pt>
                <c:pt idx="2065">
                  <c:v>27.585566580508655</c:v>
                </c:pt>
                <c:pt idx="2066">
                  <c:v>27.559290972671562</c:v>
                </c:pt>
                <c:pt idx="2067">
                  <c:v>27.559290972671562</c:v>
                </c:pt>
                <c:pt idx="2068">
                  <c:v>27.559290972671562</c:v>
                </c:pt>
                <c:pt idx="2069">
                  <c:v>27.550537937941414</c:v>
                </c:pt>
                <c:pt idx="2070">
                  <c:v>27.559290972671562</c:v>
                </c:pt>
                <c:pt idx="2071">
                  <c:v>27.559290972671562</c:v>
                </c:pt>
                <c:pt idx="2072">
                  <c:v>27.57242568096197</c:v>
                </c:pt>
                <c:pt idx="2073">
                  <c:v>27.554914111666278</c:v>
                </c:pt>
                <c:pt idx="2074">
                  <c:v>27.563668521116455</c:v>
                </c:pt>
                <c:pt idx="2075">
                  <c:v>27.550537937941414</c:v>
                </c:pt>
                <c:pt idx="2076">
                  <c:v>27.559290972671562</c:v>
                </c:pt>
                <c:pt idx="2077">
                  <c:v>27.528667372952796</c:v>
                </c:pt>
                <c:pt idx="2078">
                  <c:v>27.550537937941414</c:v>
                </c:pt>
                <c:pt idx="2079">
                  <c:v>27.533040112662817</c:v>
                </c:pt>
                <c:pt idx="2080">
                  <c:v>27.554914111666278</c:v>
                </c:pt>
                <c:pt idx="2081">
                  <c:v>27.57242568096197</c:v>
                </c:pt>
                <c:pt idx="2082">
                  <c:v>27.554914111666278</c:v>
                </c:pt>
                <c:pt idx="2083">
                  <c:v>27.528667372952796</c:v>
                </c:pt>
                <c:pt idx="2084">
                  <c:v>27.576805292681115</c:v>
                </c:pt>
                <c:pt idx="2085">
                  <c:v>27.533040112662817</c:v>
                </c:pt>
                <c:pt idx="2086">
                  <c:v>27.563668521116455</c:v>
                </c:pt>
                <c:pt idx="2087">
                  <c:v>27.568046757160175</c:v>
                </c:pt>
                <c:pt idx="2088">
                  <c:v>27.546162451337779</c:v>
                </c:pt>
                <c:pt idx="2089">
                  <c:v>27.537413538857578</c:v>
                </c:pt>
                <c:pt idx="2090">
                  <c:v>27.524295319568452</c:v>
                </c:pt>
                <c:pt idx="2091">
                  <c:v>27.524295319568452</c:v>
                </c:pt>
                <c:pt idx="2092">
                  <c:v>27.546162451337779</c:v>
                </c:pt>
                <c:pt idx="2093">
                  <c:v>27.541787651696225</c:v>
                </c:pt>
                <c:pt idx="2094">
                  <c:v>27.546162451337779</c:v>
                </c:pt>
                <c:pt idx="2095">
                  <c:v>27.541787651696225</c:v>
                </c:pt>
                <c:pt idx="2096">
                  <c:v>27.554914111666278</c:v>
                </c:pt>
                <c:pt idx="2097">
                  <c:v>27.533040112662817</c:v>
                </c:pt>
                <c:pt idx="2098">
                  <c:v>27.554914111666278</c:v>
                </c:pt>
                <c:pt idx="2099">
                  <c:v>27.533040112662817</c:v>
                </c:pt>
                <c:pt idx="2100">
                  <c:v>27.528667372952796</c:v>
                </c:pt>
                <c:pt idx="2101">
                  <c:v>27.554914111666278</c:v>
                </c:pt>
                <c:pt idx="2102">
                  <c:v>27.533040112662817</c:v>
                </c:pt>
                <c:pt idx="2103">
                  <c:v>27.533040112662817</c:v>
                </c:pt>
                <c:pt idx="2104">
                  <c:v>27.533040112662817</c:v>
                </c:pt>
                <c:pt idx="2105">
                  <c:v>27.546162451337779</c:v>
                </c:pt>
                <c:pt idx="2106">
                  <c:v>27.546162451337779</c:v>
                </c:pt>
                <c:pt idx="2107">
                  <c:v>27.563668521116455</c:v>
                </c:pt>
                <c:pt idx="2108">
                  <c:v>27.550537937941414</c:v>
                </c:pt>
                <c:pt idx="2109">
                  <c:v>27.524295319568452</c:v>
                </c:pt>
                <c:pt idx="2110">
                  <c:v>27.524295319568452</c:v>
                </c:pt>
                <c:pt idx="2111">
                  <c:v>27.524295319568452</c:v>
                </c:pt>
                <c:pt idx="2112">
                  <c:v>27.563668521116455</c:v>
                </c:pt>
                <c:pt idx="2113">
                  <c:v>27.554914111666278</c:v>
                </c:pt>
                <c:pt idx="2114">
                  <c:v>27.550537937941414</c:v>
                </c:pt>
                <c:pt idx="2115">
                  <c:v>27.528667372952796</c:v>
                </c:pt>
                <c:pt idx="2116">
                  <c:v>27.541787651696225</c:v>
                </c:pt>
                <c:pt idx="2117">
                  <c:v>27.559290972671562</c:v>
                </c:pt>
                <c:pt idx="2118">
                  <c:v>27.559290972671562</c:v>
                </c:pt>
                <c:pt idx="2119">
                  <c:v>27.559290972671562</c:v>
                </c:pt>
                <c:pt idx="2120">
                  <c:v>27.537413538857578</c:v>
                </c:pt>
                <c:pt idx="2121">
                  <c:v>27.576805292681115</c:v>
                </c:pt>
                <c:pt idx="2122">
                  <c:v>27.546162451337779</c:v>
                </c:pt>
                <c:pt idx="2123">
                  <c:v>27.541787651696225</c:v>
                </c:pt>
                <c:pt idx="2124">
                  <c:v>27.541787651696225</c:v>
                </c:pt>
                <c:pt idx="2125">
                  <c:v>27.554914111666278</c:v>
                </c:pt>
                <c:pt idx="2126">
                  <c:v>27.546162451337779</c:v>
                </c:pt>
                <c:pt idx="2127">
                  <c:v>27.550537937941414</c:v>
                </c:pt>
                <c:pt idx="2128">
                  <c:v>27.537413538857578</c:v>
                </c:pt>
                <c:pt idx="2129">
                  <c:v>27.524295319568452</c:v>
                </c:pt>
                <c:pt idx="2130">
                  <c:v>27.524295319568452</c:v>
                </c:pt>
                <c:pt idx="2131">
                  <c:v>27.550537937941414</c:v>
                </c:pt>
                <c:pt idx="2132">
                  <c:v>27.541787651696225</c:v>
                </c:pt>
                <c:pt idx="2133">
                  <c:v>27.554914111666278</c:v>
                </c:pt>
                <c:pt idx="2134">
                  <c:v>27.546162451337779</c:v>
                </c:pt>
                <c:pt idx="2135">
                  <c:v>27.546162451337779</c:v>
                </c:pt>
                <c:pt idx="2136">
                  <c:v>27.537413538857578</c:v>
                </c:pt>
                <c:pt idx="2137">
                  <c:v>27.559290972671562</c:v>
                </c:pt>
                <c:pt idx="2138">
                  <c:v>27.546162451337779</c:v>
                </c:pt>
                <c:pt idx="2139">
                  <c:v>27.541787651696225</c:v>
                </c:pt>
                <c:pt idx="2140">
                  <c:v>27.546162451337779</c:v>
                </c:pt>
                <c:pt idx="2141">
                  <c:v>27.546162451337779</c:v>
                </c:pt>
                <c:pt idx="2142">
                  <c:v>27.550537937941414</c:v>
                </c:pt>
                <c:pt idx="2143">
                  <c:v>27.546162451337779</c:v>
                </c:pt>
                <c:pt idx="2144">
                  <c:v>27.519923952350752</c:v>
                </c:pt>
                <c:pt idx="2145">
                  <c:v>27.533040112662817</c:v>
                </c:pt>
                <c:pt idx="2146">
                  <c:v>27.559290972671562</c:v>
                </c:pt>
                <c:pt idx="2147">
                  <c:v>27.576805292681115</c:v>
                </c:pt>
                <c:pt idx="2148">
                  <c:v>27.554914111666278</c:v>
                </c:pt>
                <c:pt idx="2149">
                  <c:v>27.563668521116455</c:v>
                </c:pt>
                <c:pt idx="2150">
                  <c:v>27.550537937941414</c:v>
                </c:pt>
                <c:pt idx="2151">
                  <c:v>27.533040112662817</c:v>
                </c:pt>
                <c:pt idx="2152">
                  <c:v>27.563668521116455</c:v>
                </c:pt>
                <c:pt idx="2153">
                  <c:v>27.546162451337779</c:v>
                </c:pt>
                <c:pt idx="2154">
                  <c:v>27.57242568096197</c:v>
                </c:pt>
                <c:pt idx="2155">
                  <c:v>27.546162451337779</c:v>
                </c:pt>
                <c:pt idx="2156">
                  <c:v>27.559290972671562</c:v>
                </c:pt>
                <c:pt idx="2157">
                  <c:v>27.559290972671562</c:v>
                </c:pt>
                <c:pt idx="2158">
                  <c:v>27.554914111666278</c:v>
                </c:pt>
                <c:pt idx="2159">
                  <c:v>27.546162451337779</c:v>
                </c:pt>
                <c:pt idx="2160">
                  <c:v>27.541787651696225</c:v>
                </c:pt>
                <c:pt idx="2161">
                  <c:v>27.554914111666278</c:v>
                </c:pt>
                <c:pt idx="2162">
                  <c:v>27.528667372952796</c:v>
                </c:pt>
                <c:pt idx="2163">
                  <c:v>27.550537937941414</c:v>
                </c:pt>
                <c:pt idx="2164">
                  <c:v>27.550537937941414</c:v>
                </c:pt>
                <c:pt idx="2165">
                  <c:v>27.554914111666278</c:v>
                </c:pt>
                <c:pt idx="2166">
                  <c:v>27.537413538857578</c:v>
                </c:pt>
                <c:pt idx="2167">
                  <c:v>27.519923952350752</c:v>
                </c:pt>
                <c:pt idx="2168">
                  <c:v>27.533040112662817</c:v>
                </c:pt>
                <c:pt idx="2169">
                  <c:v>27.546162451337779</c:v>
                </c:pt>
                <c:pt idx="2170">
                  <c:v>27.533040112662817</c:v>
                </c:pt>
                <c:pt idx="2171">
                  <c:v>27.546162451337779</c:v>
                </c:pt>
                <c:pt idx="2172">
                  <c:v>27.554914111666278</c:v>
                </c:pt>
                <c:pt idx="2173">
                  <c:v>27.554914111666278</c:v>
                </c:pt>
                <c:pt idx="2174">
                  <c:v>27.546162451337779</c:v>
                </c:pt>
                <c:pt idx="2175">
                  <c:v>27.528667372952796</c:v>
                </c:pt>
                <c:pt idx="2176">
                  <c:v>27.550537937941414</c:v>
                </c:pt>
                <c:pt idx="2177">
                  <c:v>27.546162451337779</c:v>
                </c:pt>
                <c:pt idx="2178">
                  <c:v>27.524295319568452</c:v>
                </c:pt>
                <c:pt idx="2179">
                  <c:v>27.550537937941414</c:v>
                </c:pt>
                <c:pt idx="2180">
                  <c:v>27.533040112662817</c:v>
                </c:pt>
                <c:pt idx="2181">
                  <c:v>27.550537937941414</c:v>
                </c:pt>
                <c:pt idx="2182">
                  <c:v>27.550537937941414</c:v>
                </c:pt>
                <c:pt idx="2183">
                  <c:v>27.563668521116455</c:v>
                </c:pt>
                <c:pt idx="2184">
                  <c:v>27.550537937941414</c:v>
                </c:pt>
                <c:pt idx="2185">
                  <c:v>27.554914111666278</c:v>
                </c:pt>
                <c:pt idx="2186">
                  <c:v>27.554914111666278</c:v>
                </c:pt>
                <c:pt idx="2187">
                  <c:v>27.550537937941414</c:v>
                </c:pt>
                <c:pt idx="2188">
                  <c:v>27.541787651696225</c:v>
                </c:pt>
                <c:pt idx="2189">
                  <c:v>27.515553271140703</c:v>
                </c:pt>
                <c:pt idx="2190">
                  <c:v>27.546162451337779</c:v>
                </c:pt>
                <c:pt idx="2191">
                  <c:v>27.554914111666278</c:v>
                </c:pt>
                <c:pt idx="2192">
                  <c:v>27.550537937941414</c:v>
                </c:pt>
                <c:pt idx="2193">
                  <c:v>27.546162451337779</c:v>
                </c:pt>
                <c:pt idx="2194">
                  <c:v>27.563668521116455</c:v>
                </c:pt>
                <c:pt idx="2195">
                  <c:v>27.550537937941414</c:v>
                </c:pt>
                <c:pt idx="2196">
                  <c:v>27.533040112662817</c:v>
                </c:pt>
                <c:pt idx="2197">
                  <c:v>27.554914111666278</c:v>
                </c:pt>
                <c:pt idx="2198">
                  <c:v>27.550537937941414</c:v>
                </c:pt>
                <c:pt idx="2199">
                  <c:v>27.568046757160175</c:v>
                </c:pt>
                <c:pt idx="2200">
                  <c:v>27.550537937941414</c:v>
                </c:pt>
                <c:pt idx="2201">
                  <c:v>27.546162451337779</c:v>
                </c:pt>
                <c:pt idx="2202">
                  <c:v>27.546162451337779</c:v>
                </c:pt>
                <c:pt idx="2203">
                  <c:v>27.559290972671562</c:v>
                </c:pt>
                <c:pt idx="2204">
                  <c:v>27.559290972671562</c:v>
                </c:pt>
                <c:pt idx="2205">
                  <c:v>27.554914111666278</c:v>
                </c:pt>
                <c:pt idx="2206">
                  <c:v>27.546162451337779</c:v>
                </c:pt>
                <c:pt idx="2207">
                  <c:v>27.563668521116455</c:v>
                </c:pt>
                <c:pt idx="2208">
                  <c:v>27.559290972671562</c:v>
                </c:pt>
                <c:pt idx="2209">
                  <c:v>27.546162451337779</c:v>
                </c:pt>
                <c:pt idx="2210">
                  <c:v>27.533040112662817</c:v>
                </c:pt>
                <c:pt idx="2211">
                  <c:v>27.554914111666278</c:v>
                </c:pt>
                <c:pt idx="2212">
                  <c:v>27.550537937941414</c:v>
                </c:pt>
                <c:pt idx="2213">
                  <c:v>27.563668521116455</c:v>
                </c:pt>
                <c:pt idx="2214">
                  <c:v>27.568046757160175</c:v>
                </c:pt>
                <c:pt idx="2215">
                  <c:v>27.559290972671562</c:v>
                </c:pt>
                <c:pt idx="2216">
                  <c:v>27.559290972671562</c:v>
                </c:pt>
                <c:pt idx="2217">
                  <c:v>27.528667372952796</c:v>
                </c:pt>
                <c:pt idx="2218">
                  <c:v>27.554914111666278</c:v>
                </c:pt>
                <c:pt idx="2219">
                  <c:v>27.541787651696225</c:v>
                </c:pt>
                <c:pt idx="2220">
                  <c:v>27.533040112662817</c:v>
                </c:pt>
                <c:pt idx="2221">
                  <c:v>27.541787651696225</c:v>
                </c:pt>
                <c:pt idx="2222">
                  <c:v>27.528667372952796</c:v>
                </c:pt>
                <c:pt idx="2223">
                  <c:v>27.554914111666278</c:v>
                </c:pt>
                <c:pt idx="2224">
                  <c:v>27.541787651696225</c:v>
                </c:pt>
                <c:pt idx="2225">
                  <c:v>27.528667372952796</c:v>
                </c:pt>
                <c:pt idx="2226">
                  <c:v>27.554914111666278</c:v>
                </c:pt>
                <c:pt idx="2227">
                  <c:v>27.537413538857578</c:v>
                </c:pt>
                <c:pt idx="2228">
                  <c:v>27.559290972671562</c:v>
                </c:pt>
                <c:pt idx="2229">
                  <c:v>27.559290972671562</c:v>
                </c:pt>
                <c:pt idx="2230">
                  <c:v>27.533040112662817</c:v>
                </c:pt>
                <c:pt idx="2231">
                  <c:v>27.541787651696225</c:v>
                </c:pt>
                <c:pt idx="2232">
                  <c:v>27.550537937941414</c:v>
                </c:pt>
                <c:pt idx="2233">
                  <c:v>27.554914111666278</c:v>
                </c:pt>
                <c:pt idx="2234">
                  <c:v>27.57242568096197</c:v>
                </c:pt>
                <c:pt idx="2235">
                  <c:v>27.554914111666278</c:v>
                </c:pt>
                <c:pt idx="2236">
                  <c:v>27.550537937941414</c:v>
                </c:pt>
                <c:pt idx="2237">
                  <c:v>27.533040112662817</c:v>
                </c:pt>
                <c:pt idx="2238">
                  <c:v>27.515553271140703</c:v>
                </c:pt>
                <c:pt idx="2239">
                  <c:v>27.528667372952796</c:v>
                </c:pt>
                <c:pt idx="2240">
                  <c:v>27.519923952350752</c:v>
                </c:pt>
                <c:pt idx="2241">
                  <c:v>27.559290972671562</c:v>
                </c:pt>
                <c:pt idx="2242">
                  <c:v>27.533040112662817</c:v>
                </c:pt>
                <c:pt idx="2243">
                  <c:v>27.546162451337779</c:v>
                </c:pt>
                <c:pt idx="2244">
                  <c:v>27.546162451337779</c:v>
                </c:pt>
                <c:pt idx="2245">
                  <c:v>27.594330621917379</c:v>
                </c:pt>
                <c:pt idx="2246">
                  <c:v>27.581185592476913</c:v>
                </c:pt>
                <c:pt idx="2247">
                  <c:v>27.559290972671562</c:v>
                </c:pt>
                <c:pt idx="2248">
                  <c:v>27.563668521116455</c:v>
                </c:pt>
                <c:pt idx="2249">
                  <c:v>27.563668521116455</c:v>
                </c:pt>
                <c:pt idx="2250">
                  <c:v>27.581185592476913</c:v>
                </c:pt>
                <c:pt idx="2251">
                  <c:v>27.559290972671562</c:v>
                </c:pt>
                <c:pt idx="2252">
                  <c:v>27.554914111666278</c:v>
                </c:pt>
                <c:pt idx="2253">
                  <c:v>27.563668521116455</c:v>
                </c:pt>
                <c:pt idx="2254">
                  <c:v>27.568046757160175</c:v>
                </c:pt>
                <c:pt idx="2255">
                  <c:v>27.546162451337779</c:v>
                </c:pt>
                <c:pt idx="2256">
                  <c:v>27.563668521116455</c:v>
                </c:pt>
                <c:pt idx="2257">
                  <c:v>27.541787651696225</c:v>
                </c:pt>
                <c:pt idx="2258">
                  <c:v>27.546162451337779</c:v>
                </c:pt>
                <c:pt idx="2259">
                  <c:v>27.533040112662817</c:v>
                </c:pt>
                <c:pt idx="2260">
                  <c:v>27.546162451337779</c:v>
                </c:pt>
                <c:pt idx="2261">
                  <c:v>27.541787651696225</c:v>
                </c:pt>
                <c:pt idx="2262">
                  <c:v>27.554914111666278</c:v>
                </c:pt>
                <c:pt idx="2263">
                  <c:v>27.533040112662817</c:v>
                </c:pt>
                <c:pt idx="2264">
                  <c:v>27.546162451337779</c:v>
                </c:pt>
                <c:pt idx="2265">
                  <c:v>27.554914111666278</c:v>
                </c:pt>
                <c:pt idx="2266">
                  <c:v>27.546162451337779</c:v>
                </c:pt>
                <c:pt idx="2267">
                  <c:v>27.559290972671562</c:v>
                </c:pt>
                <c:pt idx="2268">
                  <c:v>27.537413538857578</c:v>
                </c:pt>
                <c:pt idx="2269">
                  <c:v>27.541787651696225</c:v>
                </c:pt>
                <c:pt idx="2270">
                  <c:v>27.528667372952796</c:v>
                </c:pt>
                <c:pt idx="2271">
                  <c:v>27.533040112662817</c:v>
                </c:pt>
                <c:pt idx="2272">
                  <c:v>27.559290972671562</c:v>
                </c:pt>
                <c:pt idx="2273">
                  <c:v>27.546162451337779</c:v>
                </c:pt>
                <c:pt idx="2274">
                  <c:v>27.559290972671562</c:v>
                </c:pt>
                <c:pt idx="2275">
                  <c:v>27.554914111666278</c:v>
                </c:pt>
                <c:pt idx="2276">
                  <c:v>27.541787651696225</c:v>
                </c:pt>
                <c:pt idx="2277">
                  <c:v>27.559290972671562</c:v>
                </c:pt>
                <c:pt idx="2278">
                  <c:v>27.559290972671562</c:v>
                </c:pt>
                <c:pt idx="2279">
                  <c:v>27.546162451337779</c:v>
                </c:pt>
                <c:pt idx="2280">
                  <c:v>27.541787651696225</c:v>
                </c:pt>
                <c:pt idx="2281">
                  <c:v>27.537413538857578</c:v>
                </c:pt>
                <c:pt idx="2282">
                  <c:v>27.568046757160175</c:v>
                </c:pt>
                <c:pt idx="2283">
                  <c:v>27.559290972671562</c:v>
                </c:pt>
                <c:pt idx="2284">
                  <c:v>27.546162451337779</c:v>
                </c:pt>
                <c:pt idx="2285">
                  <c:v>27.550537937941414</c:v>
                </c:pt>
                <c:pt idx="2286">
                  <c:v>27.554914111666278</c:v>
                </c:pt>
                <c:pt idx="2287">
                  <c:v>27.57242568096197</c:v>
                </c:pt>
                <c:pt idx="2288">
                  <c:v>27.554914111666278</c:v>
                </c:pt>
                <c:pt idx="2289">
                  <c:v>27.528667372952796</c:v>
                </c:pt>
                <c:pt idx="2290">
                  <c:v>27.559290972671562</c:v>
                </c:pt>
                <c:pt idx="2291">
                  <c:v>27.528667372952796</c:v>
                </c:pt>
                <c:pt idx="2292">
                  <c:v>27.537413538857578</c:v>
                </c:pt>
                <c:pt idx="2293">
                  <c:v>27.537413538857578</c:v>
                </c:pt>
                <c:pt idx="2294">
                  <c:v>27.528667372952796</c:v>
                </c:pt>
                <c:pt idx="2295">
                  <c:v>27.533040112662817</c:v>
                </c:pt>
                <c:pt idx="2296">
                  <c:v>27.537413538857578</c:v>
                </c:pt>
                <c:pt idx="2297">
                  <c:v>27.550537937941414</c:v>
                </c:pt>
                <c:pt idx="2298">
                  <c:v>27.559290972671562</c:v>
                </c:pt>
                <c:pt idx="2299">
                  <c:v>27.559290972671562</c:v>
                </c:pt>
                <c:pt idx="2300">
                  <c:v>27.550537937941414</c:v>
                </c:pt>
                <c:pt idx="2301">
                  <c:v>27.541787651696225</c:v>
                </c:pt>
                <c:pt idx="2302">
                  <c:v>27.568046757160175</c:v>
                </c:pt>
                <c:pt idx="2303">
                  <c:v>27.568046757160175</c:v>
                </c:pt>
                <c:pt idx="2304">
                  <c:v>27.568046757160175</c:v>
                </c:pt>
                <c:pt idx="2305">
                  <c:v>27.563668521116455</c:v>
                </c:pt>
                <c:pt idx="2306">
                  <c:v>27.554914111666278</c:v>
                </c:pt>
                <c:pt idx="2307">
                  <c:v>27.550537937941414</c:v>
                </c:pt>
                <c:pt idx="2308">
                  <c:v>27.537413538857578</c:v>
                </c:pt>
                <c:pt idx="2309">
                  <c:v>27.537413538857578</c:v>
                </c:pt>
                <c:pt idx="2310">
                  <c:v>27.541787651696225</c:v>
                </c:pt>
                <c:pt idx="2311">
                  <c:v>27.554914111666278</c:v>
                </c:pt>
                <c:pt idx="2312">
                  <c:v>27.533040112662817</c:v>
                </c:pt>
                <c:pt idx="2313">
                  <c:v>27.554914111666278</c:v>
                </c:pt>
                <c:pt idx="2314">
                  <c:v>27.563668521116455</c:v>
                </c:pt>
                <c:pt idx="2315">
                  <c:v>27.546162451337779</c:v>
                </c:pt>
                <c:pt idx="2316">
                  <c:v>27.550537937941414</c:v>
                </c:pt>
                <c:pt idx="2317">
                  <c:v>27.541787651696225</c:v>
                </c:pt>
                <c:pt idx="2318">
                  <c:v>27.563668521116455</c:v>
                </c:pt>
                <c:pt idx="2319">
                  <c:v>27.541787651696225</c:v>
                </c:pt>
                <c:pt idx="2320">
                  <c:v>27.546162451337779</c:v>
                </c:pt>
                <c:pt idx="2321">
                  <c:v>27.541787651696225</c:v>
                </c:pt>
                <c:pt idx="2322">
                  <c:v>27.568046757160175</c:v>
                </c:pt>
                <c:pt idx="2323">
                  <c:v>27.550537937941414</c:v>
                </c:pt>
                <c:pt idx="2324">
                  <c:v>27.541787651696225</c:v>
                </c:pt>
                <c:pt idx="2325">
                  <c:v>27.563668521116455</c:v>
                </c:pt>
                <c:pt idx="2326">
                  <c:v>27.57242568096197</c:v>
                </c:pt>
                <c:pt idx="2327">
                  <c:v>27.559290972671562</c:v>
                </c:pt>
                <c:pt idx="2328">
                  <c:v>27.559290972671562</c:v>
                </c:pt>
                <c:pt idx="2329">
                  <c:v>27.559290972671562</c:v>
                </c:pt>
                <c:pt idx="2330">
                  <c:v>27.57242568096197</c:v>
                </c:pt>
                <c:pt idx="2331">
                  <c:v>27.568046757160175</c:v>
                </c:pt>
                <c:pt idx="2332">
                  <c:v>27.563668521116455</c:v>
                </c:pt>
                <c:pt idx="2333">
                  <c:v>27.568046757160175</c:v>
                </c:pt>
                <c:pt idx="2334">
                  <c:v>27.559290972671562</c:v>
                </c:pt>
                <c:pt idx="2335">
                  <c:v>27.554914111666278</c:v>
                </c:pt>
                <c:pt idx="2336">
                  <c:v>27.554914111666278</c:v>
                </c:pt>
                <c:pt idx="2337">
                  <c:v>27.57242568096197</c:v>
                </c:pt>
                <c:pt idx="2338">
                  <c:v>27.559290972671562</c:v>
                </c:pt>
                <c:pt idx="2339">
                  <c:v>27.563668521116455</c:v>
                </c:pt>
                <c:pt idx="2340">
                  <c:v>27.568046757160175</c:v>
                </c:pt>
                <c:pt idx="2341">
                  <c:v>27.554914111666278</c:v>
                </c:pt>
                <c:pt idx="2342">
                  <c:v>27.554914111666278</c:v>
                </c:pt>
                <c:pt idx="2343">
                  <c:v>27.563668521116455</c:v>
                </c:pt>
                <c:pt idx="2344">
                  <c:v>27.537413538857578</c:v>
                </c:pt>
                <c:pt idx="2345">
                  <c:v>27.541787651696225</c:v>
                </c:pt>
                <c:pt idx="2346">
                  <c:v>27.550537937941414</c:v>
                </c:pt>
                <c:pt idx="2347">
                  <c:v>27.533040112662817</c:v>
                </c:pt>
                <c:pt idx="2348">
                  <c:v>27.546162451337779</c:v>
                </c:pt>
                <c:pt idx="2349">
                  <c:v>27.554914111666278</c:v>
                </c:pt>
                <c:pt idx="2350">
                  <c:v>27.528667372952796</c:v>
                </c:pt>
                <c:pt idx="2351">
                  <c:v>27.57242568096197</c:v>
                </c:pt>
                <c:pt idx="2352">
                  <c:v>27.546162451337779</c:v>
                </c:pt>
                <c:pt idx="2353">
                  <c:v>27.550537937941414</c:v>
                </c:pt>
                <c:pt idx="2354">
                  <c:v>27.537413538857578</c:v>
                </c:pt>
                <c:pt idx="2355">
                  <c:v>27.546162451337779</c:v>
                </c:pt>
                <c:pt idx="2356">
                  <c:v>27.541787651696225</c:v>
                </c:pt>
                <c:pt idx="2357">
                  <c:v>27.546162451337779</c:v>
                </c:pt>
                <c:pt idx="2358">
                  <c:v>27.550537937941414</c:v>
                </c:pt>
                <c:pt idx="2359">
                  <c:v>27.550537937941414</c:v>
                </c:pt>
                <c:pt idx="2360">
                  <c:v>27.559290972671562</c:v>
                </c:pt>
                <c:pt idx="2361">
                  <c:v>27.541787651696225</c:v>
                </c:pt>
                <c:pt idx="2362">
                  <c:v>27.533040112662817</c:v>
                </c:pt>
                <c:pt idx="2363">
                  <c:v>27.546162451337779</c:v>
                </c:pt>
                <c:pt idx="2364">
                  <c:v>27.550537937941414</c:v>
                </c:pt>
                <c:pt idx="2365">
                  <c:v>27.546162451337779</c:v>
                </c:pt>
                <c:pt idx="2366">
                  <c:v>27.559290972671562</c:v>
                </c:pt>
                <c:pt idx="2367">
                  <c:v>27.559290972671562</c:v>
                </c:pt>
                <c:pt idx="2368">
                  <c:v>27.537413538857578</c:v>
                </c:pt>
                <c:pt idx="2369">
                  <c:v>27.537413538857578</c:v>
                </c:pt>
                <c:pt idx="2370">
                  <c:v>27.559290972671562</c:v>
                </c:pt>
                <c:pt idx="2371">
                  <c:v>27.546162451337779</c:v>
                </c:pt>
                <c:pt idx="2372">
                  <c:v>27.541787651696225</c:v>
                </c:pt>
                <c:pt idx="2373">
                  <c:v>27.528667372952796</c:v>
                </c:pt>
                <c:pt idx="2374">
                  <c:v>27.546162451337779</c:v>
                </c:pt>
                <c:pt idx="2375">
                  <c:v>27.546162451337779</c:v>
                </c:pt>
                <c:pt idx="2376">
                  <c:v>27.546162451337779</c:v>
                </c:pt>
                <c:pt idx="2377">
                  <c:v>27.550537937941414</c:v>
                </c:pt>
                <c:pt idx="2378">
                  <c:v>27.550537937941414</c:v>
                </c:pt>
                <c:pt idx="2379">
                  <c:v>27.559290972671562</c:v>
                </c:pt>
                <c:pt idx="2380">
                  <c:v>27.576805292681115</c:v>
                </c:pt>
                <c:pt idx="2381">
                  <c:v>27.576805292681115</c:v>
                </c:pt>
                <c:pt idx="2382">
                  <c:v>27.554914111666278</c:v>
                </c:pt>
                <c:pt idx="2383">
                  <c:v>27.533040112662817</c:v>
                </c:pt>
                <c:pt idx="2384">
                  <c:v>27.541787651696225</c:v>
                </c:pt>
                <c:pt idx="2385">
                  <c:v>27.546162451337779</c:v>
                </c:pt>
                <c:pt idx="2386">
                  <c:v>27.563668521116455</c:v>
                </c:pt>
                <c:pt idx="2387">
                  <c:v>27.541787651696225</c:v>
                </c:pt>
                <c:pt idx="2388">
                  <c:v>27.550537937941414</c:v>
                </c:pt>
                <c:pt idx="2389">
                  <c:v>27.559290972671562</c:v>
                </c:pt>
                <c:pt idx="2390">
                  <c:v>27.559290972671562</c:v>
                </c:pt>
                <c:pt idx="2391">
                  <c:v>27.541787651696225</c:v>
                </c:pt>
                <c:pt idx="2392">
                  <c:v>27.563668521116455</c:v>
                </c:pt>
                <c:pt idx="2393">
                  <c:v>27.563668521116455</c:v>
                </c:pt>
                <c:pt idx="2394">
                  <c:v>27.541787651696225</c:v>
                </c:pt>
                <c:pt idx="2395">
                  <c:v>27.533040112662817</c:v>
                </c:pt>
                <c:pt idx="2396">
                  <c:v>27.559290972671562</c:v>
                </c:pt>
                <c:pt idx="2397">
                  <c:v>27.563668521116455</c:v>
                </c:pt>
                <c:pt idx="2398">
                  <c:v>27.546162451337779</c:v>
                </c:pt>
                <c:pt idx="2399">
                  <c:v>27.576805292681115</c:v>
                </c:pt>
                <c:pt idx="2400">
                  <c:v>27.546162451337779</c:v>
                </c:pt>
                <c:pt idx="2401">
                  <c:v>27.541787651696225</c:v>
                </c:pt>
                <c:pt idx="2402">
                  <c:v>27.550537937941414</c:v>
                </c:pt>
                <c:pt idx="2403">
                  <c:v>27.559290972671562</c:v>
                </c:pt>
                <c:pt idx="2404">
                  <c:v>27.568046757160175</c:v>
                </c:pt>
                <c:pt idx="2405">
                  <c:v>27.550537937941414</c:v>
                </c:pt>
                <c:pt idx="2406">
                  <c:v>27.541787651696225</c:v>
                </c:pt>
                <c:pt idx="2407">
                  <c:v>27.57242568096197</c:v>
                </c:pt>
                <c:pt idx="2408">
                  <c:v>27.533040112662817</c:v>
                </c:pt>
                <c:pt idx="2409">
                  <c:v>27.541787651696225</c:v>
                </c:pt>
                <c:pt idx="2410">
                  <c:v>27.57242568096197</c:v>
                </c:pt>
                <c:pt idx="2411">
                  <c:v>27.568046757160175</c:v>
                </c:pt>
                <c:pt idx="2412">
                  <c:v>27.563668521116455</c:v>
                </c:pt>
                <c:pt idx="2413">
                  <c:v>27.550537937941414</c:v>
                </c:pt>
                <c:pt idx="2414">
                  <c:v>27.537413538857578</c:v>
                </c:pt>
                <c:pt idx="2415">
                  <c:v>27.550537937941414</c:v>
                </c:pt>
                <c:pt idx="2416">
                  <c:v>27.554914111666278</c:v>
                </c:pt>
                <c:pt idx="2417">
                  <c:v>27.550537937941414</c:v>
                </c:pt>
                <c:pt idx="2418">
                  <c:v>27.546162451337779</c:v>
                </c:pt>
                <c:pt idx="2419">
                  <c:v>27.563668521116455</c:v>
                </c:pt>
                <c:pt idx="2420">
                  <c:v>27.57242568096197</c:v>
                </c:pt>
                <c:pt idx="2421">
                  <c:v>27.57242568096197</c:v>
                </c:pt>
                <c:pt idx="2422">
                  <c:v>27.563668521116455</c:v>
                </c:pt>
                <c:pt idx="2423">
                  <c:v>27.546162451337779</c:v>
                </c:pt>
                <c:pt idx="2424">
                  <c:v>27.576805292681115</c:v>
                </c:pt>
                <c:pt idx="2425">
                  <c:v>27.589948256935699</c:v>
                </c:pt>
                <c:pt idx="2426">
                  <c:v>27.563668521116455</c:v>
                </c:pt>
                <c:pt idx="2427">
                  <c:v>27.550537937941414</c:v>
                </c:pt>
                <c:pt idx="2428">
                  <c:v>27.559290972671562</c:v>
                </c:pt>
                <c:pt idx="2429">
                  <c:v>27.559290972671562</c:v>
                </c:pt>
                <c:pt idx="2430">
                  <c:v>27.57242568096197</c:v>
                </c:pt>
                <c:pt idx="2431">
                  <c:v>27.559290972671562</c:v>
                </c:pt>
                <c:pt idx="2432">
                  <c:v>27.563668521116455</c:v>
                </c:pt>
                <c:pt idx="2433">
                  <c:v>27.563668521116455</c:v>
                </c:pt>
                <c:pt idx="2434">
                  <c:v>27.559290972671562</c:v>
                </c:pt>
                <c:pt idx="2435">
                  <c:v>27.563668521116455</c:v>
                </c:pt>
                <c:pt idx="2436">
                  <c:v>27.563668521116455</c:v>
                </c:pt>
                <c:pt idx="2437">
                  <c:v>27.559290972671562</c:v>
                </c:pt>
                <c:pt idx="2438">
                  <c:v>27.559290972671562</c:v>
                </c:pt>
                <c:pt idx="2439">
                  <c:v>27.559290972671562</c:v>
                </c:pt>
                <c:pt idx="2440">
                  <c:v>27.528667372952796</c:v>
                </c:pt>
                <c:pt idx="2441">
                  <c:v>27.576805292681115</c:v>
                </c:pt>
                <c:pt idx="2442">
                  <c:v>27.541787651696225</c:v>
                </c:pt>
                <c:pt idx="2443">
                  <c:v>27.554914111666278</c:v>
                </c:pt>
                <c:pt idx="2444">
                  <c:v>27.524295319568452</c:v>
                </c:pt>
                <c:pt idx="2445">
                  <c:v>27.550537937941414</c:v>
                </c:pt>
                <c:pt idx="2446">
                  <c:v>27.57242568096197</c:v>
                </c:pt>
                <c:pt idx="2447">
                  <c:v>27.57242568096197</c:v>
                </c:pt>
                <c:pt idx="2448">
                  <c:v>27.576805292681115</c:v>
                </c:pt>
                <c:pt idx="2449">
                  <c:v>27.563668521116455</c:v>
                </c:pt>
                <c:pt idx="2450">
                  <c:v>27.576805292681115</c:v>
                </c:pt>
                <c:pt idx="2451">
                  <c:v>27.57242568096197</c:v>
                </c:pt>
                <c:pt idx="2452">
                  <c:v>27.57242568096197</c:v>
                </c:pt>
                <c:pt idx="2453">
                  <c:v>27.568046757160175</c:v>
                </c:pt>
                <c:pt idx="2454">
                  <c:v>27.57242568096197</c:v>
                </c:pt>
                <c:pt idx="2455">
                  <c:v>27.576805292681115</c:v>
                </c:pt>
                <c:pt idx="2456">
                  <c:v>27.554914111666278</c:v>
                </c:pt>
                <c:pt idx="2457">
                  <c:v>27.559290972671562</c:v>
                </c:pt>
                <c:pt idx="2458">
                  <c:v>27.550537937941414</c:v>
                </c:pt>
                <c:pt idx="2459">
                  <c:v>27.563668521116455</c:v>
                </c:pt>
                <c:pt idx="2460">
                  <c:v>27.524295319568452</c:v>
                </c:pt>
                <c:pt idx="2461">
                  <c:v>27.550537937941414</c:v>
                </c:pt>
                <c:pt idx="2462">
                  <c:v>27.541787651696225</c:v>
                </c:pt>
                <c:pt idx="2463">
                  <c:v>27.546162451337779</c:v>
                </c:pt>
                <c:pt idx="2464">
                  <c:v>27.541787651696225</c:v>
                </c:pt>
                <c:pt idx="2465">
                  <c:v>27.533040112662817</c:v>
                </c:pt>
                <c:pt idx="2466">
                  <c:v>27.563668521116455</c:v>
                </c:pt>
                <c:pt idx="2467">
                  <c:v>27.546162451337779</c:v>
                </c:pt>
                <c:pt idx="2468">
                  <c:v>27.546162451337779</c:v>
                </c:pt>
                <c:pt idx="2469">
                  <c:v>27.550537937941414</c:v>
                </c:pt>
                <c:pt idx="2470">
                  <c:v>27.554914111666278</c:v>
                </c:pt>
                <c:pt idx="2471">
                  <c:v>27.550537937941414</c:v>
                </c:pt>
                <c:pt idx="2472">
                  <c:v>27.563668521116455</c:v>
                </c:pt>
                <c:pt idx="2473">
                  <c:v>27.546162451337779</c:v>
                </c:pt>
                <c:pt idx="2474">
                  <c:v>27.589948256935699</c:v>
                </c:pt>
                <c:pt idx="2475">
                  <c:v>27.57242568096197</c:v>
                </c:pt>
                <c:pt idx="2476">
                  <c:v>27.546162451337779</c:v>
                </c:pt>
                <c:pt idx="2477">
                  <c:v>27.559290972671562</c:v>
                </c:pt>
                <c:pt idx="2478">
                  <c:v>27.554914111666278</c:v>
                </c:pt>
                <c:pt idx="2479">
                  <c:v>27.568046757160175</c:v>
                </c:pt>
                <c:pt idx="2480">
                  <c:v>27.563668521116455</c:v>
                </c:pt>
                <c:pt idx="2481">
                  <c:v>27.568046757160175</c:v>
                </c:pt>
                <c:pt idx="2482">
                  <c:v>27.546162451337779</c:v>
                </c:pt>
                <c:pt idx="2483">
                  <c:v>27.568046757160175</c:v>
                </c:pt>
                <c:pt idx="2484">
                  <c:v>27.589948256935699</c:v>
                </c:pt>
                <c:pt idx="2485">
                  <c:v>27.554914111666278</c:v>
                </c:pt>
                <c:pt idx="2486">
                  <c:v>27.554914111666278</c:v>
                </c:pt>
                <c:pt idx="2487">
                  <c:v>27.57242568096197</c:v>
                </c:pt>
                <c:pt idx="2488">
                  <c:v>27.563668521116455</c:v>
                </c:pt>
                <c:pt idx="2489">
                  <c:v>27.550537937941414</c:v>
                </c:pt>
                <c:pt idx="2490">
                  <c:v>27.585566580508655</c:v>
                </c:pt>
                <c:pt idx="2491">
                  <c:v>27.585566580508655</c:v>
                </c:pt>
                <c:pt idx="2492">
                  <c:v>27.559290972671562</c:v>
                </c:pt>
                <c:pt idx="2493">
                  <c:v>27.57242568096197</c:v>
                </c:pt>
                <c:pt idx="2494">
                  <c:v>27.585566580508655</c:v>
                </c:pt>
                <c:pt idx="2495">
                  <c:v>27.568046757160175</c:v>
                </c:pt>
                <c:pt idx="2496">
                  <c:v>27.559290972671562</c:v>
                </c:pt>
                <c:pt idx="2497">
                  <c:v>27.559290972671562</c:v>
                </c:pt>
                <c:pt idx="2498">
                  <c:v>27.568046757160175</c:v>
                </c:pt>
                <c:pt idx="2499">
                  <c:v>27.563668521116455</c:v>
                </c:pt>
                <c:pt idx="2500">
                  <c:v>27.563668521116455</c:v>
                </c:pt>
                <c:pt idx="2501">
                  <c:v>27.559290972671562</c:v>
                </c:pt>
                <c:pt idx="2502">
                  <c:v>27.546162451337779</c:v>
                </c:pt>
                <c:pt idx="2503">
                  <c:v>27.576805292681115</c:v>
                </c:pt>
                <c:pt idx="2504">
                  <c:v>27.568046757160175</c:v>
                </c:pt>
                <c:pt idx="2505">
                  <c:v>27.585566580508655</c:v>
                </c:pt>
                <c:pt idx="2506">
                  <c:v>27.546162451337779</c:v>
                </c:pt>
                <c:pt idx="2507">
                  <c:v>27.576805292681115</c:v>
                </c:pt>
                <c:pt idx="2508">
                  <c:v>27.554914111666278</c:v>
                </c:pt>
                <c:pt idx="2509">
                  <c:v>27.568046757160175</c:v>
                </c:pt>
                <c:pt idx="2510">
                  <c:v>27.550537937941414</c:v>
                </c:pt>
                <c:pt idx="2511">
                  <c:v>27.568046757160175</c:v>
                </c:pt>
                <c:pt idx="2512">
                  <c:v>27.568046757160175</c:v>
                </c:pt>
                <c:pt idx="2513">
                  <c:v>27.559290972671562</c:v>
                </c:pt>
                <c:pt idx="2514">
                  <c:v>27.550537937941414</c:v>
                </c:pt>
                <c:pt idx="2515">
                  <c:v>27.550537937941414</c:v>
                </c:pt>
                <c:pt idx="2516">
                  <c:v>27.568046757160175</c:v>
                </c:pt>
                <c:pt idx="2517">
                  <c:v>27.585566580508655</c:v>
                </c:pt>
                <c:pt idx="2518">
                  <c:v>27.550537937941414</c:v>
                </c:pt>
                <c:pt idx="2519">
                  <c:v>27.550537937941414</c:v>
                </c:pt>
                <c:pt idx="2520">
                  <c:v>27.581185592476913</c:v>
                </c:pt>
                <c:pt idx="2521">
                  <c:v>27.576805292681115</c:v>
                </c:pt>
                <c:pt idx="2522">
                  <c:v>27.576805292681115</c:v>
                </c:pt>
                <c:pt idx="2523">
                  <c:v>27.554914111666278</c:v>
                </c:pt>
                <c:pt idx="2524">
                  <c:v>27.554914111666278</c:v>
                </c:pt>
                <c:pt idx="2525">
                  <c:v>27.57242568096197</c:v>
                </c:pt>
                <c:pt idx="2526">
                  <c:v>27.568046757160175</c:v>
                </c:pt>
                <c:pt idx="2527">
                  <c:v>27.57242568096197</c:v>
                </c:pt>
                <c:pt idx="2528">
                  <c:v>27.559290972671562</c:v>
                </c:pt>
                <c:pt idx="2529">
                  <c:v>27.581185592476913</c:v>
                </c:pt>
                <c:pt idx="2530">
                  <c:v>27.559290972671562</c:v>
                </c:pt>
                <c:pt idx="2531">
                  <c:v>27.57242568096197</c:v>
                </c:pt>
                <c:pt idx="2532">
                  <c:v>27.563668521116455</c:v>
                </c:pt>
                <c:pt idx="2533">
                  <c:v>27.563668521116455</c:v>
                </c:pt>
                <c:pt idx="2534">
                  <c:v>27.550537937941414</c:v>
                </c:pt>
                <c:pt idx="2535">
                  <c:v>27.559290972671562</c:v>
                </c:pt>
                <c:pt idx="2536">
                  <c:v>27.568046757160175</c:v>
                </c:pt>
                <c:pt idx="2537">
                  <c:v>27.550537937941414</c:v>
                </c:pt>
                <c:pt idx="2538">
                  <c:v>27.550537937941414</c:v>
                </c:pt>
                <c:pt idx="2539">
                  <c:v>27.546162451337779</c:v>
                </c:pt>
                <c:pt idx="2540">
                  <c:v>27.550537937941414</c:v>
                </c:pt>
                <c:pt idx="2541">
                  <c:v>27.554914111666278</c:v>
                </c:pt>
                <c:pt idx="2542">
                  <c:v>27.546162451337779</c:v>
                </c:pt>
                <c:pt idx="2543">
                  <c:v>27.554914111666278</c:v>
                </c:pt>
                <c:pt idx="2544">
                  <c:v>27.546162451337779</c:v>
                </c:pt>
                <c:pt idx="2545">
                  <c:v>27.554914111666278</c:v>
                </c:pt>
                <c:pt idx="2546">
                  <c:v>27.559290972671562</c:v>
                </c:pt>
                <c:pt idx="2547">
                  <c:v>27.550537937941414</c:v>
                </c:pt>
                <c:pt idx="2548">
                  <c:v>27.576805292681115</c:v>
                </c:pt>
                <c:pt idx="2549">
                  <c:v>27.563668521116455</c:v>
                </c:pt>
                <c:pt idx="2550">
                  <c:v>27.576805292681115</c:v>
                </c:pt>
                <c:pt idx="2551">
                  <c:v>27.576805292681115</c:v>
                </c:pt>
                <c:pt idx="2552">
                  <c:v>27.554914111666278</c:v>
                </c:pt>
                <c:pt idx="2553">
                  <c:v>27.576805292681115</c:v>
                </c:pt>
                <c:pt idx="2554">
                  <c:v>27.541787651696225</c:v>
                </c:pt>
                <c:pt idx="2555">
                  <c:v>27.546162451337779</c:v>
                </c:pt>
                <c:pt idx="2556">
                  <c:v>27.537413538857578</c:v>
                </c:pt>
                <c:pt idx="2557">
                  <c:v>27.563668521116455</c:v>
                </c:pt>
                <c:pt idx="2558">
                  <c:v>27.554914111666278</c:v>
                </c:pt>
                <c:pt idx="2559">
                  <c:v>27.559290972671562</c:v>
                </c:pt>
                <c:pt idx="2560">
                  <c:v>27.546162451337779</c:v>
                </c:pt>
                <c:pt idx="2561">
                  <c:v>27.554914111666278</c:v>
                </c:pt>
                <c:pt idx="2562">
                  <c:v>27.559290972671562</c:v>
                </c:pt>
                <c:pt idx="2563">
                  <c:v>27.559290972671562</c:v>
                </c:pt>
                <c:pt idx="2564">
                  <c:v>27.563668521116455</c:v>
                </c:pt>
                <c:pt idx="2565">
                  <c:v>27.554914111666278</c:v>
                </c:pt>
                <c:pt idx="2566">
                  <c:v>27.563668521116455</c:v>
                </c:pt>
                <c:pt idx="2567">
                  <c:v>27.546162451337779</c:v>
                </c:pt>
                <c:pt idx="2568">
                  <c:v>27.559290972671562</c:v>
                </c:pt>
                <c:pt idx="2569">
                  <c:v>27.559290972671562</c:v>
                </c:pt>
                <c:pt idx="2570">
                  <c:v>27.559290972671562</c:v>
                </c:pt>
                <c:pt idx="2571">
                  <c:v>27.559290972671562</c:v>
                </c:pt>
                <c:pt idx="2572">
                  <c:v>27.559290972671562</c:v>
                </c:pt>
                <c:pt idx="2573">
                  <c:v>27.546162451337779</c:v>
                </c:pt>
                <c:pt idx="2574">
                  <c:v>27.57242568096197</c:v>
                </c:pt>
                <c:pt idx="2575">
                  <c:v>27.550537937941414</c:v>
                </c:pt>
                <c:pt idx="2576">
                  <c:v>27.568046757160175</c:v>
                </c:pt>
                <c:pt idx="2577">
                  <c:v>27.581185592476913</c:v>
                </c:pt>
                <c:pt idx="2578">
                  <c:v>27.563668521116455</c:v>
                </c:pt>
                <c:pt idx="2579">
                  <c:v>27.559290972671562</c:v>
                </c:pt>
                <c:pt idx="2580">
                  <c:v>27.576805292681115</c:v>
                </c:pt>
                <c:pt idx="2581">
                  <c:v>27.581185592476913</c:v>
                </c:pt>
                <c:pt idx="2582">
                  <c:v>27.559290972671562</c:v>
                </c:pt>
                <c:pt idx="2583">
                  <c:v>27.568046757160175</c:v>
                </c:pt>
                <c:pt idx="2584">
                  <c:v>27.581185592476913</c:v>
                </c:pt>
                <c:pt idx="2585">
                  <c:v>27.541787651696225</c:v>
                </c:pt>
                <c:pt idx="2586">
                  <c:v>27.57242568096197</c:v>
                </c:pt>
                <c:pt idx="2587">
                  <c:v>27.533040112662817</c:v>
                </c:pt>
                <c:pt idx="2588">
                  <c:v>27.554914111666278</c:v>
                </c:pt>
                <c:pt idx="2589">
                  <c:v>27.546162451337779</c:v>
                </c:pt>
                <c:pt idx="2590">
                  <c:v>27.559290972671562</c:v>
                </c:pt>
                <c:pt idx="2591">
                  <c:v>27.554914111666278</c:v>
                </c:pt>
                <c:pt idx="2592">
                  <c:v>27.554914111666278</c:v>
                </c:pt>
                <c:pt idx="2593">
                  <c:v>27.546162451337779</c:v>
                </c:pt>
                <c:pt idx="2594">
                  <c:v>27.554914111666278</c:v>
                </c:pt>
                <c:pt idx="2595">
                  <c:v>27.550537937941414</c:v>
                </c:pt>
                <c:pt idx="2596">
                  <c:v>27.585566580508655</c:v>
                </c:pt>
                <c:pt idx="2597">
                  <c:v>27.546162451337779</c:v>
                </c:pt>
                <c:pt idx="2598">
                  <c:v>27.541787651696225</c:v>
                </c:pt>
                <c:pt idx="2599">
                  <c:v>27.546162451337779</c:v>
                </c:pt>
                <c:pt idx="2600">
                  <c:v>27.559290972671562</c:v>
                </c:pt>
                <c:pt idx="2601">
                  <c:v>27.568046757160175</c:v>
                </c:pt>
                <c:pt idx="2602">
                  <c:v>27.541787651696225</c:v>
                </c:pt>
                <c:pt idx="2603">
                  <c:v>27.563668521116455</c:v>
                </c:pt>
                <c:pt idx="2604">
                  <c:v>27.559290972671562</c:v>
                </c:pt>
                <c:pt idx="2605">
                  <c:v>27.541787651696225</c:v>
                </c:pt>
                <c:pt idx="2606">
                  <c:v>27.537413538857578</c:v>
                </c:pt>
                <c:pt idx="2607">
                  <c:v>27.537413538857578</c:v>
                </c:pt>
                <c:pt idx="2608">
                  <c:v>27.533040112662817</c:v>
                </c:pt>
                <c:pt idx="2609">
                  <c:v>27.541787651696225</c:v>
                </c:pt>
                <c:pt idx="2610">
                  <c:v>27.546162451337779</c:v>
                </c:pt>
                <c:pt idx="2611">
                  <c:v>27.528667372952796</c:v>
                </c:pt>
                <c:pt idx="2612">
                  <c:v>27.550537937941414</c:v>
                </c:pt>
                <c:pt idx="2613">
                  <c:v>27.546162451337779</c:v>
                </c:pt>
                <c:pt idx="2614">
                  <c:v>27.546162451337779</c:v>
                </c:pt>
                <c:pt idx="2615">
                  <c:v>27.537413538857578</c:v>
                </c:pt>
                <c:pt idx="2616">
                  <c:v>27.546162451337779</c:v>
                </c:pt>
                <c:pt idx="2617">
                  <c:v>27.541787651696225</c:v>
                </c:pt>
                <c:pt idx="2618">
                  <c:v>27.554914111666278</c:v>
                </c:pt>
                <c:pt idx="2619">
                  <c:v>27.563668521116455</c:v>
                </c:pt>
                <c:pt idx="2620">
                  <c:v>27.563668521116455</c:v>
                </c:pt>
                <c:pt idx="2621">
                  <c:v>27.559290972671562</c:v>
                </c:pt>
                <c:pt idx="2622">
                  <c:v>27.563668521116455</c:v>
                </c:pt>
                <c:pt idx="2623">
                  <c:v>27.546162451337779</c:v>
                </c:pt>
                <c:pt idx="2624">
                  <c:v>27.546162451337779</c:v>
                </c:pt>
                <c:pt idx="2625">
                  <c:v>27.559290972671562</c:v>
                </c:pt>
                <c:pt idx="2626">
                  <c:v>27.594330621917379</c:v>
                </c:pt>
                <c:pt idx="2627">
                  <c:v>27.598713675613098</c:v>
                </c:pt>
                <c:pt idx="2628">
                  <c:v>27.607481849784264</c:v>
                </c:pt>
                <c:pt idx="2629">
                  <c:v>27.576805292681115</c:v>
                </c:pt>
                <c:pt idx="2630">
                  <c:v>27.589948256935699</c:v>
                </c:pt>
                <c:pt idx="2631">
                  <c:v>27.589948256935699</c:v>
                </c:pt>
                <c:pt idx="2632">
                  <c:v>27.576805292681115</c:v>
                </c:pt>
                <c:pt idx="2633">
                  <c:v>27.581185592476913</c:v>
                </c:pt>
                <c:pt idx="2634">
                  <c:v>27.576805292681115</c:v>
                </c:pt>
                <c:pt idx="2635">
                  <c:v>27.57242568096197</c:v>
                </c:pt>
                <c:pt idx="2636">
                  <c:v>27.594330621917379</c:v>
                </c:pt>
                <c:pt idx="2637">
                  <c:v>27.589948256935699</c:v>
                </c:pt>
                <c:pt idx="2638">
                  <c:v>27.581185592476913</c:v>
                </c:pt>
                <c:pt idx="2639">
                  <c:v>27.589948256935699</c:v>
                </c:pt>
                <c:pt idx="2640">
                  <c:v>27.589948256935699</c:v>
                </c:pt>
                <c:pt idx="2641">
                  <c:v>27.57242568096197</c:v>
                </c:pt>
                <c:pt idx="2642">
                  <c:v>27.581185592476913</c:v>
                </c:pt>
                <c:pt idx="2643">
                  <c:v>27.598713675613098</c:v>
                </c:pt>
                <c:pt idx="2644">
                  <c:v>27.563668521116455</c:v>
                </c:pt>
                <c:pt idx="2645">
                  <c:v>27.559290972671562</c:v>
                </c:pt>
                <c:pt idx="2646">
                  <c:v>27.563668521116455</c:v>
                </c:pt>
                <c:pt idx="2647">
                  <c:v>27.581185592476913</c:v>
                </c:pt>
                <c:pt idx="2648">
                  <c:v>27.581185592476913</c:v>
                </c:pt>
                <c:pt idx="2649">
                  <c:v>27.589948256935699</c:v>
                </c:pt>
                <c:pt idx="2650">
                  <c:v>27.581185592476913</c:v>
                </c:pt>
                <c:pt idx="2651">
                  <c:v>27.57242568096197</c:v>
                </c:pt>
                <c:pt idx="2652">
                  <c:v>27.594330621917379</c:v>
                </c:pt>
                <c:pt idx="2653">
                  <c:v>27.57242568096197</c:v>
                </c:pt>
                <c:pt idx="2654">
                  <c:v>27.559290972671562</c:v>
                </c:pt>
                <c:pt idx="2655">
                  <c:v>27.546162451337779</c:v>
                </c:pt>
                <c:pt idx="2656">
                  <c:v>27.57242568096197</c:v>
                </c:pt>
                <c:pt idx="2657">
                  <c:v>27.559290972671562</c:v>
                </c:pt>
                <c:pt idx="2658">
                  <c:v>27.546162451337779</c:v>
                </c:pt>
                <c:pt idx="2659">
                  <c:v>27.550537937941414</c:v>
                </c:pt>
                <c:pt idx="2660">
                  <c:v>27.546162451337779</c:v>
                </c:pt>
                <c:pt idx="2661">
                  <c:v>27.541787651696225</c:v>
                </c:pt>
                <c:pt idx="2662">
                  <c:v>27.541787651696225</c:v>
                </c:pt>
                <c:pt idx="2663">
                  <c:v>27.550537937941414</c:v>
                </c:pt>
                <c:pt idx="2664">
                  <c:v>27.554914111666278</c:v>
                </c:pt>
                <c:pt idx="2665">
                  <c:v>27.550537937941414</c:v>
                </c:pt>
                <c:pt idx="2666">
                  <c:v>27.546162451337779</c:v>
                </c:pt>
                <c:pt idx="2667">
                  <c:v>27.524295319568452</c:v>
                </c:pt>
                <c:pt idx="2668">
                  <c:v>27.554914111666278</c:v>
                </c:pt>
                <c:pt idx="2669">
                  <c:v>27.559290972671562</c:v>
                </c:pt>
                <c:pt idx="2670">
                  <c:v>27.541787651696225</c:v>
                </c:pt>
                <c:pt idx="2671">
                  <c:v>27.563668521116455</c:v>
                </c:pt>
                <c:pt idx="2672">
                  <c:v>27.57242568096197</c:v>
                </c:pt>
                <c:pt idx="2673">
                  <c:v>27.568046757160175</c:v>
                </c:pt>
                <c:pt idx="2674">
                  <c:v>27.57242568096197</c:v>
                </c:pt>
                <c:pt idx="2675">
                  <c:v>27.585566580508655</c:v>
                </c:pt>
                <c:pt idx="2676">
                  <c:v>27.563668521116455</c:v>
                </c:pt>
                <c:pt idx="2677">
                  <c:v>27.57242568096197</c:v>
                </c:pt>
                <c:pt idx="2678">
                  <c:v>27.559290972671562</c:v>
                </c:pt>
                <c:pt idx="2679">
                  <c:v>27.57242568096197</c:v>
                </c:pt>
                <c:pt idx="2680">
                  <c:v>27.576805292681115</c:v>
                </c:pt>
                <c:pt idx="2681">
                  <c:v>27.57242568096197</c:v>
                </c:pt>
                <c:pt idx="2682">
                  <c:v>27.554914111666278</c:v>
                </c:pt>
                <c:pt idx="2683">
                  <c:v>27.546162451337779</c:v>
                </c:pt>
                <c:pt idx="2684">
                  <c:v>27.554914111666278</c:v>
                </c:pt>
                <c:pt idx="2685">
                  <c:v>27.519923952350752</c:v>
                </c:pt>
                <c:pt idx="2686">
                  <c:v>27.541787651696225</c:v>
                </c:pt>
                <c:pt idx="2687">
                  <c:v>27.554914111666278</c:v>
                </c:pt>
                <c:pt idx="2688">
                  <c:v>27.533040112662817</c:v>
                </c:pt>
                <c:pt idx="2689">
                  <c:v>27.546162451337779</c:v>
                </c:pt>
                <c:pt idx="2690">
                  <c:v>27.541787651696225</c:v>
                </c:pt>
                <c:pt idx="2691">
                  <c:v>27.576805292681115</c:v>
                </c:pt>
                <c:pt idx="2692">
                  <c:v>27.559290972671562</c:v>
                </c:pt>
                <c:pt idx="2693">
                  <c:v>27.563668521116455</c:v>
                </c:pt>
                <c:pt idx="2694">
                  <c:v>27.563668521116455</c:v>
                </c:pt>
                <c:pt idx="2695">
                  <c:v>27.57242568096197</c:v>
                </c:pt>
                <c:pt idx="2696">
                  <c:v>27.589948256935699</c:v>
                </c:pt>
                <c:pt idx="2697">
                  <c:v>27.576805292681115</c:v>
                </c:pt>
                <c:pt idx="2698">
                  <c:v>27.563668521116455</c:v>
                </c:pt>
                <c:pt idx="2699">
                  <c:v>27.563668521116455</c:v>
                </c:pt>
                <c:pt idx="2700">
                  <c:v>27.550537937941414</c:v>
                </c:pt>
                <c:pt idx="2701">
                  <c:v>27.576805292681115</c:v>
                </c:pt>
                <c:pt idx="2702">
                  <c:v>27.563668521116455</c:v>
                </c:pt>
                <c:pt idx="2703">
                  <c:v>27.550537937941414</c:v>
                </c:pt>
                <c:pt idx="2704">
                  <c:v>27.554914111666278</c:v>
                </c:pt>
                <c:pt idx="2705">
                  <c:v>27.546162451337779</c:v>
                </c:pt>
                <c:pt idx="2706">
                  <c:v>27.546162451337779</c:v>
                </c:pt>
                <c:pt idx="2707">
                  <c:v>27.524295319568452</c:v>
                </c:pt>
                <c:pt idx="2708">
                  <c:v>27.524295319568452</c:v>
                </c:pt>
                <c:pt idx="2709">
                  <c:v>27.519923952350752</c:v>
                </c:pt>
                <c:pt idx="2710">
                  <c:v>27.519923952350752</c:v>
                </c:pt>
                <c:pt idx="2711">
                  <c:v>27.528667372952796</c:v>
                </c:pt>
                <c:pt idx="2712">
                  <c:v>27.519923952350752</c:v>
                </c:pt>
                <c:pt idx="2713">
                  <c:v>27.533040112662817</c:v>
                </c:pt>
                <c:pt idx="2714">
                  <c:v>27.533040112662817</c:v>
                </c:pt>
                <c:pt idx="2715">
                  <c:v>27.550537937941414</c:v>
                </c:pt>
                <c:pt idx="2716">
                  <c:v>27.541787651696225</c:v>
                </c:pt>
                <c:pt idx="2717">
                  <c:v>27.559290972671562</c:v>
                </c:pt>
                <c:pt idx="2718">
                  <c:v>27.576805292681115</c:v>
                </c:pt>
                <c:pt idx="2719">
                  <c:v>27.576805292681115</c:v>
                </c:pt>
                <c:pt idx="2720">
                  <c:v>27.594330621917379</c:v>
                </c:pt>
                <c:pt idx="2721">
                  <c:v>27.568046757160175</c:v>
                </c:pt>
                <c:pt idx="2722">
                  <c:v>27.581185592476913</c:v>
                </c:pt>
                <c:pt idx="2723">
                  <c:v>27.576805292681115</c:v>
                </c:pt>
                <c:pt idx="2724">
                  <c:v>27.581185592476913</c:v>
                </c:pt>
                <c:pt idx="2725">
                  <c:v>27.581185592476913</c:v>
                </c:pt>
                <c:pt idx="2726">
                  <c:v>27.563668521116455</c:v>
                </c:pt>
                <c:pt idx="2727">
                  <c:v>27.554914111666278</c:v>
                </c:pt>
                <c:pt idx="2728">
                  <c:v>27.594330621917379</c:v>
                </c:pt>
                <c:pt idx="2729">
                  <c:v>27.57242568096197</c:v>
                </c:pt>
                <c:pt idx="2730">
                  <c:v>27.576805292681115</c:v>
                </c:pt>
                <c:pt idx="2731">
                  <c:v>27.546162451337779</c:v>
                </c:pt>
                <c:pt idx="2732">
                  <c:v>27.559290972671562</c:v>
                </c:pt>
                <c:pt idx="2733">
                  <c:v>27.546162451337779</c:v>
                </c:pt>
                <c:pt idx="2734">
                  <c:v>27.541787651696225</c:v>
                </c:pt>
                <c:pt idx="2735">
                  <c:v>27.554914111666278</c:v>
                </c:pt>
                <c:pt idx="2736">
                  <c:v>27.546162451337779</c:v>
                </c:pt>
                <c:pt idx="2737">
                  <c:v>27.533040112662817</c:v>
                </c:pt>
                <c:pt idx="2738">
                  <c:v>27.546162451337779</c:v>
                </c:pt>
                <c:pt idx="2739">
                  <c:v>27.528667372952796</c:v>
                </c:pt>
                <c:pt idx="2740">
                  <c:v>27.533040112662817</c:v>
                </c:pt>
                <c:pt idx="2741">
                  <c:v>27.546162451337779</c:v>
                </c:pt>
                <c:pt idx="2742">
                  <c:v>27.541787651696225</c:v>
                </c:pt>
                <c:pt idx="2743">
                  <c:v>27.554914111666278</c:v>
                </c:pt>
                <c:pt idx="2744">
                  <c:v>27.559290972671562</c:v>
                </c:pt>
                <c:pt idx="2745">
                  <c:v>27.550537937941414</c:v>
                </c:pt>
                <c:pt idx="2746">
                  <c:v>27.546162451337779</c:v>
                </c:pt>
                <c:pt idx="2747">
                  <c:v>27.559290972671562</c:v>
                </c:pt>
                <c:pt idx="2748">
                  <c:v>27.541787651696225</c:v>
                </c:pt>
                <c:pt idx="2749">
                  <c:v>27.528667372952796</c:v>
                </c:pt>
                <c:pt idx="2750">
                  <c:v>27.546162451337779</c:v>
                </c:pt>
                <c:pt idx="2751">
                  <c:v>27.546162451337779</c:v>
                </c:pt>
                <c:pt idx="2752">
                  <c:v>27.541787651696225</c:v>
                </c:pt>
                <c:pt idx="2753">
                  <c:v>27.559290972671562</c:v>
                </c:pt>
                <c:pt idx="2754">
                  <c:v>27.550537937941414</c:v>
                </c:pt>
                <c:pt idx="2755">
                  <c:v>27.524295319568452</c:v>
                </c:pt>
                <c:pt idx="2756">
                  <c:v>27.537413538857578</c:v>
                </c:pt>
                <c:pt idx="2757">
                  <c:v>27.554914111666278</c:v>
                </c:pt>
                <c:pt idx="2758">
                  <c:v>27.546162451337779</c:v>
                </c:pt>
                <c:pt idx="2759">
                  <c:v>27.559290972671562</c:v>
                </c:pt>
                <c:pt idx="2760">
                  <c:v>27.546162451337779</c:v>
                </c:pt>
                <c:pt idx="2761">
                  <c:v>27.563668521116455</c:v>
                </c:pt>
                <c:pt idx="2762">
                  <c:v>27.550537937941414</c:v>
                </c:pt>
                <c:pt idx="2763">
                  <c:v>27.554914111666278</c:v>
                </c:pt>
                <c:pt idx="2764">
                  <c:v>27.550537937941414</c:v>
                </c:pt>
                <c:pt idx="2765">
                  <c:v>27.559290972671562</c:v>
                </c:pt>
                <c:pt idx="2766">
                  <c:v>27.585566580508655</c:v>
                </c:pt>
                <c:pt idx="2767">
                  <c:v>27.559290972671562</c:v>
                </c:pt>
                <c:pt idx="2768">
                  <c:v>27.554914111666278</c:v>
                </c:pt>
                <c:pt idx="2769">
                  <c:v>27.57242568096197</c:v>
                </c:pt>
                <c:pt idx="2770">
                  <c:v>27.585566580508655</c:v>
                </c:pt>
                <c:pt idx="2771">
                  <c:v>27.576805292681115</c:v>
                </c:pt>
                <c:pt idx="2772">
                  <c:v>27.576805292681115</c:v>
                </c:pt>
                <c:pt idx="2773">
                  <c:v>27.563668521116455</c:v>
                </c:pt>
                <c:pt idx="2774">
                  <c:v>27.563668521116455</c:v>
                </c:pt>
                <c:pt idx="2775">
                  <c:v>27.57242568096197</c:v>
                </c:pt>
                <c:pt idx="2776">
                  <c:v>27.554914111666278</c:v>
                </c:pt>
                <c:pt idx="2777">
                  <c:v>27.581185592476913</c:v>
                </c:pt>
                <c:pt idx="2778">
                  <c:v>27.57242568096197</c:v>
                </c:pt>
                <c:pt idx="2779">
                  <c:v>27.568046757160175</c:v>
                </c:pt>
                <c:pt idx="2780">
                  <c:v>27.559290972671562</c:v>
                </c:pt>
                <c:pt idx="2781">
                  <c:v>27.57242568096197</c:v>
                </c:pt>
                <c:pt idx="2782">
                  <c:v>27.559290972671562</c:v>
                </c:pt>
                <c:pt idx="2783">
                  <c:v>27.576805292681115</c:v>
                </c:pt>
                <c:pt idx="2784">
                  <c:v>27.550537937941414</c:v>
                </c:pt>
                <c:pt idx="2785">
                  <c:v>27.57242568096197</c:v>
                </c:pt>
                <c:pt idx="2786">
                  <c:v>27.563668521116455</c:v>
                </c:pt>
                <c:pt idx="2787">
                  <c:v>27.568046757160175</c:v>
                </c:pt>
                <c:pt idx="2788">
                  <c:v>27.568046757160175</c:v>
                </c:pt>
                <c:pt idx="2789">
                  <c:v>27.546162451337779</c:v>
                </c:pt>
                <c:pt idx="2790">
                  <c:v>27.576805292681115</c:v>
                </c:pt>
                <c:pt idx="2791">
                  <c:v>27.563668521116455</c:v>
                </c:pt>
                <c:pt idx="2792">
                  <c:v>27.581185592476913</c:v>
                </c:pt>
                <c:pt idx="2793">
                  <c:v>27.57242568096197</c:v>
                </c:pt>
                <c:pt idx="2794">
                  <c:v>27.550537937941414</c:v>
                </c:pt>
                <c:pt idx="2795">
                  <c:v>27.554914111666278</c:v>
                </c:pt>
                <c:pt idx="2796">
                  <c:v>27.546162451337779</c:v>
                </c:pt>
                <c:pt idx="2797">
                  <c:v>27.576805292681115</c:v>
                </c:pt>
                <c:pt idx="2798">
                  <c:v>27.57242568096197</c:v>
                </c:pt>
                <c:pt idx="2799">
                  <c:v>27.559290972671562</c:v>
                </c:pt>
                <c:pt idx="2800">
                  <c:v>27.559290972671562</c:v>
                </c:pt>
                <c:pt idx="2801">
                  <c:v>27.546162451337779</c:v>
                </c:pt>
                <c:pt idx="2802">
                  <c:v>27.546162451337779</c:v>
                </c:pt>
                <c:pt idx="2803">
                  <c:v>27.581185592476913</c:v>
                </c:pt>
                <c:pt idx="2804">
                  <c:v>27.568046757160175</c:v>
                </c:pt>
                <c:pt idx="2805">
                  <c:v>27.563668521116455</c:v>
                </c:pt>
                <c:pt idx="2806">
                  <c:v>27.568046757160175</c:v>
                </c:pt>
                <c:pt idx="2807">
                  <c:v>27.533040112662817</c:v>
                </c:pt>
                <c:pt idx="2808">
                  <c:v>27.550537937941414</c:v>
                </c:pt>
                <c:pt idx="2809">
                  <c:v>27.546162451337779</c:v>
                </c:pt>
                <c:pt idx="2810">
                  <c:v>27.57242568096197</c:v>
                </c:pt>
                <c:pt idx="2811">
                  <c:v>27.57242568096197</c:v>
                </c:pt>
                <c:pt idx="2812">
                  <c:v>27.576805292681115</c:v>
                </c:pt>
                <c:pt idx="2813">
                  <c:v>27.563668521116455</c:v>
                </c:pt>
                <c:pt idx="2814">
                  <c:v>27.559290972671562</c:v>
                </c:pt>
                <c:pt idx="2815">
                  <c:v>27.568046757160175</c:v>
                </c:pt>
                <c:pt idx="2816">
                  <c:v>27.550537937941414</c:v>
                </c:pt>
                <c:pt idx="2817">
                  <c:v>27.554914111666278</c:v>
                </c:pt>
                <c:pt idx="2818">
                  <c:v>27.550537937941414</c:v>
                </c:pt>
                <c:pt idx="2819">
                  <c:v>27.559290972671562</c:v>
                </c:pt>
                <c:pt idx="2820">
                  <c:v>27.563668521116455</c:v>
                </c:pt>
                <c:pt idx="2821">
                  <c:v>27.568046757160175</c:v>
                </c:pt>
                <c:pt idx="2822">
                  <c:v>27.550537937941414</c:v>
                </c:pt>
                <c:pt idx="2823">
                  <c:v>27.568046757160175</c:v>
                </c:pt>
                <c:pt idx="2824">
                  <c:v>27.559290972671562</c:v>
                </c:pt>
                <c:pt idx="2825">
                  <c:v>27.585566580508655</c:v>
                </c:pt>
                <c:pt idx="2826">
                  <c:v>27.598713675613098</c:v>
                </c:pt>
                <c:pt idx="2827">
                  <c:v>27.576805292681115</c:v>
                </c:pt>
                <c:pt idx="2828">
                  <c:v>27.550537937941414</c:v>
                </c:pt>
                <c:pt idx="2829">
                  <c:v>27.568046757160175</c:v>
                </c:pt>
                <c:pt idx="2830">
                  <c:v>27.550537937941414</c:v>
                </c:pt>
                <c:pt idx="2831">
                  <c:v>27.57242568096197</c:v>
                </c:pt>
                <c:pt idx="2832">
                  <c:v>27.568046757160175</c:v>
                </c:pt>
                <c:pt idx="2833">
                  <c:v>27.546162451337779</c:v>
                </c:pt>
                <c:pt idx="2834">
                  <c:v>27.528667372952796</c:v>
                </c:pt>
                <c:pt idx="2835">
                  <c:v>27.537413538857578</c:v>
                </c:pt>
                <c:pt idx="2836">
                  <c:v>27.554914111666278</c:v>
                </c:pt>
                <c:pt idx="2837">
                  <c:v>27.559290972671562</c:v>
                </c:pt>
                <c:pt idx="2838">
                  <c:v>27.550537937941414</c:v>
                </c:pt>
                <c:pt idx="2839">
                  <c:v>27.563668521116455</c:v>
                </c:pt>
                <c:pt idx="2840">
                  <c:v>27.559290972671562</c:v>
                </c:pt>
                <c:pt idx="2841">
                  <c:v>27.559290972671562</c:v>
                </c:pt>
                <c:pt idx="2842">
                  <c:v>27.546162451337779</c:v>
                </c:pt>
                <c:pt idx="2843">
                  <c:v>27.546162451337779</c:v>
                </c:pt>
                <c:pt idx="2844">
                  <c:v>27.568046757160175</c:v>
                </c:pt>
                <c:pt idx="2845">
                  <c:v>27.554914111666278</c:v>
                </c:pt>
                <c:pt idx="2846">
                  <c:v>27.546162451337779</c:v>
                </c:pt>
                <c:pt idx="2847">
                  <c:v>27.568046757160175</c:v>
                </c:pt>
                <c:pt idx="2848">
                  <c:v>27.57242568096197</c:v>
                </c:pt>
                <c:pt idx="2849">
                  <c:v>27.554914111666278</c:v>
                </c:pt>
                <c:pt idx="2850">
                  <c:v>27.563668521116455</c:v>
                </c:pt>
                <c:pt idx="2851">
                  <c:v>27.541787651696225</c:v>
                </c:pt>
                <c:pt idx="2852">
                  <c:v>27.559290972671562</c:v>
                </c:pt>
                <c:pt idx="2853">
                  <c:v>27.533040112662817</c:v>
                </c:pt>
                <c:pt idx="2854">
                  <c:v>27.559290972671562</c:v>
                </c:pt>
                <c:pt idx="2855">
                  <c:v>27.546162451337779</c:v>
                </c:pt>
                <c:pt idx="2856">
                  <c:v>27.550537937941414</c:v>
                </c:pt>
                <c:pt idx="2857">
                  <c:v>27.554914111666278</c:v>
                </c:pt>
                <c:pt idx="2858">
                  <c:v>27.554914111666278</c:v>
                </c:pt>
                <c:pt idx="2859">
                  <c:v>27.541787651696225</c:v>
                </c:pt>
                <c:pt idx="2860">
                  <c:v>27.554914111666278</c:v>
                </c:pt>
                <c:pt idx="2861">
                  <c:v>27.554914111666278</c:v>
                </c:pt>
                <c:pt idx="2862">
                  <c:v>27.568046757160175</c:v>
                </c:pt>
                <c:pt idx="2863">
                  <c:v>27.541787651696225</c:v>
                </c:pt>
                <c:pt idx="2864">
                  <c:v>27.563668521116455</c:v>
                </c:pt>
                <c:pt idx="2865">
                  <c:v>27.554914111666278</c:v>
                </c:pt>
                <c:pt idx="2866">
                  <c:v>27.533040112662817</c:v>
                </c:pt>
                <c:pt idx="2867">
                  <c:v>27.554914111666278</c:v>
                </c:pt>
                <c:pt idx="2868">
                  <c:v>27.576805292681115</c:v>
                </c:pt>
                <c:pt idx="2869">
                  <c:v>27.550537937941414</c:v>
                </c:pt>
                <c:pt idx="2870">
                  <c:v>27.559290972671562</c:v>
                </c:pt>
                <c:pt idx="2871">
                  <c:v>27.568046757160175</c:v>
                </c:pt>
                <c:pt idx="2872">
                  <c:v>27.576805292681115</c:v>
                </c:pt>
                <c:pt idx="2873">
                  <c:v>27.546162451337779</c:v>
                </c:pt>
                <c:pt idx="2874">
                  <c:v>27.568046757160175</c:v>
                </c:pt>
                <c:pt idx="2875">
                  <c:v>27.563668521116455</c:v>
                </c:pt>
                <c:pt idx="2876">
                  <c:v>27.568046757160175</c:v>
                </c:pt>
                <c:pt idx="2877">
                  <c:v>27.57242568096197</c:v>
                </c:pt>
                <c:pt idx="2878">
                  <c:v>27.554914111666278</c:v>
                </c:pt>
                <c:pt idx="2879">
                  <c:v>27.568046757160175</c:v>
                </c:pt>
                <c:pt idx="2880">
                  <c:v>27.563668521116455</c:v>
                </c:pt>
                <c:pt idx="2881">
                  <c:v>27.568046757160175</c:v>
                </c:pt>
                <c:pt idx="2882">
                  <c:v>27.554914111666278</c:v>
                </c:pt>
                <c:pt idx="2883">
                  <c:v>27.537413538857578</c:v>
                </c:pt>
                <c:pt idx="2884">
                  <c:v>27.533040112662817</c:v>
                </c:pt>
                <c:pt idx="2885">
                  <c:v>27.550537937941414</c:v>
                </c:pt>
                <c:pt idx="2886">
                  <c:v>27.528667372952796</c:v>
                </c:pt>
                <c:pt idx="2887">
                  <c:v>27.537413538857578</c:v>
                </c:pt>
                <c:pt idx="2888">
                  <c:v>27.533040112662817</c:v>
                </c:pt>
                <c:pt idx="2889">
                  <c:v>27.554914111666278</c:v>
                </c:pt>
                <c:pt idx="2890">
                  <c:v>27.568046757160175</c:v>
                </c:pt>
                <c:pt idx="2891">
                  <c:v>27.554914111666278</c:v>
                </c:pt>
                <c:pt idx="2892">
                  <c:v>27.554914111666278</c:v>
                </c:pt>
                <c:pt idx="2893">
                  <c:v>27.554914111666278</c:v>
                </c:pt>
                <c:pt idx="2894">
                  <c:v>27.559290972671562</c:v>
                </c:pt>
                <c:pt idx="2895">
                  <c:v>27.537413538857578</c:v>
                </c:pt>
                <c:pt idx="2896">
                  <c:v>27.559290972671562</c:v>
                </c:pt>
                <c:pt idx="2897">
                  <c:v>27.554914111666278</c:v>
                </c:pt>
                <c:pt idx="2898">
                  <c:v>27.546162451337779</c:v>
                </c:pt>
                <c:pt idx="2899">
                  <c:v>27.576805292681115</c:v>
                </c:pt>
                <c:pt idx="2900">
                  <c:v>27.554914111666278</c:v>
                </c:pt>
                <c:pt idx="2901">
                  <c:v>27.554914111666278</c:v>
                </c:pt>
                <c:pt idx="2902">
                  <c:v>27.546162451337779</c:v>
                </c:pt>
                <c:pt idx="2903">
                  <c:v>27.563668521116455</c:v>
                </c:pt>
                <c:pt idx="2904">
                  <c:v>27.559290972671562</c:v>
                </c:pt>
                <c:pt idx="2905">
                  <c:v>27.550537937941414</c:v>
                </c:pt>
                <c:pt idx="2906">
                  <c:v>27.563668521116455</c:v>
                </c:pt>
                <c:pt idx="2907">
                  <c:v>27.554914111666278</c:v>
                </c:pt>
                <c:pt idx="2908">
                  <c:v>27.546162451337779</c:v>
                </c:pt>
                <c:pt idx="2909">
                  <c:v>27.559290972671562</c:v>
                </c:pt>
                <c:pt idx="2910">
                  <c:v>27.589948256935699</c:v>
                </c:pt>
                <c:pt idx="2911">
                  <c:v>27.585566580508655</c:v>
                </c:pt>
                <c:pt idx="2912">
                  <c:v>27.57242568096197</c:v>
                </c:pt>
                <c:pt idx="2913">
                  <c:v>27.559290972671562</c:v>
                </c:pt>
                <c:pt idx="2914">
                  <c:v>27.563668521116455</c:v>
                </c:pt>
                <c:pt idx="2915">
                  <c:v>27.585566580508655</c:v>
                </c:pt>
                <c:pt idx="2916">
                  <c:v>27.576805292681115</c:v>
                </c:pt>
                <c:pt idx="2917">
                  <c:v>27.57242568096197</c:v>
                </c:pt>
                <c:pt idx="2918">
                  <c:v>27.581185592476913</c:v>
                </c:pt>
                <c:pt idx="2919">
                  <c:v>27.554914111666278</c:v>
                </c:pt>
                <c:pt idx="2920">
                  <c:v>27.57242568096197</c:v>
                </c:pt>
                <c:pt idx="2921">
                  <c:v>27.563668521116455</c:v>
                </c:pt>
                <c:pt idx="2922">
                  <c:v>27.533040112662817</c:v>
                </c:pt>
                <c:pt idx="2923">
                  <c:v>27.550537937941414</c:v>
                </c:pt>
                <c:pt idx="2924">
                  <c:v>27.554914111666278</c:v>
                </c:pt>
                <c:pt idx="2925">
                  <c:v>27.568046757160175</c:v>
                </c:pt>
                <c:pt idx="2926">
                  <c:v>27.568046757160175</c:v>
                </c:pt>
                <c:pt idx="2927">
                  <c:v>27.563668521116455</c:v>
                </c:pt>
                <c:pt idx="2928">
                  <c:v>27.563668521116455</c:v>
                </c:pt>
                <c:pt idx="2929">
                  <c:v>27.541787651696225</c:v>
                </c:pt>
                <c:pt idx="2930">
                  <c:v>27.550537937941414</c:v>
                </c:pt>
                <c:pt idx="2931">
                  <c:v>27.57242568096197</c:v>
                </c:pt>
                <c:pt idx="2932">
                  <c:v>27.546162451337779</c:v>
                </c:pt>
                <c:pt idx="2933">
                  <c:v>27.554914111666278</c:v>
                </c:pt>
                <c:pt idx="2934">
                  <c:v>27.563668521116455</c:v>
                </c:pt>
                <c:pt idx="2935">
                  <c:v>27.528667372952796</c:v>
                </c:pt>
                <c:pt idx="2936">
                  <c:v>27.537413538857578</c:v>
                </c:pt>
                <c:pt idx="2937">
                  <c:v>27.554914111666278</c:v>
                </c:pt>
                <c:pt idx="2938">
                  <c:v>27.541787651696225</c:v>
                </c:pt>
                <c:pt idx="2939">
                  <c:v>27.554914111666278</c:v>
                </c:pt>
                <c:pt idx="2940">
                  <c:v>27.563668521116455</c:v>
                </c:pt>
                <c:pt idx="2941">
                  <c:v>27.550537937941414</c:v>
                </c:pt>
                <c:pt idx="2942">
                  <c:v>27.550537937941414</c:v>
                </c:pt>
                <c:pt idx="2943">
                  <c:v>27.541787651696225</c:v>
                </c:pt>
                <c:pt idx="2944">
                  <c:v>27.554914111666278</c:v>
                </c:pt>
                <c:pt idx="2945">
                  <c:v>27.568046757160175</c:v>
                </c:pt>
                <c:pt idx="2946">
                  <c:v>27.568046757160175</c:v>
                </c:pt>
                <c:pt idx="2947">
                  <c:v>27.546162451337779</c:v>
                </c:pt>
                <c:pt idx="2948">
                  <c:v>27.546162451337779</c:v>
                </c:pt>
                <c:pt idx="2949">
                  <c:v>27.559290972671562</c:v>
                </c:pt>
                <c:pt idx="2950">
                  <c:v>27.533040112662817</c:v>
                </c:pt>
                <c:pt idx="2951">
                  <c:v>27.563668521116455</c:v>
                </c:pt>
                <c:pt idx="2952">
                  <c:v>27.546162451337779</c:v>
                </c:pt>
                <c:pt idx="2953">
                  <c:v>27.559290972671562</c:v>
                </c:pt>
                <c:pt idx="2954">
                  <c:v>27.554914111666278</c:v>
                </c:pt>
                <c:pt idx="2955">
                  <c:v>27.576805292681115</c:v>
                </c:pt>
                <c:pt idx="2956">
                  <c:v>27.559290972671562</c:v>
                </c:pt>
                <c:pt idx="2957">
                  <c:v>27.57242568096197</c:v>
                </c:pt>
                <c:pt idx="2958">
                  <c:v>27.546162451337779</c:v>
                </c:pt>
                <c:pt idx="2959">
                  <c:v>27.559290972671562</c:v>
                </c:pt>
                <c:pt idx="2960">
                  <c:v>27.563668521116455</c:v>
                </c:pt>
                <c:pt idx="2961">
                  <c:v>27.57242568096197</c:v>
                </c:pt>
                <c:pt idx="2962">
                  <c:v>27.559290972671562</c:v>
                </c:pt>
                <c:pt idx="2963">
                  <c:v>27.546162451337779</c:v>
                </c:pt>
                <c:pt idx="2964">
                  <c:v>27.554914111666278</c:v>
                </c:pt>
                <c:pt idx="2965">
                  <c:v>27.563668521116455</c:v>
                </c:pt>
                <c:pt idx="2966">
                  <c:v>27.546162451337779</c:v>
                </c:pt>
                <c:pt idx="2967">
                  <c:v>27.563668521116455</c:v>
                </c:pt>
                <c:pt idx="2968">
                  <c:v>27.563668521116455</c:v>
                </c:pt>
                <c:pt idx="2969">
                  <c:v>27.568046757160175</c:v>
                </c:pt>
                <c:pt idx="2970">
                  <c:v>27.563668521116455</c:v>
                </c:pt>
                <c:pt idx="2971">
                  <c:v>27.546162451337779</c:v>
                </c:pt>
                <c:pt idx="2972">
                  <c:v>27.585566580508655</c:v>
                </c:pt>
                <c:pt idx="2973">
                  <c:v>27.563668521116455</c:v>
                </c:pt>
                <c:pt idx="2974">
                  <c:v>27.568046757160175</c:v>
                </c:pt>
                <c:pt idx="2975">
                  <c:v>27.568046757160175</c:v>
                </c:pt>
                <c:pt idx="2976">
                  <c:v>27.559290972671562</c:v>
                </c:pt>
                <c:pt idx="2977">
                  <c:v>27.559290972671562</c:v>
                </c:pt>
                <c:pt idx="2978">
                  <c:v>27.563668521116455</c:v>
                </c:pt>
                <c:pt idx="2979">
                  <c:v>27.550537937941414</c:v>
                </c:pt>
                <c:pt idx="2980">
                  <c:v>27.559290972671562</c:v>
                </c:pt>
                <c:pt idx="2981">
                  <c:v>27.546162451337779</c:v>
                </c:pt>
                <c:pt idx="2982">
                  <c:v>27.554914111666278</c:v>
                </c:pt>
                <c:pt idx="2983">
                  <c:v>27.528667372952796</c:v>
                </c:pt>
                <c:pt idx="2984">
                  <c:v>27.554914111666278</c:v>
                </c:pt>
                <c:pt idx="2985">
                  <c:v>27.533040112662817</c:v>
                </c:pt>
                <c:pt idx="2986">
                  <c:v>27.550537937941414</c:v>
                </c:pt>
                <c:pt idx="2987">
                  <c:v>27.524295319568452</c:v>
                </c:pt>
                <c:pt idx="2988">
                  <c:v>27.541787651696225</c:v>
                </c:pt>
                <c:pt idx="2989">
                  <c:v>27.533040112662817</c:v>
                </c:pt>
                <c:pt idx="2990">
                  <c:v>27.533040112662817</c:v>
                </c:pt>
                <c:pt idx="2991">
                  <c:v>27.524295319568452</c:v>
                </c:pt>
                <c:pt idx="2992">
                  <c:v>27.563668521116455</c:v>
                </c:pt>
                <c:pt idx="2993">
                  <c:v>27.550537937941414</c:v>
                </c:pt>
                <c:pt idx="2994">
                  <c:v>27.546162451337779</c:v>
                </c:pt>
                <c:pt idx="2995">
                  <c:v>27.541787651696225</c:v>
                </c:pt>
                <c:pt idx="2996">
                  <c:v>27.550537937941414</c:v>
                </c:pt>
                <c:pt idx="2997">
                  <c:v>27.541787651696225</c:v>
                </c:pt>
                <c:pt idx="2998">
                  <c:v>27.563668521116455</c:v>
                </c:pt>
                <c:pt idx="2999">
                  <c:v>27.546162451337779</c:v>
                </c:pt>
                <c:pt idx="3000">
                  <c:v>27.546162451337779</c:v>
                </c:pt>
                <c:pt idx="3001">
                  <c:v>27.559290972671562</c:v>
                </c:pt>
                <c:pt idx="3002">
                  <c:v>27.550537937941414</c:v>
                </c:pt>
                <c:pt idx="3003">
                  <c:v>27.559290972671562</c:v>
                </c:pt>
                <c:pt idx="3004">
                  <c:v>27.563668521116455</c:v>
                </c:pt>
                <c:pt idx="3005">
                  <c:v>27.546162451337779</c:v>
                </c:pt>
                <c:pt idx="3006">
                  <c:v>27.563668521116455</c:v>
                </c:pt>
                <c:pt idx="3007">
                  <c:v>27.533040112662817</c:v>
                </c:pt>
                <c:pt idx="3008">
                  <c:v>27.533040112662817</c:v>
                </c:pt>
                <c:pt idx="3009">
                  <c:v>27.541787651696225</c:v>
                </c:pt>
                <c:pt idx="3010">
                  <c:v>27.546162451337779</c:v>
                </c:pt>
                <c:pt idx="3011">
                  <c:v>27.524295319568452</c:v>
                </c:pt>
                <c:pt idx="3012">
                  <c:v>27.559290972671562</c:v>
                </c:pt>
                <c:pt idx="3013">
                  <c:v>27.554914111666278</c:v>
                </c:pt>
                <c:pt idx="3014">
                  <c:v>27.559290972671562</c:v>
                </c:pt>
                <c:pt idx="3015">
                  <c:v>27.528667372952796</c:v>
                </c:pt>
                <c:pt idx="3016">
                  <c:v>27.541787651696225</c:v>
                </c:pt>
                <c:pt idx="3017">
                  <c:v>27.546162451337779</c:v>
                </c:pt>
                <c:pt idx="3018">
                  <c:v>27.550537937941414</c:v>
                </c:pt>
                <c:pt idx="3019">
                  <c:v>27.559290972671562</c:v>
                </c:pt>
                <c:pt idx="3020">
                  <c:v>27.550537937941414</c:v>
                </c:pt>
                <c:pt idx="3021">
                  <c:v>27.568046757160175</c:v>
                </c:pt>
                <c:pt idx="3022">
                  <c:v>27.563668521116455</c:v>
                </c:pt>
                <c:pt idx="3023">
                  <c:v>27.546162451337779</c:v>
                </c:pt>
                <c:pt idx="3024">
                  <c:v>27.57242568096197</c:v>
                </c:pt>
                <c:pt idx="3025">
                  <c:v>27.541787651696225</c:v>
                </c:pt>
                <c:pt idx="3026">
                  <c:v>27.546162451337779</c:v>
                </c:pt>
                <c:pt idx="3027">
                  <c:v>27.554914111666278</c:v>
                </c:pt>
                <c:pt idx="3028">
                  <c:v>27.559290972671562</c:v>
                </c:pt>
                <c:pt idx="3029">
                  <c:v>27.533040112662817</c:v>
                </c:pt>
                <c:pt idx="3030">
                  <c:v>27.519923952350752</c:v>
                </c:pt>
                <c:pt idx="3031">
                  <c:v>27.559290972671562</c:v>
                </c:pt>
                <c:pt idx="3032">
                  <c:v>27.563668521116455</c:v>
                </c:pt>
                <c:pt idx="3033">
                  <c:v>27.550537937941414</c:v>
                </c:pt>
                <c:pt idx="3034">
                  <c:v>27.546162451337779</c:v>
                </c:pt>
                <c:pt idx="3035">
                  <c:v>27.550537937941414</c:v>
                </c:pt>
                <c:pt idx="3036">
                  <c:v>27.559290972671562</c:v>
                </c:pt>
                <c:pt idx="3037">
                  <c:v>27.541787651696225</c:v>
                </c:pt>
                <c:pt idx="3038">
                  <c:v>27.559290972671562</c:v>
                </c:pt>
                <c:pt idx="3039">
                  <c:v>27.541787651696225</c:v>
                </c:pt>
                <c:pt idx="3040">
                  <c:v>27.546162451337779</c:v>
                </c:pt>
                <c:pt idx="3041">
                  <c:v>27.546162451337779</c:v>
                </c:pt>
                <c:pt idx="3042">
                  <c:v>27.550537937941414</c:v>
                </c:pt>
                <c:pt idx="3043">
                  <c:v>27.559290972671562</c:v>
                </c:pt>
                <c:pt idx="3044">
                  <c:v>27.559290972671562</c:v>
                </c:pt>
                <c:pt idx="3045">
                  <c:v>27.563668521116455</c:v>
                </c:pt>
                <c:pt idx="3046">
                  <c:v>27.559290972671562</c:v>
                </c:pt>
                <c:pt idx="3047">
                  <c:v>27.563668521116455</c:v>
                </c:pt>
                <c:pt idx="3048">
                  <c:v>27.57242568096197</c:v>
                </c:pt>
                <c:pt idx="3049">
                  <c:v>27.581185592476913</c:v>
                </c:pt>
                <c:pt idx="3050">
                  <c:v>27.57242568096197</c:v>
                </c:pt>
                <c:pt idx="3051">
                  <c:v>27.559290972671562</c:v>
                </c:pt>
                <c:pt idx="3052">
                  <c:v>27.568046757160175</c:v>
                </c:pt>
                <c:pt idx="3053">
                  <c:v>27.57242568096197</c:v>
                </c:pt>
                <c:pt idx="3054">
                  <c:v>27.554914111666278</c:v>
                </c:pt>
                <c:pt idx="3055">
                  <c:v>27.563668521116455</c:v>
                </c:pt>
                <c:pt idx="3056">
                  <c:v>27.568046757160175</c:v>
                </c:pt>
                <c:pt idx="3057">
                  <c:v>27.550537937941414</c:v>
                </c:pt>
                <c:pt idx="3058">
                  <c:v>27.550537937941414</c:v>
                </c:pt>
                <c:pt idx="3059">
                  <c:v>27.554914111666278</c:v>
                </c:pt>
                <c:pt idx="3060">
                  <c:v>27.563668521116455</c:v>
                </c:pt>
                <c:pt idx="3061">
                  <c:v>27.563668521116455</c:v>
                </c:pt>
                <c:pt idx="3062">
                  <c:v>27.563668521116455</c:v>
                </c:pt>
                <c:pt idx="3063">
                  <c:v>27.559290972671562</c:v>
                </c:pt>
                <c:pt idx="3064">
                  <c:v>27.57242568096197</c:v>
                </c:pt>
                <c:pt idx="3065">
                  <c:v>27.554914111666278</c:v>
                </c:pt>
                <c:pt idx="3066">
                  <c:v>27.546162451337779</c:v>
                </c:pt>
                <c:pt idx="3067">
                  <c:v>27.568046757160175</c:v>
                </c:pt>
                <c:pt idx="3068">
                  <c:v>27.563668521116455</c:v>
                </c:pt>
                <c:pt idx="3069">
                  <c:v>27.581185592476913</c:v>
                </c:pt>
                <c:pt idx="3070">
                  <c:v>27.576805292681115</c:v>
                </c:pt>
                <c:pt idx="3071">
                  <c:v>27.576805292681115</c:v>
                </c:pt>
                <c:pt idx="3072">
                  <c:v>27.581185592476913</c:v>
                </c:pt>
                <c:pt idx="3073">
                  <c:v>27.559290972671562</c:v>
                </c:pt>
                <c:pt idx="3074">
                  <c:v>27.568046757160175</c:v>
                </c:pt>
                <c:pt idx="3075">
                  <c:v>27.563668521116455</c:v>
                </c:pt>
                <c:pt idx="3076">
                  <c:v>27.550537937941414</c:v>
                </c:pt>
                <c:pt idx="3077">
                  <c:v>27.568046757160175</c:v>
                </c:pt>
                <c:pt idx="3078">
                  <c:v>27.576805292681115</c:v>
                </c:pt>
                <c:pt idx="3079">
                  <c:v>27.589948256935699</c:v>
                </c:pt>
                <c:pt idx="3080">
                  <c:v>27.563668521116455</c:v>
                </c:pt>
                <c:pt idx="3081">
                  <c:v>27.541787651696225</c:v>
                </c:pt>
                <c:pt idx="3082">
                  <c:v>27.546162451337779</c:v>
                </c:pt>
                <c:pt idx="3083">
                  <c:v>27.554914111666278</c:v>
                </c:pt>
                <c:pt idx="3084">
                  <c:v>27.563668521116455</c:v>
                </c:pt>
                <c:pt idx="3085">
                  <c:v>27.537413538857578</c:v>
                </c:pt>
                <c:pt idx="3086">
                  <c:v>27.57242568096197</c:v>
                </c:pt>
                <c:pt idx="3087">
                  <c:v>27.563668521116455</c:v>
                </c:pt>
                <c:pt idx="3088">
                  <c:v>27.563668521116455</c:v>
                </c:pt>
                <c:pt idx="3089">
                  <c:v>27.581185592476913</c:v>
                </c:pt>
                <c:pt idx="3090">
                  <c:v>27.581185592476913</c:v>
                </c:pt>
                <c:pt idx="3091">
                  <c:v>27.576805292681115</c:v>
                </c:pt>
                <c:pt idx="3092">
                  <c:v>27.594330621917379</c:v>
                </c:pt>
                <c:pt idx="3093">
                  <c:v>27.581185592476913</c:v>
                </c:pt>
                <c:pt idx="3094">
                  <c:v>27.585566580508655</c:v>
                </c:pt>
                <c:pt idx="3095">
                  <c:v>27.581185592476913</c:v>
                </c:pt>
                <c:pt idx="3096">
                  <c:v>27.594330621917379</c:v>
                </c:pt>
                <c:pt idx="3097">
                  <c:v>27.576805292681115</c:v>
                </c:pt>
                <c:pt idx="3098">
                  <c:v>27.559290972671562</c:v>
                </c:pt>
                <c:pt idx="3099">
                  <c:v>27.57242568096197</c:v>
                </c:pt>
                <c:pt idx="3100">
                  <c:v>27.563668521116455</c:v>
                </c:pt>
                <c:pt idx="3101">
                  <c:v>27.559290972671562</c:v>
                </c:pt>
                <c:pt idx="3102">
                  <c:v>27.581185592476913</c:v>
                </c:pt>
                <c:pt idx="3103">
                  <c:v>27.576805292681115</c:v>
                </c:pt>
                <c:pt idx="3104">
                  <c:v>27.585566580508655</c:v>
                </c:pt>
                <c:pt idx="3105">
                  <c:v>27.57242568096197</c:v>
                </c:pt>
                <c:pt idx="3106">
                  <c:v>27.57242568096197</c:v>
                </c:pt>
                <c:pt idx="3107">
                  <c:v>27.554914111666278</c:v>
                </c:pt>
                <c:pt idx="3108">
                  <c:v>27.563668521116455</c:v>
                </c:pt>
                <c:pt idx="3109">
                  <c:v>27.563668521116455</c:v>
                </c:pt>
                <c:pt idx="3110">
                  <c:v>27.576805292681115</c:v>
                </c:pt>
                <c:pt idx="3111">
                  <c:v>27.568046757160175</c:v>
                </c:pt>
                <c:pt idx="3112">
                  <c:v>27.546162451337779</c:v>
                </c:pt>
                <c:pt idx="3113">
                  <c:v>27.57242568096197</c:v>
                </c:pt>
                <c:pt idx="3114">
                  <c:v>27.576805292681115</c:v>
                </c:pt>
                <c:pt idx="3115">
                  <c:v>27.57242568096197</c:v>
                </c:pt>
                <c:pt idx="3116">
                  <c:v>27.554914111666278</c:v>
                </c:pt>
                <c:pt idx="3117">
                  <c:v>27.559290972671562</c:v>
                </c:pt>
                <c:pt idx="3118">
                  <c:v>27.550537937941414</c:v>
                </c:pt>
                <c:pt idx="3119">
                  <c:v>27.546162451337779</c:v>
                </c:pt>
                <c:pt idx="3120">
                  <c:v>27.568046757160175</c:v>
                </c:pt>
                <c:pt idx="3121">
                  <c:v>27.550537937941414</c:v>
                </c:pt>
                <c:pt idx="3122">
                  <c:v>27.550537937941414</c:v>
                </c:pt>
                <c:pt idx="3123">
                  <c:v>27.576805292681115</c:v>
                </c:pt>
                <c:pt idx="3124">
                  <c:v>27.559290972671562</c:v>
                </c:pt>
                <c:pt idx="3125">
                  <c:v>27.563668521116455</c:v>
                </c:pt>
                <c:pt idx="3126">
                  <c:v>27.563668521116455</c:v>
                </c:pt>
                <c:pt idx="3127">
                  <c:v>27.568046757160175</c:v>
                </c:pt>
                <c:pt idx="3128">
                  <c:v>27.568046757160175</c:v>
                </c:pt>
                <c:pt idx="3129">
                  <c:v>27.57242568096197</c:v>
                </c:pt>
                <c:pt idx="3130">
                  <c:v>27.546162451337779</c:v>
                </c:pt>
                <c:pt idx="3131">
                  <c:v>27.568046757160175</c:v>
                </c:pt>
                <c:pt idx="3132">
                  <c:v>27.559290972671562</c:v>
                </c:pt>
                <c:pt idx="3133">
                  <c:v>27.559290972671562</c:v>
                </c:pt>
                <c:pt idx="3134">
                  <c:v>27.554914111666278</c:v>
                </c:pt>
                <c:pt idx="3135">
                  <c:v>27.568046757160175</c:v>
                </c:pt>
                <c:pt idx="3136">
                  <c:v>27.57242568096197</c:v>
                </c:pt>
                <c:pt idx="3137">
                  <c:v>27.559290972671562</c:v>
                </c:pt>
                <c:pt idx="3138">
                  <c:v>27.563668521116455</c:v>
                </c:pt>
                <c:pt idx="3139">
                  <c:v>27.550537937941414</c:v>
                </c:pt>
                <c:pt idx="3140">
                  <c:v>27.550537937941414</c:v>
                </c:pt>
                <c:pt idx="3141">
                  <c:v>27.559290972671562</c:v>
                </c:pt>
                <c:pt idx="3142">
                  <c:v>27.568046757160175</c:v>
                </c:pt>
                <c:pt idx="3143">
                  <c:v>27.568046757160175</c:v>
                </c:pt>
                <c:pt idx="3144">
                  <c:v>27.568046757160175</c:v>
                </c:pt>
                <c:pt idx="3145">
                  <c:v>27.581185592476913</c:v>
                </c:pt>
                <c:pt idx="3146">
                  <c:v>27.576805292681115</c:v>
                </c:pt>
                <c:pt idx="3147">
                  <c:v>27.585566580508655</c:v>
                </c:pt>
                <c:pt idx="3148">
                  <c:v>27.581185592476913</c:v>
                </c:pt>
                <c:pt idx="3149">
                  <c:v>27.581185592476913</c:v>
                </c:pt>
                <c:pt idx="3150">
                  <c:v>27.554914111666278</c:v>
                </c:pt>
                <c:pt idx="3151">
                  <c:v>27.550537937941414</c:v>
                </c:pt>
                <c:pt idx="3152">
                  <c:v>27.576805292681115</c:v>
                </c:pt>
                <c:pt idx="3153">
                  <c:v>27.57242568096197</c:v>
                </c:pt>
                <c:pt idx="3154">
                  <c:v>27.568046757160175</c:v>
                </c:pt>
                <c:pt idx="3155">
                  <c:v>27.563668521116455</c:v>
                </c:pt>
                <c:pt idx="3156">
                  <c:v>27.581185592476913</c:v>
                </c:pt>
                <c:pt idx="3157">
                  <c:v>27.554914111666278</c:v>
                </c:pt>
                <c:pt idx="3158">
                  <c:v>27.576805292681115</c:v>
                </c:pt>
                <c:pt idx="3159">
                  <c:v>27.554914111666278</c:v>
                </c:pt>
                <c:pt idx="3160">
                  <c:v>27.554914111666278</c:v>
                </c:pt>
                <c:pt idx="3161">
                  <c:v>27.568046757160175</c:v>
                </c:pt>
                <c:pt idx="3162">
                  <c:v>27.554914111666278</c:v>
                </c:pt>
                <c:pt idx="3163">
                  <c:v>27.550537937941414</c:v>
                </c:pt>
                <c:pt idx="3164">
                  <c:v>27.568046757160175</c:v>
                </c:pt>
                <c:pt idx="3165">
                  <c:v>27.546162451337779</c:v>
                </c:pt>
                <c:pt idx="3166">
                  <c:v>27.563668521116455</c:v>
                </c:pt>
                <c:pt idx="3167">
                  <c:v>27.554914111666278</c:v>
                </c:pt>
                <c:pt idx="3168">
                  <c:v>27.568046757160175</c:v>
                </c:pt>
                <c:pt idx="3169">
                  <c:v>27.563668521116455</c:v>
                </c:pt>
                <c:pt idx="3170">
                  <c:v>27.546162451337779</c:v>
                </c:pt>
                <c:pt idx="3171">
                  <c:v>27.550537937941414</c:v>
                </c:pt>
                <c:pt idx="3172">
                  <c:v>27.559290972671562</c:v>
                </c:pt>
                <c:pt idx="3173">
                  <c:v>27.554914111666278</c:v>
                </c:pt>
                <c:pt idx="3174">
                  <c:v>27.546162451337779</c:v>
                </c:pt>
                <c:pt idx="3175">
                  <c:v>27.57242568096197</c:v>
                </c:pt>
                <c:pt idx="3176">
                  <c:v>27.559290972671562</c:v>
                </c:pt>
                <c:pt idx="3177">
                  <c:v>27.554914111666278</c:v>
                </c:pt>
                <c:pt idx="3178">
                  <c:v>27.563668521116455</c:v>
                </c:pt>
                <c:pt idx="3179">
                  <c:v>27.554914111666278</c:v>
                </c:pt>
                <c:pt idx="3180">
                  <c:v>27.554914111666278</c:v>
                </c:pt>
                <c:pt idx="3181">
                  <c:v>27.554914111666278</c:v>
                </c:pt>
                <c:pt idx="3182">
                  <c:v>27.541787651696225</c:v>
                </c:pt>
                <c:pt idx="3183">
                  <c:v>27.554914111666278</c:v>
                </c:pt>
                <c:pt idx="3184">
                  <c:v>27.559290972671562</c:v>
                </c:pt>
                <c:pt idx="3185">
                  <c:v>27.533040112662817</c:v>
                </c:pt>
                <c:pt idx="3186">
                  <c:v>27.533040112662817</c:v>
                </c:pt>
                <c:pt idx="3187">
                  <c:v>27.554914111666278</c:v>
                </c:pt>
                <c:pt idx="3188">
                  <c:v>27.559290972671562</c:v>
                </c:pt>
                <c:pt idx="3189">
                  <c:v>27.533040112662817</c:v>
                </c:pt>
                <c:pt idx="3190">
                  <c:v>27.559290972671562</c:v>
                </c:pt>
                <c:pt idx="3191">
                  <c:v>27.554914111666278</c:v>
                </c:pt>
                <c:pt idx="3192">
                  <c:v>27.57242568096197</c:v>
                </c:pt>
                <c:pt idx="3193">
                  <c:v>27.563668521116455</c:v>
                </c:pt>
                <c:pt idx="3194">
                  <c:v>27.563668521116455</c:v>
                </c:pt>
                <c:pt idx="3195">
                  <c:v>27.559290972671562</c:v>
                </c:pt>
                <c:pt idx="3196">
                  <c:v>27.576805292681115</c:v>
                </c:pt>
                <c:pt idx="3197">
                  <c:v>27.568046757160175</c:v>
                </c:pt>
                <c:pt idx="3198">
                  <c:v>27.576805292681115</c:v>
                </c:pt>
                <c:pt idx="3199">
                  <c:v>27.559290972671562</c:v>
                </c:pt>
                <c:pt idx="3200">
                  <c:v>27.563668521116455</c:v>
                </c:pt>
                <c:pt idx="3201">
                  <c:v>27.581185592476913</c:v>
                </c:pt>
                <c:pt idx="3202">
                  <c:v>27.563668521116455</c:v>
                </c:pt>
                <c:pt idx="3203">
                  <c:v>27.546162451337779</c:v>
                </c:pt>
                <c:pt idx="3204">
                  <c:v>27.563668521116455</c:v>
                </c:pt>
                <c:pt idx="3205">
                  <c:v>27.546162451337779</c:v>
                </c:pt>
                <c:pt idx="3206">
                  <c:v>27.546162451337779</c:v>
                </c:pt>
                <c:pt idx="3207">
                  <c:v>27.563668521116455</c:v>
                </c:pt>
                <c:pt idx="3208">
                  <c:v>27.563668521116455</c:v>
                </c:pt>
                <c:pt idx="3209">
                  <c:v>27.576805292681115</c:v>
                </c:pt>
                <c:pt idx="3210">
                  <c:v>27.585566580508655</c:v>
                </c:pt>
                <c:pt idx="3211">
                  <c:v>27.57242568096197</c:v>
                </c:pt>
                <c:pt idx="3212">
                  <c:v>27.559290972671562</c:v>
                </c:pt>
                <c:pt idx="3213">
                  <c:v>27.568046757160175</c:v>
                </c:pt>
                <c:pt idx="3214">
                  <c:v>27.568046757160175</c:v>
                </c:pt>
                <c:pt idx="3215">
                  <c:v>27.581185592476913</c:v>
                </c:pt>
                <c:pt idx="3216">
                  <c:v>27.589948256935699</c:v>
                </c:pt>
                <c:pt idx="3217">
                  <c:v>27.57242568096197</c:v>
                </c:pt>
                <c:pt idx="3218">
                  <c:v>27.559290972671562</c:v>
                </c:pt>
                <c:pt idx="3219">
                  <c:v>27.576805292681115</c:v>
                </c:pt>
                <c:pt idx="3220">
                  <c:v>27.554914111666278</c:v>
                </c:pt>
                <c:pt idx="3221">
                  <c:v>27.563668521116455</c:v>
                </c:pt>
                <c:pt idx="3222">
                  <c:v>27.568046757160175</c:v>
                </c:pt>
                <c:pt idx="3223">
                  <c:v>27.576805292681115</c:v>
                </c:pt>
                <c:pt idx="3224">
                  <c:v>27.563668521116455</c:v>
                </c:pt>
                <c:pt idx="3225">
                  <c:v>27.568046757160175</c:v>
                </c:pt>
                <c:pt idx="3226">
                  <c:v>27.537413538857578</c:v>
                </c:pt>
                <c:pt idx="3227">
                  <c:v>27.554914111666278</c:v>
                </c:pt>
                <c:pt idx="3228">
                  <c:v>27.568046757160175</c:v>
                </c:pt>
                <c:pt idx="3229">
                  <c:v>27.537413538857578</c:v>
                </c:pt>
                <c:pt idx="3230">
                  <c:v>27.533040112662817</c:v>
                </c:pt>
                <c:pt idx="3231">
                  <c:v>27.537413538857578</c:v>
                </c:pt>
                <c:pt idx="3232">
                  <c:v>27.537413538857578</c:v>
                </c:pt>
                <c:pt idx="3233">
                  <c:v>27.563668521116455</c:v>
                </c:pt>
                <c:pt idx="3234">
                  <c:v>27.568046757160175</c:v>
                </c:pt>
                <c:pt idx="3235">
                  <c:v>27.568046757160175</c:v>
                </c:pt>
                <c:pt idx="3236">
                  <c:v>27.554914111666278</c:v>
                </c:pt>
                <c:pt idx="3237">
                  <c:v>27.559290972671562</c:v>
                </c:pt>
                <c:pt idx="3238">
                  <c:v>27.576805292681115</c:v>
                </c:pt>
                <c:pt idx="3239">
                  <c:v>27.559290972671562</c:v>
                </c:pt>
                <c:pt idx="3240">
                  <c:v>27.568046757160175</c:v>
                </c:pt>
                <c:pt idx="3241">
                  <c:v>27.563668521116455</c:v>
                </c:pt>
                <c:pt idx="3242">
                  <c:v>27.563668521116455</c:v>
                </c:pt>
                <c:pt idx="3243">
                  <c:v>27.57242568096197</c:v>
                </c:pt>
                <c:pt idx="3244">
                  <c:v>27.559290972671562</c:v>
                </c:pt>
                <c:pt idx="3245">
                  <c:v>27.568046757160175</c:v>
                </c:pt>
                <c:pt idx="3246">
                  <c:v>27.581185592476913</c:v>
                </c:pt>
                <c:pt idx="3247">
                  <c:v>27.589948256935699</c:v>
                </c:pt>
                <c:pt idx="3248">
                  <c:v>27.576805292681115</c:v>
                </c:pt>
                <c:pt idx="3249">
                  <c:v>27.546162451337779</c:v>
                </c:pt>
                <c:pt idx="3250">
                  <c:v>27.57242568096197</c:v>
                </c:pt>
                <c:pt idx="3251">
                  <c:v>27.568046757160175</c:v>
                </c:pt>
                <c:pt idx="3252">
                  <c:v>27.554914111666278</c:v>
                </c:pt>
                <c:pt idx="3253">
                  <c:v>27.559290972671562</c:v>
                </c:pt>
                <c:pt idx="3254">
                  <c:v>27.559290972671562</c:v>
                </c:pt>
                <c:pt idx="3255">
                  <c:v>27.546162451337779</c:v>
                </c:pt>
                <c:pt idx="3256">
                  <c:v>27.533040112662817</c:v>
                </c:pt>
                <c:pt idx="3257">
                  <c:v>27.559290972671562</c:v>
                </c:pt>
                <c:pt idx="3258">
                  <c:v>27.559290972671562</c:v>
                </c:pt>
                <c:pt idx="3259">
                  <c:v>27.550537937941414</c:v>
                </c:pt>
                <c:pt idx="3260">
                  <c:v>27.554914111666278</c:v>
                </c:pt>
                <c:pt idx="3261">
                  <c:v>27.546162451337779</c:v>
                </c:pt>
                <c:pt idx="3262">
                  <c:v>27.563668521116455</c:v>
                </c:pt>
                <c:pt idx="3263">
                  <c:v>27.576805292681115</c:v>
                </c:pt>
                <c:pt idx="3264">
                  <c:v>27.568046757160175</c:v>
                </c:pt>
                <c:pt idx="3265">
                  <c:v>27.559290972671562</c:v>
                </c:pt>
                <c:pt idx="3266">
                  <c:v>27.568046757160175</c:v>
                </c:pt>
                <c:pt idx="3267">
                  <c:v>27.554914111666278</c:v>
                </c:pt>
                <c:pt idx="3268">
                  <c:v>27.568046757160175</c:v>
                </c:pt>
                <c:pt idx="3269">
                  <c:v>27.581185592476913</c:v>
                </c:pt>
                <c:pt idx="3270">
                  <c:v>27.550537937941414</c:v>
                </c:pt>
                <c:pt idx="3271">
                  <c:v>27.559290972671562</c:v>
                </c:pt>
                <c:pt idx="3272">
                  <c:v>27.563668521116455</c:v>
                </c:pt>
                <c:pt idx="3273">
                  <c:v>27.550537937941414</c:v>
                </c:pt>
                <c:pt idx="3274">
                  <c:v>27.533040112662817</c:v>
                </c:pt>
                <c:pt idx="3275">
                  <c:v>27.541787651696225</c:v>
                </c:pt>
                <c:pt idx="3276">
                  <c:v>27.546162451337779</c:v>
                </c:pt>
                <c:pt idx="3277">
                  <c:v>27.568046757160175</c:v>
                </c:pt>
                <c:pt idx="3278">
                  <c:v>27.550537937941414</c:v>
                </c:pt>
                <c:pt idx="3279">
                  <c:v>27.541787651696225</c:v>
                </c:pt>
                <c:pt idx="3280">
                  <c:v>27.559290972671562</c:v>
                </c:pt>
                <c:pt idx="3281">
                  <c:v>27.524295319568452</c:v>
                </c:pt>
                <c:pt idx="3282">
                  <c:v>27.550537937941414</c:v>
                </c:pt>
                <c:pt idx="3283">
                  <c:v>27.515553271140703</c:v>
                </c:pt>
                <c:pt idx="3284">
                  <c:v>27.533040112662817</c:v>
                </c:pt>
                <c:pt idx="3285">
                  <c:v>27.537413538857578</c:v>
                </c:pt>
                <c:pt idx="3286">
                  <c:v>27.541787651696225</c:v>
                </c:pt>
                <c:pt idx="3287">
                  <c:v>27.541787651696225</c:v>
                </c:pt>
                <c:pt idx="3288">
                  <c:v>27.533040112662817</c:v>
                </c:pt>
                <c:pt idx="3289">
                  <c:v>27.546162451337779</c:v>
                </c:pt>
                <c:pt idx="3290">
                  <c:v>27.550537937941414</c:v>
                </c:pt>
                <c:pt idx="3291">
                  <c:v>27.57242568096197</c:v>
                </c:pt>
                <c:pt idx="3292">
                  <c:v>27.57242568096197</c:v>
                </c:pt>
                <c:pt idx="3293">
                  <c:v>27.568046757160175</c:v>
                </c:pt>
                <c:pt idx="3294">
                  <c:v>27.559290972671562</c:v>
                </c:pt>
                <c:pt idx="3295">
                  <c:v>27.576805292681115</c:v>
                </c:pt>
                <c:pt idx="3296">
                  <c:v>27.559290972671562</c:v>
                </c:pt>
                <c:pt idx="3297">
                  <c:v>27.568046757160175</c:v>
                </c:pt>
                <c:pt idx="3298">
                  <c:v>27.57242568096197</c:v>
                </c:pt>
                <c:pt idx="3299">
                  <c:v>27.585566580508655</c:v>
                </c:pt>
                <c:pt idx="3300">
                  <c:v>27.57242568096197</c:v>
                </c:pt>
                <c:pt idx="3301">
                  <c:v>27.568046757160175</c:v>
                </c:pt>
                <c:pt idx="3302">
                  <c:v>27.546162451337779</c:v>
                </c:pt>
                <c:pt idx="3303">
                  <c:v>27.546162451337779</c:v>
                </c:pt>
                <c:pt idx="3304">
                  <c:v>27.559290972671562</c:v>
                </c:pt>
                <c:pt idx="3305">
                  <c:v>27.568046757160175</c:v>
                </c:pt>
                <c:pt idx="3306">
                  <c:v>27.57242568096197</c:v>
                </c:pt>
                <c:pt idx="3307">
                  <c:v>27.568046757160175</c:v>
                </c:pt>
                <c:pt idx="3308">
                  <c:v>27.563668521116455</c:v>
                </c:pt>
                <c:pt idx="3309">
                  <c:v>27.550537937941414</c:v>
                </c:pt>
                <c:pt idx="3310">
                  <c:v>27.541787651696225</c:v>
                </c:pt>
                <c:pt idx="3311">
                  <c:v>27.541787651696225</c:v>
                </c:pt>
                <c:pt idx="3312">
                  <c:v>27.559290972671562</c:v>
                </c:pt>
                <c:pt idx="3313">
                  <c:v>27.576805292681115</c:v>
                </c:pt>
                <c:pt idx="3314">
                  <c:v>27.563668521116455</c:v>
                </c:pt>
                <c:pt idx="3315">
                  <c:v>27.576805292681115</c:v>
                </c:pt>
                <c:pt idx="3316">
                  <c:v>27.554914111666278</c:v>
                </c:pt>
                <c:pt idx="3317">
                  <c:v>27.568046757160175</c:v>
                </c:pt>
                <c:pt idx="3318">
                  <c:v>27.581185592476913</c:v>
                </c:pt>
                <c:pt idx="3319">
                  <c:v>27.546162451337779</c:v>
                </c:pt>
                <c:pt idx="3320">
                  <c:v>27.554914111666278</c:v>
                </c:pt>
                <c:pt idx="3321">
                  <c:v>27.528667372952796</c:v>
                </c:pt>
                <c:pt idx="3322">
                  <c:v>27.554914111666278</c:v>
                </c:pt>
                <c:pt idx="3323">
                  <c:v>27.550537937941414</c:v>
                </c:pt>
                <c:pt idx="3324">
                  <c:v>27.554914111666278</c:v>
                </c:pt>
                <c:pt idx="3325">
                  <c:v>27.550537937941414</c:v>
                </c:pt>
                <c:pt idx="3326">
                  <c:v>27.554914111666278</c:v>
                </c:pt>
                <c:pt idx="3327">
                  <c:v>27.559290972671562</c:v>
                </c:pt>
                <c:pt idx="3328">
                  <c:v>27.563668521116455</c:v>
                </c:pt>
                <c:pt idx="3329">
                  <c:v>27.546162451337779</c:v>
                </c:pt>
                <c:pt idx="3330">
                  <c:v>27.563668521116455</c:v>
                </c:pt>
                <c:pt idx="3331">
                  <c:v>27.533040112662817</c:v>
                </c:pt>
                <c:pt idx="3332">
                  <c:v>27.524295319568452</c:v>
                </c:pt>
                <c:pt idx="3333">
                  <c:v>27.533040112662817</c:v>
                </c:pt>
                <c:pt idx="3334">
                  <c:v>27.528667372952796</c:v>
                </c:pt>
                <c:pt idx="3335">
                  <c:v>27.550537937941414</c:v>
                </c:pt>
                <c:pt idx="3336">
                  <c:v>27.541787651696225</c:v>
                </c:pt>
                <c:pt idx="3337">
                  <c:v>27.554914111666278</c:v>
                </c:pt>
                <c:pt idx="3338">
                  <c:v>27.568046757160175</c:v>
                </c:pt>
                <c:pt idx="3339">
                  <c:v>27.554914111666278</c:v>
                </c:pt>
                <c:pt idx="3340">
                  <c:v>27.576805292681115</c:v>
                </c:pt>
                <c:pt idx="3341">
                  <c:v>27.585566580508655</c:v>
                </c:pt>
                <c:pt idx="3342">
                  <c:v>27.563668521116455</c:v>
                </c:pt>
                <c:pt idx="3343">
                  <c:v>27.563668521116455</c:v>
                </c:pt>
                <c:pt idx="3344">
                  <c:v>27.568046757160175</c:v>
                </c:pt>
                <c:pt idx="3345">
                  <c:v>27.581185592476913</c:v>
                </c:pt>
                <c:pt idx="3346">
                  <c:v>27.559290972671562</c:v>
                </c:pt>
                <c:pt idx="3347">
                  <c:v>27.563668521116455</c:v>
                </c:pt>
                <c:pt idx="3348">
                  <c:v>27.589948256935699</c:v>
                </c:pt>
                <c:pt idx="3349">
                  <c:v>27.568046757160175</c:v>
                </c:pt>
                <c:pt idx="3350">
                  <c:v>27.568046757160175</c:v>
                </c:pt>
                <c:pt idx="3351">
                  <c:v>27.554914111666278</c:v>
                </c:pt>
                <c:pt idx="3352">
                  <c:v>27.568046757160175</c:v>
                </c:pt>
                <c:pt idx="3353">
                  <c:v>27.546162451337779</c:v>
                </c:pt>
                <c:pt idx="3354">
                  <c:v>27.550537937941414</c:v>
                </c:pt>
                <c:pt idx="3355">
                  <c:v>27.524295319568452</c:v>
                </c:pt>
                <c:pt idx="3356">
                  <c:v>27.541787651696225</c:v>
                </c:pt>
                <c:pt idx="3357">
                  <c:v>27.537413538857578</c:v>
                </c:pt>
                <c:pt idx="3358">
                  <c:v>27.546162451337779</c:v>
                </c:pt>
                <c:pt idx="3359">
                  <c:v>27.528667372952796</c:v>
                </c:pt>
                <c:pt idx="3360">
                  <c:v>27.533040112662817</c:v>
                </c:pt>
                <c:pt idx="3361">
                  <c:v>27.546162451337779</c:v>
                </c:pt>
                <c:pt idx="3362">
                  <c:v>27.541787651696225</c:v>
                </c:pt>
                <c:pt idx="3363">
                  <c:v>27.528667372952796</c:v>
                </c:pt>
                <c:pt idx="3364">
                  <c:v>27.524295319568452</c:v>
                </c:pt>
                <c:pt idx="3365">
                  <c:v>27.563668521116455</c:v>
                </c:pt>
                <c:pt idx="3366">
                  <c:v>27.546162451337779</c:v>
                </c:pt>
                <c:pt idx="3367">
                  <c:v>27.550537937941414</c:v>
                </c:pt>
                <c:pt idx="3368">
                  <c:v>27.563668521116455</c:v>
                </c:pt>
                <c:pt idx="3369">
                  <c:v>27.550537937941414</c:v>
                </c:pt>
                <c:pt idx="3370">
                  <c:v>27.563668521116455</c:v>
                </c:pt>
                <c:pt idx="3371">
                  <c:v>27.559290972671562</c:v>
                </c:pt>
                <c:pt idx="3372">
                  <c:v>27.541787651696225</c:v>
                </c:pt>
                <c:pt idx="3373">
                  <c:v>27.550537937941414</c:v>
                </c:pt>
                <c:pt idx="3374">
                  <c:v>27.541787651696225</c:v>
                </c:pt>
                <c:pt idx="3375">
                  <c:v>27.546162451337779</c:v>
                </c:pt>
                <c:pt idx="3376">
                  <c:v>27.533040112662817</c:v>
                </c:pt>
                <c:pt idx="3377">
                  <c:v>27.537413538857578</c:v>
                </c:pt>
                <c:pt idx="3378">
                  <c:v>27.533040112662817</c:v>
                </c:pt>
                <c:pt idx="3379">
                  <c:v>27.546162451337779</c:v>
                </c:pt>
                <c:pt idx="3380">
                  <c:v>27.533040112662817</c:v>
                </c:pt>
                <c:pt idx="3381">
                  <c:v>27.559290972671562</c:v>
                </c:pt>
                <c:pt idx="3382">
                  <c:v>27.524295319568452</c:v>
                </c:pt>
                <c:pt idx="3383">
                  <c:v>27.559290972671562</c:v>
                </c:pt>
                <c:pt idx="3384">
                  <c:v>27.550537937941414</c:v>
                </c:pt>
                <c:pt idx="3385">
                  <c:v>27.554914111666278</c:v>
                </c:pt>
                <c:pt idx="3386">
                  <c:v>27.563668521116455</c:v>
                </c:pt>
                <c:pt idx="3387">
                  <c:v>27.559290972671562</c:v>
                </c:pt>
                <c:pt idx="3388">
                  <c:v>27.559290972671562</c:v>
                </c:pt>
                <c:pt idx="3389">
                  <c:v>27.576805292681115</c:v>
                </c:pt>
                <c:pt idx="3390">
                  <c:v>27.559290972671562</c:v>
                </c:pt>
                <c:pt idx="3391">
                  <c:v>27.550537937941414</c:v>
                </c:pt>
                <c:pt idx="3392">
                  <c:v>27.568046757160175</c:v>
                </c:pt>
                <c:pt idx="3393">
                  <c:v>27.559290972671562</c:v>
                </c:pt>
                <c:pt idx="3394">
                  <c:v>27.563668521116455</c:v>
                </c:pt>
                <c:pt idx="3395">
                  <c:v>27.559290972671562</c:v>
                </c:pt>
                <c:pt idx="3396">
                  <c:v>27.559290972671562</c:v>
                </c:pt>
                <c:pt idx="3397">
                  <c:v>27.546162451337779</c:v>
                </c:pt>
                <c:pt idx="3398">
                  <c:v>27.546162451337779</c:v>
                </c:pt>
                <c:pt idx="3399">
                  <c:v>27.559290972671562</c:v>
                </c:pt>
                <c:pt idx="3400">
                  <c:v>27.541787651696225</c:v>
                </c:pt>
                <c:pt idx="3401">
                  <c:v>27.563668521116455</c:v>
                </c:pt>
                <c:pt idx="3402">
                  <c:v>27.546162451337779</c:v>
                </c:pt>
                <c:pt idx="3403">
                  <c:v>27.563668521116455</c:v>
                </c:pt>
                <c:pt idx="3404">
                  <c:v>27.533040112662817</c:v>
                </c:pt>
                <c:pt idx="3405">
                  <c:v>27.554914111666278</c:v>
                </c:pt>
                <c:pt idx="3406">
                  <c:v>27.546162451337779</c:v>
                </c:pt>
                <c:pt idx="3407">
                  <c:v>27.554914111666278</c:v>
                </c:pt>
                <c:pt idx="3408">
                  <c:v>27.546162451337779</c:v>
                </c:pt>
                <c:pt idx="3409">
                  <c:v>27.546162451337779</c:v>
                </c:pt>
                <c:pt idx="3410">
                  <c:v>27.57242568096197</c:v>
                </c:pt>
                <c:pt idx="3411">
                  <c:v>27.554914111666278</c:v>
                </c:pt>
                <c:pt idx="3412">
                  <c:v>27.568046757160175</c:v>
                </c:pt>
                <c:pt idx="3413">
                  <c:v>27.559290972671562</c:v>
                </c:pt>
                <c:pt idx="3414">
                  <c:v>27.568046757160175</c:v>
                </c:pt>
                <c:pt idx="3415">
                  <c:v>27.585566580508655</c:v>
                </c:pt>
                <c:pt idx="3416">
                  <c:v>27.559290972671562</c:v>
                </c:pt>
                <c:pt idx="3417">
                  <c:v>27.576805292681115</c:v>
                </c:pt>
                <c:pt idx="3418">
                  <c:v>27.559290972671562</c:v>
                </c:pt>
                <c:pt idx="3419">
                  <c:v>27.594330621917379</c:v>
                </c:pt>
                <c:pt idx="3420">
                  <c:v>27.559290972671562</c:v>
                </c:pt>
                <c:pt idx="3421">
                  <c:v>27.554914111666278</c:v>
                </c:pt>
                <c:pt idx="3422">
                  <c:v>27.546162451337779</c:v>
                </c:pt>
                <c:pt idx="3423">
                  <c:v>27.568046757160175</c:v>
                </c:pt>
                <c:pt idx="3424">
                  <c:v>27.563668521116455</c:v>
                </c:pt>
                <c:pt idx="3425">
                  <c:v>27.554914111666278</c:v>
                </c:pt>
                <c:pt idx="3426">
                  <c:v>27.559290972671562</c:v>
                </c:pt>
                <c:pt idx="3427">
                  <c:v>27.563668521116455</c:v>
                </c:pt>
                <c:pt idx="3428">
                  <c:v>27.559290972671562</c:v>
                </c:pt>
                <c:pt idx="3429">
                  <c:v>27.554914111666278</c:v>
                </c:pt>
                <c:pt idx="3430">
                  <c:v>27.546162451337779</c:v>
                </c:pt>
                <c:pt idx="3431">
                  <c:v>27.576805292681115</c:v>
                </c:pt>
                <c:pt idx="3432">
                  <c:v>27.581185592476913</c:v>
                </c:pt>
                <c:pt idx="3433">
                  <c:v>27.563668521116455</c:v>
                </c:pt>
                <c:pt idx="3434">
                  <c:v>27.568046757160175</c:v>
                </c:pt>
                <c:pt idx="3435">
                  <c:v>27.563668521116455</c:v>
                </c:pt>
                <c:pt idx="3436">
                  <c:v>27.581185592476913</c:v>
                </c:pt>
                <c:pt idx="3437">
                  <c:v>27.57242568096197</c:v>
                </c:pt>
                <c:pt idx="3438">
                  <c:v>27.559290972671562</c:v>
                </c:pt>
                <c:pt idx="3439">
                  <c:v>27.563668521116455</c:v>
                </c:pt>
                <c:pt idx="3440">
                  <c:v>27.57242568096197</c:v>
                </c:pt>
                <c:pt idx="3441">
                  <c:v>27.589948256935699</c:v>
                </c:pt>
                <c:pt idx="3442">
                  <c:v>27.576805292681115</c:v>
                </c:pt>
                <c:pt idx="3443">
                  <c:v>27.563668521116455</c:v>
                </c:pt>
                <c:pt idx="3444">
                  <c:v>27.568046757160175</c:v>
                </c:pt>
                <c:pt idx="3445">
                  <c:v>27.57242568096197</c:v>
                </c:pt>
                <c:pt idx="3446">
                  <c:v>27.576805292681115</c:v>
                </c:pt>
                <c:pt idx="3447">
                  <c:v>27.559290972671562</c:v>
                </c:pt>
                <c:pt idx="3448">
                  <c:v>27.57242568096197</c:v>
                </c:pt>
                <c:pt idx="3449">
                  <c:v>27.568046757160175</c:v>
                </c:pt>
                <c:pt idx="3450">
                  <c:v>27.559290972671562</c:v>
                </c:pt>
                <c:pt idx="3451">
                  <c:v>27.563668521116455</c:v>
                </c:pt>
                <c:pt idx="3452">
                  <c:v>27.550537937941414</c:v>
                </c:pt>
                <c:pt idx="3453">
                  <c:v>27.581185592476913</c:v>
                </c:pt>
                <c:pt idx="3454">
                  <c:v>27.568046757160175</c:v>
                </c:pt>
                <c:pt idx="3455">
                  <c:v>27.581185592476913</c:v>
                </c:pt>
                <c:pt idx="3456">
                  <c:v>27.57242568096197</c:v>
                </c:pt>
                <c:pt idx="3457">
                  <c:v>27.550537937941414</c:v>
                </c:pt>
                <c:pt idx="3458">
                  <c:v>27.546162451337779</c:v>
                </c:pt>
                <c:pt idx="3459">
                  <c:v>27.559290972671562</c:v>
                </c:pt>
                <c:pt idx="3460">
                  <c:v>27.559290972671562</c:v>
                </c:pt>
                <c:pt idx="3461">
                  <c:v>27.568046757160175</c:v>
                </c:pt>
                <c:pt idx="3462">
                  <c:v>27.57242568096197</c:v>
                </c:pt>
                <c:pt idx="3463">
                  <c:v>27.589948256935699</c:v>
                </c:pt>
                <c:pt idx="3464">
                  <c:v>27.589948256935699</c:v>
                </c:pt>
                <c:pt idx="3465">
                  <c:v>27.581185592476913</c:v>
                </c:pt>
                <c:pt idx="3466">
                  <c:v>27.563668521116455</c:v>
                </c:pt>
                <c:pt idx="3467">
                  <c:v>27.585566580508655</c:v>
                </c:pt>
                <c:pt idx="3468">
                  <c:v>27.568046757160175</c:v>
                </c:pt>
                <c:pt idx="3469">
                  <c:v>27.57242568096197</c:v>
                </c:pt>
                <c:pt idx="3470">
                  <c:v>27.568046757160175</c:v>
                </c:pt>
                <c:pt idx="3471">
                  <c:v>27.559290972671562</c:v>
                </c:pt>
                <c:pt idx="3472">
                  <c:v>27.559290972671562</c:v>
                </c:pt>
                <c:pt idx="3473">
                  <c:v>27.576805292681115</c:v>
                </c:pt>
                <c:pt idx="3474">
                  <c:v>27.576805292681115</c:v>
                </c:pt>
                <c:pt idx="3475">
                  <c:v>27.57242568096197</c:v>
                </c:pt>
                <c:pt idx="3476">
                  <c:v>27.554914111666278</c:v>
                </c:pt>
                <c:pt idx="3477">
                  <c:v>27.537413538857578</c:v>
                </c:pt>
                <c:pt idx="3478">
                  <c:v>27.563668521116455</c:v>
                </c:pt>
                <c:pt idx="3479">
                  <c:v>27.563668521116455</c:v>
                </c:pt>
                <c:pt idx="3480">
                  <c:v>27.559290972671562</c:v>
                </c:pt>
                <c:pt idx="3481">
                  <c:v>27.594330621917379</c:v>
                </c:pt>
                <c:pt idx="3482">
                  <c:v>27.581185592476913</c:v>
                </c:pt>
                <c:pt idx="3483">
                  <c:v>27.581185592476913</c:v>
                </c:pt>
                <c:pt idx="3484">
                  <c:v>27.589948256935699</c:v>
                </c:pt>
                <c:pt idx="3485">
                  <c:v>27.585566580508655</c:v>
                </c:pt>
                <c:pt idx="3486">
                  <c:v>27.585566580508655</c:v>
                </c:pt>
                <c:pt idx="3487">
                  <c:v>27.594330621917379</c:v>
                </c:pt>
                <c:pt idx="3488">
                  <c:v>27.581185592476913</c:v>
                </c:pt>
                <c:pt idx="3489">
                  <c:v>27.589948256935699</c:v>
                </c:pt>
                <c:pt idx="3490">
                  <c:v>27.603097418182244</c:v>
                </c:pt>
                <c:pt idx="3491">
                  <c:v>27.568046757160175</c:v>
                </c:pt>
                <c:pt idx="3492">
                  <c:v>27.585566580508655</c:v>
                </c:pt>
                <c:pt idx="3493">
                  <c:v>27.57242568096197</c:v>
                </c:pt>
                <c:pt idx="3494">
                  <c:v>27.589948256935699</c:v>
                </c:pt>
                <c:pt idx="3495">
                  <c:v>27.589948256935699</c:v>
                </c:pt>
                <c:pt idx="3496">
                  <c:v>27.563668521116455</c:v>
                </c:pt>
                <c:pt idx="3497">
                  <c:v>27.594330621917379</c:v>
                </c:pt>
                <c:pt idx="3498">
                  <c:v>27.585566580508655</c:v>
                </c:pt>
                <c:pt idx="3499">
                  <c:v>27.581185592476913</c:v>
                </c:pt>
                <c:pt idx="3500">
                  <c:v>27.589948256935699</c:v>
                </c:pt>
                <c:pt idx="3501">
                  <c:v>27.57242568096197</c:v>
                </c:pt>
                <c:pt idx="3502">
                  <c:v>27.585566580508655</c:v>
                </c:pt>
                <c:pt idx="3503">
                  <c:v>27.57242568096197</c:v>
                </c:pt>
                <c:pt idx="3504">
                  <c:v>27.568046757160175</c:v>
                </c:pt>
                <c:pt idx="3505">
                  <c:v>27.568046757160175</c:v>
                </c:pt>
                <c:pt idx="3506">
                  <c:v>27.576805292681115</c:v>
                </c:pt>
                <c:pt idx="3507">
                  <c:v>27.554914111666278</c:v>
                </c:pt>
                <c:pt idx="3508">
                  <c:v>27.559290972671562</c:v>
                </c:pt>
                <c:pt idx="3509">
                  <c:v>27.550537937941414</c:v>
                </c:pt>
                <c:pt idx="3510">
                  <c:v>27.568046757160175</c:v>
                </c:pt>
                <c:pt idx="3511">
                  <c:v>27.563668521116455</c:v>
                </c:pt>
                <c:pt idx="3512">
                  <c:v>27.568046757160175</c:v>
                </c:pt>
                <c:pt idx="3513">
                  <c:v>27.554914111666278</c:v>
                </c:pt>
                <c:pt idx="3514">
                  <c:v>27.568046757160175</c:v>
                </c:pt>
                <c:pt idx="3515">
                  <c:v>27.550537937941414</c:v>
                </c:pt>
                <c:pt idx="3516">
                  <c:v>27.550537937941414</c:v>
                </c:pt>
                <c:pt idx="3517">
                  <c:v>27.57242568096197</c:v>
                </c:pt>
                <c:pt idx="3518">
                  <c:v>27.568046757160175</c:v>
                </c:pt>
                <c:pt idx="3519">
                  <c:v>27.541787651696225</c:v>
                </c:pt>
                <c:pt idx="3520">
                  <c:v>27.537413538857578</c:v>
                </c:pt>
                <c:pt idx="3521">
                  <c:v>27.550537937941414</c:v>
                </c:pt>
                <c:pt idx="3522">
                  <c:v>27.563668521116455</c:v>
                </c:pt>
                <c:pt idx="3523">
                  <c:v>27.541787651696225</c:v>
                </c:pt>
                <c:pt idx="3524">
                  <c:v>27.568046757160175</c:v>
                </c:pt>
                <c:pt idx="3525">
                  <c:v>27.546162451337779</c:v>
                </c:pt>
                <c:pt idx="3526">
                  <c:v>27.554914111666278</c:v>
                </c:pt>
                <c:pt idx="3527">
                  <c:v>27.533040112662817</c:v>
                </c:pt>
                <c:pt idx="3528">
                  <c:v>27.546162451337779</c:v>
                </c:pt>
                <c:pt idx="3529">
                  <c:v>27.541787651696225</c:v>
                </c:pt>
                <c:pt idx="3530">
                  <c:v>27.559290972671562</c:v>
                </c:pt>
                <c:pt idx="3531">
                  <c:v>27.550537937941414</c:v>
                </c:pt>
                <c:pt idx="3532">
                  <c:v>27.563668521116455</c:v>
                </c:pt>
                <c:pt idx="3533">
                  <c:v>27.550537937941414</c:v>
                </c:pt>
                <c:pt idx="3534">
                  <c:v>27.533040112662817</c:v>
                </c:pt>
                <c:pt idx="3535">
                  <c:v>27.528667372952796</c:v>
                </c:pt>
                <c:pt idx="3536">
                  <c:v>27.563668521116455</c:v>
                </c:pt>
                <c:pt idx="3537">
                  <c:v>27.559290972671562</c:v>
                </c:pt>
                <c:pt idx="3538">
                  <c:v>27.563668521116455</c:v>
                </c:pt>
                <c:pt idx="3539">
                  <c:v>27.554914111666278</c:v>
                </c:pt>
                <c:pt idx="3540">
                  <c:v>27.581185592476913</c:v>
                </c:pt>
                <c:pt idx="3541">
                  <c:v>27.563668521116455</c:v>
                </c:pt>
                <c:pt idx="3542">
                  <c:v>27.559290972671562</c:v>
                </c:pt>
                <c:pt idx="3543">
                  <c:v>27.554914111666278</c:v>
                </c:pt>
                <c:pt idx="3544">
                  <c:v>27.581185592476913</c:v>
                </c:pt>
                <c:pt idx="3545">
                  <c:v>27.581185592476913</c:v>
                </c:pt>
                <c:pt idx="3546">
                  <c:v>27.550537937941414</c:v>
                </c:pt>
                <c:pt idx="3547">
                  <c:v>27.541787651696225</c:v>
                </c:pt>
                <c:pt idx="3548">
                  <c:v>27.537413538857578</c:v>
                </c:pt>
                <c:pt idx="3549">
                  <c:v>27.554914111666278</c:v>
                </c:pt>
                <c:pt idx="3550">
                  <c:v>27.559290972671562</c:v>
                </c:pt>
                <c:pt idx="3551">
                  <c:v>27.546162451337779</c:v>
                </c:pt>
                <c:pt idx="3552">
                  <c:v>27.550537937941414</c:v>
                </c:pt>
                <c:pt idx="3553">
                  <c:v>27.554914111666278</c:v>
                </c:pt>
                <c:pt idx="3554">
                  <c:v>27.554914111666278</c:v>
                </c:pt>
                <c:pt idx="3555">
                  <c:v>27.563668521116455</c:v>
                </c:pt>
                <c:pt idx="3556">
                  <c:v>27.554914111666278</c:v>
                </c:pt>
                <c:pt idx="3557">
                  <c:v>27.541787651696225</c:v>
                </c:pt>
                <c:pt idx="3558">
                  <c:v>27.563668521116455</c:v>
                </c:pt>
                <c:pt idx="3559">
                  <c:v>27.528667372952796</c:v>
                </c:pt>
                <c:pt idx="3560">
                  <c:v>27.554914111666278</c:v>
                </c:pt>
                <c:pt idx="3561">
                  <c:v>27.541787651696225</c:v>
                </c:pt>
                <c:pt idx="3562">
                  <c:v>27.546162451337779</c:v>
                </c:pt>
                <c:pt idx="3563">
                  <c:v>27.563668521116455</c:v>
                </c:pt>
                <c:pt idx="3564">
                  <c:v>27.550537937941414</c:v>
                </c:pt>
                <c:pt idx="3565">
                  <c:v>27.559290972671562</c:v>
                </c:pt>
                <c:pt idx="3566">
                  <c:v>27.550537937941414</c:v>
                </c:pt>
                <c:pt idx="3567">
                  <c:v>27.541787651696225</c:v>
                </c:pt>
                <c:pt idx="3568">
                  <c:v>27.541787651696225</c:v>
                </c:pt>
                <c:pt idx="3569">
                  <c:v>27.541787651696225</c:v>
                </c:pt>
                <c:pt idx="3570">
                  <c:v>27.546162451337779</c:v>
                </c:pt>
                <c:pt idx="3571">
                  <c:v>27.554914111666278</c:v>
                </c:pt>
                <c:pt idx="3572">
                  <c:v>27.559290972671562</c:v>
                </c:pt>
                <c:pt idx="3573">
                  <c:v>27.554914111666278</c:v>
                </c:pt>
                <c:pt idx="3574">
                  <c:v>27.546162451337779</c:v>
                </c:pt>
                <c:pt idx="3575">
                  <c:v>27.546162451337779</c:v>
                </c:pt>
                <c:pt idx="3576">
                  <c:v>27.554914111666278</c:v>
                </c:pt>
                <c:pt idx="3577">
                  <c:v>27.533040112662817</c:v>
                </c:pt>
                <c:pt idx="3578">
                  <c:v>27.568046757160175</c:v>
                </c:pt>
                <c:pt idx="3579">
                  <c:v>27.550537937941414</c:v>
                </c:pt>
                <c:pt idx="3580">
                  <c:v>27.546162451337779</c:v>
                </c:pt>
                <c:pt idx="3581">
                  <c:v>27.524295319568452</c:v>
                </c:pt>
                <c:pt idx="3582">
                  <c:v>27.554914111666278</c:v>
                </c:pt>
                <c:pt idx="3583">
                  <c:v>27.559290972671562</c:v>
                </c:pt>
                <c:pt idx="3584">
                  <c:v>27.533040112662817</c:v>
                </c:pt>
                <c:pt idx="3585">
                  <c:v>27.550537937941414</c:v>
                </c:pt>
                <c:pt idx="3586">
                  <c:v>27.57242568096197</c:v>
                </c:pt>
                <c:pt idx="3587">
                  <c:v>27.57242568096197</c:v>
                </c:pt>
                <c:pt idx="3588">
                  <c:v>27.568046757160175</c:v>
                </c:pt>
                <c:pt idx="3589">
                  <c:v>27.554914111666278</c:v>
                </c:pt>
                <c:pt idx="3590">
                  <c:v>27.563668521116455</c:v>
                </c:pt>
                <c:pt idx="3591">
                  <c:v>27.550537937941414</c:v>
                </c:pt>
                <c:pt idx="3592">
                  <c:v>27.541787651696225</c:v>
                </c:pt>
                <c:pt idx="3593">
                  <c:v>27.57242568096197</c:v>
                </c:pt>
                <c:pt idx="3594">
                  <c:v>27.541787651696225</c:v>
                </c:pt>
                <c:pt idx="3595">
                  <c:v>27.554914111666278</c:v>
                </c:pt>
                <c:pt idx="3596">
                  <c:v>27.554914111666278</c:v>
                </c:pt>
                <c:pt idx="3597">
                  <c:v>27.554914111666278</c:v>
                </c:pt>
                <c:pt idx="3598">
                  <c:v>27.57242568096197</c:v>
                </c:pt>
                <c:pt idx="3599">
                  <c:v>27.546162451337779</c:v>
                </c:pt>
                <c:pt idx="3600">
                  <c:v>27.57242568096197</c:v>
                </c:pt>
                <c:pt idx="3601">
                  <c:v>27.541787651696225</c:v>
                </c:pt>
                <c:pt idx="3602">
                  <c:v>27.568046757160175</c:v>
                </c:pt>
                <c:pt idx="3603">
                  <c:v>27.550537937941414</c:v>
                </c:pt>
                <c:pt idx="3604">
                  <c:v>27.563668521116455</c:v>
                </c:pt>
                <c:pt idx="3605">
                  <c:v>27.554914111666278</c:v>
                </c:pt>
                <c:pt idx="3606">
                  <c:v>27.563668521116455</c:v>
                </c:pt>
                <c:pt idx="3607">
                  <c:v>27.546162451337779</c:v>
                </c:pt>
                <c:pt idx="3608">
                  <c:v>27.563668521116455</c:v>
                </c:pt>
                <c:pt idx="3609">
                  <c:v>27.57242568096197</c:v>
                </c:pt>
                <c:pt idx="3610">
                  <c:v>27.576805292681115</c:v>
                </c:pt>
                <c:pt idx="3611">
                  <c:v>27.563668521116455</c:v>
                </c:pt>
                <c:pt idx="3612">
                  <c:v>27.563668521116455</c:v>
                </c:pt>
                <c:pt idx="3613">
                  <c:v>27.554914111666278</c:v>
                </c:pt>
                <c:pt idx="3614">
                  <c:v>27.64697276699826</c:v>
                </c:pt>
                <c:pt idx="3615">
                  <c:v>27.712915333004048</c:v>
                </c:pt>
                <c:pt idx="3616">
                  <c:v>27.721719444798538</c:v>
                </c:pt>
                <c:pt idx="3617">
                  <c:v>27.734930812985638</c:v>
                </c:pt>
                <c:pt idx="3618">
                  <c:v>27.704113993313427</c:v>
                </c:pt>
                <c:pt idx="3619">
                  <c:v>27.699714362607068</c:v>
                </c:pt>
                <c:pt idx="3620">
                  <c:v>27.686519625124532</c:v>
                </c:pt>
                <c:pt idx="3621">
                  <c:v>27.660148831634814</c:v>
                </c:pt>
                <c:pt idx="3622">
                  <c:v>27.629414348868906</c:v>
                </c:pt>
                <c:pt idx="3623">
                  <c:v>27.511183275779274</c:v>
                </c:pt>
                <c:pt idx="3624">
                  <c:v>27.445715539146207</c:v>
                </c:pt>
                <c:pt idx="3625">
                  <c:v>27.445715539146207</c:v>
                </c:pt>
                <c:pt idx="3626">
                  <c:v>27.371704602052688</c:v>
                </c:pt>
                <c:pt idx="3627">
                  <c:v>27.358664289050893</c:v>
                </c:pt>
                <c:pt idx="3628">
                  <c:v>27.349974148013047</c:v>
                </c:pt>
                <c:pt idx="3629">
                  <c:v>27.358664289050893</c:v>
                </c:pt>
                <c:pt idx="3630">
                  <c:v>27.384751040585527</c:v>
                </c:pt>
                <c:pt idx="3631">
                  <c:v>27.39345207145702</c:v>
                </c:pt>
                <c:pt idx="3632">
                  <c:v>27.402155827952498</c:v>
                </c:pt>
                <c:pt idx="3633">
                  <c:v>27.415216576012298</c:v>
                </c:pt>
                <c:pt idx="3634">
                  <c:v>27.415216576012298</c:v>
                </c:pt>
                <c:pt idx="3635">
                  <c:v>27.524295319568452</c:v>
                </c:pt>
                <c:pt idx="3636">
                  <c:v>27.57242568096197</c:v>
                </c:pt>
                <c:pt idx="3637">
                  <c:v>27.677726594067607</c:v>
                </c:pt>
                <c:pt idx="3638">
                  <c:v>27.686519625124532</c:v>
                </c:pt>
                <c:pt idx="3639">
                  <c:v>27.699714362607068</c:v>
                </c:pt>
                <c:pt idx="3640">
                  <c:v>27.699714362607068</c:v>
                </c:pt>
                <c:pt idx="3641">
                  <c:v>27.686519625124532</c:v>
                </c:pt>
                <c:pt idx="3642">
                  <c:v>27.686519625124532</c:v>
                </c:pt>
                <c:pt idx="3643">
                  <c:v>27.660148831634814</c:v>
                </c:pt>
                <c:pt idx="3644">
                  <c:v>27.660148831634814</c:v>
                </c:pt>
                <c:pt idx="3645">
                  <c:v>27.629414348868906</c:v>
                </c:pt>
                <c:pt idx="3646">
                  <c:v>27.642582126922463</c:v>
                </c:pt>
                <c:pt idx="3647">
                  <c:v>27.642582126922463</c:v>
                </c:pt>
                <c:pt idx="3648">
                  <c:v>27.528667372952796</c:v>
                </c:pt>
                <c:pt idx="3649">
                  <c:v>27.467521008876915</c:v>
                </c:pt>
                <c:pt idx="3650">
                  <c:v>27.410862311338946</c:v>
                </c:pt>
                <c:pt idx="3651">
                  <c:v>27.410862311338946</c:v>
                </c:pt>
                <c:pt idx="3652">
                  <c:v>27.371704602052688</c:v>
                </c:pt>
                <c:pt idx="3653">
                  <c:v>27.367357150648502</c:v>
                </c:pt>
                <c:pt idx="3654">
                  <c:v>27.358664289050893</c:v>
                </c:pt>
                <c:pt idx="3655">
                  <c:v>27.358664289050893</c:v>
                </c:pt>
                <c:pt idx="3656">
                  <c:v>27.371704602052688</c:v>
                </c:pt>
                <c:pt idx="3657">
                  <c:v>27.358664289050893</c:v>
                </c:pt>
                <c:pt idx="3658">
                  <c:v>27.39345207145702</c:v>
                </c:pt>
                <c:pt idx="3659">
                  <c:v>27.402155827952498</c:v>
                </c:pt>
                <c:pt idx="3660">
                  <c:v>27.39345207145702</c:v>
                </c:pt>
                <c:pt idx="3661">
                  <c:v>27.428283463854342</c:v>
                </c:pt>
                <c:pt idx="3662">
                  <c:v>27.546162451337779</c:v>
                </c:pt>
                <c:pt idx="3663">
                  <c:v>27.633802918017409</c:v>
                </c:pt>
                <c:pt idx="3664">
                  <c:v>27.664542235182381</c:v>
                </c:pt>
                <c:pt idx="3665">
                  <c:v>27.690917178672549</c:v>
                </c:pt>
                <c:pt idx="3666">
                  <c:v>27.712915333004048</c:v>
                </c:pt>
                <c:pt idx="3667">
                  <c:v>27.704113993313427</c:v>
                </c:pt>
                <c:pt idx="3668">
                  <c:v>27.699714362607068</c:v>
                </c:pt>
                <c:pt idx="3669">
                  <c:v>27.708514316725768</c:v>
                </c:pt>
                <c:pt idx="3670">
                  <c:v>27.686519625124532</c:v>
                </c:pt>
                <c:pt idx="3671">
                  <c:v>27.682122763642852</c:v>
                </c:pt>
                <c:pt idx="3672">
                  <c:v>27.673331116238984</c:v>
                </c:pt>
                <c:pt idx="3673">
                  <c:v>27.64697276699826</c:v>
                </c:pt>
                <c:pt idx="3674">
                  <c:v>27.642582126922463</c:v>
                </c:pt>
                <c:pt idx="3675">
                  <c:v>27.625026469710349</c:v>
                </c:pt>
                <c:pt idx="3676">
                  <c:v>27.607481849784264</c:v>
                </c:pt>
                <c:pt idx="3677">
                  <c:v>27.506813966107501</c:v>
                </c:pt>
                <c:pt idx="3678">
                  <c:v>27.454435676004536</c:v>
                </c:pt>
                <c:pt idx="3679">
                  <c:v>27.397803608922587</c:v>
                </c:pt>
                <c:pt idx="3680">
                  <c:v>27.39345207145702</c:v>
                </c:pt>
                <c:pt idx="3681">
                  <c:v>27.380401546862942</c:v>
                </c:pt>
                <c:pt idx="3682">
                  <c:v>27.341286726269871</c:v>
                </c:pt>
                <c:pt idx="3683">
                  <c:v>27.349974148013047</c:v>
                </c:pt>
                <c:pt idx="3684">
                  <c:v>27.336944034738536</c:v>
                </c:pt>
                <c:pt idx="3685">
                  <c:v>27.367357150648502</c:v>
                </c:pt>
                <c:pt idx="3686">
                  <c:v>27.367357150648502</c:v>
                </c:pt>
                <c:pt idx="3687">
                  <c:v>27.376052734071436</c:v>
                </c:pt>
                <c:pt idx="3688">
                  <c:v>27.371704602052688</c:v>
                </c:pt>
                <c:pt idx="3689">
                  <c:v>27.397803608922587</c:v>
                </c:pt>
                <c:pt idx="3690">
                  <c:v>27.428283463854342</c:v>
                </c:pt>
                <c:pt idx="3691">
                  <c:v>27.423927152111517</c:v>
                </c:pt>
                <c:pt idx="3692">
                  <c:v>27.436998135519048</c:v>
                </c:pt>
                <c:pt idx="3693">
                  <c:v>27.515553271140703</c:v>
                </c:pt>
                <c:pt idx="3694">
                  <c:v>27.581185592476913</c:v>
                </c:pt>
                <c:pt idx="3695">
                  <c:v>27.655756119194763</c:v>
                </c:pt>
                <c:pt idx="3696">
                  <c:v>27.655756119194763</c:v>
                </c:pt>
                <c:pt idx="3697">
                  <c:v>27.677726594067607</c:v>
                </c:pt>
                <c:pt idx="3698">
                  <c:v>27.695315424446761</c:v>
                </c:pt>
                <c:pt idx="3699">
                  <c:v>27.690917178672549</c:v>
                </c:pt>
                <c:pt idx="3700">
                  <c:v>27.695315424446761</c:v>
                </c:pt>
                <c:pt idx="3701">
                  <c:v>27.695315424446761</c:v>
                </c:pt>
                <c:pt idx="3702">
                  <c:v>27.677726594067607</c:v>
                </c:pt>
                <c:pt idx="3703">
                  <c:v>27.677726594067607</c:v>
                </c:pt>
                <c:pt idx="3704">
                  <c:v>27.686519625124532</c:v>
                </c:pt>
                <c:pt idx="3705">
                  <c:v>27.668936329997166</c:v>
                </c:pt>
                <c:pt idx="3706">
                  <c:v>27.629414348868906</c:v>
                </c:pt>
                <c:pt idx="3707">
                  <c:v>27.64697276699826</c:v>
                </c:pt>
                <c:pt idx="3708">
                  <c:v>27.625026469710349</c:v>
                </c:pt>
                <c:pt idx="3709">
                  <c:v>27.611866970578589</c:v>
                </c:pt>
                <c:pt idx="3710">
                  <c:v>27.541787651696225</c:v>
                </c:pt>
                <c:pt idx="3711">
                  <c:v>27.463158547363236</c:v>
                </c:pt>
                <c:pt idx="3712">
                  <c:v>27.419571522883658</c:v>
                </c:pt>
                <c:pt idx="3713">
                  <c:v>27.380401546862942</c:v>
                </c:pt>
                <c:pt idx="3714">
                  <c:v>27.371704602052688</c:v>
                </c:pt>
                <c:pt idx="3715">
                  <c:v>27.336944034738536</c:v>
                </c:pt>
                <c:pt idx="3716">
                  <c:v>27.367357150648502</c:v>
                </c:pt>
                <c:pt idx="3717">
                  <c:v>27.358664289050893</c:v>
                </c:pt>
                <c:pt idx="3718">
                  <c:v>27.36301037970064</c:v>
                </c:pt>
                <c:pt idx="3719">
                  <c:v>27.376052734071436</c:v>
                </c:pt>
                <c:pt idx="3720">
                  <c:v>27.376052734071436</c:v>
                </c:pt>
                <c:pt idx="3721">
                  <c:v>27.380401546862942</c:v>
                </c:pt>
                <c:pt idx="3722">
                  <c:v>27.354318878541079</c:v>
                </c:pt>
                <c:pt idx="3723">
                  <c:v>27.384751040585527</c:v>
                </c:pt>
                <c:pt idx="3724">
                  <c:v>27.402155827952498</c:v>
                </c:pt>
                <c:pt idx="3725">
                  <c:v>27.410862311338946</c:v>
                </c:pt>
                <c:pt idx="3726">
                  <c:v>27.406508728705163</c:v>
                </c:pt>
                <c:pt idx="3727">
                  <c:v>27.415216576012298</c:v>
                </c:pt>
                <c:pt idx="3728">
                  <c:v>27.480612498660065</c:v>
                </c:pt>
                <c:pt idx="3729">
                  <c:v>27.559290972671562</c:v>
                </c:pt>
                <c:pt idx="3730">
                  <c:v>27.633802918017409</c:v>
                </c:pt>
                <c:pt idx="3731">
                  <c:v>27.655756119194763</c:v>
                </c:pt>
                <c:pt idx="3732">
                  <c:v>27.682122763642852</c:v>
                </c:pt>
                <c:pt idx="3733">
                  <c:v>27.699714362607068</c:v>
                </c:pt>
                <c:pt idx="3734">
                  <c:v>27.655756119194763</c:v>
                </c:pt>
                <c:pt idx="3735">
                  <c:v>27.677726594067607</c:v>
                </c:pt>
                <c:pt idx="3736">
                  <c:v>27.668936329997166</c:v>
                </c:pt>
                <c:pt idx="3737">
                  <c:v>27.64697276699826</c:v>
                </c:pt>
                <c:pt idx="3738">
                  <c:v>27.660148831634814</c:v>
                </c:pt>
                <c:pt idx="3739">
                  <c:v>27.655756119194763</c:v>
                </c:pt>
                <c:pt idx="3740">
                  <c:v>27.655756119194763</c:v>
                </c:pt>
                <c:pt idx="3741">
                  <c:v>27.655756119194763</c:v>
                </c:pt>
                <c:pt idx="3742">
                  <c:v>27.638192177315375</c:v>
                </c:pt>
                <c:pt idx="3743">
                  <c:v>27.620639280382136</c:v>
                </c:pt>
                <c:pt idx="3744">
                  <c:v>27.625026469710349</c:v>
                </c:pt>
                <c:pt idx="3745">
                  <c:v>27.607481849784264</c:v>
                </c:pt>
                <c:pt idx="3746">
                  <c:v>27.57242568096197</c:v>
                </c:pt>
                <c:pt idx="3747">
                  <c:v>27.506813966107501</c:v>
                </c:pt>
                <c:pt idx="3748">
                  <c:v>27.445715539146207</c:v>
                </c:pt>
                <c:pt idx="3749">
                  <c:v>27.397803608922587</c:v>
                </c:pt>
                <c:pt idx="3750">
                  <c:v>27.358664289050893</c:v>
                </c:pt>
                <c:pt idx="3751">
                  <c:v>27.345630097308685</c:v>
                </c:pt>
                <c:pt idx="3752">
                  <c:v>27.341286726269871</c:v>
                </c:pt>
                <c:pt idx="3753">
                  <c:v>27.341286726269871</c:v>
                </c:pt>
                <c:pt idx="3754">
                  <c:v>27.336944034738536</c:v>
                </c:pt>
                <c:pt idx="3755">
                  <c:v>27.319580060526903</c:v>
                </c:pt>
                <c:pt idx="3756">
                  <c:v>27.354318878541079</c:v>
                </c:pt>
                <c:pt idx="3757">
                  <c:v>27.341286726269871</c:v>
                </c:pt>
                <c:pt idx="3758">
                  <c:v>27.354318878541079</c:v>
                </c:pt>
                <c:pt idx="3759">
                  <c:v>27.376052734071436</c:v>
                </c:pt>
                <c:pt idx="3760">
                  <c:v>27.384751040585527</c:v>
                </c:pt>
                <c:pt idx="3761">
                  <c:v>27.389101215397446</c:v>
                </c:pt>
                <c:pt idx="3762">
                  <c:v>27.389101215397446</c:v>
                </c:pt>
                <c:pt idx="3763">
                  <c:v>27.415216576012298</c:v>
                </c:pt>
                <c:pt idx="3764">
                  <c:v>27.458796769792002</c:v>
                </c:pt>
                <c:pt idx="3765">
                  <c:v>27.559290972671562</c:v>
                </c:pt>
                <c:pt idx="3766">
                  <c:v>27.603097418182244</c:v>
                </c:pt>
                <c:pt idx="3767">
                  <c:v>27.642582126922463</c:v>
                </c:pt>
                <c:pt idx="3768">
                  <c:v>27.664542235182381</c:v>
                </c:pt>
                <c:pt idx="3769">
                  <c:v>27.655756119194763</c:v>
                </c:pt>
                <c:pt idx="3770">
                  <c:v>27.660148831634814</c:v>
                </c:pt>
                <c:pt idx="3771">
                  <c:v>27.651364097702483</c:v>
                </c:pt>
                <c:pt idx="3772">
                  <c:v>27.64697276699826</c:v>
                </c:pt>
                <c:pt idx="3773">
                  <c:v>27.638192177315375</c:v>
                </c:pt>
                <c:pt idx="3774">
                  <c:v>27.633802918017409</c:v>
                </c:pt>
                <c:pt idx="3775">
                  <c:v>27.620639280382136</c:v>
                </c:pt>
                <c:pt idx="3776">
                  <c:v>27.603097418182244</c:v>
                </c:pt>
                <c:pt idx="3777">
                  <c:v>27.603097418182244</c:v>
                </c:pt>
                <c:pt idx="3778">
                  <c:v>27.57242568096197</c:v>
                </c:pt>
                <c:pt idx="3779">
                  <c:v>27.502445341966421</c:v>
                </c:pt>
                <c:pt idx="3780">
                  <c:v>27.463158547363236</c:v>
                </c:pt>
                <c:pt idx="3781">
                  <c:v>27.39345207145702</c:v>
                </c:pt>
                <c:pt idx="3782">
                  <c:v>27.358664289050893</c:v>
                </c:pt>
                <c:pt idx="3783">
                  <c:v>27.341286726269871</c:v>
                </c:pt>
                <c:pt idx="3784">
                  <c:v>27.36301037970064</c:v>
                </c:pt>
                <c:pt idx="3785">
                  <c:v>27.349974148013047</c:v>
                </c:pt>
                <c:pt idx="3786">
                  <c:v>27.328260689566022</c:v>
                </c:pt>
                <c:pt idx="3787">
                  <c:v>27.354318878541079</c:v>
                </c:pt>
                <c:pt idx="3788">
                  <c:v>27.354318878541079</c:v>
                </c:pt>
                <c:pt idx="3789">
                  <c:v>27.371704602052688</c:v>
                </c:pt>
                <c:pt idx="3790">
                  <c:v>27.39345207145702</c:v>
                </c:pt>
                <c:pt idx="3791">
                  <c:v>27.410862311338946</c:v>
                </c:pt>
                <c:pt idx="3792">
                  <c:v>27.454435676004536</c:v>
                </c:pt>
                <c:pt idx="3793">
                  <c:v>27.611866970578589</c:v>
                </c:pt>
                <c:pt idx="3794">
                  <c:v>27.638192177315375</c:v>
                </c:pt>
                <c:pt idx="3795">
                  <c:v>27.660148831634814</c:v>
                </c:pt>
                <c:pt idx="3796">
                  <c:v>27.664542235182381</c:v>
                </c:pt>
                <c:pt idx="3797">
                  <c:v>27.660148831634814</c:v>
                </c:pt>
                <c:pt idx="3798">
                  <c:v>27.655756119194763</c:v>
                </c:pt>
                <c:pt idx="3799">
                  <c:v>27.625026469710349</c:v>
                </c:pt>
                <c:pt idx="3800">
                  <c:v>27.625026469710349</c:v>
                </c:pt>
                <c:pt idx="3801">
                  <c:v>27.603097418182244</c:v>
                </c:pt>
                <c:pt idx="3802">
                  <c:v>27.607481849784264</c:v>
                </c:pt>
                <c:pt idx="3803">
                  <c:v>27.576805292681115</c:v>
                </c:pt>
                <c:pt idx="3804">
                  <c:v>27.559290972671562</c:v>
                </c:pt>
                <c:pt idx="3805">
                  <c:v>27.489343581138314</c:v>
                </c:pt>
                <c:pt idx="3806">
                  <c:v>27.432640458270669</c:v>
                </c:pt>
                <c:pt idx="3807">
                  <c:v>27.380401546862942</c:v>
                </c:pt>
                <c:pt idx="3808">
                  <c:v>27.367357150648502</c:v>
                </c:pt>
                <c:pt idx="3809">
                  <c:v>27.36301037970064</c:v>
                </c:pt>
                <c:pt idx="3810">
                  <c:v>27.354318878541079</c:v>
                </c:pt>
                <c:pt idx="3811">
                  <c:v>27.345630097308685</c:v>
                </c:pt>
                <c:pt idx="3812">
                  <c:v>27.36301037970064</c:v>
                </c:pt>
                <c:pt idx="3813">
                  <c:v>27.36301037970064</c:v>
                </c:pt>
                <c:pt idx="3814">
                  <c:v>27.36301037970064</c:v>
                </c:pt>
                <c:pt idx="3815">
                  <c:v>27.380401546862942</c:v>
                </c:pt>
                <c:pt idx="3816">
                  <c:v>27.380401546862942</c:v>
                </c:pt>
                <c:pt idx="3817">
                  <c:v>27.410862311338946</c:v>
                </c:pt>
                <c:pt idx="3818">
                  <c:v>27.480612498660065</c:v>
                </c:pt>
                <c:pt idx="3819">
                  <c:v>27.594330621917379</c:v>
                </c:pt>
                <c:pt idx="3820">
                  <c:v>27.629414348868906</c:v>
                </c:pt>
                <c:pt idx="3821">
                  <c:v>27.664542235182381</c:v>
                </c:pt>
                <c:pt idx="3822">
                  <c:v>27.673331116238984</c:v>
                </c:pt>
                <c:pt idx="3823">
                  <c:v>27.682122763642852</c:v>
                </c:pt>
                <c:pt idx="3824">
                  <c:v>27.664542235182381</c:v>
                </c:pt>
                <c:pt idx="3825">
                  <c:v>27.664542235182381</c:v>
                </c:pt>
                <c:pt idx="3826">
                  <c:v>27.664542235182381</c:v>
                </c:pt>
                <c:pt idx="3827">
                  <c:v>27.642582126922463</c:v>
                </c:pt>
                <c:pt idx="3828">
                  <c:v>27.642582126922463</c:v>
                </c:pt>
                <c:pt idx="3829">
                  <c:v>27.620639280382136</c:v>
                </c:pt>
                <c:pt idx="3830">
                  <c:v>27.629414348868906</c:v>
                </c:pt>
                <c:pt idx="3831">
                  <c:v>27.607481849784264</c:v>
                </c:pt>
                <c:pt idx="3832">
                  <c:v>27.581185592476913</c:v>
                </c:pt>
                <c:pt idx="3833">
                  <c:v>27.493710149640734</c:v>
                </c:pt>
                <c:pt idx="3834">
                  <c:v>27.441356495758029</c:v>
                </c:pt>
                <c:pt idx="3835">
                  <c:v>27.415216576012298</c:v>
                </c:pt>
                <c:pt idx="3836">
                  <c:v>27.367357150648502</c:v>
                </c:pt>
                <c:pt idx="3837">
                  <c:v>27.371704602052688</c:v>
                </c:pt>
                <c:pt idx="3838">
                  <c:v>27.341286726269871</c:v>
                </c:pt>
                <c:pt idx="3839">
                  <c:v>27.376052734071436</c:v>
                </c:pt>
                <c:pt idx="3840">
                  <c:v>27.371704602052688</c:v>
                </c:pt>
                <c:pt idx="3841">
                  <c:v>27.336944034738536</c:v>
                </c:pt>
                <c:pt idx="3842">
                  <c:v>27.358664289050893</c:v>
                </c:pt>
                <c:pt idx="3843">
                  <c:v>27.39345207145702</c:v>
                </c:pt>
                <c:pt idx="3844">
                  <c:v>27.36301037970064</c:v>
                </c:pt>
                <c:pt idx="3845">
                  <c:v>27.380401546862942</c:v>
                </c:pt>
                <c:pt idx="3846">
                  <c:v>27.384751040585527</c:v>
                </c:pt>
                <c:pt idx="3847">
                  <c:v>27.389101215397446</c:v>
                </c:pt>
                <c:pt idx="3848">
                  <c:v>27.406508728705163</c:v>
                </c:pt>
                <c:pt idx="3849">
                  <c:v>27.423927152111517</c:v>
                </c:pt>
                <c:pt idx="3850">
                  <c:v>27.528667372952796</c:v>
                </c:pt>
                <c:pt idx="3851">
                  <c:v>27.589948256935699</c:v>
                </c:pt>
                <c:pt idx="3852">
                  <c:v>27.64697276699826</c:v>
                </c:pt>
                <c:pt idx="3853">
                  <c:v>27.664542235182381</c:v>
                </c:pt>
                <c:pt idx="3854">
                  <c:v>27.664542235182381</c:v>
                </c:pt>
                <c:pt idx="3855">
                  <c:v>27.673331116238984</c:v>
                </c:pt>
                <c:pt idx="3856">
                  <c:v>27.668936329997166</c:v>
                </c:pt>
                <c:pt idx="3857">
                  <c:v>27.668936329997166</c:v>
                </c:pt>
                <c:pt idx="3858">
                  <c:v>27.638192177315375</c:v>
                </c:pt>
                <c:pt idx="3859">
                  <c:v>27.655756119194763</c:v>
                </c:pt>
                <c:pt idx="3860">
                  <c:v>27.651364097702483</c:v>
                </c:pt>
                <c:pt idx="3861">
                  <c:v>27.660148831634814</c:v>
                </c:pt>
                <c:pt idx="3862">
                  <c:v>27.64697276699826</c:v>
                </c:pt>
                <c:pt idx="3863">
                  <c:v>27.638192177315375</c:v>
                </c:pt>
                <c:pt idx="3864">
                  <c:v>27.633802918017409</c:v>
                </c:pt>
                <c:pt idx="3865">
                  <c:v>27.611866970578589</c:v>
                </c:pt>
                <c:pt idx="3866">
                  <c:v>27.620639280382136</c:v>
                </c:pt>
                <c:pt idx="3867">
                  <c:v>27.585566580508655</c:v>
                </c:pt>
                <c:pt idx="3868">
                  <c:v>27.489343581138314</c:v>
                </c:pt>
                <c:pt idx="3869">
                  <c:v>27.445715539146207</c:v>
                </c:pt>
                <c:pt idx="3870">
                  <c:v>27.397803608922587</c:v>
                </c:pt>
                <c:pt idx="3871">
                  <c:v>27.371704602052688</c:v>
                </c:pt>
                <c:pt idx="3872">
                  <c:v>27.354318878541079</c:v>
                </c:pt>
                <c:pt idx="3873">
                  <c:v>27.345630097308685</c:v>
                </c:pt>
                <c:pt idx="3874">
                  <c:v>27.345630097308685</c:v>
                </c:pt>
                <c:pt idx="3875">
                  <c:v>27.349974148013047</c:v>
                </c:pt>
                <c:pt idx="3876">
                  <c:v>27.341286726269871</c:v>
                </c:pt>
                <c:pt idx="3877">
                  <c:v>27.345630097308685</c:v>
                </c:pt>
                <c:pt idx="3878">
                  <c:v>27.3326020225566</c:v>
                </c:pt>
                <c:pt idx="3879">
                  <c:v>27.345630097308685</c:v>
                </c:pt>
                <c:pt idx="3880">
                  <c:v>27.358664289050893</c:v>
                </c:pt>
                <c:pt idx="3881">
                  <c:v>27.36301037970064</c:v>
                </c:pt>
                <c:pt idx="3882">
                  <c:v>27.367357150648502</c:v>
                </c:pt>
                <c:pt idx="3883">
                  <c:v>27.367357150648502</c:v>
                </c:pt>
                <c:pt idx="3884">
                  <c:v>27.397803608922587</c:v>
                </c:pt>
                <c:pt idx="3885">
                  <c:v>27.415216576012298</c:v>
                </c:pt>
                <c:pt idx="3886">
                  <c:v>27.428283463854342</c:v>
                </c:pt>
                <c:pt idx="3887">
                  <c:v>27.454435676004536</c:v>
                </c:pt>
                <c:pt idx="3888">
                  <c:v>27.576805292681115</c:v>
                </c:pt>
                <c:pt idx="3889">
                  <c:v>27.625026469710349</c:v>
                </c:pt>
                <c:pt idx="3890">
                  <c:v>27.651364097702483</c:v>
                </c:pt>
                <c:pt idx="3891">
                  <c:v>27.673331116238984</c:v>
                </c:pt>
                <c:pt idx="3892">
                  <c:v>27.664542235182381</c:v>
                </c:pt>
                <c:pt idx="3893">
                  <c:v>27.682122763642852</c:v>
                </c:pt>
                <c:pt idx="3894">
                  <c:v>27.686519625124532</c:v>
                </c:pt>
                <c:pt idx="3895">
                  <c:v>27.686519625124532</c:v>
                </c:pt>
                <c:pt idx="3896">
                  <c:v>27.677726594067607</c:v>
                </c:pt>
                <c:pt idx="3897">
                  <c:v>27.655756119194763</c:v>
                </c:pt>
                <c:pt idx="3898">
                  <c:v>27.664542235182381</c:v>
                </c:pt>
                <c:pt idx="3899">
                  <c:v>27.660148831634814</c:v>
                </c:pt>
                <c:pt idx="3900">
                  <c:v>27.633802918017409</c:v>
                </c:pt>
                <c:pt idx="3901">
                  <c:v>27.64697276699826</c:v>
                </c:pt>
                <c:pt idx="3902">
                  <c:v>27.633802918017409</c:v>
                </c:pt>
                <c:pt idx="3903">
                  <c:v>27.633802918017409</c:v>
                </c:pt>
                <c:pt idx="3904">
                  <c:v>27.620639280382136</c:v>
                </c:pt>
                <c:pt idx="3905">
                  <c:v>27.620639280382136</c:v>
                </c:pt>
                <c:pt idx="3906">
                  <c:v>27.594330621917379</c:v>
                </c:pt>
                <c:pt idx="3907">
                  <c:v>27.589948256935699</c:v>
                </c:pt>
                <c:pt idx="3908">
                  <c:v>27.528667372952796</c:v>
                </c:pt>
                <c:pt idx="3909">
                  <c:v>27.471884154491789</c:v>
                </c:pt>
                <c:pt idx="3910">
                  <c:v>27.410862311338946</c:v>
                </c:pt>
                <c:pt idx="3911">
                  <c:v>27.39345207145702</c:v>
                </c:pt>
                <c:pt idx="3912">
                  <c:v>27.354318878541079</c:v>
                </c:pt>
                <c:pt idx="3913">
                  <c:v>27.354318878541079</c:v>
                </c:pt>
                <c:pt idx="3914">
                  <c:v>27.336944034738536</c:v>
                </c:pt>
                <c:pt idx="3915">
                  <c:v>27.341286726269871</c:v>
                </c:pt>
                <c:pt idx="3916">
                  <c:v>27.345630097308685</c:v>
                </c:pt>
                <c:pt idx="3917">
                  <c:v>27.336944034738536</c:v>
                </c:pt>
                <c:pt idx="3918">
                  <c:v>27.345630097308685</c:v>
                </c:pt>
                <c:pt idx="3919">
                  <c:v>27.36301037970064</c:v>
                </c:pt>
                <c:pt idx="3920">
                  <c:v>27.36301037970064</c:v>
                </c:pt>
                <c:pt idx="3921">
                  <c:v>27.36301037970064</c:v>
                </c:pt>
                <c:pt idx="3922">
                  <c:v>27.358664289050893</c:v>
                </c:pt>
                <c:pt idx="3923">
                  <c:v>27.349974148013047</c:v>
                </c:pt>
                <c:pt idx="3924">
                  <c:v>27.36301037970064</c:v>
                </c:pt>
                <c:pt idx="3925">
                  <c:v>27.36301037970064</c:v>
                </c:pt>
                <c:pt idx="3926">
                  <c:v>27.39345207145702</c:v>
                </c:pt>
                <c:pt idx="3927">
                  <c:v>27.376052734071436</c:v>
                </c:pt>
                <c:pt idx="3928">
                  <c:v>27.367357150648502</c:v>
                </c:pt>
                <c:pt idx="3929">
                  <c:v>27.397803608922587</c:v>
                </c:pt>
                <c:pt idx="3930">
                  <c:v>27.39345207145702</c:v>
                </c:pt>
                <c:pt idx="3931">
                  <c:v>27.423927152111517</c:v>
                </c:pt>
                <c:pt idx="3932">
                  <c:v>27.445715539146207</c:v>
                </c:pt>
                <c:pt idx="3933">
                  <c:v>27.550537937941414</c:v>
                </c:pt>
                <c:pt idx="3934">
                  <c:v>27.620639280382136</c:v>
                </c:pt>
                <c:pt idx="3935">
                  <c:v>27.64697276699826</c:v>
                </c:pt>
                <c:pt idx="3936">
                  <c:v>27.660148831634814</c:v>
                </c:pt>
                <c:pt idx="3937">
                  <c:v>27.695315424446761</c:v>
                </c:pt>
                <c:pt idx="3938">
                  <c:v>27.704113993313427</c:v>
                </c:pt>
                <c:pt idx="3939">
                  <c:v>27.695315424446761</c:v>
                </c:pt>
                <c:pt idx="3940">
                  <c:v>27.695315424446761</c:v>
                </c:pt>
                <c:pt idx="3941">
                  <c:v>27.695315424446761</c:v>
                </c:pt>
                <c:pt idx="3942">
                  <c:v>27.690917178672549</c:v>
                </c:pt>
                <c:pt idx="3943">
                  <c:v>27.660148831634814</c:v>
                </c:pt>
                <c:pt idx="3944">
                  <c:v>27.677726594067607</c:v>
                </c:pt>
                <c:pt idx="3945">
                  <c:v>27.664542235182381</c:v>
                </c:pt>
                <c:pt idx="3946">
                  <c:v>27.664542235182381</c:v>
                </c:pt>
                <c:pt idx="3947">
                  <c:v>27.655756119194763</c:v>
                </c:pt>
                <c:pt idx="3948">
                  <c:v>27.651364097702483</c:v>
                </c:pt>
                <c:pt idx="3949">
                  <c:v>27.642582126922463</c:v>
                </c:pt>
                <c:pt idx="3950">
                  <c:v>27.620639280382136</c:v>
                </c:pt>
                <c:pt idx="3951">
                  <c:v>27.620639280382136</c:v>
                </c:pt>
                <c:pt idx="3952">
                  <c:v>27.620639280382136</c:v>
                </c:pt>
                <c:pt idx="3953">
                  <c:v>27.620639280382136</c:v>
                </c:pt>
                <c:pt idx="3954">
                  <c:v>27.581185592476913</c:v>
                </c:pt>
                <c:pt idx="3955">
                  <c:v>27.576805292681115</c:v>
                </c:pt>
                <c:pt idx="3956">
                  <c:v>27.57242568096197</c:v>
                </c:pt>
                <c:pt idx="3957">
                  <c:v>27.493710149640734</c:v>
                </c:pt>
                <c:pt idx="3958">
                  <c:v>27.458796769792002</c:v>
                </c:pt>
                <c:pt idx="3959">
                  <c:v>27.423927152111517</c:v>
                </c:pt>
                <c:pt idx="3960">
                  <c:v>27.358664289050893</c:v>
                </c:pt>
                <c:pt idx="3961">
                  <c:v>27.349974148013047</c:v>
                </c:pt>
                <c:pt idx="3962">
                  <c:v>27.358664289050893</c:v>
                </c:pt>
                <c:pt idx="3963">
                  <c:v>27.349974148013047</c:v>
                </c:pt>
                <c:pt idx="3964">
                  <c:v>27.354318878541079</c:v>
                </c:pt>
                <c:pt idx="3965">
                  <c:v>27.345630097308685</c:v>
                </c:pt>
                <c:pt idx="3966">
                  <c:v>27.341286726269871</c:v>
                </c:pt>
                <c:pt idx="3967">
                  <c:v>27.341286726269871</c:v>
                </c:pt>
                <c:pt idx="3968">
                  <c:v>27.354318878541079</c:v>
                </c:pt>
                <c:pt idx="3969">
                  <c:v>27.354318878541079</c:v>
                </c:pt>
                <c:pt idx="3970">
                  <c:v>27.354318878541079</c:v>
                </c:pt>
                <c:pt idx="3971">
                  <c:v>27.376052734071436</c:v>
                </c:pt>
                <c:pt idx="3972">
                  <c:v>27.36301037970064</c:v>
                </c:pt>
                <c:pt idx="3973">
                  <c:v>27.367357150648502</c:v>
                </c:pt>
                <c:pt idx="3974">
                  <c:v>27.384751040585527</c:v>
                </c:pt>
                <c:pt idx="3975">
                  <c:v>27.36301037970064</c:v>
                </c:pt>
                <c:pt idx="3976">
                  <c:v>27.380401546862942</c:v>
                </c:pt>
                <c:pt idx="3977">
                  <c:v>27.432640458270669</c:v>
                </c:pt>
                <c:pt idx="3978">
                  <c:v>27.428283463854342</c:v>
                </c:pt>
                <c:pt idx="3979">
                  <c:v>27.498077403197144</c:v>
                </c:pt>
                <c:pt idx="3980">
                  <c:v>27.568046757160175</c:v>
                </c:pt>
                <c:pt idx="3981">
                  <c:v>27.638192177315375</c:v>
                </c:pt>
                <c:pt idx="3982">
                  <c:v>27.660148831634814</c:v>
                </c:pt>
                <c:pt idx="3983">
                  <c:v>27.690917178672549</c:v>
                </c:pt>
                <c:pt idx="3984">
                  <c:v>27.682122763642852</c:v>
                </c:pt>
                <c:pt idx="3985">
                  <c:v>27.668936329997166</c:v>
                </c:pt>
                <c:pt idx="3986">
                  <c:v>27.682122763642852</c:v>
                </c:pt>
                <c:pt idx="3987">
                  <c:v>27.686519625124532</c:v>
                </c:pt>
                <c:pt idx="3988">
                  <c:v>27.673331116238984</c:v>
                </c:pt>
                <c:pt idx="3989">
                  <c:v>27.664542235182381</c:v>
                </c:pt>
                <c:pt idx="3990">
                  <c:v>27.664542235182381</c:v>
                </c:pt>
                <c:pt idx="3991">
                  <c:v>27.64697276699826</c:v>
                </c:pt>
                <c:pt idx="3992">
                  <c:v>27.651364097702483</c:v>
                </c:pt>
                <c:pt idx="3993">
                  <c:v>27.642582126922463</c:v>
                </c:pt>
                <c:pt idx="3994">
                  <c:v>27.625026469710349</c:v>
                </c:pt>
                <c:pt idx="3995">
                  <c:v>27.598713675613098</c:v>
                </c:pt>
                <c:pt idx="3996">
                  <c:v>27.546162451337779</c:v>
                </c:pt>
                <c:pt idx="3997">
                  <c:v>27.47624798436658</c:v>
                </c:pt>
                <c:pt idx="3998">
                  <c:v>27.415216576012298</c:v>
                </c:pt>
                <c:pt idx="3999">
                  <c:v>27.380401546862942</c:v>
                </c:pt>
                <c:pt idx="4000">
                  <c:v>27.345630097308685</c:v>
                </c:pt>
                <c:pt idx="4001">
                  <c:v>27.3326020225566</c:v>
                </c:pt>
                <c:pt idx="4002">
                  <c:v>27.336944034738536</c:v>
                </c:pt>
                <c:pt idx="4003">
                  <c:v>27.3326020225566</c:v>
                </c:pt>
                <c:pt idx="4004">
                  <c:v>27.345630097308685</c:v>
                </c:pt>
                <c:pt idx="4005">
                  <c:v>27.341286726269871</c:v>
                </c:pt>
                <c:pt idx="4006">
                  <c:v>27.354318878541079</c:v>
                </c:pt>
                <c:pt idx="4007">
                  <c:v>27.358664289050893</c:v>
                </c:pt>
                <c:pt idx="4008">
                  <c:v>27.358664289050893</c:v>
                </c:pt>
                <c:pt idx="4009">
                  <c:v>27.371704602052688</c:v>
                </c:pt>
                <c:pt idx="4010">
                  <c:v>27.380401546862942</c:v>
                </c:pt>
                <c:pt idx="4011">
                  <c:v>27.410862311338946</c:v>
                </c:pt>
                <c:pt idx="4012">
                  <c:v>27.432640458270669</c:v>
                </c:pt>
                <c:pt idx="4013">
                  <c:v>27.467521008876915</c:v>
                </c:pt>
                <c:pt idx="4014">
                  <c:v>27.563668521116455</c:v>
                </c:pt>
                <c:pt idx="4015">
                  <c:v>27.611866970578589</c:v>
                </c:pt>
                <c:pt idx="4016">
                  <c:v>27.651364097702483</c:v>
                </c:pt>
                <c:pt idx="4017">
                  <c:v>27.668936329997166</c:v>
                </c:pt>
                <c:pt idx="4018">
                  <c:v>27.677726594067607</c:v>
                </c:pt>
                <c:pt idx="4019">
                  <c:v>27.677726594067607</c:v>
                </c:pt>
                <c:pt idx="4020">
                  <c:v>27.668936329997166</c:v>
                </c:pt>
                <c:pt idx="4021">
                  <c:v>27.655756119194763</c:v>
                </c:pt>
                <c:pt idx="4022">
                  <c:v>27.651364097702483</c:v>
                </c:pt>
                <c:pt idx="4023">
                  <c:v>27.660148831634814</c:v>
                </c:pt>
                <c:pt idx="4024">
                  <c:v>27.629414348868906</c:v>
                </c:pt>
                <c:pt idx="4025">
                  <c:v>27.638192177315375</c:v>
                </c:pt>
                <c:pt idx="4026">
                  <c:v>27.633802918017409</c:v>
                </c:pt>
                <c:pt idx="4027">
                  <c:v>27.625026469710349</c:v>
                </c:pt>
                <c:pt idx="4028">
                  <c:v>27.620639280382136</c:v>
                </c:pt>
                <c:pt idx="4029">
                  <c:v>27.616252780724722</c:v>
                </c:pt>
                <c:pt idx="4030">
                  <c:v>27.603097418182244</c:v>
                </c:pt>
                <c:pt idx="4031">
                  <c:v>27.598713675613098</c:v>
                </c:pt>
                <c:pt idx="4032">
                  <c:v>27.581185592476913</c:v>
                </c:pt>
                <c:pt idx="4033">
                  <c:v>27.506813966107501</c:v>
                </c:pt>
                <c:pt idx="4034">
                  <c:v>27.458796769792002</c:v>
                </c:pt>
                <c:pt idx="4035">
                  <c:v>27.397803608922587</c:v>
                </c:pt>
                <c:pt idx="4036">
                  <c:v>27.376052734071436</c:v>
                </c:pt>
                <c:pt idx="4037">
                  <c:v>27.358664289050893</c:v>
                </c:pt>
                <c:pt idx="4038">
                  <c:v>27.358664289050893</c:v>
                </c:pt>
                <c:pt idx="4039">
                  <c:v>27.341286726269871</c:v>
                </c:pt>
                <c:pt idx="4040">
                  <c:v>27.3326020225566</c:v>
                </c:pt>
                <c:pt idx="4041">
                  <c:v>27.345630097308685</c:v>
                </c:pt>
                <c:pt idx="4042">
                  <c:v>27.345630097308685</c:v>
                </c:pt>
                <c:pt idx="4043">
                  <c:v>27.349974148013047</c:v>
                </c:pt>
                <c:pt idx="4044">
                  <c:v>27.3326020225566</c:v>
                </c:pt>
                <c:pt idx="4045">
                  <c:v>27.376052734071436</c:v>
                </c:pt>
                <c:pt idx="4046">
                  <c:v>27.358664289050893</c:v>
                </c:pt>
                <c:pt idx="4047">
                  <c:v>27.349974148013047</c:v>
                </c:pt>
                <c:pt idx="4048">
                  <c:v>27.341286726269871</c:v>
                </c:pt>
                <c:pt idx="4049">
                  <c:v>27.349974148013047</c:v>
                </c:pt>
                <c:pt idx="4050">
                  <c:v>27.349974148013047</c:v>
                </c:pt>
                <c:pt idx="4051">
                  <c:v>27.36301037970064</c:v>
                </c:pt>
                <c:pt idx="4052">
                  <c:v>27.371704602052688</c:v>
                </c:pt>
                <c:pt idx="4053">
                  <c:v>27.380401546862942</c:v>
                </c:pt>
                <c:pt idx="4054">
                  <c:v>27.410862311338946</c:v>
                </c:pt>
                <c:pt idx="4055">
                  <c:v>27.423927152111517</c:v>
                </c:pt>
                <c:pt idx="4056">
                  <c:v>27.463158547363236</c:v>
                </c:pt>
                <c:pt idx="4057">
                  <c:v>27.576805292681115</c:v>
                </c:pt>
                <c:pt idx="4058">
                  <c:v>27.576805292681115</c:v>
                </c:pt>
                <c:pt idx="4059">
                  <c:v>27.576805292681115</c:v>
                </c:pt>
                <c:pt idx="4060">
                  <c:v>27.673331116238984</c:v>
                </c:pt>
                <c:pt idx="4061">
                  <c:v>27.682122763642852</c:v>
                </c:pt>
                <c:pt idx="4062">
                  <c:v>27.686519625124532</c:v>
                </c:pt>
                <c:pt idx="4063">
                  <c:v>27.686519625124532</c:v>
                </c:pt>
                <c:pt idx="4064">
                  <c:v>27.677726594067607</c:v>
                </c:pt>
                <c:pt idx="4065">
                  <c:v>27.673331116238984</c:v>
                </c:pt>
                <c:pt idx="4066">
                  <c:v>27.668936329997166</c:v>
                </c:pt>
                <c:pt idx="4067">
                  <c:v>27.668936329997166</c:v>
                </c:pt>
                <c:pt idx="4068">
                  <c:v>27.668936329997166</c:v>
                </c:pt>
                <c:pt idx="4069">
                  <c:v>27.633802918017409</c:v>
                </c:pt>
                <c:pt idx="4070">
                  <c:v>27.633802918017409</c:v>
                </c:pt>
                <c:pt idx="4071">
                  <c:v>27.638192177315375</c:v>
                </c:pt>
                <c:pt idx="4072">
                  <c:v>27.642582126922463</c:v>
                </c:pt>
                <c:pt idx="4073">
                  <c:v>27.642582126922463</c:v>
                </c:pt>
                <c:pt idx="4074">
                  <c:v>27.607481849784264</c:v>
                </c:pt>
                <c:pt idx="4075">
                  <c:v>27.603097418182244</c:v>
                </c:pt>
                <c:pt idx="4076">
                  <c:v>27.611866970578589</c:v>
                </c:pt>
                <c:pt idx="4077">
                  <c:v>27.611866970578589</c:v>
                </c:pt>
                <c:pt idx="4078">
                  <c:v>27.594330621917379</c:v>
                </c:pt>
                <c:pt idx="4079">
                  <c:v>27.598713675613098</c:v>
                </c:pt>
                <c:pt idx="4080">
                  <c:v>27.581185592476913</c:v>
                </c:pt>
                <c:pt idx="4081">
                  <c:v>27.537413538857578</c:v>
                </c:pt>
                <c:pt idx="4082">
                  <c:v>27.471884154491789</c:v>
                </c:pt>
                <c:pt idx="4083">
                  <c:v>27.415216576012298</c:v>
                </c:pt>
                <c:pt idx="4084">
                  <c:v>27.384751040585527</c:v>
                </c:pt>
                <c:pt idx="4085">
                  <c:v>27.36301037970064</c:v>
                </c:pt>
                <c:pt idx="4086">
                  <c:v>27.345630097308685</c:v>
                </c:pt>
                <c:pt idx="4087">
                  <c:v>27.358664289050893</c:v>
                </c:pt>
                <c:pt idx="4088">
                  <c:v>27.341286726269871</c:v>
                </c:pt>
                <c:pt idx="4089">
                  <c:v>27.336944034738536</c:v>
                </c:pt>
                <c:pt idx="4090">
                  <c:v>27.341286726269871</c:v>
                </c:pt>
                <c:pt idx="4091">
                  <c:v>27.328260689566022</c:v>
                </c:pt>
                <c:pt idx="4092">
                  <c:v>27.354318878541079</c:v>
                </c:pt>
                <c:pt idx="4093">
                  <c:v>27.345630097308685</c:v>
                </c:pt>
                <c:pt idx="4094">
                  <c:v>27.349974148013047</c:v>
                </c:pt>
                <c:pt idx="4095">
                  <c:v>27.323920035608779</c:v>
                </c:pt>
                <c:pt idx="4096">
                  <c:v>27.341286726269871</c:v>
                </c:pt>
                <c:pt idx="4097">
                  <c:v>27.349974148013047</c:v>
                </c:pt>
                <c:pt idx="4098">
                  <c:v>27.349974148013047</c:v>
                </c:pt>
                <c:pt idx="4099">
                  <c:v>27.358664289050893</c:v>
                </c:pt>
                <c:pt idx="4100">
                  <c:v>27.376052734071436</c:v>
                </c:pt>
                <c:pt idx="4101">
                  <c:v>27.367357150648502</c:v>
                </c:pt>
                <c:pt idx="4102">
                  <c:v>27.402155827952498</c:v>
                </c:pt>
                <c:pt idx="4103">
                  <c:v>27.389101215397446</c:v>
                </c:pt>
                <c:pt idx="4104">
                  <c:v>27.423927152111517</c:v>
                </c:pt>
                <c:pt idx="4105">
                  <c:v>27.47624798436658</c:v>
                </c:pt>
                <c:pt idx="4106">
                  <c:v>27.568046757160175</c:v>
                </c:pt>
                <c:pt idx="4107">
                  <c:v>27.620639280382136</c:v>
                </c:pt>
                <c:pt idx="4108">
                  <c:v>27.620639280382136</c:v>
                </c:pt>
                <c:pt idx="4109">
                  <c:v>27.668936329997166</c:v>
                </c:pt>
                <c:pt idx="4110">
                  <c:v>27.668936329997166</c:v>
                </c:pt>
                <c:pt idx="4111">
                  <c:v>27.673331116238984</c:v>
                </c:pt>
                <c:pt idx="4112">
                  <c:v>27.682122763642852</c:v>
                </c:pt>
                <c:pt idx="4113">
                  <c:v>27.668936329997166</c:v>
                </c:pt>
                <c:pt idx="4114">
                  <c:v>27.668936329997166</c:v>
                </c:pt>
                <c:pt idx="4115">
                  <c:v>27.682122763642852</c:v>
                </c:pt>
                <c:pt idx="4116">
                  <c:v>27.660148831634814</c:v>
                </c:pt>
                <c:pt idx="4117">
                  <c:v>27.660148831634814</c:v>
                </c:pt>
                <c:pt idx="4118">
                  <c:v>27.660148831634814</c:v>
                </c:pt>
                <c:pt idx="4119">
                  <c:v>27.655756119194763</c:v>
                </c:pt>
                <c:pt idx="4120">
                  <c:v>27.660148831634814</c:v>
                </c:pt>
                <c:pt idx="4121">
                  <c:v>27.660148831634814</c:v>
                </c:pt>
                <c:pt idx="4122">
                  <c:v>27.625026469710349</c:v>
                </c:pt>
                <c:pt idx="4123">
                  <c:v>27.611866970578589</c:v>
                </c:pt>
                <c:pt idx="4124">
                  <c:v>27.611866970578589</c:v>
                </c:pt>
                <c:pt idx="4125">
                  <c:v>27.611866970578589</c:v>
                </c:pt>
                <c:pt idx="4126">
                  <c:v>27.563668521116455</c:v>
                </c:pt>
                <c:pt idx="4127">
                  <c:v>27.480612498660065</c:v>
                </c:pt>
                <c:pt idx="4128">
                  <c:v>27.419571522883658</c:v>
                </c:pt>
                <c:pt idx="4129">
                  <c:v>27.402155827952498</c:v>
                </c:pt>
                <c:pt idx="4130">
                  <c:v>27.36301037970064</c:v>
                </c:pt>
                <c:pt idx="4131">
                  <c:v>27.36301037970064</c:v>
                </c:pt>
                <c:pt idx="4132">
                  <c:v>27.345630097308685</c:v>
                </c:pt>
                <c:pt idx="4133">
                  <c:v>27.345630097308685</c:v>
                </c:pt>
                <c:pt idx="4134">
                  <c:v>27.328260689566022</c:v>
                </c:pt>
                <c:pt idx="4135">
                  <c:v>27.341286726269871</c:v>
                </c:pt>
                <c:pt idx="4136">
                  <c:v>27.323920035608779</c:v>
                </c:pt>
                <c:pt idx="4137">
                  <c:v>27.336944034738536</c:v>
                </c:pt>
                <c:pt idx="4138">
                  <c:v>27.3326020225566</c:v>
                </c:pt>
                <c:pt idx="4139">
                  <c:v>27.358664289050893</c:v>
                </c:pt>
                <c:pt idx="4140">
                  <c:v>27.36301037970064</c:v>
                </c:pt>
                <c:pt idx="4141">
                  <c:v>27.371704602052688</c:v>
                </c:pt>
                <c:pt idx="4142">
                  <c:v>27.389101215397446</c:v>
                </c:pt>
                <c:pt idx="4143">
                  <c:v>27.354318878541079</c:v>
                </c:pt>
                <c:pt idx="4144">
                  <c:v>27.367357150648502</c:v>
                </c:pt>
                <c:pt idx="4145">
                  <c:v>27.367357150648502</c:v>
                </c:pt>
                <c:pt idx="4146">
                  <c:v>27.39345207145702</c:v>
                </c:pt>
                <c:pt idx="4147">
                  <c:v>27.384751040585527</c:v>
                </c:pt>
                <c:pt idx="4148">
                  <c:v>27.410862311338946</c:v>
                </c:pt>
                <c:pt idx="4149">
                  <c:v>27.39345207145702</c:v>
                </c:pt>
                <c:pt idx="4150">
                  <c:v>27.419571522883658</c:v>
                </c:pt>
                <c:pt idx="4151">
                  <c:v>27.48497769753105</c:v>
                </c:pt>
                <c:pt idx="4152">
                  <c:v>27.541787651696225</c:v>
                </c:pt>
                <c:pt idx="4153">
                  <c:v>27.603097418182244</c:v>
                </c:pt>
                <c:pt idx="4154">
                  <c:v>27.642582126922463</c:v>
                </c:pt>
                <c:pt idx="4155">
                  <c:v>27.682122763642852</c:v>
                </c:pt>
                <c:pt idx="4156">
                  <c:v>27.660148831634814</c:v>
                </c:pt>
                <c:pt idx="4157">
                  <c:v>27.664542235182381</c:v>
                </c:pt>
                <c:pt idx="4158">
                  <c:v>27.673331116238984</c:v>
                </c:pt>
                <c:pt idx="4159">
                  <c:v>27.664542235182381</c:v>
                </c:pt>
                <c:pt idx="4160">
                  <c:v>27.668936329997166</c:v>
                </c:pt>
                <c:pt idx="4161">
                  <c:v>27.682122763642852</c:v>
                </c:pt>
                <c:pt idx="4162">
                  <c:v>27.682122763642852</c:v>
                </c:pt>
                <c:pt idx="4163">
                  <c:v>27.673331116238984</c:v>
                </c:pt>
                <c:pt idx="4164">
                  <c:v>27.668936329997166</c:v>
                </c:pt>
                <c:pt idx="4165">
                  <c:v>27.660148831634814</c:v>
                </c:pt>
                <c:pt idx="4166">
                  <c:v>27.642582126922463</c:v>
                </c:pt>
                <c:pt idx="4167">
                  <c:v>27.633802918017409</c:v>
                </c:pt>
                <c:pt idx="4168">
                  <c:v>27.625026469710349</c:v>
                </c:pt>
                <c:pt idx="4169">
                  <c:v>27.642582126922463</c:v>
                </c:pt>
                <c:pt idx="4170">
                  <c:v>27.633802918017409</c:v>
                </c:pt>
                <c:pt idx="4171">
                  <c:v>27.603097418182244</c:v>
                </c:pt>
                <c:pt idx="4172">
                  <c:v>27.607481849784264</c:v>
                </c:pt>
                <c:pt idx="4173">
                  <c:v>27.603097418182244</c:v>
                </c:pt>
                <c:pt idx="4174">
                  <c:v>27.616252780724722</c:v>
                </c:pt>
                <c:pt idx="4175">
                  <c:v>27.594330621917379</c:v>
                </c:pt>
                <c:pt idx="4176">
                  <c:v>27.611866970578589</c:v>
                </c:pt>
                <c:pt idx="4177">
                  <c:v>27.594330621917379</c:v>
                </c:pt>
                <c:pt idx="4178">
                  <c:v>27.528667372952796</c:v>
                </c:pt>
                <c:pt idx="4179">
                  <c:v>27.454435676004536</c:v>
                </c:pt>
                <c:pt idx="4180">
                  <c:v>27.39345207145702</c:v>
                </c:pt>
                <c:pt idx="4181">
                  <c:v>27.367357150648502</c:v>
                </c:pt>
                <c:pt idx="4182">
                  <c:v>27.354318878541079</c:v>
                </c:pt>
                <c:pt idx="4183">
                  <c:v>27.358664289050893</c:v>
                </c:pt>
                <c:pt idx="4184">
                  <c:v>27.345630097308685</c:v>
                </c:pt>
                <c:pt idx="4185">
                  <c:v>27.319580060526903</c:v>
                </c:pt>
                <c:pt idx="4186">
                  <c:v>27.328260689566022</c:v>
                </c:pt>
                <c:pt idx="4187">
                  <c:v>27.349974148013047</c:v>
                </c:pt>
                <c:pt idx="4188">
                  <c:v>27.3326020225566</c:v>
                </c:pt>
                <c:pt idx="4189">
                  <c:v>27.345630097308685</c:v>
                </c:pt>
                <c:pt idx="4190">
                  <c:v>27.354318878541079</c:v>
                </c:pt>
                <c:pt idx="4191">
                  <c:v>27.358664289050893</c:v>
                </c:pt>
                <c:pt idx="4192">
                  <c:v>27.349974148013047</c:v>
                </c:pt>
                <c:pt idx="4193">
                  <c:v>27.354318878541079</c:v>
                </c:pt>
                <c:pt idx="4194">
                  <c:v>27.349974148013047</c:v>
                </c:pt>
                <c:pt idx="4195">
                  <c:v>27.367357150648502</c:v>
                </c:pt>
                <c:pt idx="4196">
                  <c:v>27.36301037970064</c:v>
                </c:pt>
                <c:pt idx="4197">
                  <c:v>27.376052734071436</c:v>
                </c:pt>
                <c:pt idx="4198">
                  <c:v>27.397803608922587</c:v>
                </c:pt>
                <c:pt idx="4199">
                  <c:v>27.39345207145702</c:v>
                </c:pt>
                <c:pt idx="4200">
                  <c:v>27.410862311338946</c:v>
                </c:pt>
                <c:pt idx="4201">
                  <c:v>27.441356495758029</c:v>
                </c:pt>
                <c:pt idx="4202">
                  <c:v>27.498077403197144</c:v>
                </c:pt>
                <c:pt idx="4203">
                  <c:v>27.563668521116455</c:v>
                </c:pt>
                <c:pt idx="4204">
                  <c:v>27.620639280382136</c:v>
                </c:pt>
                <c:pt idx="4205">
                  <c:v>27.651364097702483</c:v>
                </c:pt>
                <c:pt idx="4206">
                  <c:v>27.660148831634814</c:v>
                </c:pt>
                <c:pt idx="4207">
                  <c:v>27.677726594067607</c:v>
                </c:pt>
                <c:pt idx="4208">
                  <c:v>27.660148831634814</c:v>
                </c:pt>
                <c:pt idx="4209">
                  <c:v>27.677726594067607</c:v>
                </c:pt>
                <c:pt idx="4210">
                  <c:v>27.660148831634814</c:v>
                </c:pt>
                <c:pt idx="4211">
                  <c:v>27.664542235182381</c:v>
                </c:pt>
                <c:pt idx="4212">
                  <c:v>27.655756119194763</c:v>
                </c:pt>
                <c:pt idx="4213">
                  <c:v>27.651364097702483</c:v>
                </c:pt>
                <c:pt idx="4214">
                  <c:v>27.642582126922463</c:v>
                </c:pt>
                <c:pt idx="4215">
                  <c:v>27.633802918017409</c:v>
                </c:pt>
                <c:pt idx="4216">
                  <c:v>27.633802918017409</c:v>
                </c:pt>
                <c:pt idx="4217">
                  <c:v>27.64697276699826</c:v>
                </c:pt>
                <c:pt idx="4218">
                  <c:v>27.625026469710349</c:v>
                </c:pt>
                <c:pt idx="4219">
                  <c:v>27.620639280382136</c:v>
                </c:pt>
                <c:pt idx="4220">
                  <c:v>27.620639280382136</c:v>
                </c:pt>
                <c:pt idx="4221">
                  <c:v>27.568046757160175</c:v>
                </c:pt>
                <c:pt idx="4222">
                  <c:v>27.57242568096197</c:v>
                </c:pt>
                <c:pt idx="4223">
                  <c:v>27.511183275779274</c:v>
                </c:pt>
                <c:pt idx="4224">
                  <c:v>27.445715539146207</c:v>
                </c:pt>
                <c:pt idx="4225">
                  <c:v>27.384751040585527</c:v>
                </c:pt>
                <c:pt idx="4226">
                  <c:v>27.354318878541079</c:v>
                </c:pt>
                <c:pt idx="4227">
                  <c:v>27.345630097308685</c:v>
                </c:pt>
                <c:pt idx="4228">
                  <c:v>27.3326020225566</c:v>
                </c:pt>
                <c:pt idx="4229">
                  <c:v>27.354318878541079</c:v>
                </c:pt>
                <c:pt idx="4230">
                  <c:v>27.336944034738536</c:v>
                </c:pt>
                <c:pt idx="4231">
                  <c:v>27.336944034738536</c:v>
                </c:pt>
                <c:pt idx="4232">
                  <c:v>27.345630097308685</c:v>
                </c:pt>
                <c:pt idx="4233">
                  <c:v>27.3326020225566</c:v>
                </c:pt>
                <c:pt idx="4234">
                  <c:v>27.336944034738536</c:v>
                </c:pt>
                <c:pt idx="4235">
                  <c:v>27.3326020225566</c:v>
                </c:pt>
                <c:pt idx="4236">
                  <c:v>27.349974148013047</c:v>
                </c:pt>
                <c:pt idx="4237">
                  <c:v>27.358664289050893</c:v>
                </c:pt>
                <c:pt idx="4238">
                  <c:v>27.358664289050893</c:v>
                </c:pt>
                <c:pt idx="4239">
                  <c:v>27.358664289050893</c:v>
                </c:pt>
                <c:pt idx="4240">
                  <c:v>27.36301037970064</c:v>
                </c:pt>
                <c:pt idx="4241">
                  <c:v>27.397803608922587</c:v>
                </c:pt>
                <c:pt idx="4242">
                  <c:v>27.380401546862942</c:v>
                </c:pt>
                <c:pt idx="4243">
                  <c:v>27.39345207145702</c:v>
                </c:pt>
                <c:pt idx="4244">
                  <c:v>27.410862311338946</c:v>
                </c:pt>
                <c:pt idx="4245">
                  <c:v>27.436998135519048</c:v>
                </c:pt>
                <c:pt idx="4246">
                  <c:v>27.519923952350752</c:v>
                </c:pt>
                <c:pt idx="4247">
                  <c:v>27.576805292681115</c:v>
                </c:pt>
                <c:pt idx="4248">
                  <c:v>27.616252780724722</c:v>
                </c:pt>
                <c:pt idx="4249">
                  <c:v>27.655756119194763</c:v>
                </c:pt>
                <c:pt idx="4250">
                  <c:v>27.651364097702483</c:v>
                </c:pt>
                <c:pt idx="4251">
                  <c:v>27.651364097702483</c:v>
                </c:pt>
                <c:pt idx="4252">
                  <c:v>27.655756119194763</c:v>
                </c:pt>
                <c:pt idx="4253">
                  <c:v>27.651364097702483</c:v>
                </c:pt>
                <c:pt idx="4254">
                  <c:v>27.64697276699826</c:v>
                </c:pt>
                <c:pt idx="4255">
                  <c:v>27.642582126922463</c:v>
                </c:pt>
                <c:pt idx="4256">
                  <c:v>27.638192177315375</c:v>
                </c:pt>
                <c:pt idx="4257">
                  <c:v>27.633802918017409</c:v>
                </c:pt>
                <c:pt idx="4258">
                  <c:v>27.625026469710349</c:v>
                </c:pt>
                <c:pt idx="4259">
                  <c:v>27.642582126922463</c:v>
                </c:pt>
                <c:pt idx="4260">
                  <c:v>27.633802918017409</c:v>
                </c:pt>
                <c:pt idx="4261">
                  <c:v>27.611866970578589</c:v>
                </c:pt>
                <c:pt idx="4262">
                  <c:v>27.620639280382136</c:v>
                </c:pt>
                <c:pt idx="4263">
                  <c:v>27.594330621917379</c:v>
                </c:pt>
                <c:pt idx="4264">
                  <c:v>27.598713675613098</c:v>
                </c:pt>
                <c:pt idx="4265">
                  <c:v>27.598713675613098</c:v>
                </c:pt>
                <c:pt idx="4266">
                  <c:v>27.594330621917379</c:v>
                </c:pt>
                <c:pt idx="4267">
                  <c:v>27.585566580508655</c:v>
                </c:pt>
                <c:pt idx="4268">
                  <c:v>27.57242568096197</c:v>
                </c:pt>
                <c:pt idx="4269">
                  <c:v>27.554914111666278</c:v>
                </c:pt>
                <c:pt idx="4270">
                  <c:v>27.489343581138314</c:v>
                </c:pt>
                <c:pt idx="4271">
                  <c:v>27.423927152111517</c:v>
                </c:pt>
                <c:pt idx="4272">
                  <c:v>27.376052734071436</c:v>
                </c:pt>
                <c:pt idx="4273">
                  <c:v>27.358664289050893</c:v>
                </c:pt>
                <c:pt idx="4274">
                  <c:v>27.349974148013047</c:v>
                </c:pt>
                <c:pt idx="4275">
                  <c:v>27.341286726269871</c:v>
                </c:pt>
                <c:pt idx="4276">
                  <c:v>27.3326020225566</c:v>
                </c:pt>
                <c:pt idx="4277">
                  <c:v>27.328260689566022</c:v>
                </c:pt>
                <c:pt idx="4278">
                  <c:v>27.328260689566022</c:v>
                </c:pt>
                <c:pt idx="4279">
                  <c:v>27.341286726269871</c:v>
                </c:pt>
                <c:pt idx="4280">
                  <c:v>27.341286726269871</c:v>
                </c:pt>
                <c:pt idx="4281">
                  <c:v>27.345630097308685</c:v>
                </c:pt>
                <c:pt idx="4282">
                  <c:v>27.341286726269871</c:v>
                </c:pt>
                <c:pt idx="4283">
                  <c:v>27.328260689566022</c:v>
                </c:pt>
                <c:pt idx="4284">
                  <c:v>27.336944034738536</c:v>
                </c:pt>
                <c:pt idx="4285">
                  <c:v>27.349974148013047</c:v>
                </c:pt>
                <c:pt idx="4286">
                  <c:v>27.345630097308685</c:v>
                </c:pt>
                <c:pt idx="4287">
                  <c:v>27.349974148013047</c:v>
                </c:pt>
                <c:pt idx="4288">
                  <c:v>27.358664289050893</c:v>
                </c:pt>
                <c:pt idx="4289">
                  <c:v>27.36301037970064</c:v>
                </c:pt>
                <c:pt idx="4290">
                  <c:v>27.371704602052688</c:v>
                </c:pt>
                <c:pt idx="4291">
                  <c:v>27.380401546862942</c:v>
                </c:pt>
                <c:pt idx="4292">
                  <c:v>27.406508728705163</c:v>
                </c:pt>
                <c:pt idx="4293">
                  <c:v>27.402155827952498</c:v>
                </c:pt>
                <c:pt idx="4294">
                  <c:v>27.415216576012298</c:v>
                </c:pt>
                <c:pt idx="4295">
                  <c:v>27.428283463854342</c:v>
                </c:pt>
                <c:pt idx="4296">
                  <c:v>27.436998135519048</c:v>
                </c:pt>
                <c:pt idx="4297">
                  <c:v>27.537413538857578</c:v>
                </c:pt>
                <c:pt idx="4298">
                  <c:v>27.607481849784264</c:v>
                </c:pt>
                <c:pt idx="4299">
                  <c:v>27.633802918017409</c:v>
                </c:pt>
                <c:pt idx="4300">
                  <c:v>27.642582126922463</c:v>
                </c:pt>
                <c:pt idx="4301">
                  <c:v>27.655756119194763</c:v>
                </c:pt>
                <c:pt idx="4302">
                  <c:v>27.664542235182381</c:v>
                </c:pt>
                <c:pt idx="4303">
                  <c:v>27.677726594067607</c:v>
                </c:pt>
                <c:pt idx="4304">
                  <c:v>27.673331116238984</c:v>
                </c:pt>
                <c:pt idx="4305">
                  <c:v>27.682122763642852</c:v>
                </c:pt>
                <c:pt idx="4306">
                  <c:v>27.677726594067607</c:v>
                </c:pt>
                <c:pt idx="4307">
                  <c:v>27.664542235182381</c:v>
                </c:pt>
                <c:pt idx="4308">
                  <c:v>27.668936329997166</c:v>
                </c:pt>
                <c:pt idx="4309">
                  <c:v>27.677726594067607</c:v>
                </c:pt>
                <c:pt idx="4310">
                  <c:v>27.668936329997166</c:v>
                </c:pt>
                <c:pt idx="4311">
                  <c:v>27.664542235182381</c:v>
                </c:pt>
                <c:pt idx="4312">
                  <c:v>27.651364097702483</c:v>
                </c:pt>
                <c:pt idx="4313">
                  <c:v>27.664542235182381</c:v>
                </c:pt>
                <c:pt idx="4314">
                  <c:v>27.651364097702483</c:v>
                </c:pt>
                <c:pt idx="4315">
                  <c:v>27.633802918017409</c:v>
                </c:pt>
                <c:pt idx="4316">
                  <c:v>27.655756119194763</c:v>
                </c:pt>
                <c:pt idx="4317">
                  <c:v>27.638192177315375</c:v>
                </c:pt>
                <c:pt idx="4318">
                  <c:v>27.633802918017409</c:v>
                </c:pt>
                <c:pt idx="4319">
                  <c:v>27.616252780724722</c:v>
                </c:pt>
                <c:pt idx="4320">
                  <c:v>27.620639280382136</c:v>
                </c:pt>
                <c:pt idx="4321">
                  <c:v>27.594330621917379</c:v>
                </c:pt>
                <c:pt idx="4322">
                  <c:v>27.541787651696225</c:v>
                </c:pt>
                <c:pt idx="4323">
                  <c:v>27.493710149640734</c:v>
                </c:pt>
                <c:pt idx="4324">
                  <c:v>27.423927152111517</c:v>
                </c:pt>
                <c:pt idx="4325">
                  <c:v>27.397803608922587</c:v>
                </c:pt>
                <c:pt idx="4326">
                  <c:v>27.371704602052688</c:v>
                </c:pt>
                <c:pt idx="4327">
                  <c:v>27.345630097308685</c:v>
                </c:pt>
                <c:pt idx="4328">
                  <c:v>27.345630097308685</c:v>
                </c:pt>
                <c:pt idx="4329">
                  <c:v>27.341286726269871</c:v>
                </c:pt>
                <c:pt idx="4330">
                  <c:v>27.345630097308685</c:v>
                </c:pt>
                <c:pt idx="4331">
                  <c:v>27.349974148013047</c:v>
                </c:pt>
                <c:pt idx="4332">
                  <c:v>27.36301037970064</c:v>
                </c:pt>
                <c:pt idx="4333">
                  <c:v>27.345630097308685</c:v>
                </c:pt>
                <c:pt idx="4334">
                  <c:v>27.345630097308685</c:v>
                </c:pt>
                <c:pt idx="4335">
                  <c:v>27.371704602052688</c:v>
                </c:pt>
                <c:pt idx="4336">
                  <c:v>27.367357150648502</c:v>
                </c:pt>
                <c:pt idx="4337">
                  <c:v>27.389101215397446</c:v>
                </c:pt>
                <c:pt idx="4338">
                  <c:v>27.406508728705163</c:v>
                </c:pt>
                <c:pt idx="4339">
                  <c:v>27.445715539146207</c:v>
                </c:pt>
                <c:pt idx="4340">
                  <c:v>27.489343581138314</c:v>
                </c:pt>
                <c:pt idx="4341">
                  <c:v>27.581185592476913</c:v>
                </c:pt>
                <c:pt idx="4342">
                  <c:v>27.611866970578589</c:v>
                </c:pt>
                <c:pt idx="4343">
                  <c:v>27.651364097702483</c:v>
                </c:pt>
                <c:pt idx="4344">
                  <c:v>27.651364097702483</c:v>
                </c:pt>
                <c:pt idx="4345">
                  <c:v>27.655756119194763</c:v>
                </c:pt>
                <c:pt idx="4346">
                  <c:v>27.690917178672549</c:v>
                </c:pt>
                <c:pt idx="4347">
                  <c:v>27.651364097702483</c:v>
                </c:pt>
                <c:pt idx="4348">
                  <c:v>27.682122763642852</c:v>
                </c:pt>
                <c:pt idx="4349">
                  <c:v>27.660148831634814</c:v>
                </c:pt>
                <c:pt idx="4350">
                  <c:v>27.629414348868906</c:v>
                </c:pt>
                <c:pt idx="4351">
                  <c:v>27.638192177315375</c:v>
                </c:pt>
                <c:pt idx="4352">
                  <c:v>27.620639280382136</c:v>
                </c:pt>
                <c:pt idx="4353">
                  <c:v>27.620639280382136</c:v>
                </c:pt>
                <c:pt idx="4354">
                  <c:v>27.598713675613098</c:v>
                </c:pt>
                <c:pt idx="4355">
                  <c:v>27.594330621917379</c:v>
                </c:pt>
                <c:pt idx="4356">
                  <c:v>27.502445341966421</c:v>
                </c:pt>
                <c:pt idx="4357">
                  <c:v>27.458796769792002</c:v>
                </c:pt>
                <c:pt idx="4358">
                  <c:v>27.415216576012298</c:v>
                </c:pt>
                <c:pt idx="4359">
                  <c:v>27.376052734071436</c:v>
                </c:pt>
                <c:pt idx="4360">
                  <c:v>27.358664289050893</c:v>
                </c:pt>
                <c:pt idx="4361">
                  <c:v>27.371704602052688</c:v>
                </c:pt>
                <c:pt idx="4362">
                  <c:v>27.341286726269871</c:v>
                </c:pt>
                <c:pt idx="4363">
                  <c:v>27.349974148013047</c:v>
                </c:pt>
                <c:pt idx="4364">
                  <c:v>27.345630097308685</c:v>
                </c:pt>
                <c:pt idx="4365">
                  <c:v>27.358664289050893</c:v>
                </c:pt>
                <c:pt idx="4366">
                  <c:v>27.36301037970064</c:v>
                </c:pt>
                <c:pt idx="4367">
                  <c:v>27.384751040585527</c:v>
                </c:pt>
                <c:pt idx="4368">
                  <c:v>27.36301037970064</c:v>
                </c:pt>
                <c:pt idx="4369">
                  <c:v>27.406508728705163</c:v>
                </c:pt>
                <c:pt idx="4370">
                  <c:v>27.389101215397446</c:v>
                </c:pt>
                <c:pt idx="4371">
                  <c:v>27.419571522883658</c:v>
                </c:pt>
                <c:pt idx="4372">
                  <c:v>27.450075265842145</c:v>
                </c:pt>
                <c:pt idx="4373">
                  <c:v>27.528667372952796</c:v>
                </c:pt>
                <c:pt idx="4374">
                  <c:v>27.611866970578589</c:v>
                </c:pt>
                <c:pt idx="4375">
                  <c:v>27.642582126922463</c:v>
                </c:pt>
                <c:pt idx="4376">
                  <c:v>27.651364097702483</c:v>
                </c:pt>
                <c:pt idx="4377">
                  <c:v>27.651364097702483</c:v>
                </c:pt>
                <c:pt idx="4378">
                  <c:v>27.660148831634814</c:v>
                </c:pt>
                <c:pt idx="4379">
                  <c:v>27.64697276699826</c:v>
                </c:pt>
                <c:pt idx="4380">
                  <c:v>27.625026469710349</c:v>
                </c:pt>
                <c:pt idx="4381">
                  <c:v>27.633802918017409</c:v>
                </c:pt>
                <c:pt idx="4382">
                  <c:v>27.625026469710349</c:v>
                </c:pt>
                <c:pt idx="4383">
                  <c:v>27.629414348868906</c:v>
                </c:pt>
                <c:pt idx="4384">
                  <c:v>27.616252780724722</c:v>
                </c:pt>
                <c:pt idx="4385">
                  <c:v>27.607481849784264</c:v>
                </c:pt>
                <c:pt idx="4386">
                  <c:v>27.625026469710349</c:v>
                </c:pt>
                <c:pt idx="4387">
                  <c:v>27.607481849784264</c:v>
                </c:pt>
                <c:pt idx="4388">
                  <c:v>27.611866970578589</c:v>
                </c:pt>
                <c:pt idx="4389">
                  <c:v>27.576805292681115</c:v>
                </c:pt>
                <c:pt idx="4390">
                  <c:v>27.546162451337779</c:v>
                </c:pt>
                <c:pt idx="4391">
                  <c:v>27.48497769753105</c:v>
                </c:pt>
                <c:pt idx="4392">
                  <c:v>27.441356495758029</c:v>
                </c:pt>
                <c:pt idx="4393">
                  <c:v>27.406508728705163</c:v>
                </c:pt>
                <c:pt idx="4394">
                  <c:v>27.380401546862942</c:v>
                </c:pt>
                <c:pt idx="4395">
                  <c:v>27.358664289050893</c:v>
                </c:pt>
                <c:pt idx="4396">
                  <c:v>27.358664289050893</c:v>
                </c:pt>
                <c:pt idx="4397">
                  <c:v>27.354318878541079</c:v>
                </c:pt>
                <c:pt idx="4398">
                  <c:v>27.349974148013047</c:v>
                </c:pt>
                <c:pt idx="4399">
                  <c:v>27.349974148013047</c:v>
                </c:pt>
                <c:pt idx="4400">
                  <c:v>27.367357150648502</c:v>
                </c:pt>
                <c:pt idx="4401">
                  <c:v>27.349974148013047</c:v>
                </c:pt>
                <c:pt idx="4402">
                  <c:v>27.358664289050893</c:v>
                </c:pt>
                <c:pt idx="4403">
                  <c:v>27.380401546862942</c:v>
                </c:pt>
                <c:pt idx="4404">
                  <c:v>27.389101215397446</c:v>
                </c:pt>
                <c:pt idx="4405">
                  <c:v>27.39345207145702</c:v>
                </c:pt>
                <c:pt idx="4406">
                  <c:v>27.402155827952498</c:v>
                </c:pt>
                <c:pt idx="4407">
                  <c:v>27.419571522883658</c:v>
                </c:pt>
                <c:pt idx="4408">
                  <c:v>27.450075265842145</c:v>
                </c:pt>
                <c:pt idx="4409">
                  <c:v>27.432640458270669</c:v>
                </c:pt>
                <c:pt idx="4410">
                  <c:v>27.511183275779274</c:v>
                </c:pt>
                <c:pt idx="4411">
                  <c:v>27.576805292681115</c:v>
                </c:pt>
                <c:pt idx="4412">
                  <c:v>27.633802918017409</c:v>
                </c:pt>
                <c:pt idx="4413">
                  <c:v>27.664542235182381</c:v>
                </c:pt>
                <c:pt idx="4414">
                  <c:v>27.668936329997166</c:v>
                </c:pt>
                <c:pt idx="4415">
                  <c:v>27.664542235182381</c:v>
                </c:pt>
                <c:pt idx="4416">
                  <c:v>27.660148831634814</c:v>
                </c:pt>
                <c:pt idx="4417">
                  <c:v>27.660148831634814</c:v>
                </c:pt>
                <c:pt idx="4418">
                  <c:v>27.64697276699826</c:v>
                </c:pt>
                <c:pt idx="4419">
                  <c:v>27.642582126922463</c:v>
                </c:pt>
                <c:pt idx="4420">
                  <c:v>27.620639280382136</c:v>
                </c:pt>
                <c:pt idx="4421">
                  <c:v>27.611866970578589</c:v>
                </c:pt>
                <c:pt idx="4422">
                  <c:v>27.638192177315375</c:v>
                </c:pt>
                <c:pt idx="4423">
                  <c:v>27.629414348868906</c:v>
                </c:pt>
                <c:pt idx="4424">
                  <c:v>27.620639280382136</c:v>
                </c:pt>
                <c:pt idx="4425">
                  <c:v>27.611866970578589</c:v>
                </c:pt>
                <c:pt idx="4426">
                  <c:v>27.629414348868906</c:v>
                </c:pt>
                <c:pt idx="4427">
                  <c:v>27.620639280382136</c:v>
                </c:pt>
                <c:pt idx="4428">
                  <c:v>27.603097418182244</c:v>
                </c:pt>
                <c:pt idx="4429">
                  <c:v>27.594330621917379</c:v>
                </c:pt>
                <c:pt idx="4430">
                  <c:v>27.594330621917379</c:v>
                </c:pt>
                <c:pt idx="4431">
                  <c:v>27.550537937941414</c:v>
                </c:pt>
                <c:pt idx="4432">
                  <c:v>27.498077403197144</c:v>
                </c:pt>
                <c:pt idx="4433">
                  <c:v>27.445715539146207</c:v>
                </c:pt>
                <c:pt idx="4434">
                  <c:v>27.389101215397446</c:v>
                </c:pt>
                <c:pt idx="4435">
                  <c:v>27.380401546862942</c:v>
                </c:pt>
                <c:pt idx="4436">
                  <c:v>27.376052734071436</c:v>
                </c:pt>
                <c:pt idx="4437">
                  <c:v>27.354318878541079</c:v>
                </c:pt>
                <c:pt idx="4438">
                  <c:v>27.341286726269871</c:v>
                </c:pt>
                <c:pt idx="4439">
                  <c:v>27.345630097308685</c:v>
                </c:pt>
                <c:pt idx="4440">
                  <c:v>27.354318878541079</c:v>
                </c:pt>
                <c:pt idx="4441">
                  <c:v>27.3326020225566</c:v>
                </c:pt>
                <c:pt idx="4442">
                  <c:v>27.349974148013047</c:v>
                </c:pt>
                <c:pt idx="4443">
                  <c:v>27.349974148013047</c:v>
                </c:pt>
                <c:pt idx="4444">
                  <c:v>27.371704602052688</c:v>
                </c:pt>
                <c:pt idx="4445">
                  <c:v>27.367357150648502</c:v>
                </c:pt>
                <c:pt idx="4446">
                  <c:v>27.376052734071436</c:v>
                </c:pt>
                <c:pt idx="4447">
                  <c:v>27.358664289050893</c:v>
                </c:pt>
                <c:pt idx="4448">
                  <c:v>27.36301037970064</c:v>
                </c:pt>
                <c:pt idx="4449">
                  <c:v>27.371704602052688</c:v>
                </c:pt>
                <c:pt idx="4450">
                  <c:v>27.389101215397446</c:v>
                </c:pt>
                <c:pt idx="4451">
                  <c:v>27.39345207145702</c:v>
                </c:pt>
                <c:pt idx="4452">
                  <c:v>27.397803608922587</c:v>
                </c:pt>
                <c:pt idx="4453">
                  <c:v>27.389101215397446</c:v>
                </c:pt>
                <c:pt idx="4454">
                  <c:v>27.397803608922587</c:v>
                </c:pt>
                <c:pt idx="4455">
                  <c:v>27.428283463854342</c:v>
                </c:pt>
                <c:pt idx="4456">
                  <c:v>27.445715539146207</c:v>
                </c:pt>
                <c:pt idx="4457">
                  <c:v>27.48497769753105</c:v>
                </c:pt>
                <c:pt idx="4458">
                  <c:v>27.568046757160175</c:v>
                </c:pt>
                <c:pt idx="4459">
                  <c:v>27.607481849784264</c:v>
                </c:pt>
                <c:pt idx="4460">
                  <c:v>27.64697276699826</c:v>
                </c:pt>
                <c:pt idx="4461">
                  <c:v>27.660148831634814</c:v>
                </c:pt>
                <c:pt idx="4462">
                  <c:v>27.642582126922463</c:v>
                </c:pt>
                <c:pt idx="4463">
                  <c:v>27.660148831634814</c:v>
                </c:pt>
                <c:pt idx="4464">
                  <c:v>27.660148831634814</c:v>
                </c:pt>
                <c:pt idx="4465">
                  <c:v>27.651364097702483</c:v>
                </c:pt>
                <c:pt idx="4466">
                  <c:v>27.642582126922463</c:v>
                </c:pt>
                <c:pt idx="4467">
                  <c:v>27.638192177315375</c:v>
                </c:pt>
                <c:pt idx="4468">
                  <c:v>27.638192177315375</c:v>
                </c:pt>
                <c:pt idx="4469">
                  <c:v>27.655756119194763</c:v>
                </c:pt>
                <c:pt idx="4470">
                  <c:v>27.629414348868906</c:v>
                </c:pt>
                <c:pt idx="4471">
                  <c:v>27.625026469710349</c:v>
                </c:pt>
                <c:pt idx="4472">
                  <c:v>27.633802918017409</c:v>
                </c:pt>
                <c:pt idx="4473">
                  <c:v>27.633802918017409</c:v>
                </c:pt>
                <c:pt idx="4474">
                  <c:v>27.620639280382136</c:v>
                </c:pt>
                <c:pt idx="4475">
                  <c:v>27.607481849784264</c:v>
                </c:pt>
                <c:pt idx="4476">
                  <c:v>27.603097418182244</c:v>
                </c:pt>
                <c:pt idx="4477">
                  <c:v>27.598713675613098</c:v>
                </c:pt>
                <c:pt idx="4478">
                  <c:v>27.603097418182244</c:v>
                </c:pt>
                <c:pt idx="4479">
                  <c:v>27.607481849784264</c:v>
                </c:pt>
                <c:pt idx="4480">
                  <c:v>27.594330621917379</c:v>
                </c:pt>
                <c:pt idx="4481">
                  <c:v>27.585566580508655</c:v>
                </c:pt>
                <c:pt idx="4482">
                  <c:v>27.585566580508655</c:v>
                </c:pt>
                <c:pt idx="4483">
                  <c:v>27.594330621917379</c:v>
                </c:pt>
                <c:pt idx="4484">
                  <c:v>27.581185592476913</c:v>
                </c:pt>
                <c:pt idx="4485">
                  <c:v>27.603097418182244</c:v>
                </c:pt>
                <c:pt idx="4486">
                  <c:v>27.589948256935699</c:v>
                </c:pt>
                <c:pt idx="4487">
                  <c:v>27.594330621917379</c:v>
                </c:pt>
                <c:pt idx="4488">
                  <c:v>27.576805292681115</c:v>
                </c:pt>
                <c:pt idx="4489">
                  <c:v>27.598713675613098</c:v>
                </c:pt>
                <c:pt idx="4490">
                  <c:v>27.581185592476913</c:v>
                </c:pt>
                <c:pt idx="4491">
                  <c:v>27.576805292681115</c:v>
                </c:pt>
                <c:pt idx="4492">
                  <c:v>27.598713675613098</c:v>
                </c:pt>
                <c:pt idx="4493">
                  <c:v>27.568046757160175</c:v>
                </c:pt>
                <c:pt idx="4494">
                  <c:v>27.563668521116455</c:v>
                </c:pt>
                <c:pt idx="4495">
                  <c:v>27.502445341966421</c:v>
                </c:pt>
                <c:pt idx="4496">
                  <c:v>27.458796769792002</c:v>
                </c:pt>
                <c:pt idx="4497">
                  <c:v>27.419571522883658</c:v>
                </c:pt>
                <c:pt idx="4498">
                  <c:v>27.376052734071436</c:v>
                </c:pt>
                <c:pt idx="4499">
                  <c:v>27.345630097308685</c:v>
                </c:pt>
                <c:pt idx="4500">
                  <c:v>27.345630097308685</c:v>
                </c:pt>
                <c:pt idx="4501">
                  <c:v>27.336944034738536</c:v>
                </c:pt>
                <c:pt idx="4502">
                  <c:v>27.336944034738536</c:v>
                </c:pt>
                <c:pt idx="4503">
                  <c:v>27.328260689566022</c:v>
                </c:pt>
                <c:pt idx="4504">
                  <c:v>27.323920035608779</c:v>
                </c:pt>
                <c:pt idx="4505">
                  <c:v>27.328260689566022</c:v>
                </c:pt>
                <c:pt idx="4506">
                  <c:v>27.354318878541079</c:v>
                </c:pt>
                <c:pt idx="4507">
                  <c:v>27.3326020225566</c:v>
                </c:pt>
                <c:pt idx="4508">
                  <c:v>27.341286726269871</c:v>
                </c:pt>
                <c:pt idx="4509">
                  <c:v>27.341286726269871</c:v>
                </c:pt>
                <c:pt idx="4510">
                  <c:v>27.328260689566022</c:v>
                </c:pt>
                <c:pt idx="4511">
                  <c:v>27.345630097308685</c:v>
                </c:pt>
                <c:pt idx="4512">
                  <c:v>27.349974148013047</c:v>
                </c:pt>
                <c:pt idx="4513">
                  <c:v>27.36301037970064</c:v>
                </c:pt>
                <c:pt idx="4514">
                  <c:v>27.341286726269871</c:v>
                </c:pt>
                <c:pt idx="4515">
                  <c:v>27.341286726269871</c:v>
                </c:pt>
                <c:pt idx="4516">
                  <c:v>27.376052734071436</c:v>
                </c:pt>
                <c:pt idx="4517">
                  <c:v>27.371704602052688</c:v>
                </c:pt>
                <c:pt idx="4518">
                  <c:v>27.345630097308685</c:v>
                </c:pt>
                <c:pt idx="4519">
                  <c:v>27.358664289050893</c:v>
                </c:pt>
                <c:pt idx="4520">
                  <c:v>27.371704602052688</c:v>
                </c:pt>
                <c:pt idx="4521">
                  <c:v>27.384751040585527</c:v>
                </c:pt>
                <c:pt idx="4522">
                  <c:v>27.406508728705163</c:v>
                </c:pt>
                <c:pt idx="4523">
                  <c:v>27.397803608922587</c:v>
                </c:pt>
                <c:pt idx="4524">
                  <c:v>27.389101215397446</c:v>
                </c:pt>
                <c:pt idx="4525">
                  <c:v>27.389101215397446</c:v>
                </c:pt>
                <c:pt idx="4526">
                  <c:v>27.389101215397446</c:v>
                </c:pt>
                <c:pt idx="4527">
                  <c:v>27.419571522883658</c:v>
                </c:pt>
                <c:pt idx="4528">
                  <c:v>27.428283463854342</c:v>
                </c:pt>
                <c:pt idx="4529">
                  <c:v>27.463158547363236</c:v>
                </c:pt>
                <c:pt idx="4530">
                  <c:v>27.546162451337779</c:v>
                </c:pt>
                <c:pt idx="4531">
                  <c:v>27.611866970578589</c:v>
                </c:pt>
                <c:pt idx="4532">
                  <c:v>27.629414348868906</c:v>
                </c:pt>
                <c:pt idx="4533">
                  <c:v>27.642582126922463</c:v>
                </c:pt>
                <c:pt idx="4534">
                  <c:v>27.664542235182381</c:v>
                </c:pt>
                <c:pt idx="4535">
                  <c:v>27.660148831634814</c:v>
                </c:pt>
                <c:pt idx="4536">
                  <c:v>27.664542235182381</c:v>
                </c:pt>
                <c:pt idx="4537">
                  <c:v>27.638192177315375</c:v>
                </c:pt>
                <c:pt idx="4538">
                  <c:v>27.64697276699826</c:v>
                </c:pt>
                <c:pt idx="4539">
                  <c:v>27.633802918017409</c:v>
                </c:pt>
                <c:pt idx="4540">
                  <c:v>27.651364097702483</c:v>
                </c:pt>
                <c:pt idx="4541">
                  <c:v>27.642582126922463</c:v>
                </c:pt>
                <c:pt idx="4542">
                  <c:v>27.629414348868906</c:v>
                </c:pt>
                <c:pt idx="4543">
                  <c:v>27.633802918017409</c:v>
                </c:pt>
                <c:pt idx="4544">
                  <c:v>27.620639280382136</c:v>
                </c:pt>
                <c:pt idx="4545">
                  <c:v>27.598713675613098</c:v>
                </c:pt>
                <c:pt idx="4546">
                  <c:v>27.607481849784264</c:v>
                </c:pt>
                <c:pt idx="4547">
                  <c:v>27.589948256935699</c:v>
                </c:pt>
                <c:pt idx="4548">
                  <c:v>27.589948256935699</c:v>
                </c:pt>
                <c:pt idx="4549">
                  <c:v>27.559290972671562</c:v>
                </c:pt>
                <c:pt idx="4550">
                  <c:v>27.541787651696225</c:v>
                </c:pt>
                <c:pt idx="4551">
                  <c:v>27.463158547363236</c:v>
                </c:pt>
                <c:pt idx="4552">
                  <c:v>27.419571522883658</c:v>
                </c:pt>
                <c:pt idx="4553">
                  <c:v>27.389101215397446</c:v>
                </c:pt>
                <c:pt idx="4554">
                  <c:v>27.358664289050893</c:v>
                </c:pt>
                <c:pt idx="4555">
                  <c:v>27.354318878541079</c:v>
                </c:pt>
                <c:pt idx="4556">
                  <c:v>27.336944034738536</c:v>
                </c:pt>
                <c:pt idx="4557">
                  <c:v>27.341286726269871</c:v>
                </c:pt>
                <c:pt idx="4558">
                  <c:v>27.341286726269871</c:v>
                </c:pt>
                <c:pt idx="4559">
                  <c:v>27.367357150648502</c:v>
                </c:pt>
                <c:pt idx="4560">
                  <c:v>27.358664289050893</c:v>
                </c:pt>
                <c:pt idx="4561">
                  <c:v>27.345630097308685</c:v>
                </c:pt>
                <c:pt idx="4562">
                  <c:v>27.367357150648502</c:v>
                </c:pt>
                <c:pt idx="4563">
                  <c:v>27.384751040585527</c:v>
                </c:pt>
                <c:pt idx="4564">
                  <c:v>27.384751040585527</c:v>
                </c:pt>
                <c:pt idx="4565">
                  <c:v>27.367357150648502</c:v>
                </c:pt>
                <c:pt idx="4566">
                  <c:v>27.371704602052688</c:v>
                </c:pt>
                <c:pt idx="4567">
                  <c:v>27.380401546862942</c:v>
                </c:pt>
                <c:pt idx="4568">
                  <c:v>27.389101215397446</c:v>
                </c:pt>
                <c:pt idx="4569">
                  <c:v>27.406508728705163</c:v>
                </c:pt>
                <c:pt idx="4570">
                  <c:v>27.402155827952498</c:v>
                </c:pt>
                <c:pt idx="4571">
                  <c:v>27.432640458270669</c:v>
                </c:pt>
                <c:pt idx="4572">
                  <c:v>27.502445341966421</c:v>
                </c:pt>
                <c:pt idx="4573">
                  <c:v>27.57242568096197</c:v>
                </c:pt>
                <c:pt idx="4574">
                  <c:v>27.611866970578589</c:v>
                </c:pt>
                <c:pt idx="4575">
                  <c:v>27.633802918017409</c:v>
                </c:pt>
                <c:pt idx="4576">
                  <c:v>27.642582126922463</c:v>
                </c:pt>
                <c:pt idx="4577">
                  <c:v>27.642582126922463</c:v>
                </c:pt>
                <c:pt idx="4578">
                  <c:v>27.64697276699826</c:v>
                </c:pt>
                <c:pt idx="4579">
                  <c:v>27.638192177315375</c:v>
                </c:pt>
                <c:pt idx="4580">
                  <c:v>27.64697276699826</c:v>
                </c:pt>
                <c:pt idx="4581">
                  <c:v>27.64697276699826</c:v>
                </c:pt>
                <c:pt idx="4582">
                  <c:v>27.633802918017409</c:v>
                </c:pt>
                <c:pt idx="4583">
                  <c:v>27.620639280382136</c:v>
                </c:pt>
                <c:pt idx="4584">
                  <c:v>27.638192177315375</c:v>
                </c:pt>
                <c:pt idx="4585">
                  <c:v>27.611866970578589</c:v>
                </c:pt>
                <c:pt idx="4586">
                  <c:v>27.611866970578589</c:v>
                </c:pt>
                <c:pt idx="4587">
                  <c:v>27.642582126922463</c:v>
                </c:pt>
                <c:pt idx="4588">
                  <c:v>27.642582126922463</c:v>
                </c:pt>
                <c:pt idx="4589">
                  <c:v>27.607481849784264</c:v>
                </c:pt>
                <c:pt idx="4590">
                  <c:v>27.620639280382136</c:v>
                </c:pt>
                <c:pt idx="4591">
                  <c:v>27.611866970578589</c:v>
                </c:pt>
                <c:pt idx="4592">
                  <c:v>27.611866970578589</c:v>
                </c:pt>
                <c:pt idx="4593">
                  <c:v>27.611866970578589</c:v>
                </c:pt>
                <c:pt idx="4594">
                  <c:v>27.546162451337779</c:v>
                </c:pt>
                <c:pt idx="4595">
                  <c:v>27.480612498660065</c:v>
                </c:pt>
                <c:pt idx="4596">
                  <c:v>27.428283463854342</c:v>
                </c:pt>
                <c:pt idx="4597">
                  <c:v>27.406508728705163</c:v>
                </c:pt>
                <c:pt idx="4598">
                  <c:v>27.36301037970064</c:v>
                </c:pt>
                <c:pt idx="4599">
                  <c:v>27.354318878541079</c:v>
                </c:pt>
                <c:pt idx="4600">
                  <c:v>27.345630097308685</c:v>
                </c:pt>
                <c:pt idx="4601">
                  <c:v>27.345630097308685</c:v>
                </c:pt>
                <c:pt idx="4602">
                  <c:v>27.345630097308685</c:v>
                </c:pt>
                <c:pt idx="4603">
                  <c:v>27.3326020225566</c:v>
                </c:pt>
                <c:pt idx="4604">
                  <c:v>27.345630097308685</c:v>
                </c:pt>
                <c:pt idx="4605">
                  <c:v>27.345630097308685</c:v>
                </c:pt>
                <c:pt idx="4606">
                  <c:v>27.354318878541079</c:v>
                </c:pt>
                <c:pt idx="4607">
                  <c:v>27.367357150648502</c:v>
                </c:pt>
                <c:pt idx="4608">
                  <c:v>27.376052734071436</c:v>
                </c:pt>
                <c:pt idx="4609">
                  <c:v>27.371704602052688</c:v>
                </c:pt>
                <c:pt idx="4610">
                  <c:v>27.384751040585527</c:v>
                </c:pt>
                <c:pt idx="4611">
                  <c:v>27.349974148013047</c:v>
                </c:pt>
                <c:pt idx="4612">
                  <c:v>27.39345207145702</c:v>
                </c:pt>
                <c:pt idx="4613">
                  <c:v>27.39345207145702</c:v>
                </c:pt>
                <c:pt idx="4614">
                  <c:v>27.384751040585527</c:v>
                </c:pt>
                <c:pt idx="4615">
                  <c:v>27.415216576012298</c:v>
                </c:pt>
                <c:pt idx="4616">
                  <c:v>27.384751040585527</c:v>
                </c:pt>
                <c:pt idx="4617">
                  <c:v>27.415216576012298</c:v>
                </c:pt>
                <c:pt idx="4618">
                  <c:v>27.406508728705163</c:v>
                </c:pt>
                <c:pt idx="4619">
                  <c:v>27.436998135519048</c:v>
                </c:pt>
                <c:pt idx="4620">
                  <c:v>27.432640458270669</c:v>
                </c:pt>
                <c:pt idx="4621">
                  <c:v>27.450075265842145</c:v>
                </c:pt>
                <c:pt idx="4622">
                  <c:v>27.450075265842145</c:v>
                </c:pt>
                <c:pt idx="4623">
                  <c:v>27.550537937941414</c:v>
                </c:pt>
                <c:pt idx="4624">
                  <c:v>27.589948256935699</c:v>
                </c:pt>
                <c:pt idx="4625">
                  <c:v>27.638192177315375</c:v>
                </c:pt>
                <c:pt idx="4626">
                  <c:v>27.638192177315375</c:v>
                </c:pt>
                <c:pt idx="4627">
                  <c:v>27.655756119194763</c:v>
                </c:pt>
                <c:pt idx="4628">
                  <c:v>27.64697276699826</c:v>
                </c:pt>
                <c:pt idx="4629">
                  <c:v>27.651364097702483</c:v>
                </c:pt>
                <c:pt idx="4630">
                  <c:v>27.664542235182381</c:v>
                </c:pt>
                <c:pt idx="4631">
                  <c:v>27.651364097702483</c:v>
                </c:pt>
                <c:pt idx="4632">
                  <c:v>27.660148831634814</c:v>
                </c:pt>
                <c:pt idx="4633">
                  <c:v>27.633802918017409</c:v>
                </c:pt>
                <c:pt idx="4634">
                  <c:v>27.638192177315375</c:v>
                </c:pt>
                <c:pt idx="4635">
                  <c:v>27.638192177315375</c:v>
                </c:pt>
                <c:pt idx="4636">
                  <c:v>27.629414348868906</c:v>
                </c:pt>
                <c:pt idx="4637">
                  <c:v>27.642582126922463</c:v>
                </c:pt>
                <c:pt idx="4638">
                  <c:v>27.616252780724722</c:v>
                </c:pt>
                <c:pt idx="4639">
                  <c:v>27.620639280382136</c:v>
                </c:pt>
                <c:pt idx="4640">
                  <c:v>27.611866970578589</c:v>
                </c:pt>
                <c:pt idx="4641">
                  <c:v>27.620639280382136</c:v>
                </c:pt>
                <c:pt idx="4642">
                  <c:v>27.598713675613098</c:v>
                </c:pt>
                <c:pt idx="4643">
                  <c:v>27.616252780724722</c:v>
                </c:pt>
                <c:pt idx="4644">
                  <c:v>27.589948256935699</c:v>
                </c:pt>
                <c:pt idx="4645">
                  <c:v>27.598713675613098</c:v>
                </c:pt>
                <c:pt idx="4646">
                  <c:v>27.598713675613098</c:v>
                </c:pt>
                <c:pt idx="4647">
                  <c:v>27.594330621917379</c:v>
                </c:pt>
                <c:pt idx="4648">
                  <c:v>27.581185592476913</c:v>
                </c:pt>
                <c:pt idx="4649">
                  <c:v>27.57242568096197</c:v>
                </c:pt>
                <c:pt idx="4650">
                  <c:v>27.559290972671562</c:v>
                </c:pt>
                <c:pt idx="4651">
                  <c:v>27.506813966107501</c:v>
                </c:pt>
                <c:pt idx="4652">
                  <c:v>27.471884154491789</c:v>
                </c:pt>
                <c:pt idx="4653">
                  <c:v>27.410862311338946</c:v>
                </c:pt>
                <c:pt idx="4654">
                  <c:v>27.397803608922587</c:v>
                </c:pt>
                <c:pt idx="4655">
                  <c:v>27.371704602052688</c:v>
                </c:pt>
                <c:pt idx="4656">
                  <c:v>27.349974148013047</c:v>
                </c:pt>
                <c:pt idx="4657">
                  <c:v>27.367357150648502</c:v>
                </c:pt>
                <c:pt idx="4658">
                  <c:v>27.367357150648502</c:v>
                </c:pt>
                <c:pt idx="4659">
                  <c:v>27.349974148013047</c:v>
                </c:pt>
                <c:pt idx="4660">
                  <c:v>27.349974148013047</c:v>
                </c:pt>
                <c:pt idx="4661">
                  <c:v>27.354318878541079</c:v>
                </c:pt>
                <c:pt idx="4662">
                  <c:v>27.376052734071436</c:v>
                </c:pt>
                <c:pt idx="4663">
                  <c:v>27.36301037970064</c:v>
                </c:pt>
                <c:pt idx="4664">
                  <c:v>27.354318878541079</c:v>
                </c:pt>
                <c:pt idx="4665">
                  <c:v>27.367357150648502</c:v>
                </c:pt>
                <c:pt idx="4666">
                  <c:v>27.36301037970064</c:v>
                </c:pt>
                <c:pt idx="4667">
                  <c:v>27.341286726269871</c:v>
                </c:pt>
                <c:pt idx="4668">
                  <c:v>27.354318878541079</c:v>
                </c:pt>
                <c:pt idx="4669">
                  <c:v>27.367357150648502</c:v>
                </c:pt>
                <c:pt idx="4670">
                  <c:v>27.367357150648502</c:v>
                </c:pt>
                <c:pt idx="4671">
                  <c:v>27.367357150648502</c:v>
                </c:pt>
                <c:pt idx="4672">
                  <c:v>27.354318878541079</c:v>
                </c:pt>
                <c:pt idx="4673">
                  <c:v>27.367357150648502</c:v>
                </c:pt>
                <c:pt idx="4674">
                  <c:v>27.389101215397446</c:v>
                </c:pt>
                <c:pt idx="4675">
                  <c:v>27.380401546862942</c:v>
                </c:pt>
                <c:pt idx="4676">
                  <c:v>27.384751040585527</c:v>
                </c:pt>
                <c:pt idx="4677">
                  <c:v>27.371704602052688</c:v>
                </c:pt>
                <c:pt idx="4678">
                  <c:v>27.380401546862942</c:v>
                </c:pt>
                <c:pt idx="4679">
                  <c:v>27.39345207145702</c:v>
                </c:pt>
                <c:pt idx="4680">
                  <c:v>27.423927152111517</c:v>
                </c:pt>
                <c:pt idx="4681">
                  <c:v>27.415216576012298</c:v>
                </c:pt>
                <c:pt idx="4682">
                  <c:v>27.436998135519048</c:v>
                </c:pt>
                <c:pt idx="4683">
                  <c:v>27.48497769753105</c:v>
                </c:pt>
                <c:pt idx="4684">
                  <c:v>27.546162451337779</c:v>
                </c:pt>
                <c:pt idx="4685">
                  <c:v>27.616252780724722</c:v>
                </c:pt>
                <c:pt idx="4686">
                  <c:v>27.638192177315375</c:v>
                </c:pt>
                <c:pt idx="4687">
                  <c:v>27.64697276699826</c:v>
                </c:pt>
                <c:pt idx="4688">
                  <c:v>27.660148831634814</c:v>
                </c:pt>
                <c:pt idx="4689">
                  <c:v>27.651364097702483</c:v>
                </c:pt>
                <c:pt idx="4690">
                  <c:v>27.629414348868906</c:v>
                </c:pt>
                <c:pt idx="4691">
                  <c:v>27.660148831634814</c:v>
                </c:pt>
                <c:pt idx="4692">
                  <c:v>27.655756119194763</c:v>
                </c:pt>
                <c:pt idx="4693">
                  <c:v>27.642582126922463</c:v>
                </c:pt>
                <c:pt idx="4694">
                  <c:v>27.633802918017409</c:v>
                </c:pt>
                <c:pt idx="4695">
                  <c:v>27.625026469710349</c:v>
                </c:pt>
                <c:pt idx="4696">
                  <c:v>27.607481849784264</c:v>
                </c:pt>
                <c:pt idx="4697">
                  <c:v>27.603097418182244</c:v>
                </c:pt>
                <c:pt idx="4698">
                  <c:v>27.616252780724722</c:v>
                </c:pt>
                <c:pt idx="4699">
                  <c:v>27.598713675613098</c:v>
                </c:pt>
                <c:pt idx="4700">
                  <c:v>27.603097418182244</c:v>
                </c:pt>
                <c:pt idx="4701">
                  <c:v>27.607481849784264</c:v>
                </c:pt>
                <c:pt idx="4702">
                  <c:v>27.576805292681115</c:v>
                </c:pt>
                <c:pt idx="4703">
                  <c:v>27.576805292681115</c:v>
                </c:pt>
                <c:pt idx="4704">
                  <c:v>27.594330621917379</c:v>
                </c:pt>
                <c:pt idx="4705">
                  <c:v>27.585566580508655</c:v>
                </c:pt>
                <c:pt idx="4706">
                  <c:v>27.541787651696225</c:v>
                </c:pt>
                <c:pt idx="4707">
                  <c:v>27.511183275779274</c:v>
                </c:pt>
                <c:pt idx="4708">
                  <c:v>27.454435676004536</c:v>
                </c:pt>
                <c:pt idx="4709">
                  <c:v>27.415216576012298</c:v>
                </c:pt>
                <c:pt idx="4710">
                  <c:v>27.39345207145702</c:v>
                </c:pt>
                <c:pt idx="4711">
                  <c:v>27.380401546862942</c:v>
                </c:pt>
                <c:pt idx="4712">
                  <c:v>27.371704602052688</c:v>
                </c:pt>
                <c:pt idx="4713">
                  <c:v>27.367357150648502</c:v>
                </c:pt>
                <c:pt idx="4714">
                  <c:v>27.354318878541079</c:v>
                </c:pt>
                <c:pt idx="4715">
                  <c:v>27.358664289050893</c:v>
                </c:pt>
                <c:pt idx="4716">
                  <c:v>27.380401546862942</c:v>
                </c:pt>
                <c:pt idx="4717">
                  <c:v>27.371704602052688</c:v>
                </c:pt>
                <c:pt idx="4718">
                  <c:v>27.367357150648502</c:v>
                </c:pt>
                <c:pt idx="4719">
                  <c:v>27.36301037970064</c:v>
                </c:pt>
                <c:pt idx="4720">
                  <c:v>27.367357150648502</c:v>
                </c:pt>
                <c:pt idx="4721">
                  <c:v>27.39345207145702</c:v>
                </c:pt>
                <c:pt idx="4722">
                  <c:v>27.389101215397446</c:v>
                </c:pt>
                <c:pt idx="4723">
                  <c:v>27.384751040585527</c:v>
                </c:pt>
                <c:pt idx="4724">
                  <c:v>27.432640458270669</c:v>
                </c:pt>
                <c:pt idx="4725">
                  <c:v>27.432640458270669</c:v>
                </c:pt>
                <c:pt idx="4726">
                  <c:v>27.550537937941414</c:v>
                </c:pt>
                <c:pt idx="4727">
                  <c:v>27.603097418182244</c:v>
                </c:pt>
                <c:pt idx="4728">
                  <c:v>27.611866970578589</c:v>
                </c:pt>
                <c:pt idx="4729">
                  <c:v>27.633802918017409</c:v>
                </c:pt>
                <c:pt idx="4730">
                  <c:v>27.64697276699826</c:v>
                </c:pt>
                <c:pt idx="4731">
                  <c:v>27.651364097702483</c:v>
                </c:pt>
                <c:pt idx="4732">
                  <c:v>27.655756119194763</c:v>
                </c:pt>
                <c:pt idx="4733">
                  <c:v>27.660148831634814</c:v>
                </c:pt>
                <c:pt idx="4734">
                  <c:v>27.655756119194763</c:v>
                </c:pt>
                <c:pt idx="4735">
                  <c:v>27.642582126922463</c:v>
                </c:pt>
                <c:pt idx="4736">
                  <c:v>27.611866970578589</c:v>
                </c:pt>
                <c:pt idx="4737">
                  <c:v>27.616252780724722</c:v>
                </c:pt>
                <c:pt idx="4738">
                  <c:v>27.620639280382136</c:v>
                </c:pt>
                <c:pt idx="4739">
                  <c:v>27.589948256935699</c:v>
                </c:pt>
                <c:pt idx="4740">
                  <c:v>27.589948256935699</c:v>
                </c:pt>
                <c:pt idx="4741">
                  <c:v>27.589948256935699</c:v>
                </c:pt>
                <c:pt idx="4742">
                  <c:v>27.576805292681115</c:v>
                </c:pt>
                <c:pt idx="4743">
                  <c:v>27.533040112662817</c:v>
                </c:pt>
                <c:pt idx="4744">
                  <c:v>27.467521008876915</c:v>
                </c:pt>
                <c:pt idx="4745">
                  <c:v>27.441356495758029</c:v>
                </c:pt>
                <c:pt idx="4746">
                  <c:v>27.397803608922587</c:v>
                </c:pt>
                <c:pt idx="4747">
                  <c:v>27.376052734071436</c:v>
                </c:pt>
                <c:pt idx="4748">
                  <c:v>27.358664289050893</c:v>
                </c:pt>
                <c:pt idx="4749">
                  <c:v>27.367357150648502</c:v>
                </c:pt>
                <c:pt idx="4750">
                  <c:v>27.341286726269871</c:v>
                </c:pt>
                <c:pt idx="4751">
                  <c:v>27.3326020225566</c:v>
                </c:pt>
                <c:pt idx="4752">
                  <c:v>27.328260689566022</c:v>
                </c:pt>
                <c:pt idx="4753">
                  <c:v>27.3326020225566</c:v>
                </c:pt>
                <c:pt idx="4754">
                  <c:v>27.367357150648502</c:v>
                </c:pt>
                <c:pt idx="4755">
                  <c:v>27.380401546862942</c:v>
                </c:pt>
                <c:pt idx="4756">
                  <c:v>27.376052734071436</c:v>
                </c:pt>
                <c:pt idx="4757">
                  <c:v>27.376052734071436</c:v>
                </c:pt>
                <c:pt idx="4758">
                  <c:v>27.376052734071436</c:v>
                </c:pt>
                <c:pt idx="4759">
                  <c:v>27.389101215397446</c:v>
                </c:pt>
                <c:pt idx="4760">
                  <c:v>27.406508728705163</c:v>
                </c:pt>
                <c:pt idx="4761">
                  <c:v>27.406508728705163</c:v>
                </c:pt>
                <c:pt idx="4762">
                  <c:v>27.406508728705163</c:v>
                </c:pt>
                <c:pt idx="4763">
                  <c:v>27.436998135519048</c:v>
                </c:pt>
                <c:pt idx="4764">
                  <c:v>27.463158547363236</c:v>
                </c:pt>
                <c:pt idx="4765">
                  <c:v>27.533040112662817</c:v>
                </c:pt>
                <c:pt idx="4766">
                  <c:v>27.607481849784264</c:v>
                </c:pt>
                <c:pt idx="4767">
                  <c:v>27.616252780724722</c:v>
                </c:pt>
                <c:pt idx="4768">
                  <c:v>27.629414348868906</c:v>
                </c:pt>
                <c:pt idx="4769">
                  <c:v>27.655756119194763</c:v>
                </c:pt>
                <c:pt idx="4770">
                  <c:v>27.651364097702483</c:v>
                </c:pt>
                <c:pt idx="4771">
                  <c:v>27.64697276699826</c:v>
                </c:pt>
                <c:pt idx="4772">
                  <c:v>27.64697276699826</c:v>
                </c:pt>
                <c:pt idx="4773">
                  <c:v>27.638192177315375</c:v>
                </c:pt>
                <c:pt idx="4774">
                  <c:v>27.633802918017409</c:v>
                </c:pt>
                <c:pt idx="4775">
                  <c:v>27.629414348868906</c:v>
                </c:pt>
                <c:pt idx="4776">
                  <c:v>27.638192177315375</c:v>
                </c:pt>
                <c:pt idx="4777">
                  <c:v>27.638192177315375</c:v>
                </c:pt>
                <c:pt idx="4778">
                  <c:v>27.625026469710349</c:v>
                </c:pt>
                <c:pt idx="4779">
                  <c:v>27.625026469710349</c:v>
                </c:pt>
                <c:pt idx="4780">
                  <c:v>27.616252780724722</c:v>
                </c:pt>
                <c:pt idx="4781">
                  <c:v>27.616252780724722</c:v>
                </c:pt>
                <c:pt idx="4782">
                  <c:v>27.594330621917379</c:v>
                </c:pt>
                <c:pt idx="4783">
                  <c:v>27.598713675613098</c:v>
                </c:pt>
                <c:pt idx="4784">
                  <c:v>27.603097418182244</c:v>
                </c:pt>
                <c:pt idx="4785">
                  <c:v>27.594330621917379</c:v>
                </c:pt>
                <c:pt idx="4786">
                  <c:v>27.594330621917379</c:v>
                </c:pt>
                <c:pt idx="4787">
                  <c:v>27.585566580508655</c:v>
                </c:pt>
                <c:pt idx="4788">
                  <c:v>27.585566580508655</c:v>
                </c:pt>
                <c:pt idx="4789">
                  <c:v>27.598713675613098</c:v>
                </c:pt>
                <c:pt idx="4790">
                  <c:v>27.528667372952796</c:v>
                </c:pt>
                <c:pt idx="4791">
                  <c:v>27.467521008876915</c:v>
                </c:pt>
                <c:pt idx="4792">
                  <c:v>27.436998135519048</c:v>
                </c:pt>
                <c:pt idx="4793">
                  <c:v>27.380401546862942</c:v>
                </c:pt>
                <c:pt idx="4794">
                  <c:v>27.367357150648502</c:v>
                </c:pt>
                <c:pt idx="4795">
                  <c:v>27.367357150648502</c:v>
                </c:pt>
                <c:pt idx="4796">
                  <c:v>27.358664289050893</c:v>
                </c:pt>
                <c:pt idx="4797">
                  <c:v>27.3326020225566</c:v>
                </c:pt>
                <c:pt idx="4798">
                  <c:v>27.349974148013047</c:v>
                </c:pt>
                <c:pt idx="4799">
                  <c:v>27.336944034738536</c:v>
                </c:pt>
                <c:pt idx="4800">
                  <c:v>27.345630097308685</c:v>
                </c:pt>
                <c:pt idx="4801">
                  <c:v>27.354318878541079</c:v>
                </c:pt>
                <c:pt idx="4802">
                  <c:v>27.349974148013047</c:v>
                </c:pt>
                <c:pt idx="4803">
                  <c:v>27.380401546862942</c:v>
                </c:pt>
                <c:pt idx="4804">
                  <c:v>27.367357150648502</c:v>
                </c:pt>
                <c:pt idx="4805">
                  <c:v>27.376052734071436</c:v>
                </c:pt>
                <c:pt idx="4806">
                  <c:v>27.367357150648502</c:v>
                </c:pt>
                <c:pt idx="4807">
                  <c:v>27.358664289050893</c:v>
                </c:pt>
                <c:pt idx="4808">
                  <c:v>27.376052734071436</c:v>
                </c:pt>
                <c:pt idx="4809">
                  <c:v>27.367357150648502</c:v>
                </c:pt>
                <c:pt idx="4810">
                  <c:v>27.358664289050893</c:v>
                </c:pt>
                <c:pt idx="4811">
                  <c:v>27.384751040585527</c:v>
                </c:pt>
                <c:pt idx="4812">
                  <c:v>27.39345207145702</c:v>
                </c:pt>
                <c:pt idx="4813">
                  <c:v>27.384751040585527</c:v>
                </c:pt>
                <c:pt idx="4814">
                  <c:v>27.397803608922587</c:v>
                </c:pt>
                <c:pt idx="4815">
                  <c:v>27.39345207145702</c:v>
                </c:pt>
                <c:pt idx="4816">
                  <c:v>27.39345207145702</c:v>
                </c:pt>
                <c:pt idx="4817">
                  <c:v>27.423927152111517</c:v>
                </c:pt>
                <c:pt idx="4818">
                  <c:v>27.380401546862942</c:v>
                </c:pt>
                <c:pt idx="4819">
                  <c:v>27.48497769753105</c:v>
                </c:pt>
                <c:pt idx="4820">
                  <c:v>27.546162451337779</c:v>
                </c:pt>
                <c:pt idx="4821">
                  <c:v>27.603097418182244</c:v>
                </c:pt>
                <c:pt idx="4822">
                  <c:v>27.620639280382136</c:v>
                </c:pt>
                <c:pt idx="4823">
                  <c:v>27.64697276699826</c:v>
                </c:pt>
                <c:pt idx="4824">
                  <c:v>27.642582126922463</c:v>
                </c:pt>
                <c:pt idx="4825">
                  <c:v>27.660148831634814</c:v>
                </c:pt>
                <c:pt idx="4826">
                  <c:v>27.682122763642852</c:v>
                </c:pt>
                <c:pt idx="4827">
                  <c:v>27.664542235182381</c:v>
                </c:pt>
                <c:pt idx="4828">
                  <c:v>27.668936329997166</c:v>
                </c:pt>
                <c:pt idx="4829">
                  <c:v>27.664542235182381</c:v>
                </c:pt>
                <c:pt idx="4830">
                  <c:v>27.633802918017409</c:v>
                </c:pt>
                <c:pt idx="4831">
                  <c:v>27.651364097702483</c:v>
                </c:pt>
                <c:pt idx="4832">
                  <c:v>27.651364097702483</c:v>
                </c:pt>
                <c:pt idx="4833">
                  <c:v>27.64697276699826</c:v>
                </c:pt>
                <c:pt idx="4834">
                  <c:v>27.655756119194763</c:v>
                </c:pt>
                <c:pt idx="4835">
                  <c:v>27.64697276699826</c:v>
                </c:pt>
                <c:pt idx="4836">
                  <c:v>27.642582126922463</c:v>
                </c:pt>
                <c:pt idx="4837">
                  <c:v>27.638192177315375</c:v>
                </c:pt>
                <c:pt idx="4838">
                  <c:v>27.638192177315375</c:v>
                </c:pt>
                <c:pt idx="4839">
                  <c:v>27.629414348868906</c:v>
                </c:pt>
                <c:pt idx="4840">
                  <c:v>27.603097418182244</c:v>
                </c:pt>
                <c:pt idx="4841">
                  <c:v>27.607481849784264</c:v>
                </c:pt>
                <c:pt idx="4842">
                  <c:v>27.607481849784264</c:v>
                </c:pt>
                <c:pt idx="4843">
                  <c:v>27.603097418182244</c:v>
                </c:pt>
                <c:pt idx="4844">
                  <c:v>27.594330621917379</c:v>
                </c:pt>
                <c:pt idx="4845">
                  <c:v>27.594330621917379</c:v>
                </c:pt>
                <c:pt idx="4846">
                  <c:v>27.585566580508655</c:v>
                </c:pt>
                <c:pt idx="4847">
                  <c:v>27.57242568096197</c:v>
                </c:pt>
                <c:pt idx="4848">
                  <c:v>27.576805292681115</c:v>
                </c:pt>
                <c:pt idx="4849">
                  <c:v>27.559290972671562</c:v>
                </c:pt>
                <c:pt idx="4850">
                  <c:v>27.554914111666278</c:v>
                </c:pt>
                <c:pt idx="4851">
                  <c:v>27.511183275779274</c:v>
                </c:pt>
                <c:pt idx="4852">
                  <c:v>27.480612498660065</c:v>
                </c:pt>
                <c:pt idx="4853">
                  <c:v>27.410862311338946</c:v>
                </c:pt>
                <c:pt idx="4854">
                  <c:v>27.384751040585527</c:v>
                </c:pt>
                <c:pt idx="4855">
                  <c:v>27.389101215397446</c:v>
                </c:pt>
                <c:pt idx="4856">
                  <c:v>27.354318878541079</c:v>
                </c:pt>
                <c:pt idx="4857">
                  <c:v>27.345630097308685</c:v>
                </c:pt>
                <c:pt idx="4858">
                  <c:v>27.358664289050893</c:v>
                </c:pt>
                <c:pt idx="4859">
                  <c:v>27.354318878541079</c:v>
                </c:pt>
                <c:pt idx="4860">
                  <c:v>27.354318878541079</c:v>
                </c:pt>
                <c:pt idx="4861">
                  <c:v>27.345630097308685</c:v>
                </c:pt>
                <c:pt idx="4862">
                  <c:v>27.345630097308685</c:v>
                </c:pt>
                <c:pt idx="4863">
                  <c:v>27.358664289050893</c:v>
                </c:pt>
                <c:pt idx="4864">
                  <c:v>27.345630097308685</c:v>
                </c:pt>
                <c:pt idx="4865">
                  <c:v>27.354318878541079</c:v>
                </c:pt>
                <c:pt idx="4866">
                  <c:v>27.367357150648502</c:v>
                </c:pt>
                <c:pt idx="4867">
                  <c:v>27.36301037970064</c:v>
                </c:pt>
                <c:pt idx="4868">
                  <c:v>27.36301037970064</c:v>
                </c:pt>
                <c:pt idx="4869">
                  <c:v>27.36301037970064</c:v>
                </c:pt>
                <c:pt idx="4870">
                  <c:v>27.36301037970064</c:v>
                </c:pt>
                <c:pt idx="4871">
                  <c:v>27.380401546862942</c:v>
                </c:pt>
                <c:pt idx="4872">
                  <c:v>27.397803608922587</c:v>
                </c:pt>
                <c:pt idx="4873">
                  <c:v>27.389101215397446</c:v>
                </c:pt>
                <c:pt idx="4874">
                  <c:v>27.406508728705163</c:v>
                </c:pt>
                <c:pt idx="4875">
                  <c:v>27.428283463854342</c:v>
                </c:pt>
                <c:pt idx="4876">
                  <c:v>27.47624798436658</c:v>
                </c:pt>
                <c:pt idx="4877">
                  <c:v>27.541787651696225</c:v>
                </c:pt>
                <c:pt idx="4878">
                  <c:v>27.603097418182244</c:v>
                </c:pt>
                <c:pt idx="4879">
                  <c:v>27.625026469710349</c:v>
                </c:pt>
                <c:pt idx="4880">
                  <c:v>27.664542235182381</c:v>
                </c:pt>
                <c:pt idx="4881">
                  <c:v>27.64697276699826</c:v>
                </c:pt>
                <c:pt idx="4882">
                  <c:v>27.668936329997166</c:v>
                </c:pt>
                <c:pt idx="4883">
                  <c:v>27.642582126922463</c:v>
                </c:pt>
                <c:pt idx="4884">
                  <c:v>27.668936329997166</c:v>
                </c:pt>
                <c:pt idx="4885">
                  <c:v>27.633802918017409</c:v>
                </c:pt>
                <c:pt idx="4886">
                  <c:v>27.629414348868906</c:v>
                </c:pt>
                <c:pt idx="4887">
                  <c:v>27.638192177315375</c:v>
                </c:pt>
                <c:pt idx="4888">
                  <c:v>27.625026469710349</c:v>
                </c:pt>
                <c:pt idx="4889">
                  <c:v>27.616252780724722</c:v>
                </c:pt>
                <c:pt idx="4890">
                  <c:v>27.611866970578589</c:v>
                </c:pt>
                <c:pt idx="4891">
                  <c:v>27.616252780724722</c:v>
                </c:pt>
                <c:pt idx="4892">
                  <c:v>27.616252780724722</c:v>
                </c:pt>
                <c:pt idx="4893">
                  <c:v>27.585566580508655</c:v>
                </c:pt>
                <c:pt idx="4894">
                  <c:v>27.581185592476913</c:v>
                </c:pt>
                <c:pt idx="4895">
                  <c:v>27.598713675613098</c:v>
                </c:pt>
                <c:pt idx="4896">
                  <c:v>27.594330621917379</c:v>
                </c:pt>
                <c:pt idx="4897">
                  <c:v>27.559290972671562</c:v>
                </c:pt>
                <c:pt idx="4898">
                  <c:v>27.511183275779274</c:v>
                </c:pt>
                <c:pt idx="4899">
                  <c:v>27.511183275779274</c:v>
                </c:pt>
                <c:pt idx="4900">
                  <c:v>27.511183275779274</c:v>
                </c:pt>
                <c:pt idx="4901">
                  <c:v>27.419571522883658</c:v>
                </c:pt>
                <c:pt idx="4902">
                  <c:v>27.384751040585527</c:v>
                </c:pt>
                <c:pt idx="4903">
                  <c:v>27.358664289050893</c:v>
                </c:pt>
                <c:pt idx="4904">
                  <c:v>27.354318878541079</c:v>
                </c:pt>
                <c:pt idx="4905">
                  <c:v>27.367357150648502</c:v>
                </c:pt>
                <c:pt idx="4906">
                  <c:v>27.345630097308685</c:v>
                </c:pt>
                <c:pt idx="4907">
                  <c:v>27.36301037970064</c:v>
                </c:pt>
                <c:pt idx="4908">
                  <c:v>27.371704602052688</c:v>
                </c:pt>
                <c:pt idx="4909">
                  <c:v>27.376052734071436</c:v>
                </c:pt>
                <c:pt idx="4910">
                  <c:v>27.345630097308685</c:v>
                </c:pt>
                <c:pt idx="4911">
                  <c:v>27.380401546862942</c:v>
                </c:pt>
                <c:pt idx="4912">
                  <c:v>27.371704602052688</c:v>
                </c:pt>
                <c:pt idx="4913">
                  <c:v>27.36301037970064</c:v>
                </c:pt>
                <c:pt idx="4914">
                  <c:v>27.36301037970064</c:v>
                </c:pt>
                <c:pt idx="4915">
                  <c:v>27.36301037970064</c:v>
                </c:pt>
                <c:pt idx="4916">
                  <c:v>27.39345207145702</c:v>
                </c:pt>
                <c:pt idx="4917">
                  <c:v>27.367357150648502</c:v>
                </c:pt>
                <c:pt idx="4918">
                  <c:v>27.380401546862942</c:v>
                </c:pt>
                <c:pt idx="4919">
                  <c:v>27.380401546862942</c:v>
                </c:pt>
                <c:pt idx="4920">
                  <c:v>27.384751040585527</c:v>
                </c:pt>
                <c:pt idx="4921">
                  <c:v>27.402155827952498</c:v>
                </c:pt>
                <c:pt idx="4922">
                  <c:v>27.402155827952498</c:v>
                </c:pt>
                <c:pt idx="4923">
                  <c:v>27.436998135519048</c:v>
                </c:pt>
                <c:pt idx="4924">
                  <c:v>27.436998135519048</c:v>
                </c:pt>
                <c:pt idx="4925">
                  <c:v>27.585566580508655</c:v>
                </c:pt>
                <c:pt idx="4926">
                  <c:v>27.598713675613098</c:v>
                </c:pt>
                <c:pt idx="4927">
                  <c:v>27.625026469710349</c:v>
                </c:pt>
                <c:pt idx="4928">
                  <c:v>27.64697276699826</c:v>
                </c:pt>
                <c:pt idx="4929">
                  <c:v>27.651364097702483</c:v>
                </c:pt>
                <c:pt idx="4930">
                  <c:v>27.655756119194763</c:v>
                </c:pt>
                <c:pt idx="4931">
                  <c:v>27.655756119194763</c:v>
                </c:pt>
                <c:pt idx="4932">
                  <c:v>27.660148831634814</c:v>
                </c:pt>
                <c:pt idx="4933">
                  <c:v>27.638192177315375</c:v>
                </c:pt>
                <c:pt idx="4934">
                  <c:v>27.64697276699826</c:v>
                </c:pt>
                <c:pt idx="4935">
                  <c:v>27.638192177315375</c:v>
                </c:pt>
                <c:pt idx="4936">
                  <c:v>27.616252780724722</c:v>
                </c:pt>
                <c:pt idx="4937">
                  <c:v>27.625026469710349</c:v>
                </c:pt>
                <c:pt idx="4938">
                  <c:v>27.620639280382136</c:v>
                </c:pt>
                <c:pt idx="4939">
                  <c:v>27.625026469710349</c:v>
                </c:pt>
                <c:pt idx="4940">
                  <c:v>27.620639280382136</c:v>
                </c:pt>
                <c:pt idx="4941">
                  <c:v>27.625026469710349</c:v>
                </c:pt>
                <c:pt idx="4942">
                  <c:v>27.620639280382136</c:v>
                </c:pt>
                <c:pt idx="4943">
                  <c:v>27.611866970578589</c:v>
                </c:pt>
                <c:pt idx="4944">
                  <c:v>27.611866970578589</c:v>
                </c:pt>
                <c:pt idx="4945">
                  <c:v>27.629414348868906</c:v>
                </c:pt>
                <c:pt idx="4946">
                  <c:v>27.607481849784264</c:v>
                </c:pt>
                <c:pt idx="4947">
                  <c:v>27.598713675613098</c:v>
                </c:pt>
                <c:pt idx="4948">
                  <c:v>27.607481849784264</c:v>
                </c:pt>
                <c:pt idx="4949">
                  <c:v>27.581185592476913</c:v>
                </c:pt>
                <c:pt idx="4950">
                  <c:v>27.581185592476913</c:v>
                </c:pt>
                <c:pt idx="4951">
                  <c:v>27.616252780724722</c:v>
                </c:pt>
                <c:pt idx="4952">
                  <c:v>27.585566580508655</c:v>
                </c:pt>
                <c:pt idx="4953">
                  <c:v>27.607481849784264</c:v>
                </c:pt>
                <c:pt idx="4954">
                  <c:v>27.585566580508655</c:v>
                </c:pt>
                <c:pt idx="4955">
                  <c:v>27.568046757160175</c:v>
                </c:pt>
                <c:pt idx="4956">
                  <c:v>27.585566580508655</c:v>
                </c:pt>
                <c:pt idx="4957">
                  <c:v>27.554914111666278</c:v>
                </c:pt>
                <c:pt idx="4958">
                  <c:v>27.47624798436658</c:v>
                </c:pt>
                <c:pt idx="4959">
                  <c:v>27.419571522883658</c:v>
                </c:pt>
                <c:pt idx="4960">
                  <c:v>27.406508728705163</c:v>
                </c:pt>
                <c:pt idx="4961">
                  <c:v>27.384751040585527</c:v>
                </c:pt>
                <c:pt idx="4962">
                  <c:v>27.354318878541079</c:v>
                </c:pt>
                <c:pt idx="4963">
                  <c:v>27.358664289050893</c:v>
                </c:pt>
                <c:pt idx="4964">
                  <c:v>27.341286726269871</c:v>
                </c:pt>
                <c:pt idx="4965">
                  <c:v>27.345630097308685</c:v>
                </c:pt>
                <c:pt idx="4966">
                  <c:v>27.336944034738536</c:v>
                </c:pt>
                <c:pt idx="4967">
                  <c:v>27.3326020225566</c:v>
                </c:pt>
                <c:pt idx="4968">
                  <c:v>27.3326020225566</c:v>
                </c:pt>
                <c:pt idx="4969">
                  <c:v>27.345630097308685</c:v>
                </c:pt>
                <c:pt idx="4970">
                  <c:v>27.345630097308685</c:v>
                </c:pt>
                <c:pt idx="4971">
                  <c:v>27.349974148013047</c:v>
                </c:pt>
                <c:pt idx="4972">
                  <c:v>27.345630097308685</c:v>
                </c:pt>
                <c:pt idx="4973">
                  <c:v>27.345630097308685</c:v>
                </c:pt>
                <c:pt idx="4974">
                  <c:v>27.371704602052688</c:v>
                </c:pt>
                <c:pt idx="4975">
                  <c:v>27.371704602052688</c:v>
                </c:pt>
                <c:pt idx="4976">
                  <c:v>27.380401546862942</c:v>
                </c:pt>
                <c:pt idx="4977">
                  <c:v>27.371704602052688</c:v>
                </c:pt>
                <c:pt idx="4978">
                  <c:v>27.397803608922587</c:v>
                </c:pt>
                <c:pt idx="4979">
                  <c:v>27.410862311338946</c:v>
                </c:pt>
                <c:pt idx="4980">
                  <c:v>27.415216576012298</c:v>
                </c:pt>
                <c:pt idx="4981">
                  <c:v>27.450075265842145</c:v>
                </c:pt>
                <c:pt idx="4982">
                  <c:v>27.489343581138314</c:v>
                </c:pt>
                <c:pt idx="4983">
                  <c:v>27.550537937941414</c:v>
                </c:pt>
                <c:pt idx="4984">
                  <c:v>27.598713675613098</c:v>
                </c:pt>
                <c:pt idx="4985">
                  <c:v>27.651364097702483</c:v>
                </c:pt>
                <c:pt idx="4986">
                  <c:v>27.660148831634814</c:v>
                </c:pt>
                <c:pt idx="4987">
                  <c:v>27.682122763642852</c:v>
                </c:pt>
                <c:pt idx="4988">
                  <c:v>27.673331116238984</c:v>
                </c:pt>
                <c:pt idx="4989">
                  <c:v>27.651364097702483</c:v>
                </c:pt>
                <c:pt idx="4990">
                  <c:v>27.668936329997166</c:v>
                </c:pt>
                <c:pt idx="4991">
                  <c:v>27.668936329997166</c:v>
                </c:pt>
                <c:pt idx="4992">
                  <c:v>27.655756119194763</c:v>
                </c:pt>
                <c:pt idx="4993">
                  <c:v>27.655756119194763</c:v>
                </c:pt>
                <c:pt idx="4994">
                  <c:v>27.629414348868906</c:v>
                </c:pt>
                <c:pt idx="4995">
                  <c:v>27.616252780724722</c:v>
                </c:pt>
                <c:pt idx="4996">
                  <c:v>27.616252780724722</c:v>
                </c:pt>
                <c:pt idx="4997">
                  <c:v>27.611866970578589</c:v>
                </c:pt>
                <c:pt idx="4998">
                  <c:v>27.603097418182244</c:v>
                </c:pt>
                <c:pt idx="4999">
                  <c:v>27.603097418182244</c:v>
                </c:pt>
                <c:pt idx="5000">
                  <c:v>27.594330621917379</c:v>
                </c:pt>
                <c:pt idx="5001">
                  <c:v>27.524295319568452</c:v>
                </c:pt>
                <c:pt idx="5002">
                  <c:v>27.47624798436658</c:v>
                </c:pt>
                <c:pt idx="5003">
                  <c:v>27.428283463854342</c:v>
                </c:pt>
                <c:pt idx="5004">
                  <c:v>27.384751040585527</c:v>
                </c:pt>
                <c:pt idx="5005">
                  <c:v>27.376052734071436</c:v>
                </c:pt>
                <c:pt idx="5006">
                  <c:v>27.358664289050893</c:v>
                </c:pt>
                <c:pt idx="5007">
                  <c:v>27.36301037970064</c:v>
                </c:pt>
                <c:pt idx="5008">
                  <c:v>27.354318878541079</c:v>
                </c:pt>
                <c:pt idx="5009">
                  <c:v>27.36301037970064</c:v>
                </c:pt>
                <c:pt idx="5010">
                  <c:v>27.358664289050893</c:v>
                </c:pt>
                <c:pt idx="5011">
                  <c:v>27.367357150648502</c:v>
                </c:pt>
                <c:pt idx="5012">
                  <c:v>27.354318878541079</c:v>
                </c:pt>
                <c:pt idx="5013">
                  <c:v>27.36301037970064</c:v>
                </c:pt>
                <c:pt idx="5014">
                  <c:v>27.376052734071436</c:v>
                </c:pt>
                <c:pt idx="5015">
                  <c:v>27.371704602052688</c:v>
                </c:pt>
                <c:pt idx="5016">
                  <c:v>27.384751040585527</c:v>
                </c:pt>
                <c:pt idx="5017">
                  <c:v>27.389101215397446</c:v>
                </c:pt>
                <c:pt idx="5018">
                  <c:v>27.39345207145702</c:v>
                </c:pt>
                <c:pt idx="5019">
                  <c:v>27.406508728705163</c:v>
                </c:pt>
                <c:pt idx="5020">
                  <c:v>27.419571522883658</c:v>
                </c:pt>
                <c:pt idx="5021">
                  <c:v>27.428283463854342</c:v>
                </c:pt>
                <c:pt idx="5022">
                  <c:v>27.454435676004536</c:v>
                </c:pt>
                <c:pt idx="5023">
                  <c:v>27.519923952350752</c:v>
                </c:pt>
                <c:pt idx="5024">
                  <c:v>27.594330621917379</c:v>
                </c:pt>
                <c:pt idx="5025">
                  <c:v>27.638192177315375</c:v>
                </c:pt>
                <c:pt idx="5026">
                  <c:v>27.660148831634814</c:v>
                </c:pt>
                <c:pt idx="5027">
                  <c:v>27.668936329997166</c:v>
                </c:pt>
                <c:pt idx="5028">
                  <c:v>27.668936329997166</c:v>
                </c:pt>
                <c:pt idx="5029">
                  <c:v>27.668936329997166</c:v>
                </c:pt>
                <c:pt idx="5030">
                  <c:v>27.651364097702483</c:v>
                </c:pt>
                <c:pt idx="5031">
                  <c:v>27.655756119194763</c:v>
                </c:pt>
                <c:pt idx="5032">
                  <c:v>27.664542235182381</c:v>
                </c:pt>
                <c:pt idx="5033">
                  <c:v>27.651364097702483</c:v>
                </c:pt>
                <c:pt idx="5034">
                  <c:v>27.651364097702483</c:v>
                </c:pt>
                <c:pt idx="5035">
                  <c:v>27.633802918017409</c:v>
                </c:pt>
                <c:pt idx="5036">
                  <c:v>27.638192177315375</c:v>
                </c:pt>
                <c:pt idx="5037">
                  <c:v>27.638192177315375</c:v>
                </c:pt>
                <c:pt idx="5038">
                  <c:v>27.616252780724722</c:v>
                </c:pt>
                <c:pt idx="5039">
                  <c:v>27.607481849784264</c:v>
                </c:pt>
                <c:pt idx="5040">
                  <c:v>27.620639280382136</c:v>
                </c:pt>
                <c:pt idx="5041">
                  <c:v>27.611866970578589</c:v>
                </c:pt>
                <c:pt idx="5042">
                  <c:v>27.581185592476913</c:v>
                </c:pt>
                <c:pt idx="5043">
                  <c:v>27.581185592476913</c:v>
                </c:pt>
                <c:pt idx="5044">
                  <c:v>27.585566580508655</c:v>
                </c:pt>
                <c:pt idx="5045">
                  <c:v>27.576805292681115</c:v>
                </c:pt>
                <c:pt idx="5046">
                  <c:v>27.563668521116455</c:v>
                </c:pt>
                <c:pt idx="5047">
                  <c:v>27.537413538857578</c:v>
                </c:pt>
                <c:pt idx="5048">
                  <c:v>27.467521008876915</c:v>
                </c:pt>
                <c:pt idx="5049">
                  <c:v>27.428283463854342</c:v>
                </c:pt>
                <c:pt idx="5050">
                  <c:v>27.39345207145702</c:v>
                </c:pt>
                <c:pt idx="5051">
                  <c:v>27.371704602052688</c:v>
                </c:pt>
                <c:pt idx="5052">
                  <c:v>27.349974148013047</c:v>
                </c:pt>
                <c:pt idx="5053">
                  <c:v>27.3326020225566</c:v>
                </c:pt>
                <c:pt idx="5054">
                  <c:v>27.354318878541079</c:v>
                </c:pt>
                <c:pt idx="5055">
                  <c:v>27.354318878541079</c:v>
                </c:pt>
                <c:pt idx="5056">
                  <c:v>27.358664289050893</c:v>
                </c:pt>
                <c:pt idx="5057">
                  <c:v>27.354318878541079</c:v>
                </c:pt>
                <c:pt idx="5058">
                  <c:v>27.358664289050893</c:v>
                </c:pt>
                <c:pt idx="5059">
                  <c:v>27.328260689566022</c:v>
                </c:pt>
                <c:pt idx="5060">
                  <c:v>27.371704602052688</c:v>
                </c:pt>
                <c:pt idx="5061">
                  <c:v>27.371704602052688</c:v>
                </c:pt>
                <c:pt idx="5062">
                  <c:v>27.367357150648502</c:v>
                </c:pt>
                <c:pt idx="5063">
                  <c:v>27.354318878541079</c:v>
                </c:pt>
                <c:pt idx="5064">
                  <c:v>27.358664289050893</c:v>
                </c:pt>
                <c:pt idx="5065">
                  <c:v>27.376052734071436</c:v>
                </c:pt>
                <c:pt idx="5066">
                  <c:v>27.384751040585527</c:v>
                </c:pt>
                <c:pt idx="5067">
                  <c:v>27.376052734071436</c:v>
                </c:pt>
                <c:pt idx="5068">
                  <c:v>27.397803608922587</c:v>
                </c:pt>
                <c:pt idx="5069">
                  <c:v>27.406508728705163</c:v>
                </c:pt>
                <c:pt idx="5070">
                  <c:v>27.423927152111517</c:v>
                </c:pt>
                <c:pt idx="5071">
                  <c:v>27.415216576012298</c:v>
                </c:pt>
                <c:pt idx="5072">
                  <c:v>27.419571522883658</c:v>
                </c:pt>
                <c:pt idx="5073">
                  <c:v>27.402155827952498</c:v>
                </c:pt>
                <c:pt idx="5074">
                  <c:v>27.406508728705163</c:v>
                </c:pt>
                <c:pt idx="5075">
                  <c:v>27.428283463854342</c:v>
                </c:pt>
                <c:pt idx="5076">
                  <c:v>27.432640458270669</c:v>
                </c:pt>
                <c:pt idx="5077">
                  <c:v>27.489343581138314</c:v>
                </c:pt>
                <c:pt idx="5078">
                  <c:v>27.541787651696225</c:v>
                </c:pt>
                <c:pt idx="5079">
                  <c:v>27.594330621917379</c:v>
                </c:pt>
                <c:pt idx="5080">
                  <c:v>27.607481849784264</c:v>
                </c:pt>
                <c:pt idx="5081">
                  <c:v>27.64697276699826</c:v>
                </c:pt>
                <c:pt idx="5082">
                  <c:v>27.664542235182381</c:v>
                </c:pt>
                <c:pt idx="5083">
                  <c:v>27.668936329997166</c:v>
                </c:pt>
                <c:pt idx="5084">
                  <c:v>27.682122763642852</c:v>
                </c:pt>
                <c:pt idx="5085">
                  <c:v>27.677726594067607</c:v>
                </c:pt>
                <c:pt idx="5086">
                  <c:v>27.651364097702483</c:v>
                </c:pt>
                <c:pt idx="5087">
                  <c:v>27.651364097702483</c:v>
                </c:pt>
                <c:pt idx="5088">
                  <c:v>27.64697276699826</c:v>
                </c:pt>
                <c:pt idx="5089">
                  <c:v>27.64697276699826</c:v>
                </c:pt>
                <c:pt idx="5090">
                  <c:v>27.64697276699826</c:v>
                </c:pt>
                <c:pt idx="5091">
                  <c:v>27.616252780724722</c:v>
                </c:pt>
                <c:pt idx="5092">
                  <c:v>27.642582126922463</c:v>
                </c:pt>
                <c:pt idx="5093">
                  <c:v>27.642582126922463</c:v>
                </c:pt>
                <c:pt idx="5094">
                  <c:v>27.620639280382136</c:v>
                </c:pt>
                <c:pt idx="5095">
                  <c:v>27.611866970578589</c:v>
                </c:pt>
                <c:pt idx="5096">
                  <c:v>27.607481849784264</c:v>
                </c:pt>
                <c:pt idx="5097">
                  <c:v>27.611866970578589</c:v>
                </c:pt>
                <c:pt idx="5098">
                  <c:v>27.611866970578589</c:v>
                </c:pt>
                <c:pt idx="5099">
                  <c:v>27.607481849784264</c:v>
                </c:pt>
                <c:pt idx="5100">
                  <c:v>27.611866970578589</c:v>
                </c:pt>
                <c:pt idx="5101">
                  <c:v>27.594330621917379</c:v>
                </c:pt>
                <c:pt idx="5102">
                  <c:v>27.603097418182244</c:v>
                </c:pt>
                <c:pt idx="5103">
                  <c:v>27.607481849784264</c:v>
                </c:pt>
                <c:pt idx="5104">
                  <c:v>27.598713675613098</c:v>
                </c:pt>
                <c:pt idx="5105">
                  <c:v>27.589948256935699</c:v>
                </c:pt>
                <c:pt idx="5106">
                  <c:v>27.607481849784264</c:v>
                </c:pt>
                <c:pt idx="5107">
                  <c:v>27.589948256935699</c:v>
                </c:pt>
                <c:pt idx="5108">
                  <c:v>27.598713675613098</c:v>
                </c:pt>
                <c:pt idx="5109">
                  <c:v>27.589948256935699</c:v>
                </c:pt>
                <c:pt idx="5110">
                  <c:v>27.598713675613098</c:v>
                </c:pt>
                <c:pt idx="5111">
                  <c:v>27.598713675613098</c:v>
                </c:pt>
                <c:pt idx="5112">
                  <c:v>27.603097418182244</c:v>
                </c:pt>
                <c:pt idx="5113">
                  <c:v>27.585566580508655</c:v>
                </c:pt>
                <c:pt idx="5114">
                  <c:v>27.594330621917379</c:v>
                </c:pt>
                <c:pt idx="5115">
                  <c:v>27.576805292681115</c:v>
                </c:pt>
                <c:pt idx="5116">
                  <c:v>27.576805292681115</c:v>
                </c:pt>
                <c:pt idx="5117">
                  <c:v>27.57242568096197</c:v>
                </c:pt>
                <c:pt idx="5118">
                  <c:v>27.594330621917379</c:v>
                </c:pt>
                <c:pt idx="5119">
                  <c:v>27.594330621917379</c:v>
                </c:pt>
                <c:pt idx="5120">
                  <c:v>27.581185592476913</c:v>
                </c:pt>
                <c:pt idx="5121">
                  <c:v>27.563668521116455</c:v>
                </c:pt>
                <c:pt idx="5122">
                  <c:v>27.559290972671562</c:v>
                </c:pt>
                <c:pt idx="5123">
                  <c:v>27.57242568096197</c:v>
                </c:pt>
                <c:pt idx="5124">
                  <c:v>27.563668521116455</c:v>
                </c:pt>
                <c:pt idx="5125">
                  <c:v>27.563668521116455</c:v>
                </c:pt>
                <c:pt idx="5126">
                  <c:v>27.533040112662817</c:v>
                </c:pt>
                <c:pt idx="5127">
                  <c:v>27.489343581138314</c:v>
                </c:pt>
                <c:pt idx="5128">
                  <c:v>27.454435676004536</c:v>
                </c:pt>
                <c:pt idx="5129">
                  <c:v>27.397803608922587</c:v>
                </c:pt>
                <c:pt idx="5130">
                  <c:v>27.376052734071436</c:v>
                </c:pt>
                <c:pt idx="5131">
                  <c:v>27.36301037970064</c:v>
                </c:pt>
                <c:pt idx="5132">
                  <c:v>27.371704602052688</c:v>
                </c:pt>
                <c:pt idx="5133">
                  <c:v>27.345630097308685</c:v>
                </c:pt>
                <c:pt idx="5134">
                  <c:v>27.336944034738536</c:v>
                </c:pt>
                <c:pt idx="5135">
                  <c:v>27.345630097308685</c:v>
                </c:pt>
                <c:pt idx="5136">
                  <c:v>27.367357150648502</c:v>
                </c:pt>
                <c:pt idx="5137">
                  <c:v>27.354318878541079</c:v>
                </c:pt>
                <c:pt idx="5138">
                  <c:v>27.354318878541079</c:v>
                </c:pt>
                <c:pt idx="5139">
                  <c:v>27.367357150648502</c:v>
                </c:pt>
                <c:pt idx="5140">
                  <c:v>27.367357150648502</c:v>
                </c:pt>
                <c:pt idx="5141">
                  <c:v>27.371704602052688</c:v>
                </c:pt>
                <c:pt idx="5142">
                  <c:v>27.36301037970064</c:v>
                </c:pt>
                <c:pt idx="5143">
                  <c:v>27.345630097308685</c:v>
                </c:pt>
                <c:pt idx="5144">
                  <c:v>27.354318878541079</c:v>
                </c:pt>
                <c:pt idx="5145">
                  <c:v>27.371704602052688</c:v>
                </c:pt>
                <c:pt idx="5146">
                  <c:v>27.380401546862942</c:v>
                </c:pt>
                <c:pt idx="5147">
                  <c:v>27.376052734071436</c:v>
                </c:pt>
                <c:pt idx="5148">
                  <c:v>27.371704602052688</c:v>
                </c:pt>
                <c:pt idx="5149">
                  <c:v>27.39345207145702</c:v>
                </c:pt>
                <c:pt idx="5150">
                  <c:v>27.397803608922587</c:v>
                </c:pt>
                <c:pt idx="5151">
                  <c:v>27.415216576012298</c:v>
                </c:pt>
                <c:pt idx="5152">
                  <c:v>27.463158547363236</c:v>
                </c:pt>
                <c:pt idx="5153">
                  <c:v>27.502445341966421</c:v>
                </c:pt>
                <c:pt idx="5154">
                  <c:v>27.581185592476913</c:v>
                </c:pt>
                <c:pt idx="5155">
                  <c:v>27.625026469710349</c:v>
                </c:pt>
                <c:pt idx="5156">
                  <c:v>27.638192177315375</c:v>
                </c:pt>
                <c:pt idx="5157">
                  <c:v>27.660148831634814</c:v>
                </c:pt>
                <c:pt idx="5158">
                  <c:v>27.638192177315375</c:v>
                </c:pt>
                <c:pt idx="5159">
                  <c:v>27.625026469710349</c:v>
                </c:pt>
                <c:pt idx="5160">
                  <c:v>27.633802918017409</c:v>
                </c:pt>
                <c:pt idx="5161">
                  <c:v>27.620639280382136</c:v>
                </c:pt>
                <c:pt idx="5162">
                  <c:v>27.633802918017409</c:v>
                </c:pt>
                <c:pt idx="5163">
                  <c:v>27.651364097702483</c:v>
                </c:pt>
                <c:pt idx="5164">
                  <c:v>27.642582126922463</c:v>
                </c:pt>
                <c:pt idx="5165">
                  <c:v>27.638192177315375</c:v>
                </c:pt>
                <c:pt idx="5166">
                  <c:v>27.616252780724722</c:v>
                </c:pt>
                <c:pt idx="5167">
                  <c:v>27.603097418182244</c:v>
                </c:pt>
                <c:pt idx="5168">
                  <c:v>27.585566580508655</c:v>
                </c:pt>
                <c:pt idx="5169">
                  <c:v>27.585566580508655</c:v>
                </c:pt>
                <c:pt idx="5170">
                  <c:v>27.598713675613098</c:v>
                </c:pt>
                <c:pt idx="5171">
                  <c:v>27.559290972671562</c:v>
                </c:pt>
                <c:pt idx="5172">
                  <c:v>27.541787651696225</c:v>
                </c:pt>
                <c:pt idx="5173">
                  <c:v>27.498077403197144</c:v>
                </c:pt>
                <c:pt idx="5174">
                  <c:v>27.463158547363236</c:v>
                </c:pt>
                <c:pt idx="5175">
                  <c:v>27.410862311338946</c:v>
                </c:pt>
                <c:pt idx="5176">
                  <c:v>27.371704602052688</c:v>
                </c:pt>
                <c:pt idx="5177">
                  <c:v>27.349974148013047</c:v>
                </c:pt>
                <c:pt idx="5178">
                  <c:v>27.354318878541079</c:v>
                </c:pt>
                <c:pt idx="5179">
                  <c:v>27.358664289050893</c:v>
                </c:pt>
                <c:pt idx="5180">
                  <c:v>27.336944034738536</c:v>
                </c:pt>
                <c:pt idx="5181">
                  <c:v>27.354318878541079</c:v>
                </c:pt>
                <c:pt idx="5182">
                  <c:v>27.341286726269871</c:v>
                </c:pt>
                <c:pt idx="5183">
                  <c:v>27.345630097308685</c:v>
                </c:pt>
                <c:pt idx="5184">
                  <c:v>27.336944034738536</c:v>
                </c:pt>
                <c:pt idx="5185">
                  <c:v>27.36301037970064</c:v>
                </c:pt>
                <c:pt idx="5186">
                  <c:v>27.358664289050893</c:v>
                </c:pt>
                <c:pt idx="5187">
                  <c:v>27.354318878541079</c:v>
                </c:pt>
                <c:pt idx="5188">
                  <c:v>27.36301037970064</c:v>
                </c:pt>
                <c:pt idx="5189">
                  <c:v>27.389101215397446</c:v>
                </c:pt>
                <c:pt idx="5190">
                  <c:v>27.376052734071436</c:v>
                </c:pt>
                <c:pt idx="5191">
                  <c:v>27.39345207145702</c:v>
                </c:pt>
                <c:pt idx="5192">
                  <c:v>27.384751040585527</c:v>
                </c:pt>
                <c:pt idx="5193">
                  <c:v>27.415216576012298</c:v>
                </c:pt>
                <c:pt idx="5194">
                  <c:v>27.441356495758029</c:v>
                </c:pt>
                <c:pt idx="5195">
                  <c:v>27.450075265842145</c:v>
                </c:pt>
                <c:pt idx="5196">
                  <c:v>27.515553271140703</c:v>
                </c:pt>
                <c:pt idx="5197">
                  <c:v>27.554914111666278</c:v>
                </c:pt>
                <c:pt idx="5198">
                  <c:v>27.611866970578589</c:v>
                </c:pt>
                <c:pt idx="5199">
                  <c:v>27.64697276699826</c:v>
                </c:pt>
                <c:pt idx="5200">
                  <c:v>27.638192177315375</c:v>
                </c:pt>
                <c:pt idx="5201">
                  <c:v>27.642582126922463</c:v>
                </c:pt>
                <c:pt idx="5202">
                  <c:v>27.638192177315375</c:v>
                </c:pt>
                <c:pt idx="5203">
                  <c:v>27.664542235182381</c:v>
                </c:pt>
                <c:pt idx="5204">
                  <c:v>27.668936329997166</c:v>
                </c:pt>
                <c:pt idx="5205">
                  <c:v>27.651364097702483</c:v>
                </c:pt>
                <c:pt idx="5206">
                  <c:v>27.638192177315375</c:v>
                </c:pt>
                <c:pt idx="5207">
                  <c:v>27.64697276699826</c:v>
                </c:pt>
                <c:pt idx="5208">
                  <c:v>27.633802918017409</c:v>
                </c:pt>
                <c:pt idx="5209">
                  <c:v>27.638192177315375</c:v>
                </c:pt>
                <c:pt idx="5210">
                  <c:v>27.633802918017409</c:v>
                </c:pt>
                <c:pt idx="5211">
                  <c:v>27.616252780724722</c:v>
                </c:pt>
                <c:pt idx="5212">
                  <c:v>27.616252780724722</c:v>
                </c:pt>
                <c:pt idx="5213">
                  <c:v>27.594330621917379</c:v>
                </c:pt>
                <c:pt idx="5214">
                  <c:v>27.594330621917379</c:v>
                </c:pt>
                <c:pt idx="5215">
                  <c:v>27.589948256935699</c:v>
                </c:pt>
                <c:pt idx="5216">
                  <c:v>27.594330621917379</c:v>
                </c:pt>
                <c:pt idx="5217">
                  <c:v>27.57242568096197</c:v>
                </c:pt>
                <c:pt idx="5218">
                  <c:v>27.568046757160175</c:v>
                </c:pt>
                <c:pt idx="5219">
                  <c:v>27.546162451337779</c:v>
                </c:pt>
                <c:pt idx="5220">
                  <c:v>27.515553271140703</c:v>
                </c:pt>
                <c:pt idx="5221">
                  <c:v>27.467521008876915</c:v>
                </c:pt>
                <c:pt idx="5222">
                  <c:v>27.432640458270669</c:v>
                </c:pt>
                <c:pt idx="5223">
                  <c:v>27.389101215397446</c:v>
                </c:pt>
                <c:pt idx="5224">
                  <c:v>27.358664289050893</c:v>
                </c:pt>
                <c:pt idx="5225">
                  <c:v>27.349974148013047</c:v>
                </c:pt>
                <c:pt idx="5226">
                  <c:v>27.341286726269871</c:v>
                </c:pt>
                <c:pt idx="5227">
                  <c:v>27.328260689566022</c:v>
                </c:pt>
                <c:pt idx="5228">
                  <c:v>27.345630097308685</c:v>
                </c:pt>
                <c:pt idx="5229">
                  <c:v>27.349974148013047</c:v>
                </c:pt>
                <c:pt idx="5230">
                  <c:v>27.328260689566022</c:v>
                </c:pt>
                <c:pt idx="5231">
                  <c:v>27.354318878541079</c:v>
                </c:pt>
                <c:pt idx="5232">
                  <c:v>27.349974148013047</c:v>
                </c:pt>
                <c:pt idx="5233">
                  <c:v>27.36301037970064</c:v>
                </c:pt>
                <c:pt idx="5234">
                  <c:v>27.349974148013047</c:v>
                </c:pt>
                <c:pt idx="5235">
                  <c:v>27.36301037970064</c:v>
                </c:pt>
                <c:pt idx="5236">
                  <c:v>27.376052734071436</c:v>
                </c:pt>
                <c:pt idx="5237">
                  <c:v>27.371704602052688</c:v>
                </c:pt>
                <c:pt idx="5238">
                  <c:v>27.371704602052688</c:v>
                </c:pt>
                <c:pt idx="5239">
                  <c:v>27.367357150648502</c:v>
                </c:pt>
                <c:pt idx="5240">
                  <c:v>27.36301037970064</c:v>
                </c:pt>
                <c:pt idx="5241">
                  <c:v>27.367357150648502</c:v>
                </c:pt>
                <c:pt idx="5242">
                  <c:v>27.380401546862942</c:v>
                </c:pt>
                <c:pt idx="5243">
                  <c:v>27.389101215397446</c:v>
                </c:pt>
                <c:pt idx="5244">
                  <c:v>27.384751040585527</c:v>
                </c:pt>
                <c:pt idx="5245">
                  <c:v>27.376052734071436</c:v>
                </c:pt>
                <c:pt idx="5246">
                  <c:v>27.397803608922587</c:v>
                </c:pt>
                <c:pt idx="5247">
                  <c:v>27.39345207145702</c:v>
                </c:pt>
                <c:pt idx="5248">
                  <c:v>27.384751040585527</c:v>
                </c:pt>
                <c:pt idx="5249">
                  <c:v>27.423927152111517</c:v>
                </c:pt>
                <c:pt idx="5250">
                  <c:v>27.441356495758029</c:v>
                </c:pt>
                <c:pt idx="5251">
                  <c:v>27.454435676004536</c:v>
                </c:pt>
                <c:pt idx="5252">
                  <c:v>27.546162451337779</c:v>
                </c:pt>
                <c:pt idx="5253">
                  <c:v>27.57242568096197</c:v>
                </c:pt>
                <c:pt idx="5254">
                  <c:v>27.625026469710349</c:v>
                </c:pt>
                <c:pt idx="5255">
                  <c:v>27.629414348868906</c:v>
                </c:pt>
                <c:pt idx="5256">
                  <c:v>27.638192177315375</c:v>
                </c:pt>
                <c:pt idx="5257">
                  <c:v>27.651364097702483</c:v>
                </c:pt>
                <c:pt idx="5258">
                  <c:v>27.64697276699826</c:v>
                </c:pt>
                <c:pt idx="5259">
                  <c:v>27.655756119194763</c:v>
                </c:pt>
                <c:pt idx="5260">
                  <c:v>27.64697276699826</c:v>
                </c:pt>
                <c:pt idx="5261">
                  <c:v>27.633802918017409</c:v>
                </c:pt>
                <c:pt idx="5262">
                  <c:v>27.660148831634814</c:v>
                </c:pt>
                <c:pt idx="5263">
                  <c:v>27.64697276699826</c:v>
                </c:pt>
                <c:pt idx="5264">
                  <c:v>27.633802918017409</c:v>
                </c:pt>
                <c:pt idx="5265">
                  <c:v>27.633802918017409</c:v>
                </c:pt>
                <c:pt idx="5266">
                  <c:v>27.625026469710349</c:v>
                </c:pt>
                <c:pt idx="5267">
                  <c:v>27.625026469710349</c:v>
                </c:pt>
                <c:pt idx="5268">
                  <c:v>27.616252780724722</c:v>
                </c:pt>
                <c:pt idx="5269">
                  <c:v>27.633802918017409</c:v>
                </c:pt>
                <c:pt idx="5270">
                  <c:v>27.629414348868906</c:v>
                </c:pt>
                <c:pt idx="5271">
                  <c:v>27.611866970578589</c:v>
                </c:pt>
                <c:pt idx="5272">
                  <c:v>27.620639280382136</c:v>
                </c:pt>
                <c:pt idx="5273">
                  <c:v>27.616252780724722</c:v>
                </c:pt>
                <c:pt idx="5274">
                  <c:v>27.620639280382136</c:v>
                </c:pt>
                <c:pt idx="5275">
                  <c:v>27.611866970578589</c:v>
                </c:pt>
                <c:pt idx="5276">
                  <c:v>27.589948256935699</c:v>
                </c:pt>
                <c:pt idx="5277">
                  <c:v>27.603097418182244</c:v>
                </c:pt>
                <c:pt idx="5278">
                  <c:v>27.589948256935699</c:v>
                </c:pt>
                <c:pt idx="5279">
                  <c:v>27.611866970578589</c:v>
                </c:pt>
                <c:pt idx="5280">
                  <c:v>27.598713675613098</c:v>
                </c:pt>
                <c:pt idx="5281">
                  <c:v>27.611866970578589</c:v>
                </c:pt>
                <c:pt idx="5282">
                  <c:v>27.616252780724722</c:v>
                </c:pt>
                <c:pt idx="5283">
                  <c:v>27.611866970578589</c:v>
                </c:pt>
                <c:pt idx="5284">
                  <c:v>27.598713675613098</c:v>
                </c:pt>
                <c:pt idx="5285">
                  <c:v>27.598713675613098</c:v>
                </c:pt>
                <c:pt idx="5286">
                  <c:v>27.603097418182244</c:v>
                </c:pt>
                <c:pt idx="5287">
                  <c:v>27.603097418182244</c:v>
                </c:pt>
                <c:pt idx="5288">
                  <c:v>27.607481849784264</c:v>
                </c:pt>
                <c:pt idx="5289">
                  <c:v>27.603097418182244</c:v>
                </c:pt>
                <c:pt idx="5290">
                  <c:v>27.611866970578589</c:v>
                </c:pt>
                <c:pt idx="5291">
                  <c:v>27.607481849784264</c:v>
                </c:pt>
                <c:pt idx="5292">
                  <c:v>27.594330621917379</c:v>
                </c:pt>
                <c:pt idx="5293">
                  <c:v>27.594330621917379</c:v>
                </c:pt>
                <c:pt idx="5294">
                  <c:v>27.585566580508655</c:v>
                </c:pt>
                <c:pt idx="5295">
                  <c:v>27.585566580508655</c:v>
                </c:pt>
                <c:pt idx="5296">
                  <c:v>27.581185592476913</c:v>
                </c:pt>
                <c:pt idx="5297">
                  <c:v>27.568046757160175</c:v>
                </c:pt>
                <c:pt idx="5298">
                  <c:v>27.581185592476913</c:v>
                </c:pt>
                <c:pt idx="5299">
                  <c:v>27.594330621917379</c:v>
                </c:pt>
                <c:pt idx="5300">
                  <c:v>27.585566580508655</c:v>
                </c:pt>
                <c:pt idx="5301">
                  <c:v>27.57242568096197</c:v>
                </c:pt>
                <c:pt idx="5302">
                  <c:v>27.589948256935699</c:v>
                </c:pt>
                <c:pt idx="5303">
                  <c:v>27.620639280382136</c:v>
                </c:pt>
                <c:pt idx="5304">
                  <c:v>27.611866970578589</c:v>
                </c:pt>
                <c:pt idx="5305">
                  <c:v>27.603097418182244</c:v>
                </c:pt>
                <c:pt idx="5306">
                  <c:v>27.625026469710349</c:v>
                </c:pt>
                <c:pt idx="5307">
                  <c:v>27.616252780724722</c:v>
                </c:pt>
                <c:pt idx="5308">
                  <c:v>27.620639280382136</c:v>
                </c:pt>
                <c:pt idx="5309">
                  <c:v>27.625026469710349</c:v>
                </c:pt>
                <c:pt idx="5310">
                  <c:v>27.64697276699826</c:v>
                </c:pt>
                <c:pt idx="5311">
                  <c:v>27.629414348868906</c:v>
                </c:pt>
                <c:pt idx="5312">
                  <c:v>27.629414348868906</c:v>
                </c:pt>
                <c:pt idx="5313">
                  <c:v>27.629414348868906</c:v>
                </c:pt>
                <c:pt idx="5314">
                  <c:v>27.629414348868906</c:v>
                </c:pt>
                <c:pt idx="5315">
                  <c:v>27.633802918017409</c:v>
                </c:pt>
                <c:pt idx="5316">
                  <c:v>27.625026469710349</c:v>
                </c:pt>
                <c:pt idx="5317">
                  <c:v>27.638192177315375</c:v>
                </c:pt>
                <c:pt idx="5318">
                  <c:v>27.616252780724722</c:v>
                </c:pt>
                <c:pt idx="5319">
                  <c:v>27.616252780724722</c:v>
                </c:pt>
                <c:pt idx="5320">
                  <c:v>27.607481849784264</c:v>
                </c:pt>
                <c:pt idx="5321">
                  <c:v>27.611866970578589</c:v>
                </c:pt>
                <c:pt idx="5322">
                  <c:v>27.616252780724722</c:v>
                </c:pt>
                <c:pt idx="5323">
                  <c:v>27.611866970578589</c:v>
                </c:pt>
                <c:pt idx="5324">
                  <c:v>27.611866970578589</c:v>
                </c:pt>
                <c:pt idx="5325">
                  <c:v>27.598713675613098</c:v>
                </c:pt>
                <c:pt idx="5326">
                  <c:v>27.603097418182244</c:v>
                </c:pt>
                <c:pt idx="5327">
                  <c:v>27.616252780724722</c:v>
                </c:pt>
                <c:pt idx="5328">
                  <c:v>27.607481849784264</c:v>
                </c:pt>
                <c:pt idx="5329">
                  <c:v>27.607481849784264</c:v>
                </c:pt>
                <c:pt idx="5330">
                  <c:v>27.598713675613098</c:v>
                </c:pt>
                <c:pt idx="5331">
                  <c:v>27.611866970578589</c:v>
                </c:pt>
                <c:pt idx="5332">
                  <c:v>27.620639280382136</c:v>
                </c:pt>
                <c:pt idx="5333">
                  <c:v>27.607481849784264</c:v>
                </c:pt>
                <c:pt idx="5334">
                  <c:v>27.589948256935699</c:v>
                </c:pt>
                <c:pt idx="5335">
                  <c:v>27.594330621917379</c:v>
                </c:pt>
                <c:pt idx="5336">
                  <c:v>27.594330621917379</c:v>
                </c:pt>
                <c:pt idx="5337">
                  <c:v>27.581185592476913</c:v>
                </c:pt>
                <c:pt idx="5338">
                  <c:v>27.519923952350752</c:v>
                </c:pt>
                <c:pt idx="5339">
                  <c:v>27.48497769753105</c:v>
                </c:pt>
                <c:pt idx="5340">
                  <c:v>27.467521008876915</c:v>
                </c:pt>
                <c:pt idx="5341">
                  <c:v>27.384751040585527</c:v>
                </c:pt>
                <c:pt idx="5342">
                  <c:v>27.371704602052688</c:v>
                </c:pt>
                <c:pt idx="5343">
                  <c:v>27.36301037970064</c:v>
                </c:pt>
                <c:pt idx="5344">
                  <c:v>27.341286726269871</c:v>
                </c:pt>
                <c:pt idx="5345">
                  <c:v>27.354318878541079</c:v>
                </c:pt>
                <c:pt idx="5346">
                  <c:v>27.3326020225566</c:v>
                </c:pt>
                <c:pt idx="5347">
                  <c:v>27.3326020225566</c:v>
                </c:pt>
                <c:pt idx="5348">
                  <c:v>27.341286726269871</c:v>
                </c:pt>
                <c:pt idx="5349">
                  <c:v>27.328260689566022</c:v>
                </c:pt>
                <c:pt idx="5350">
                  <c:v>27.36301037970064</c:v>
                </c:pt>
                <c:pt idx="5351">
                  <c:v>27.341286726269871</c:v>
                </c:pt>
                <c:pt idx="5352">
                  <c:v>27.341286726269871</c:v>
                </c:pt>
                <c:pt idx="5353">
                  <c:v>27.354318878541079</c:v>
                </c:pt>
                <c:pt idx="5354">
                  <c:v>27.358664289050893</c:v>
                </c:pt>
                <c:pt idx="5355">
                  <c:v>27.376052734071436</c:v>
                </c:pt>
                <c:pt idx="5356">
                  <c:v>27.358664289050893</c:v>
                </c:pt>
                <c:pt idx="5357">
                  <c:v>27.367357150648502</c:v>
                </c:pt>
                <c:pt idx="5358">
                  <c:v>27.358664289050893</c:v>
                </c:pt>
                <c:pt idx="5359">
                  <c:v>27.380401546862942</c:v>
                </c:pt>
                <c:pt idx="5360">
                  <c:v>27.384751040585527</c:v>
                </c:pt>
                <c:pt idx="5361">
                  <c:v>27.389101215397446</c:v>
                </c:pt>
                <c:pt idx="5362">
                  <c:v>27.397803608922587</c:v>
                </c:pt>
                <c:pt idx="5363">
                  <c:v>27.402155827952498</c:v>
                </c:pt>
                <c:pt idx="5364">
                  <c:v>27.39345207145702</c:v>
                </c:pt>
                <c:pt idx="5365">
                  <c:v>27.402155827952498</c:v>
                </c:pt>
                <c:pt idx="5366">
                  <c:v>27.410862311338946</c:v>
                </c:pt>
                <c:pt idx="5367">
                  <c:v>27.410862311338946</c:v>
                </c:pt>
                <c:pt idx="5368">
                  <c:v>27.419571522883658</c:v>
                </c:pt>
                <c:pt idx="5369">
                  <c:v>27.397803608922587</c:v>
                </c:pt>
                <c:pt idx="5370">
                  <c:v>27.406508728705163</c:v>
                </c:pt>
                <c:pt idx="5371">
                  <c:v>27.389101215397446</c:v>
                </c:pt>
                <c:pt idx="5372">
                  <c:v>27.39345207145702</c:v>
                </c:pt>
                <c:pt idx="5373">
                  <c:v>27.397803608922587</c:v>
                </c:pt>
                <c:pt idx="5374">
                  <c:v>27.415216576012298</c:v>
                </c:pt>
                <c:pt idx="5375">
                  <c:v>27.406508728705163</c:v>
                </c:pt>
                <c:pt idx="5376">
                  <c:v>27.39345207145702</c:v>
                </c:pt>
                <c:pt idx="5377">
                  <c:v>27.428283463854342</c:v>
                </c:pt>
                <c:pt idx="5378">
                  <c:v>27.415216576012298</c:v>
                </c:pt>
                <c:pt idx="5379">
                  <c:v>27.441356495758029</c:v>
                </c:pt>
                <c:pt idx="5380">
                  <c:v>27.445715539146207</c:v>
                </c:pt>
                <c:pt idx="5381">
                  <c:v>27.454435676004536</c:v>
                </c:pt>
                <c:pt idx="5382">
                  <c:v>27.524295319568452</c:v>
                </c:pt>
                <c:pt idx="5383">
                  <c:v>27.581185592476913</c:v>
                </c:pt>
                <c:pt idx="5384">
                  <c:v>27.620639280382136</c:v>
                </c:pt>
                <c:pt idx="5385">
                  <c:v>27.660148831634814</c:v>
                </c:pt>
                <c:pt idx="5386">
                  <c:v>27.651364097702483</c:v>
                </c:pt>
                <c:pt idx="5387">
                  <c:v>27.664542235182381</c:v>
                </c:pt>
                <c:pt idx="5388">
                  <c:v>27.686519625124532</c:v>
                </c:pt>
                <c:pt idx="5389">
                  <c:v>27.690917178672549</c:v>
                </c:pt>
                <c:pt idx="5390">
                  <c:v>27.686519625124532</c:v>
                </c:pt>
                <c:pt idx="5391">
                  <c:v>27.660148831634814</c:v>
                </c:pt>
                <c:pt idx="5392">
                  <c:v>27.660148831634814</c:v>
                </c:pt>
                <c:pt idx="5393">
                  <c:v>27.64697276699826</c:v>
                </c:pt>
                <c:pt idx="5394">
                  <c:v>27.655756119194763</c:v>
                </c:pt>
                <c:pt idx="5395">
                  <c:v>27.664542235182381</c:v>
                </c:pt>
                <c:pt idx="5396">
                  <c:v>27.64697276699826</c:v>
                </c:pt>
                <c:pt idx="5397">
                  <c:v>27.655756119194763</c:v>
                </c:pt>
                <c:pt idx="5398">
                  <c:v>27.651364097702483</c:v>
                </c:pt>
                <c:pt idx="5399">
                  <c:v>27.629414348868906</c:v>
                </c:pt>
                <c:pt idx="5400">
                  <c:v>27.664542235182381</c:v>
                </c:pt>
                <c:pt idx="5401">
                  <c:v>27.664542235182381</c:v>
                </c:pt>
                <c:pt idx="5402">
                  <c:v>27.660148831634814</c:v>
                </c:pt>
                <c:pt idx="5403">
                  <c:v>27.660148831634814</c:v>
                </c:pt>
                <c:pt idx="5404">
                  <c:v>27.668936329997166</c:v>
                </c:pt>
                <c:pt idx="5405">
                  <c:v>27.655756119194763</c:v>
                </c:pt>
                <c:pt idx="5406">
                  <c:v>27.660148831634814</c:v>
                </c:pt>
                <c:pt idx="5407">
                  <c:v>27.660148831634814</c:v>
                </c:pt>
                <c:pt idx="5408">
                  <c:v>27.655756119194763</c:v>
                </c:pt>
                <c:pt idx="5409">
                  <c:v>27.638192177315375</c:v>
                </c:pt>
                <c:pt idx="5410">
                  <c:v>27.655756119194763</c:v>
                </c:pt>
                <c:pt idx="5411">
                  <c:v>27.642582126922463</c:v>
                </c:pt>
                <c:pt idx="5412">
                  <c:v>27.655756119194763</c:v>
                </c:pt>
                <c:pt idx="5413">
                  <c:v>27.64697276699826</c:v>
                </c:pt>
                <c:pt idx="5414">
                  <c:v>27.651364097702483</c:v>
                </c:pt>
                <c:pt idx="5415">
                  <c:v>27.633802918017409</c:v>
                </c:pt>
                <c:pt idx="5416">
                  <c:v>27.616252780724722</c:v>
                </c:pt>
                <c:pt idx="5417">
                  <c:v>27.625026469710349</c:v>
                </c:pt>
                <c:pt idx="5418">
                  <c:v>27.611866970578589</c:v>
                </c:pt>
                <c:pt idx="5419">
                  <c:v>27.620639280382136</c:v>
                </c:pt>
                <c:pt idx="5420">
                  <c:v>27.629414348868906</c:v>
                </c:pt>
                <c:pt idx="5421">
                  <c:v>27.625026469710349</c:v>
                </c:pt>
                <c:pt idx="5422">
                  <c:v>27.642582126922463</c:v>
                </c:pt>
                <c:pt idx="5423">
                  <c:v>27.64697276699826</c:v>
                </c:pt>
                <c:pt idx="5424">
                  <c:v>27.638192177315375</c:v>
                </c:pt>
                <c:pt idx="5425">
                  <c:v>27.629414348868906</c:v>
                </c:pt>
                <c:pt idx="5426">
                  <c:v>27.629414348868906</c:v>
                </c:pt>
                <c:pt idx="5427">
                  <c:v>27.633802918017409</c:v>
                </c:pt>
                <c:pt idx="5428">
                  <c:v>27.616252780724722</c:v>
                </c:pt>
                <c:pt idx="5429">
                  <c:v>27.629414348868906</c:v>
                </c:pt>
                <c:pt idx="5430">
                  <c:v>27.633802918017409</c:v>
                </c:pt>
                <c:pt idx="5431">
                  <c:v>27.633802918017409</c:v>
                </c:pt>
                <c:pt idx="5432">
                  <c:v>27.633802918017409</c:v>
                </c:pt>
                <c:pt idx="5433">
                  <c:v>27.629414348868906</c:v>
                </c:pt>
                <c:pt idx="5434">
                  <c:v>27.616252780724722</c:v>
                </c:pt>
                <c:pt idx="5435">
                  <c:v>27.633802918017409</c:v>
                </c:pt>
                <c:pt idx="5436">
                  <c:v>27.620639280382136</c:v>
                </c:pt>
                <c:pt idx="5437">
                  <c:v>27.607481849784264</c:v>
                </c:pt>
                <c:pt idx="5438">
                  <c:v>27.611866970578589</c:v>
                </c:pt>
                <c:pt idx="5439">
                  <c:v>27.607481849784264</c:v>
                </c:pt>
                <c:pt idx="5440">
                  <c:v>27.616252780724722</c:v>
                </c:pt>
                <c:pt idx="5441">
                  <c:v>27.625026469710349</c:v>
                </c:pt>
                <c:pt idx="5442">
                  <c:v>27.625026469710349</c:v>
                </c:pt>
                <c:pt idx="5443">
                  <c:v>27.611866970578589</c:v>
                </c:pt>
                <c:pt idx="5444">
                  <c:v>27.616252780724722</c:v>
                </c:pt>
                <c:pt idx="5445">
                  <c:v>27.603097418182244</c:v>
                </c:pt>
                <c:pt idx="5446">
                  <c:v>27.598713675613098</c:v>
                </c:pt>
                <c:pt idx="5447">
                  <c:v>27.633802918017409</c:v>
                </c:pt>
                <c:pt idx="5448">
                  <c:v>27.625026469710349</c:v>
                </c:pt>
                <c:pt idx="5449">
                  <c:v>27.633802918017409</c:v>
                </c:pt>
                <c:pt idx="5450">
                  <c:v>27.625026469710349</c:v>
                </c:pt>
                <c:pt idx="5451">
                  <c:v>27.629414348868906</c:v>
                </c:pt>
                <c:pt idx="5452">
                  <c:v>27.633802918017409</c:v>
                </c:pt>
                <c:pt idx="5453">
                  <c:v>27.642582126922463</c:v>
                </c:pt>
                <c:pt idx="5454">
                  <c:v>27.633802918017409</c:v>
                </c:pt>
                <c:pt idx="5455">
                  <c:v>27.651364097702483</c:v>
                </c:pt>
                <c:pt idx="5456">
                  <c:v>27.64697276699826</c:v>
                </c:pt>
                <c:pt idx="5457">
                  <c:v>27.655756119194763</c:v>
                </c:pt>
                <c:pt idx="5458">
                  <c:v>27.655756119194763</c:v>
                </c:pt>
                <c:pt idx="5459">
                  <c:v>27.642582126922463</c:v>
                </c:pt>
                <c:pt idx="5460">
                  <c:v>27.655756119194763</c:v>
                </c:pt>
                <c:pt idx="5461">
                  <c:v>27.638192177315375</c:v>
                </c:pt>
                <c:pt idx="5462">
                  <c:v>27.64697276699826</c:v>
                </c:pt>
                <c:pt idx="5463">
                  <c:v>27.638192177315375</c:v>
                </c:pt>
                <c:pt idx="5464">
                  <c:v>27.651364097702483</c:v>
                </c:pt>
                <c:pt idx="5465">
                  <c:v>27.642582126922463</c:v>
                </c:pt>
                <c:pt idx="5466">
                  <c:v>27.638192177315375</c:v>
                </c:pt>
                <c:pt idx="5467">
                  <c:v>27.620639280382136</c:v>
                </c:pt>
                <c:pt idx="5468">
                  <c:v>27.651364097702483</c:v>
                </c:pt>
                <c:pt idx="5469">
                  <c:v>27.638192177315375</c:v>
                </c:pt>
                <c:pt idx="5470">
                  <c:v>27.629414348868906</c:v>
                </c:pt>
                <c:pt idx="5471">
                  <c:v>27.633802918017409</c:v>
                </c:pt>
                <c:pt idx="5472">
                  <c:v>27.629414348868906</c:v>
                </c:pt>
                <c:pt idx="5473">
                  <c:v>27.642582126922463</c:v>
                </c:pt>
                <c:pt idx="5474">
                  <c:v>27.620639280382136</c:v>
                </c:pt>
                <c:pt idx="5475">
                  <c:v>27.638192177315375</c:v>
                </c:pt>
                <c:pt idx="5476">
                  <c:v>27.633802918017409</c:v>
                </c:pt>
                <c:pt idx="5477">
                  <c:v>27.629414348868906</c:v>
                </c:pt>
                <c:pt idx="5478">
                  <c:v>27.625026469710349</c:v>
                </c:pt>
                <c:pt idx="5479">
                  <c:v>27.633802918017409</c:v>
                </c:pt>
                <c:pt idx="5480">
                  <c:v>27.664542235182381</c:v>
                </c:pt>
                <c:pt idx="5481">
                  <c:v>27.625026469710349</c:v>
                </c:pt>
                <c:pt idx="5482">
                  <c:v>27.633802918017409</c:v>
                </c:pt>
                <c:pt idx="5483">
                  <c:v>27.625026469710349</c:v>
                </c:pt>
                <c:pt idx="5484">
                  <c:v>27.616252780724722</c:v>
                </c:pt>
                <c:pt idx="5485">
                  <c:v>27.594330621917379</c:v>
                </c:pt>
                <c:pt idx="5486">
                  <c:v>27.598713675613098</c:v>
                </c:pt>
                <c:pt idx="5487">
                  <c:v>27.57242568096197</c:v>
                </c:pt>
                <c:pt idx="5488">
                  <c:v>27.511183275779274</c:v>
                </c:pt>
                <c:pt idx="5489">
                  <c:v>27.47624798436658</c:v>
                </c:pt>
                <c:pt idx="5490">
                  <c:v>27.436998135519048</c:v>
                </c:pt>
                <c:pt idx="5491">
                  <c:v>27.397803608922587</c:v>
                </c:pt>
                <c:pt idx="5492">
                  <c:v>27.389101215397446</c:v>
                </c:pt>
                <c:pt idx="5493">
                  <c:v>27.371704602052688</c:v>
                </c:pt>
                <c:pt idx="5494">
                  <c:v>27.341286726269871</c:v>
                </c:pt>
                <c:pt idx="5495">
                  <c:v>27.349974148013047</c:v>
                </c:pt>
                <c:pt idx="5496">
                  <c:v>27.358664289050893</c:v>
                </c:pt>
                <c:pt idx="5497">
                  <c:v>27.358664289050893</c:v>
                </c:pt>
                <c:pt idx="5498">
                  <c:v>27.358664289050893</c:v>
                </c:pt>
                <c:pt idx="5499">
                  <c:v>27.345630097308685</c:v>
                </c:pt>
                <c:pt idx="5500">
                  <c:v>27.371704602052688</c:v>
                </c:pt>
                <c:pt idx="5501">
                  <c:v>27.380401546862942</c:v>
                </c:pt>
                <c:pt idx="5502">
                  <c:v>27.354318878541079</c:v>
                </c:pt>
                <c:pt idx="5503">
                  <c:v>27.389101215397446</c:v>
                </c:pt>
                <c:pt idx="5504">
                  <c:v>27.39345207145702</c:v>
                </c:pt>
                <c:pt idx="5505">
                  <c:v>27.384751040585527</c:v>
                </c:pt>
                <c:pt idx="5506">
                  <c:v>27.406508728705163</c:v>
                </c:pt>
                <c:pt idx="5507">
                  <c:v>27.389101215397446</c:v>
                </c:pt>
                <c:pt idx="5508">
                  <c:v>27.371704602052688</c:v>
                </c:pt>
                <c:pt idx="5509">
                  <c:v>27.415216576012298</c:v>
                </c:pt>
                <c:pt idx="5510">
                  <c:v>27.389101215397446</c:v>
                </c:pt>
                <c:pt idx="5511">
                  <c:v>27.39345207145702</c:v>
                </c:pt>
                <c:pt idx="5512">
                  <c:v>27.397803608922587</c:v>
                </c:pt>
                <c:pt idx="5513">
                  <c:v>27.410862311338946</c:v>
                </c:pt>
                <c:pt idx="5514">
                  <c:v>27.419571522883658</c:v>
                </c:pt>
                <c:pt idx="5515">
                  <c:v>27.423927152111517</c:v>
                </c:pt>
                <c:pt idx="5516">
                  <c:v>27.410862311338946</c:v>
                </c:pt>
                <c:pt idx="5517">
                  <c:v>27.432640458270669</c:v>
                </c:pt>
                <c:pt idx="5518">
                  <c:v>27.436998135519048</c:v>
                </c:pt>
                <c:pt idx="5519">
                  <c:v>27.498077403197144</c:v>
                </c:pt>
                <c:pt idx="5520">
                  <c:v>27.559290972671562</c:v>
                </c:pt>
                <c:pt idx="5521">
                  <c:v>27.616252780724722</c:v>
                </c:pt>
                <c:pt idx="5522">
                  <c:v>27.633802918017409</c:v>
                </c:pt>
                <c:pt idx="5523">
                  <c:v>27.642582126922463</c:v>
                </c:pt>
                <c:pt idx="5524">
                  <c:v>27.629414348868906</c:v>
                </c:pt>
                <c:pt idx="5525">
                  <c:v>27.660148831634814</c:v>
                </c:pt>
                <c:pt idx="5526">
                  <c:v>27.651364097702483</c:v>
                </c:pt>
                <c:pt idx="5527">
                  <c:v>27.673331116238984</c:v>
                </c:pt>
                <c:pt idx="5528">
                  <c:v>27.664542235182381</c:v>
                </c:pt>
                <c:pt idx="5529">
                  <c:v>27.660148831634814</c:v>
                </c:pt>
                <c:pt idx="5530">
                  <c:v>27.664542235182381</c:v>
                </c:pt>
                <c:pt idx="5531">
                  <c:v>27.64697276699826</c:v>
                </c:pt>
                <c:pt idx="5532">
                  <c:v>27.651364097702483</c:v>
                </c:pt>
                <c:pt idx="5533">
                  <c:v>27.642582126922463</c:v>
                </c:pt>
                <c:pt idx="5534">
                  <c:v>27.642582126922463</c:v>
                </c:pt>
                <c:pt idx="5535">
                  <c:v>27.629414348868906</c:v>
                </c:pt>
                <c:pt idx="5536">
                  <c:v>27.629414348868906</c:v>
                </c:pt>
                <c:pt idx="5537">
                  <c:v>27.625026469710349</c:v>
                </c:pt>
                <c:pt idx="5538">
                  <c:v>27.633802918017409</c:v>
                </c:pt>
                <c:pt idx="5539">
                  <c:v>27.625026469710349</c:v>
                </c:pt>
                <c:pt idx="5540">
                  <c:v>27.625026469710349</c:v>
                </c:pt>
                <c:pt idx="5541">
                  <c:v>27.616252780724722</c:v>
                </c:pt>
                <c:pt idx="5542">
                  <c:v>27.594330621917379</c:v>
                </c:pt>
                <c:pt idx="5543">
                  <c:v>27.589948256935699</c:v>
                </c:pt>
                <c:pt idx="5544">
                  <c:v>27.589948256935699</c:v>
                </c:pt>
                <c:pt idx="5545">
                  <c:v>27.589948256935699</c:v>
                </c:pt>
                <c:pt idx="5546">
                  <c:v>27.594330621917379</c:v>
                </c:pt>
                <c:pt idx="5547">
                  <c:v>27.585566580508655</c:v>
                </c:pt>
                <c:pt idx="5548">
                  <c:v>27.589948256935699</c:v>
                </c:pt>
                <c:pt idx="5549">
                  <c:v>27.589948256935699</c:v>
                </c:pt>
                <c:pt idx="5550">
                  <c:v>27.589948256935699</c:v>
                </c:pt>
                <c:pt idx="5551">
                  <c:v>27.585566580508655</c:v>
                </c:pt>
                <c:pt idx="5552">
                  <c:v>27.585566580508655</c:v>
                </c:pt>
                <c:pt idx="5553">
                  <c:v>27.589948256935699</c:v>
                </c:pt>
                <c:pt idx="5554">
                  <c:v>27.581185592476913</c:v>
                </c:pt>
                <c:pt idx="5555">
                  <c:v>27.594330621917379</c:v>
                </c:pt>
                <c:pt idx="5556">
                  <c:v>27.559290972671562</c:v>
                </c:pt>
                <c:pt idx="5557">
                  <c:v>27.563668521116455</c:v>
                </c:pt>
                <c:pt idx="5558">
                  <c:v>27.506813966107501</c:v>
                </c:pt>
                <c:pt idx="5559">
                  <c:v>27.467521008876915</c:v>
                </c:pt>
                <c:pt idx="5560">
                  <c:v>27.432640458270669</c:v>
                </c:pt>
                <c:pt idx="5561">
                  <c:v>27.397803608922587</c:v>
                </c:pt>
                <c:pt idx="5562">
                  <c:v>27.376052734071436</c:v>
                </c:pt>
                <c:pt idx="5563">
                  <c:v>27.358664289050893</c:v>
                </c:pt>
                <c:pt idx="5564">
                  <c:v>27.349974148013047</c:v>
                </c:pt>
                <c:pt idx="5565">
                  <c:v>27.341286726269871</c:v>
                </c:pt>
                <c:pt idx="5566">
                  <c:v>27.336944034738536</c:v>
                </c:pt>
                <c:pt idx="5567">
                  <c:v>27.328260689566022</c:v>
                </c:pt>
                <c:pt idx="5568">
                  <c:v>27.349974148013047</c:v>
                </c:pt>
                <c:pt idx="5569">
                  <c:v>27.328260689566022</c:v>
                </c:pt>
                <c:pt idx="5570">
                  <c:v>27.341286726269871</c:v>
                </c:pt>
                <c:pt idx="5571">
                  <c:v>27.345630097308685</c:v>
                </c:pt>
                <c:pt idx="5572">
                  <c:v>27.358664289050893</c:v>
                </c:pt>
                <c:pt idx="5573">
                  <c:v>27.354318878541079</c:v>
                </c:pt>
                <c:pt idx="5574">
                  <c:v>27.349974148013047</c:v>
                </c:pt>
                <c:pt idx="5575">
                  <c:v>27.358664289050893</c:v>
                </c:pt>
                <c:pt idx="5576">
                  <c:v>27.349974148013047</c:v>
                </c:pt>
                <c:pt idx="5577">
                  <c:v>27.354318878541079</c:v>
                </c:pt>
                <c:pt idx="5578">
                  <c:v>27.349974148013047</c:v>
                </c:pt>
                <c:pt idx="5579">
                  <c:v>27.358664289050893</c:v>
                </c:pt>
                <c:pt idx="5580">
                  <c:v>27.36301037970064</c:v>
                </c:pt>
                <c:pt idx="5581">
                  <c:v>27.358664289050893</c:v>
                </c:pt>
                <c:pt idx="5582">
                  <c:v>27.354318878541079</c:v>
                </c:pt>
                <c:pt idx="5583">
                  <c:v>27.384751040585527</c:v>
                </c:pt>
                <c:pt idx="5584">
                  <c:v>27.367357150648502</c:v>
                </c:pt>
                <c:pt idx="5585">
                  <c:v>27.380401546862942</c:v>
                </c:pt>
                <c:pt idx="5586">
                  <c:v>27.389101215397446</c:v>
                </c:pt>
                <c:pt idx="5587">
                  <c:v>27.376052734071436</c:v>
                </c:pt>
                <c:pt idx="5588">
                  <c:v>27.39345207145702</c:v>
                </c:pt>
                <c:pt idx="5589">
                  <c:v>27.376052734071436</c:v>
                </c:pt>
                <c:pt idx="5590">
                  <c:v>27.36301037970064</c:v>
                </c:pt>
                <c:pt idx="5591">
                  <c:v>27.371704602052688</c:v>
                </c:pt>
                <c:pt idx="5592">
                  <c:v>27.371704602052688</c:v>
                </c:pt>
                <c:pt idx="5593">
                  <c:v>27.376052734071436</c:v>
                </c:pt>
                <c:pt idx="5594">
                  <c:v>27.397803608922587</c:v>
                </c:pt>
                <c:pt idx="5595">
                  <c:v>27.389101215397446</c:v>
                </c:pt>
                <c:pt idx="5596">
                  <c:v>27.39345207145702</c:v>
                </c:pt>
                <c:pt idx="5597">
                  <c:v>27.376052734071436</c:v>
                </c:pt>
                <c:pt idx="5598">
                  <c:v>27.397803608922587</c:v>
                </c:pt>
                <c:pt idx="5599">
                  <c:v>27.389101215397446</c:v>
                </c:pt>
                <c:pt idx="5600">
                  <c:v>27.39345207145702</c:v>
                </c:pt>
                <c:pt idx="5601">
                  <c:v>27.419571522883658</c:v>
                </c:pt>
                <c:pt idx="5602">
                  <c:v>27.406508728705163</c:v>
                </c:pt>
                <c:pt idx="5603">
                  <c:v>27.423927152111517</c:v>
                </c:pt>
                <c:pt idx="5604">
                  <c:v>27.397803608922587</c:v>
                </c:pt>
                <c:pt idx="5605">
                  <c:v>27.406508728705163</c:v>
                </c:pt>
                <c:pt idx="5606">
                  <c:v>27.410862311338946</c:v>
                </c:pt>
                <c:pt idx="5607">
                  <c:v>27.389101215397446</c:v>
                </c:pt>
                <c:pt idx="5608">
                  <c:v>27.406508728705163</c:v>
                </c:pt>
                <c:pt idx="5609">
                  <c:v>27.39345207145702</c:v>
                </c:pt>
                <c:pt idx="5610">
                  <c:v>27.389101215397446</c:v>
                </c:pt>
                <c:pt idx="5611">
                  <c:v>27.397803608922587</c:v>
                </c:pt>
                <c:pt idx="5612">
                  <c:v>27.380401546862942</c:v>
                </c:pt>
                <c:pt idx="5613">
                  <c:v>27.371704602052688</c:v>
                </c:pt>
                <c:pt idx="5614">
                  <c:v>27.371704602052688</c:v>
                </c:pt>
                <c:pt idx="5615">
                  <c:v>27.371704602052688</c:v>
                </c:pt>
                <c:pt idx="5616">
                  <c:v>27.358664289050893</c:v>
                </c:pt>
                <c:pt idx="5617">
                  <c:v>27.371704602052688</c:v>
                </c:pt>
                <c:pt idx="5618">
                  <c:v>27.384751040585527</c:v>
                </c:pt>
                <c:pt idx="5619">
                  <c:v>27.367357150648502</c:v>
                </c:pt>
                <c:pt idx="5620">
                  <c:v>27.371704602052688</c:v>
                </c:pt>
                <c:pt idx="5621">
                  <c:v>27.36301037970064</c:v>
                </c:pt>
                <c:pt idx="5622">
                  <c:v>27.389101215397446</c:v>
                </c:pt>
                <c:pt idx="5623">
                  <c:v>27.380401546862942</c:v>
                </c:pt>
                <c:pt idx="5624">
                  <c:v>27.367357150648502</c:v>
                </c:pt>
                <c:pt idx="5625">
                  <c:v>27.376052734071436</c:v>
                </c:pt>
                <c:pt idx="5626">
                  <c:v>27.367357150648502</c:v>
                </c:pt>
                <c:pt idx="5627">
                  <c:v>27.376052734071436</c:v>
                </c:pt>
                <c:pt idx="5628">
                  <c:v>27.371704602052688</c:v>
                </c:pt>
                <c:pt idx="5629">
                  <c:v>27.39345207145702</c:v>
                </c:pt>
                <c:pt idx="5630">
                  <c:v>27.36301037970064</c:v>
                </c:pt>
                <c:pt idx="5631">
                  <c:v>27.371704602052688</c:v>
                </c:pt>
                <c:pt idx="5632">
                  <c:v>27.367357150648502</c:v>
                </c:pt>
                <c:pt idx="5633">
                  <c:v>27.358664289050893</c:v>
                </c:pt>
                <c:pt idx="5634">
                  <c:v>27.349974148013047</c:v>
                </c:pt>
                <c:pt idx="5635">
                  <c:v>27.358664289050893</c:v>
                </c:pt>
                <c:pt idx="5636">
                  <c:v>27.354318878541079</c:v>
                </c:pt>
                <c:pt idx="5637">
                  <c:v>27.345630097308685</c:v>
                </c:pt>
                <c:pt idx="5638">
                  <c:v>27.358664289050893</c:v>
                </c:pt>
                <c:pt idx="5639">
                  <c:v>27.349974148013047</c:v>
                </c:pt>
                <c:pt idx="5640">
                  <c:v>27.349974148013047</c:v>
                </c:pt>
                <c:pt idx="5641">
                  <c:v>27.354318878541079</c:v>
                </c:pt>
                <c:pt idx="5642">
                  <c:v>27.358664289050893</c:v>
                </c:pt>
                <c:pt idx="5643">
                  <c:v>27.345630097308685</c:v>
                </c:pt>
                <c:pt idx="5644">
                  <c:v>27.349974148013047</c:v>
                </c:pt>
                <c:pt idx="5645">
                  <c:v>27.367357150648502</c:v>
                </c:pt>
                <c:pt idx="5646">
                  <c:v>27.371704602052688</c:v>
                </c:pt>
                <c:pt idx="5647">
                  <c:v>27.36301037970064</c:v>
                </c:pt>
                <c:pt idx="5648">
                  <c:v>27.354318878541079</c:v>
                </c:pt>
                <c:pt idx="5649">
                  <c:v>27.349974148013047</c:v>
                </c:pt>
                <c:pt idx="5650">
                  <c:v>27.354318878541079</c:v>
                </c:pt>
                <c:pt idx="5651">
                  <c:v>27.36301037970064</c:v>
                </c:pt>
                <c:pt idx="5652">
                  <c:v>27.371704602052688</c:v>
                </c:pt>
                <c:pt idx="5653">
                  <c:v>27.367357150648502</c:v>
                </c:pt>
                <c:pt idx="5654">
                  <c:v>27.380401546862942</c:v>
                </c:pt>
                <c:pt idx="5655">
                  <c:v>27.406508728705163</c:v>
                </c:pt>
                <c:pt idx="5656">
                  <c:v>27.371704602052688</c:v>
                </c:pt>
                <c:pt idx="5657">
                  <c:v>27.376052734071436</c:v>
                </c:pt>
                <c:pt idx="5658">
                  <c:v>27.371704602052688</c:v>
                </c:pt>
                <c:pt idx="5659">
                  <c:v>27.384751040585527</c:v>
                </c:pt>
                <c:pt idx="5660">
                  <c:v>27.376052734071436</c:v>
                </c:pt>
                <c:pt idx="5661">
                  <c:v>27.376052734071436</c:v>
                </c:pt>
                <c:pt idx="5662">
                  <c:v>27.380401546862942</c:v>
                </c:pt>
                <c:pt idx="5663">
                  <c:v>27.389101215397446</c:v>
                </c:pt>
                <c:pt idx="5664">
                  <c:v>27.384751040585527</c:v>
                </c:pt>
                <c:pt idx="5665">
                  <c:v>27.380401546862942</c:v>
                </c:pt>
                <c:pt idx="5666">
                  <c:v>27.380401546862942</c:v>
                </c:pt>
                <c:pt idx="5667">
                  <c:v>27.354318878541079</c:v>
                </c:pt>
                <c:pt idx="5668">
                  <c:v>27.371704602052688</c:v>
                </c:pt>
                <c:pt idx="5669">
                  <c:v>27.36301037970064</c:v>
                </c:pt>
                <c:pt idx="5670">
                  <c:v>27.358664289050893</c:v>
                </c:pt>
                <c:pt idx="5671">
                  <c:v>27.384751040585527</c:v>
                </c:pt>
                <c:pt idx="5672">
                  <c:v>27.389101215397446</c:v>
                </c:pt>
                <c:pt idx="5673">
                  <c:v>27.423927152111517</c:v>
                </c:pt>
                <c:pt idx="5674">
                  <c:v>27.415216576012298</c:v>
                </c:pt>
                <c:pt idx="5675">
                  <c:v>27.406508728705163</c:v>
                </c:pt>
                <c:pt idx="5676">
                  <c:v>27.384751040585527</c:v>
                </c:pt>
                <c:pt idx="5677">
                  <c:v>27.406508728705163</c:v>
                </c:pt>
                <c:pt idx="5678">
                  <c:v>27.419571522883658</c:v>
                </c:pt>
                <c:pt idx="5679">
                  <c:v>27.415216576012298</c:v>
                </c:pt>
                <c:pt idx="5680">
                  <c:v>27.428283463854342</c:v>
                </c:pt>
                <c:pt idx="5681">
                  <c:v>27.445715539146207</c:v>
                </c:pt>
                <c:pt idx="5682">
                  <c:v>27.445715539146207</c:v>
                </c:pt>
                <c:pt idx="5683">
                  <c:v>27.467521008876915</c:v>
                </c:pt>
                <c:pt idx="5684">
                  <c:v>27.519923952350752</c:v>
                </c:pt>
                <c:pt idx="5685">
                  <c:v>27.585566580508655</c:v>
                </c:pt>
                <c:pt idx="5686">
                  <c:v>27.629414348868906</c:v>
                </c:pt>
                <c:pt idx="5687">
                  <c:v>27.638192177315375</c:v>
                </c:pt>
                <c:pt idx="5688">
                  <c:v>27.629414348868906</c:v>
                </c:pt>
                <c:pt idx="5689">
                  <c:v>27.633802918017409</c:v>
                </c:pt>
                <c:pt idx="5690">
                  <c:v>27.638192177315375</c:v>
                </c:pt>
                <c:pt idx="5691">
                  <c:v>27.651364097702483</c:v>
                </c:pt>
                <c:pt idx="5692">
                  <c:v>27.638192177315375</c:v>
                </c:pt>
                <c:pt idx="5693">
                  <c:v>27.642582126922463</c:v>
                </c:pt>
                <c:pt idx="5694">
                  <c:v>27.64697276699826</c:v>
                </c:pt>
                <c:pt idx="5695">
                  <c:v>27.633802918017409</c:v>
                </c:pt>
                <c:pt idx="5696">
                  <c:v>27.638192177315375</c:v>
                </c:pt>
                <c:pt idx="5697">
                  <c:v>27.655756119194763</c:v>
                </c:pt>
                <c:pt idx="5698">
                  <c:v>27.64697276699826</c:v>
                </c:pt>
                <c:pt idx="5699">
                  <c:v>27.638192177315375</c:v>
                </c:pt>
                <c:pt idx="5700">
                  <c:v>27.638192177315375</c:v>
                </c:pt>
                <c:pt idx="5701">
                  <c:v>27.638192177315375</c:v>
                </c:pt>
                <c:pt idx="5702">
                  <c:v>27.629414348868906</c:v>
                </c:pt>
                <c:pt idx="5703">
                  <c:v>27.638192177315375</c:v>
                </c:pt>
                <c:pt idx="5704">
                  <c:v>27.633802918017409</c:v>
                </c:pt>
                <c:pt idx="5705">
                  <c:v>27.611866970578589</c:v>
                </c:pt>
                <c:pt idx="5706">
                  <c:v>27.611866970578589</c:v>
                </c:pt>
                <c:pt idx="5707">
                  <c:v>27.607481849784264</c:v>
                </c:pt>
                <c:pt idx="5708">
                  <c:v>27.607481849784264</c:v>
                </c:pt>
                <c:pt idx="5709">
                  <c:v>27.607481849784264</c:v>
                </c:pt>
                <c:pt idx="5710">
                  <c:v>27.611866970578589</c:v>
                </c:pt>
                <c:pt idx="5711">
                  <c:v>27.594330621917379</c:v>
                </c:pt>
                <c:pt idx="5712">
                  <c:v>27.594330621917379</c:v>
                </c:pt>
                <c:pt idx="5713">
                  <c:v>27.598713675613098</c:v>
                </c:pt>
                <c:pt idx="5714">
                  <c:v>27.598713675613098</c:v>
                </c:pt>
                <c:pt idx="5715">
                  <c:v>27.598713675613098</c:v>
                </c:pt>
                <c:pt idx="5716">
                  <c:v>27.581185592476913</c:v>
                </c:pt>
                <c:pt idx="5717">
                  <c:v>27.568046757160175</c:v>
                </c:pt>
                <c:pt idx="5718">
                  <c:v>27.589948256935699</c:v>
                </c:pt>
                <c:pt idx="5719">
                  <c:v>27.589948256935699</c:v>
                </c:pt>
                <c:pt idx="5720">
                  <c:v>27.589948256935699</c:v>
                </c:pt>
                <c:pt idx="5721">
                  <c:v>27.585566580508655</c:v>
                </c:pt>
                <c:pt idx="5722">
                  <c:v>27.57242568096197</c:v>
                </c:pt>
                <c:pt idx="5723">
                  <c:v>27.57242568096197</c:v>
                </c:pt>
                <c:pt idx="5724">
                  <c:v>27.603097418182244</c:v>
                </c:pt>
                <c:pt idx="5725">
                  <c:v>27.603097418182244</c:v>
                </c:pt>
                <c:pt idx="5726">
                  <c:v>27.611866970578589</c:v>
                </c:pt>
                <c:pt idx="5727">
                  <c:v>27.598713675613098</c:v>
                </c:pt>
                <c:pt idx="5728">
                  <c:v>27.594330621917379</c:v>
                </c:pt>
                <c:pt idx="5729">
                  <c:v>27.611866970578589</c:v>
                </c:pt>
                <c:pt idx="5730">
                  <c:v>27.603097418182244</c:v>
                </c:pt>
                <c:pt idx="5731">
                  <c:v>27.603097418182244</c:v>
                </c:pt>
                <c:pt idx="5732">
                  <c:v>27.620639280382136</c:v>
                </c:pt>
                <c:pt idx="5733">
                  <c:v>27.607481849784264</c:v>
                </c:pt>
                <c:pt idx="5734">
                  <c:v>27.611866970578589</c:v>
                </c:pt>
                <c:pt idx="5735">
                  <c:v>27.611866970578589</c:v>
                </c:pt>
                <c:pt idx="5736">
                  <c:v>27.589948256935699</c:v>
                </c:pt>
                <c:pt idx="5737">
                  <c:v>27.611866970578589</c:v>
                </c:pt>
                <c:pt idx="5738">
                  <c:v>27.611866970578589</c:v>
                </c:pt>
                <c:pt idx="5739">
                  <c:v>27.611866970578589</c:v>
                </c:pt>
                <c:pt idx="5740">
                  <c:v>27.611866970578589</c:v>
                </c:pt>
                <c:pt idx="5741">
                  <c:v>27.607481849784264</c:v>
                </c:pt>
                <c:pt idx="5742">
                  <c:v>27.629414348868906</c:v>
                </c:pt>
                <c:pt idx="5743">
                  <c:v>27.616252780724722</c:v>
                </c:pt>
                <c:pt idx="5744">
                  <c:v>27.616252780724722</c:v>
                </c:pt>
                <c:pt idx="5745">
                  <c:v>27.620639280382136</c:v>
                </c:pt>
                <c:pt idx="5746">
                  <c:v>27.598713675613098</c:v>
                </c:pt>
                <c:pt idx="5747">
                  <c:v>27.629414348868906</c:v>
                </c:pt>
                <c:pt idx="5748">
                  <c:v>27.638192177315375</c:v>
                </c:pt>
                <c:pt idx="5749">
                  <c:v>27.616252780724722</c:v>
                </c:pt>
                <c:pt idx="5750">
                  <c:v>27.607481849784264</c:v>
                </c:pt>
                <c:pt idx="5751">
                  <c:v>27.620639280382136</c:v>
                </c:pt>
                <c:pt idx="5752">
                  <c:v>27.611866970578589</c:v>
                </c:pt>
                <c:pt idx="5753">
                  <c:v>27.611866970578589</c:v>
                </c:pt>
                <c:pt idx="5754">
                  <c:v>27.625026469710349</c:v>
                </c:pt>
                <c:pt idx="5755">
                  <c:v>27.607481849784264</c:v>
                </c:pt>
                <c:pt idx="5756">
                  <c:v>27.616252780724722</c:v>
                </c:pt>
                <c:pt idx="5757">
                  <c:v>27.620639280382136</c:v>
                </c:pt>
                <c:pt idx="5758">
                  <c:v>27.616252780724722</c:v>
                </c:pt>
                <c:pt idx="5759">
                  <c:v>27.611866970578589</c:v>
                </c:pt>
                <c:pt idx="5760">
                  <c:v>27.611866970578589</c:v>
                </c:pt>
                <c:pt idx="5761">
                  <c:v>27.594330621917379</c:v>
                </c:pt>
                <c:pt idx="5762">
                  <c:v>27.633802918017409</c:v>
                </c:pt>
                <c:pt idx="5763">
                  <c:v>27.611866970578589</c:v>
                </c:pt>
                <c:pt idx="5764">
                  <c:v>27.633802918017409</c:v>
                </c:pt>
                <c:pt idx="5765">
                  <c:v>27.633802918017409</c:v>
                </c:pt>
                <c:pt idx="5766">
                  <c:v>27.616252780724722</c:v>
                </c:pt>
                <c:pt idx="5767">
                  <c:v>27.620639280382136</c:v>
                </c:pt>
                <c:pt idx="5768">
                  <c:v>27.629414348868906</c:v>
                </c:pt>
                <c:pt idx="5769">
                  <c:v>27.620639280382136</c:v>
                </c:pt>
                <c:pt idx="5770">
                  <c:v>27.616252780724722</c:v>
                </c:pt>
                <c:pt idx="5771">
                  <c:v>27.633802918017409</c:v>
                </c:pt>
                <c:pt idx="5772">
                  <c:v>27.625026469710349</c:v>
                </c:pt>
                <c:pt idx="5773">
                  <c:v>27.638192177315375</c:v>
                </c:pt>
                <c:pt idx="5774">
                  <c:v>27.625026469710349</c:v>
                </c:pt>
                <c:pt idx="5775">
                  <c:v>27.638192177315375</c:v>
                </c:pt>
                <c:pt idx="5776">
                  <c:v>27.642582126922463</c:v>
                </c:pt>
                <c:pt idx="5777">
                  <c:v>27.64697276699826</c:v>
                </c:pt>
                <c:pt idx="5778">
                  <c:v>27.642582126922463</c:v>
                </c:pt>
                <c:pt idx="5779">
                  <c:v>27.651364097702483</c:v>
                </c:pt>
                <c:pt idx="5780">
                  <c:v>27.655756119194763</c:v>
                </c:pt>
                <c:pt idx="5781">
                  <c:v>27.642582126922463</c:v>
                </c:pt>
                <c:pt idx="5782">
                  <c:v>27.655756119194763</c:v>
                </c:pt>
                <c:pt idx="5783">
                  <c:v>27.668936329997166</c:v>
                </c:pt>
                <c:pt idx="5784">
                  <c:v>27.64697276699826</c:v>
                </c:pt>
                <c:pt idx="5785">
                  <c:v>27.638192177315375</c:v>
                </c:pt>
                <c:pt idx="5786">
                  <c:v>27.633802918017409</c:v>
                </c:pt>
                <c:pt idx="5787">
                  <c:v>27.642582126922463</c:v>
                </c:pt>
                <c:pt idx="5788">
                  <c:v>27.642582126922463</c:v>
                </c:pt>
                <c:pt idx="5789">
                  <c:v>27.638192177315375</c:v>
                </c:pt>
                <c:pt idx="5790">
                  <c:v>27.638192177315375</c:v>
                </c:pt>
                <c:pt idx="5791">
                  <c:v>27.611866970578589</c:v>
                </c:pt>
                <c:pt idx="5792">
                  <c:v>27.64697276699826</c:v>
                </c:pt>
                <c:pt idx="5793">
                  <c:v>27.620639280382136</c:v>
                </c:pt>
                <c:pt idx="5794">
                  <c:v>27.616252780724722</c:v>
                </c:pt>
                <c:pt idx="5795">
                  <c:v>27.655756119194763</c:v>
                </c:pt>
                <c:pt idx="5796">
                  <c:v>27.611866970578589</c:v>
                </c:pt>
                <c:pt idx="5797">
                  <c:v>27.625026469710349</c:v>
                </c:pt>
                <c:pt idx="5798">
                  <c:v>27.642582126922463</c:v>
                </c:pt>
                <c:pt idx="5799">
                  <c:v>27.629414348868906</c:v>
                </c:pt>
                <c:pt idx="5800">
                  <c:v>27.620639280382136</c:v>
                </c:pt>
                <c:pt idx="5801">
                  <c:v>27.642582126922463</c:v>
                </c:pt>
                <c:pt idx="5802">
                  <c:v>27.638192177315375</c:v>
                </c:pt>
                <c:pt idx="5803">
                  <c:v>27.620639280382136</c:v>
                </c:pt>
                <c:pt idx="5804">
                  <c:v>27.625026469710349</c:v>
                </c:pt>
                <c:pt idx="5805">
                  <c:v>27.625026469710349</c:v>
                </c:pt>
                <c:pt idx="5806">
                  <c:v>27.633802918017409</c:v>
                </c:pt>
                <c:pt idx="5807">
                  <c:v>27.629414348868906</c:v>
                </c:pt>
                <c:pt idx="5808">
                  <c:v>27.616252780724722</c:v>
                </c:pt>
                <c:pt idx="5809">
                  <c:v>27.607481849784264</c:v>
                </c:pt>
                <c:pt idx="5810">
                  <c:v>27.625026469710349</c:v>
                </c:pt>
                <c:pt idx="5811">
                  <c:v>27.611866970578589</c:v>
                </c:pt>
                <c:pt idx="5812">
                  <c:v>27.603097418182244</c:v>
                </c:pt>
                <c:pt idx="5813">
                  <c:v>27.603097418182244</c:v>
                </c:pt>
                <c:pt idx="5814">
                  <c:v>27.607481849784264</c:v>
                </c:pt>
                <c:pt idx="5815">
                  <c:v>27.598713675613098</c:v>
                </c:pt>
                <c:pt idx="5816">
                  <c:v>27.603097418182244</c:v>
                </c:pt>
                <c:pt idx="5817">
                  <c:v>27.603097418182244</c:v>
                </c:pt>
                <c:pt idx="5818">
                  <c:v>27.603097418182244</c:v>
                </c:pt>
                <c:pt idx="5819">
                  <c:v>27.594330621917379</c:v>
                </c:pt>
                <c:pt idx="5820">
                  <c:v>27.598713675613098</c:v>
                </c:pt>
                <c:pt idx="5821">
                  <c:v>27.607481849784264</c:v>
                </c:pt>
                <c:pt idx="5822">
                  <c:v>27.607481849784264</c:v>
                </c:pt>
                <c:pt idx="5823">
                  <c:v>27.603097418182244</c:v>
                </c:pt>
                <c:pt idx="5824">
                  <c:v>27.598713675613098</c:v>
                </c:pt>
                <c:pt idx="5825">
                  <c:v>27.598713675613098</c:v>
                </c:pt>
                <c:pt idx="5826">
                  <c:v>27.620639280382136</c:v>
                </c:pt>
                <c:pt idx="5827">
                  <c:v>27.629414348868906</c:v>
                </c:pt>
                <c:pt idx="5828">
                  <c:v>27.607481849784264</c:v>
                </c:pt>
                <c:pt idx="5829">
                  <c:v>27.625026469710349</c:v>
                </c:pt>
                <c:pt idx="5830">
                  <c:v>27.625026469710349</c:v>
                </c:pt>
                <c:pt idx="5831">
                  <c:v>27.620639280382136</c:v>
                </c:pt>
                <c:pt idx="5832">
                  <c:v>27.638192177315375</c:v>
                </c:pt>
                <c:pt idx="5833">
                  <c:v>27.629414348868906</c:v>
                </c:pt>
                <c:pt idx="5834">
                  <c:v>27.642582126922463</c:v>
                </c:pt>
                <c:pt idx="5835">
                  <c:v>27.642582126922463</c:v>
                </c:pt>
                <c:pt idx="5836">
                  <c:v>27.642582126922463</c:v>
                </c:pt>
                <c:pt idx="5837">
                  <c:v>27.638192177315375</c:v>
                </c:pt>
                <c:pt idx="5838">
                  <c:v>27.64697276699826</c:v>
                </c:pt>
                <c:pt idx="5839">
                  <c:v>27.629414348868906</c:v>
                </c:pt>
                <c:pt idx="5840">
                  <c:v>27.638192177315375</c:v>
                </c:pt>
                <c:pt idx="5841">
                  <c:v>27.616252780724722</c:v>
                </c:pt>
                <c:pt idx="5842">
                  <c:v>27.638192177315375</c:v>
                </c:pt>
                <c:pt idx="5843">
                  <c:v>27.616252780724722</c:v>
                </c:pt>
                <c:pt idx="5844">
                  <c:v>27.625026469710349</c:v>
                </c:pt>
                <c:pt idx="5845">
                  <c:v>27.633802918017409</c:v>
                </c:pt>
                <c:pt idx="5846">
                  <c:v>27.638192177315375</c:v>
                </c:pt>
                <c:pt idx="5847">
                  <c:v>27.633802918017409</c:v>
                </c:pt>
                <c:pt idx="5848">
                  <c:v>27.625026469710349</c:v>
                </c:pt>
                <c:pt idx="5849">
                  <c:v>27.633802918017409</c:v>
                </c:pt>
                <c:pt idx="5850">
                  <c:v>27.642582126922463</c:v>
                </c:pt>
                <c:pt idx="5851">
                  <c:v>27.625026469710349</c:v>
                </c:pt>
                <c:pt idx="5852">
                  <c:v>27.638192177315375</c:v>
                </c:pt>
                <c:pt idx="5853">
                  <c:v>27.625026469710349</c:v>
                </c:pt>
                <c:pt idx="5854">
                  <c:v>27.651364097702483</c:v>
                </c:pt>
                <c:pt idx="5855">
                  <c:v>27.642582126922463</c:v>
                </c:pt>
                <c:pt idx="5856">
                  <c:v>27.638192177315375</c:v>
                </c:pt>
                <c:pt idx="5857">
                  <c:v>27.655756119194763</c:v>
                </c:pt>
                <c:pt idx="5858">
                  <c:v>27.629414348868906</c:v>
                </c:pt>
                <c:pt idx="5859">
                  <c:v>27.620639280382136</c:v>
                </c:pt>
                <c:pt idx="5860">
                  <c:v>27.655756119194763</c:v>
                </c:pt>
                <c:pt idx="5861">
                  <c:v>27.64697276699826</c:v>
                </c:pt>
                <c:pt idx="5862">
                  <c:v>27.668936329997166</c:v>
                </c:pt>
                <c:pt idx="5863">
                  <c:v>27.642582126922463</c:v>
                </c:pt>
                <c:pt idx="5864">
                  <c:v>27.651364097702483</c:v>
                </c:pt>
                <c:pt idx="5865">
                  <c:v>27.651364097702483</c:v>
                </c:pt>
                <c:pt idx="5866">
                  <c:v>27.64697276699826</c:v>
                </c:pt>
                <c:pt idx="5867">
                  <c:v>27.651364097702483</c:v>
                </c:pt>
                <c:pt idx="5868">
                  <c:v>27.642582126922463</c:v>
                </c:pt>
                <c:pt idx="5869">
                  <c:v>27.668936329997166</c:v>
                </c:pt>
                <c:pt idx="5870">
                  <c:v>27.651364097702483</c:v>
                </c:pt>
                <c:pt idx="5871">
                  <c:v>27.664542235182381</c:v>
                </c:pt>
                <c:pt idx="5872">
                  <c:v>27.642582126922463</c:v>
                </c:pt>
                <c:pt idx="5873">
                  <c:v>27.660148831634814</c:v>
                </c:pt>
                <c:pt idx="5874">
                  <c:v>27.655756119194763</c:v>
                </c:pt>
                <c:pt idx="5875">
                  <c:v>27.642582126922463</c:v>
                </c:pt>
                <c:pt idx="5876">
                  <c:v>27.655756119194763</c:v>
                </c:pt>
                <c:pt idx="5877">
                  <c:v>27.655756119194763</c:v>
                </c:pt>
                <c:pt idx="5878">
                  <c:v>27.664542235182381</c:v>
                </c:pt>
                <c:pt idx="5879">
                  <c:v>27.664542235182381</c:v>
                </c:pt>
                <c:pt idx="5880">
                  <c:v>27.677726594067607</c:v>
                </c:pt>
                <c:pt idx="5881">
                  <c:v>27.64697276699826</c:v>
                </c:pt>
                <c:pt idx="5882">
                  <c:v>27.660148831634814</c:v>
                </c:pt>
                <c:pt idx="5883">
                  <c:v>27.642582126922463</c:v>
                </c:pt>
                <c:pt idx="5884">
                  <c:v>27.651364097702483</c:v>
                </c:pt>
                <c:pt idx="5885">
                  <c:v>27.651364097702483</c:v>
                </c:pt>
                <c:pt idx="5886">
                  <c:v>27.64697276699826</c:v>
                </c:pt>
                <c:pt idx="5887">
                  <c:v>27.642582126922463</c:v>
                </c:pt>
                <c:pt idx="5888">
                  <c:v>27.64697276699826</c:v>
                </c:pt>
                <c:pt idx="5889">
                  <c:v>27.642582126922463</c:v>
                </c:pt>
                <c:pt idx="5890">
                  <c:v>27.642582126922463</c:v>
                </c:pt>
                <c:pt idx="5891">
                  <c:v>27.620639280382136</c:v>
                </c:pt>
                <c:pt idx="5892">
                  <c:v>27.64697276699826</c:v>
                </c:pt>
                <c:pt idx="5893">
                  <c:v>27.642582126922463</c:v>
                </c:pt>
                <c:pt idx="5894">
                  <c:v>27.629414348868906</c:v>
                </c:pt>
                <c:pt idx="5895">
                  <c:v>27.655756119194763</c:v>
                </c:pt>
                <c:pt idx="5896">
                  <c:v>27.64697276699826</c:v>
                </c:pt>
                <c:pt idx="5897">
                  <c:v>27.677726594067607</c:v>
                </c:pt>
                <c:pt idx="5898">
                  <c:v>27.677726594067607</c:v>
                </c:pt>
                <c:pt idx="5899">
                  <c:v>27.664542235182381</c:v>
                </c:pt>
                <c:pt idx="5900">
                  <c:v>27.660148831634814</c:v>
                </c:pt>
                <c:pt idx="5901">
                  <c:v>27.64697276699826</c:v>
                </c:pt>
                <c:pt idx="5902">
                  <c:v>27.651364097702483</c:v>
                </c:pt>
                <c:pt idx="5903">
                  <c:v>27.638192177315375</c:v>
                </c:pt>
                <c:pt idx="5904">
                  <c:v>27.64697276699826</c:v>
                </c:pt>
                <c:pt idx="5905">
                  <c:v>27.642582126922463</c:v>
                </c:pt>
                <c:pt idx="5906">
                  <c:v>27.638192177315375</c:v>
                </c:pt>
                <c:pt idx="5907">
                  <c:v>27.638192177315375</c:v>
                </c:pt>
                <c:pt idx="5908">
                  <c:v>27.638192177315375</c:v>
                </c:pt>
                <c:pt idx="5909">
                  <c:v>27.642582126922463</c:v>
                </c:pt>
                <c:pt idx="5910">
                  <c:v>27.629414348868906</c:v>
                </c:pt>
                <c:pt idx="5911">
                  <c:v>27.607481849784264</c:v>
                </c:pt>
                <c:pt idx="5912">
                  <c:v>27.616252780724722</c:v>
                </c:pt>
                <c:pt idx="5913">
                  <c:v>27.620639280382136</c:v>
                </c:pt>
                <c:pt idx="5914">
                  <c:v>27.620639280382136</c:v>
                </c:pt>
                <c:pt idx="5915">
                  <c:v>27.607481849784264</c:v>
                </c:pt>
                <c:pt idx="5916">
                  <c:v>27.633802918017409</c:v>
                </c:pt>
                <c:pt idx="5917">
                  <c:v>27.620639280382136</c:v>
                </c:pt>
                <c:pt idx="5918">
                  <c:v>27.629414348868906</c:v>
                </c:pt>
                <c:pt idx="5919">
                  <c:v>27.638192177315375</c:v>
                </c:pt>
                <c:pt idx="5920">
                  <c:v>27.633802918017409</c:v>
                </c:pt>
                <c:pt idx="5921">
                  <c:v>27.638192177315375</c:v>
                </c:pt>
                <c:pt idx="5922">
                  <c:v>27.642582126922463</c:v>
                </c:pt>
                <c:pt idx="5923">
                  <c:v>27.633802918017409</c:v>
                </c:pt>
                <c:pt idx="5924">
                  <c:v>27.651364097702483</c:v>
                </c:pt>
                <c:pt idx="5925">
                  <c:v>27.651364097702483</c:v>
                </c:pt>
                <c:pt idx="5926">
                  <c:v>27.660148831634814</c:v>
                </c:pt>
                <c:pt idx="5927">
                  <c:v>27.651364097702483</c:v>
                </c:pt>
                <c:pt idx="5928">
                  <c:v>27.655756119194763</c:v>
                </c:pt>
                <c:pt idx="5929">
                  <c:v>27.668936329997166</c:v>
                </c:pt>
                <c:pt idx="5930">
                  <c:v>27.682122763642852</c:v>
                </c:pt>
                <c:pt idx="5931">
                  <c:v>27.677726594067607</c:v>
                </c:pt>
                <c:pt idx="5932">
                  <c:v>27.699714362607068</c:v>
                </c:pt>
                <c:pt idx="5933">
                  <c:v>27.677726594067607</c:v>
                </c:pt>
                <c:pt idx="5934">
                  <c:v>27.686519625124532</c:v>
                </c:pt>
                <c:pt idx="5935">
                  <c:v>27.682122763642852</c:v>
                </c:pt>
                <c:pt idx="5936">
                  <c:v>27.673331116238984</c:v>
                </c:pt>
                <c:pt idx="5937">
                  <c:v>27.664542235182381</c:v>
                </c:pt>
                <c:pt idx="5938">
                  <c:v>27.660148831634814</c:v>
                </c:pt>
                <c:pt idx="5939">
                  <c:v>27.677726594067607</c:v>
                </c:pt>
                <c:pt idx="5940">
                  <c:v>27.655756119194763</c:v>
                </c:pt>
                <c:pt idx="5941">
                  <c:v>27.660148831634814</c:v>
                </c:pt>
                <c:pt idx="5942">
                  <c:v>27.677726594067607</c:v>
                </c:pt>
                <c:pt idx="5943">
                  <c:v>27.651364097702483</c:v>
                </c:pt>
                <c:pt idx="5944">
                  <c:v>27.655756119194763</c:v>
                </c:pt>
                <c:pt idx="5945">
                  <c:v>27.677726594067607</c:v>
                </c:pt>
                <c:pt idx="5946">
                  <c:v>27.668936329997166</c:v>
                </c:pt>
                <c:pt idx="5947">
                  <c:v>27.673331116238984</c:v>
                </c:pt>
                <c:pt idx="5948">
                  <c:v>27.677726594067607</c:v>
                </c:pt>
                <c:pt idx="5949">
                  <c:v>27.677726594067607</c:v>
                </c:pt>
                <c:pt idx="5950">
                  <c:v>27.668936329997166</c:v>
                </c:pt>
                <c:pt idx="5951">
                  <c:v>27.677726594067607</c:v>
                </c:pt>
                <c:pt idx="5952">
                  <c:v>27.682122763642852</c:v>
                </c:pt>
                <c:pt idx="5953">
                  <c:v>27.686519625124532</c:v>
                </c:pt>
                <c:pt idx="5954">
                  <c:v>27.673331116238984</c:v>
                </c:pt>
                <c:pt idx="5955">
                  <c:v>27.682122763642852</c:v>
                </c:pt>
                <c:pt idx="5956">
                  <c:v>27.660148831634814</c:v>
                </c:pt>
                <c:pt idx="5957">
                  <c:v>27.668936329997166</c:v>
                </c:pt>
                <c:pt idx="5958">
                  <c:v>27.677726594067607</c:v>
                </c:pt>
                <c:pt idx="5959">
                  <c:v>27.660148831634814</c:v>
                </c:pt>
                <c:pt idx="5960">
                  <c:v>27.682122763642852</c:v>
                </c:pt>
                <c:pt idx="5961">
                  <c:v>27.668936329997166</c:v>
                </c:pt>
                <c:pt idx="5962">
                  <c:v>27.655756119194763</c:v>
                </c:pt>
                <c:pt idx="5963">
                  <c:v>27.660148831634814</c:v>
                </c:pt>
                <c:pt idx="5964">
                  <c:v>27.677726594067607</c:v>
                </c:pt>
                <c:pt idx="5965">
                  <c:v>27.668936329997166</c:v>
                </c:pt>
                <c:pt idx="5966">
                  <c:v>27.651364097702483</c:v>
                </c:pt>
                <c:pt idx="5967">
                  <c:v>27.660148831634814</c:v>
                </c:pt>
                <c:pt idx="5968">
                  <c:v>27.660148831634814</c:v>
                </c:pt>
                <c:pt idx="5969">
                  <c:v>27.64697276699826</c:v>
                </c:pt>
                <c:pt idx="5970">
                  <c:v>27.664542235182381</c:v>
                </c:pt>
                <c:pt idx="5971">
                  <c:v>27.660148831634814</c:v>
                </c:pt>
                <c:pt idx="5972">
                  <c:v>27.664542235182381</c:v>
                </c:pt>
                <c:pt idx="5973">
                  <c:v>27.677726594067607</c:v>
                </c:pt>
                <c:pt idx="5974">
                  <c:v>27.673331116238984</c:v>
                </c:pt>
                <c:pt idx="5975">
                  <c:v>27.682122763642852</c:v>
                </c:pt>
                <c:pt idx="5976">
                  <c:v>27.642582126922463</c:v>
                </c:pt>
                <c:pt idx="5977">
                  <c:v>27.664542235182381</c:v>
                </c:pt>
                <c:pt idx="5978">
                  <c:v>27.677726594067607</c:v>
                </c:pt>
                <c:pt idx="5979">
                  <c:v>27.660148831634814</c:v>
                </c:pt>
                <c:pt idx="5980">
                  <c:v>27.660148831634814</c:v>
                </c:pt>
                <c:pt idx="5981">
                  <c:v>27.660148831634814</c:v>
                </c:pt>
                <c:pt idx="5982">
                  <c:v>27.655756119194763</c:v>
                </c:pt>
                <c:pt idx="5983">
                  <c:v>27.651364097702483</c:v>
                </c:pt>
                <c:pt idx="5984">
                  <c:v>27.664542235182381</c:v>
                </c:pt>
                <c:pt idx="5985">
                  <c:v>27.638192177315375</c:v>
                </c:pt>
                <c:pt idx="5986">
                  <c:v>27.629414348868906</c:v>
                </c:pt>
                <c:pt idx="5987">
                  <c:v>27.625026469710349</c:v>
                </c:pt>
                <c:pt idx="5988">
                  <c:v>27.625026469710349</c:v>
                </c:pt>
                <c:pt idx="5989">
                  <c:v>27.638192177315375</c:v>
                </c:pt>
                <c:pt idx="5990">
                  <c:v>27.633802918017409</c:v>
                </c:pt>
                <c:pt idx="5991">
                  <c:v>27.620639280382136</c:v>
                </c:pt>
                <c:pt idx="5992">
                  <c:v>27.64697276699826</c:v>
                </c:pt>
                <c:pt idx="5993">
                  <c:v>27.655756119194763</c:v>
                </c:pt>
                <c:pt idx="5994">
                  <c:v>27.660148831634814</c:v>
                </c:pt>
                <c:pt idx="5995">
                  <c:v>27.629414348868906</c:v>
                </c:pt>
                <c:pt idx="5996">
                  <c:v>27.651364097702483</c:v>
                </c:pt>
                <c:pt idx="5997">
                  <c:v>27.633802918017409</c:v>
                </c:pt>
                <c:pt idx="5998">
                  <c:v>27.638192177315375</c:v>
                </c:pt>
                <c:pt idx="5999">
                  <c:v>27.625026469710349</c:v>
                </c:pt>
                <c:pt idx="6000">
                  <c:v>27.651364097702483</c:v>
                </c:pt>
                <c:pt idx="6001">
                  <c:v>27.611866970578589</c:v>
                </c:pt>
                <c:pt idx="6002">
                  <c:v>27.620639280382136</c:v>
                </c:pt>
                <c:pt idx="6003">
                  <c:v>27.625026469710349</c:v>
                </c:pt>
                <c:pt idx="6004">
                  <c:v>27.620639280382136</c:v>
                </c:pt>
                <c:pt idx="6005">
                  <c:v>27.633802918017409</c:v>
                </c:pt>
                <c:pt idx="6006">
                  <c:v>27.629414348868906</c:v>
                </c:pt>
                <c:pt idx="6007">
                  <c:v>27.633802918017409</c:v>
                </c:pt>
                <c:pt idx="6008">
                  <c:v>27.633802918017409</c:v>
                </c:pt>
                <c:pt idx="6009">
                  <c:v>27.625026469710349</c:v>
                </c:pt>
                <c:pt idx="6010">
                  <c:v>27.620639280382136</c:v>
                </c:pt>
                <c:pt idx="6011">
                  <c:v>27.603097418182244</c:v>
                </c:pt>
                <c:pt idx="6012">
                  <c:v>27.625026469710349</c:v>
                </c:pt>
                <c:pt idx="6013">
                  <c:v>27.616252780724722</c:v>
                </c:pt>
                <c:pt idx="6014">
                  <c:v>27.589948256935699</c:v>
                </c:pt>
                <c:pt idx="6015">
                  <c:v>27.616252780724722</c:v>
                </c:pt>
                <c:pt idx="6016">
                  <c:v>27.611866970578589</c:v>
                </c:pt>
                <c:pt idx="6017">
                  <c:v>27.603097418182244</c:v>
                </c:pt>
                <c:pt idx="6018">
                  <c:v>27.616252780724722</c:v>
                </c:pt>
                <c:pt idx="6019">
                  <c:v>27.603097418182244</c:v>
                </c:pt>
                <c:pt idx="6020">
                  <c:v>27.625026469710349</c:v>
                </c:pt>
                <c:pt idx="6021">
                  <c:v>27.598713675613098</c:v>
                </c:pt>
                <c:pt idx="6022">
                  <c:v>27.620639280382136</c:v>
                </c:pt>
                <c:pt idx="6023">
                  <c:v>27.607481849784264</c:v>
                </c:pt>
                <c:pt idx="6024">
                  <c:v>27.620639280382136</c:v>
                </c:pt>
                <c:pt idx="6025">
                  <c:v>27.611866970578589</c:v>
                </c:pt>
                <c:pt idx="6026">
                  <c:v>27.629414348868906</c:v>
                </c:pt>
                <c:pt idx="6027">
                  <c:v>27.594330621917379</c:v>
                </c:pt>
                <c:pt idx="6028">
                  <c:v>27.598713675613098</c:v>
                </c:pt>
                <c:pt idx="6029">
                  <c:v>27.616252780724722</c:v>
                </c:pt>
                <c:pt idx="6030">
                  <c:v>27.603097418182244</c:v>
                </c:pt>
                <c:pt idx="6031">
                  <c:v>27.611866970578589</c:v>
                </c:pt>
                <c:pt idx="6032">
                  <c:v>27.598713675613098</c:v>
                </c:pt>
                <c:pt idx="6033">
                  <c:v>27.611866970578589</c:v>
                </c:pt>
                <c:pt idx="6034">
                  <c:v>27.576805292681115</c:v>
                </c:pt>
                <c:pt idx="6035">
                  <c:v>27.603097418182244</c:v>
                </c:pt>
                <c:pt idx="6036">
                  <c:v>27.581185592476913</c:v>
                </c:pt>
                <c:pt idx="6037">
                  <c:v>27.598713675613098</c:v>
                </c:pt>
                <c:pt idx="6038">
                  <c:v>27.585566580508655</c:v>
                </c:pt>
                <c:pt idx="6039">
                  <c:v>27.594330621917379</c:v>
                </c:pt>
                <c:pt idx="6040">
                  <c:v>27.568046757160175</c:v>
                </c:pt>
                <c:pt idx="6041">
                  <c:v>27.598713675613098</c:v>
                </c:pt>
                <c:pt idx="6042">
                  <c:v>27.611866970578589</c:v>
                </c:pt>
                <c:pt idx="6043">
                  <c:v>27.611866970578589</c:v>
                </c:pt>
                <c:pt idx="6044">
                  <c:v>27.594330621917379</c:v>
                </c:pt>
                <c:pt idx="6045">
                  <c:v>27.611866970578589</c:v>
                </c:pt>
                <c:pt idx="6046">
                  <c:v>27.607481849784264</c:v>
                </c:pt>
                <c:pt idx="6047">
                  <c:v>27.598713675613098</c:v>
                </c:pt>
                <c:pt idx="6048">
                  <c:v>27.598713675613098</c:v>
                </c:pt>
                <c:pt idx="6049">
                  <c:v>27.603097418182244</c:v>
                </c:pt>
                <c:pt idx="6050">
                  <c:v>27.607481849784264</c:v>
                </c:pt>
                <c:pt idx="6051">
                  <c:v>27.616252780724722</c:v>
                </c:pt>
                <c:pt idx="6052">
                  <c:v>27.594330621917379</c:v>
                </c:pt>
                <c:pt idx="6053">
                  <c:v>27.607481849784264</c:v>
                </c:pt>
                <c:pt idx="6054">
                  <c:v>27.625026469710349</c:v>
                </c:pt>
                <c:pt idx="6055">
                  <c:v>27.607481849784264</c:v>
                </c:pt>
                <c:pt idx="6056">
                  <c:v>27.611866970578589</c:v>
                </c:pt>
                <c:pt idx="6057">
                  <c:v>27.607481849784264</c:v>
                </c:pt>
                <c:pt idx="6058">
                  <c:v>27.607481849784264</c:v>
                </c:pt>
                <c:pt idx="6059">
                  <c:v>27.598713675613098</c:v>
                </c:pt>
                <c:pt idx="6060">
                  <c:v>27.607481849784264</c:v>
                </c:pt>
                <c:pt idx="6061">
                  <c:v>27.589948256935699</c:v>
                </c:pt>
                <c:pt idx="6062">
                  <c:v>27.616252780724722</c:v>
                </c:pt>
                <c:pt idx="6063">
                  <c:v>27.611866970578589</c:v>
                </c:pt>
                <c:pt idx="6064">
                  <c:v>27.603097418182244</c:v>
                </c:pt>
                <c:pt idx="6065">
                  <c:v>27.616252780724722</c:v>
                </c:pt>
                <c:pt idx="6066">
                  <c:v>27.616252780724722</c:v>
                </c:pt>
                <c:pt idx="6067">
                  <c:v>27.611866970578589</c:v>
                </c:pt>
                <c:pt idx="6068">
                  <c:v>27.607481849784264</c:v>
                </c:pt>
                <c:pt idx="6069">
                  <c:v>27.633802918017409</c:v>
                </c:pt>
                <c:pt idx="6070">
                  <c:v>27.629414348868906</c:v>
                </c:pt>
                <c:pt idx="6071">
                  <c:v>27.629414348868906</c:v>
                </c:pt>
                <c:pt idx="6072">
                  <c:v>27.629414348868906</c:v>
                </c:pt>
                <c:pt idx="6073">
                  <c:v>27.620639280382136</c:v>
                </c:pt>
                <c:pt idx="6074">
                  <c:v>27.629414348868906</c:v>
                </c:pt>
                <c:pt idx="6075">
                  <c:v>27.642582126922463</c:v>
                </c:pt>
                <c:pt idx="6076">
                  <c:v>27.633802918017409</c:v>
                </c:pt>
                <c:pt idx="6077">
                  <c:v>27.642582126922463</c:v>
                </c:pt>
                <c:pt idx="6078">
                  <c:v>27.633802918017409</c:v>
                </c:pt>
                <c:pt idx="6079">
                  <c:v>27.638192177315375</c:v>
                </c:pt>
                <c:pt idx="6080">
                  <c:v>27.638192177315375</c:v>
                </c:pt>
                <c:pt idx="6081">
                  <c:v>27.633802918017409</c:v>
                </c:pt>
                <c:pt idx="6082">
                  <c:v>27.629414348868906</c:v>
                </c:pt>
                <c:pt idx="6083">
                  <c:v>27.633802918017409</c:v>
                </c:pt>
                <c:pt idx="6084">
                  <c:v>27.633802918017409</c:v>
                </c:pt>
                <c:pt idx="6085">
                  <c:v>27.607481849784264</c:v>
                </c:pt>
                <c:pt idx="6086">
                  <c:v>27.611866970578589</c:v>
                </c:pt>
                <c:pt idx="6087">
                  <c:v>27.616252780724722</c:v>
                </c:pt>
                <c:pt idx="6088">
                  <c:v>27.629414348868906</c:v>
                </c:pt>
                <c:pt idx="6089">
                  <c:v>27.616252780724722</c:v>
                </c:pt>
                <c:pt idx="6090">
                  <c:v>27.625026469710349</c:v>
                </c:pt>
                <c:pt idx="6091">
                  <c:v>27.638192177315375</c:v>
                </c:pt>
                <c:pt idx="6092">
                  <c:v>27.603097418182244</c:v>
                </c:pt>
                <c:pt idx="6093">
                  <c:v>27.620639280382136</c:v>
                </c:pt>
                <c:pt idx="6094">
                  <c:v>27.629414348868906</c:v>
                </c:pt>
                <c:pt idx="6095">
                  <c:v>27.620639280382136</c:v>
                </c:pt>
                <c:pt idx="6096">
                  <c:v>27.620639280382136</c:v>
                </c:pt>
                <c:pt idx="6097">
                  <c:v>27.64697276699826</c:v>
                </c:pt>
                <c:pt idx="6098">
                  <c:v>27.633802918017409</c:v>
                </c:pt>
                <c:pt idx="6099">
                  <c:v>27.64697276699826</c:v>
                </c:pt>
                <c:pt idx="6100">
                  <c:v>27.633802918017409</c:v>
                </c:pt>
                <c:pt idx="6101">
                  <c:v>27.633802918017409</c:v>
                </c:pt>
                <c:pt idx="6102">
                  <c:v>27.651364097702483</c:v>
                </c:pt>
                <c:pt idx="6103">
                  <c:v>27.642582126922463</c:v>
                </c:pt>
                <c:pt idx="6104">
                  <c:v>27.64697276699826</c:v>
                </c:pt>
                <c:pt idx="6105">
                  <c:v>27.625026469710349</c:v>
                </c:pt>
                <c:pt idx="6106">
                  <c:v>27.629414348868906</c:v>
                </c:pt>
                <c:pt idx="6107">
                  <c:v>27.664542235182381</c:v>
                </c:pt>
                <c:pt idx="6108">
                  <c:v>27.651364097702483</c:v>
                </c:pt>
                <c:pt idx="6109">
                  <c:v>27.64697276699826</c:v>
                </c:pt>
                <c:pt idx="6110">
                  <c:v>27.616252780724722</c:v>
                </c:pt>
                <c:pt idx="6111">
                  <c:v>27.616252780724722</c:v>
                </c:pt>
                <c:pt idx="6112">
                  <c:v>27.625026469710349</c:v>
                </c:pt>
                <c:pt idx="6113">
                  <c:v>27.625026469710349</c:v>
                </c:pt>
                <c:pt idx="6114">
                  <c:v>27.625026469710349</c:v>
                </c:pt>
                <c:pt idx="6115">
                  <c:v>27.620639280382136</c:v>
                </c:pt>
                <c:pt idx="6116">
                  <c:v>27.620639280382136</c:v>
                </c:pt>
                <c:pt idx="6117">
                  <c:v>27.607481849784264</c:v>
                </c:pt>
                <c:pt idx="6118">
                  <c:v>27.598713675613098</c:v>
                </c:pt>
                <c:pt idx="6119">
                  <c:v>27.598713675613098</c:v>
                </c:pt>
                <c:pt idx="6120">
                  <c:v>27.620639280382136</c:v>
                </c:pt>
                <c:pt idx="6121">
                  <c:v>27.620639280382136</c:v>
                </c:pt>
                <c:pt idx="6122">
                  <c:v>27.625026469710349</c:v>
                </c:pt>
                <c:pt idx="6123">
                  <c:v>27.620639280382136</c:v>
                </c:pt>
                <c:pt idx="6124">
                  <c:v>27.611866970578589</c:v>
                </c:pt>
                <c:pt idx="6125">
                  <c:v>27.598713675613098</c:v>
                </c:pt>
                <c:pt idx="6126">
                  <c:v>27.607481849784264</c:v>
                </c:pt>
                <c:pt idx="6127">
                  <c:v>27.620639280382136</c:v>
                </c:pt>
                <c:pt idx="6128">
                  <c:v>27.620639280382136</c:v>
                </c:pt>
                <c:pt idx="6129">
                  <c:v>27.620639280382136</c:v>
                </c:pt>
                <c:pt idx="6130">
                  <c:v>27.620639280382136</c:v>
                </c:pt>
                <c:pt idx="6131">
                  <c:v>27.598713675613098</c:v>
                </c:pt>
                <c:pt idx="6132">
                  <c:v>27.589948256935699</c:v>
                </c:pt>
                <c:pt idx="6133">
                  <c:v>27.611866970578589</c:v>
                </c:pt>
                <c:pt idx="6134">
                  <c:v>27.611866970578589</c:v>
                </c:pt>
                <c:pt idx="6135">
                  <c:v>27.594330621917379</c:v>
                </c:pt>
                <c:pt idx="6136">
                  <c:v>27.611866970578589</c:v>
                </c:pt>
                <c:pt idx="6137">
                  <c:v>27.620639280382136</c:v>
                </c:pt>
                <c:pt idx="6138">
                  <c:v>27.589948256935699</c:v>
                </c:pt>
                <c:pt idx="6139">
                  <c:v>27.616252780724722</c:v>
                </c:pt>
                <c:pt idx="6140">
                  <c:v>27.607481849784264</c:v>
                </c:pt>
                <c:pt idx="6141">
                  <c:v>27.598713675613098</c:v>
                </c:pt>
                <c:pt idx="6142">
                  <c:v>27.638192177315375</c:v>
                </c:pt>
                <c:pt idx="6143">
                  <c:v>27.629414348868906</c:v>
                </c:pt>
                <c:pt idx="6144">
                  <c:v>27.629414348868906</c:v>
                </c:pt>
                <c:pt idx="6145">
                  <c:v>27.620639280382136</c:v>
                </c:pt>
                <c:pt idx="6146">
                  <c:v>27.625026469710349</c:v>
                </c:pt>
                <c:pt idx="6147">
                  <c:v>27.642582126922463</c:v>
                </c:pt>
                <c:pt idx="6148">
                  <c:v>27.603097418182244</c:v>
                </c:pt>
                <c:pt idx="6149">
                  <c:v>27.642582126922463</c:v>
                </c:pt>
                <c:pt idx="6150">
                  <c:v>27.620639280382136</c:v>
                </c:pt>
                <c:pt idx="6151">
                  <c:v>27.629414348868906</c:v>
                </c:pt>
                <c:pt idx="6152">
                  <c:v>27.620639280382136</c:v>
                </c:pt>
                <c:pt idx="6153">
                  <c:v>27.616252780724722</c:v>
                </c:pt>
                <c:pt idx="6154">
                  <c:v>27.620639280382136</c:v>
                </c:pt>
                <c:pt idx="6155">
                  <c:v>27.625026469710349</c:v>
                </c:pt>
                <c:pt idx="6156">
                  <c:v>27.611866970578589</c:v>
                </c:pt>
                <c:pt idx="6157">
                  <c:v>27.620639280382136</c:v>
                </c:pt>
                <c:pt idx="6158">
                  <c:v>27.611866970578589</c:v>
                </c:pt>
                <c:pt idx="6159">
                  <c:v>27.611866970578589</c:v>
                </c:pt>
                <c:pt idx="6160">
                  <c:v>27.611866970578589</c:v>
                </c:pt>
                <c:pt idx="6161">
                  <c:v>27.611866970578589</c:v>
                </c:pt>
                <c:pt idx="6162">
                  <c:v>27.603097418182244</c:v>
                </c:pt>
                <c:pt idx="6163">
                  <c:v>27.620639280382136</c:v>
                </c:pt>
                <c:pt idx="6164">
                  <c:v>27.611866970578589</c:v>
                </c:pt>
                <c:pt idx="6165">
                  <c:v>27.598713675613098</c:v>
                </c:pt>
                <c:pt idx="6166">
                  <c:v>27.603097418182244</c:v>
                </c:pt>
                <c:pt idx="6167">
                  <c:v>27.625026469710349</c:v>
                </c:pt>
                <c:pt idx="6168">
                  <c:v>27.633802918017409</c:v>
                </c:pt>
                <c:pt idx="6169">
                  <c:v>27.633802918017409</c:v>
                </c:pt>
                <c:pt idx="6170">
                  <c:v>27.611866970578589</c:v>
                </c:pt>
                <c:pt idx="6171">
                  <c:v>27.616252780724722</c:v>
                </c:pt>
                <c:pt idx="6172">
                  <c:v>27.625026469710349</c:v>
                </c:pt>
                <c:pt idx="6173">
                  <c:v>27.625026469710349</c:v>
                </c:pt>
                <c:pt idx="6174">
                  <c:v>27.616252780724722</c:v>
                </c:pt>
                <c:pt idx="6175">
                  <c:v>27.616252780724722</c:v>
                </c:pt>
                <c:pt idx="6176">
                  <c:v>27.616252780724722</c:v>
                </c:pt>
                <c:pt idx="6177">
                  <c:v>27.620639280382136</c:v>
                </c:pt>
                <c:pt idx="6178">
                  <c:v>27.642582126922463</c:v>
                </c:pt>
                <c:pt idx="6179">
                  <c:v>27.633802918017409</c:v>
                </c:pt>
                <c:pt idx="6180">
                  <c:v>27.616252780724722</c:v>
                </c:pt>
                <c:pt idx="6181">
                  <c:v>27.633802918017409</c:v>
                </c:pt>
                <c:pt idx="6182">
                  <c:v>27.633802918017409</c:v>
                </c:pt>
                <c:pt idx="6183">
                  <c:v>27.633802918017409</c:v>
                </c:pt>
                <c:pt idx="6184">
                  <c:v>27.633802918017409</c:v>
                </c:pt>
                <c:pt idx="6185">
                  <c:v>27.633802918017409</c:v>
                </c:pt>
                <c:pt idx="6186">
                  <c:v>27.625026469710349</c:v>
                </c:pt>
                <c:pt idx="6187">
                  <c:v>27.633802918017409</c:v>
                </c:pt>
                <c:pt idx="6188">
                  <c:v>27.642582126922463</c:v>
                </c:pt>
                <c:pt idx="6189">
                  <c:v>27.633802918017409</c:v>
                </c:pt>
                <c:pt idx="6190">
                  <c:v>27.64697276699826</c:v>
                </c:pt>
                <c:pt idx="6191">
                  <c:v>27.64697276699826</c:v>
                </c:pt>
                <c:pt idx="6192">
                  <c:v>27.64697276699826</c:v>
                </c:pt>
                <c:pt idx="6193">
                  <c:v>27.64697276699826</c:v>
                </c:pt>
                <c:pt idx="6194">
                  <c:v>27.651364097702483</c:v>
                </c:pt>
                <c:pt idx="6195">
                  <c:v>27.64697276699826</c:v>
                </c:pt>
                <c:pt idx="6196">
                  <c:v>27.64697276699826</c:v>
                </c:pt>
                <c:pt idx="6197">
                  <c:v>27.642582126922463</c:v>
                </c:pt>
                <c:pt idx="6198">
                  <c:v>27.633802918017409</c:v>
                </c:pt>
                <c:pt idx="6199">
                  <c:v>27.625026469710349</c:v>
                </c:pt>
                <c:pt idx="6200">
                  <c:v>27.638192177315375</c:v>
                </c:pt>
                <c:pt idx="6201">
                  <c:v>27.651364097702483</c:v>
                </c:pt>
                <c:pt idx="6202">
                  <c:v>27.651364097702483</c:v>
                </c:pt>
                <c:pt idx="6203">
                  <c:v>27.638192177315375</c:v>
                </c:pt>
                <c:pt idx="6204">
                  <c:v>27.633802918017409</c:v>
                </c:pt>
                <c:pt idx="6205">
                  <c:v>27.642582126922463</c:v>
                </c:pt>
                <c:pt idx="6206">
                  <c:v>27.642582126922463</c:v>
                </c:pt>
                <c:pt idx="6207">
                  <c:v>27.633802918017409</c:v>
                </c:pt>
                <c:pt idx="6208">
                  <c:v>27.642582126922463</c:v>
                </c:pt>
                <c:pt idx="6209">
                  <c:v>27.642582126922463</c:v>
                </c:pt>
                <c:pt idx="6210">
                  <c:v>27.633802918017409</c:v>
                </c:pt>
                <c:pt idx="6211">
                  <c:v>27.633802918017409</c:v>
                </c:pt>
                <c:pt idx="6212">
                  <c:v>27.642582126922463</c:v>
                </c:pt>
                <c:pt idx="6213">
                  <c:v>27.633802918017409</c:v>
                </c:pt>
                <c:pt idx="6214">
                  <c:v>27.64697276699826</c:v>
                </c:pt>
                <c:pt idx="6215">
                  <c:v>27.642582126922463</c:v>
                </c:pt>
                <c:pt idx="6216">
                  <c:v>27.655756119194763</c:v>
                </c:pt>
                <c:pt idx="6217">
                  <c:v>27.642582126922463</c:v>
                </c:pt>
                <c:pt idx="6218">
                  <c:v>27.651364097702483</c:v>
                </c:pt>
                <c:pt idx="6219">
                  <c:v>27.651364097702483</c:v>
                </c:pt>
                <c:pt idx="6220">
                  <c:v>27.633802918017409</c:v>
                </c:pt>
                <c:pt idx="6221">
                  <c:v>27.633802918017409</c:v>
                </c:pt>
                <c:pt idx="6222">
                  <c:v>27.655756119194763</c:v>
                </c:pt>
                <c:pt idx="6223">
                  <c:v>27.633802918017409</c:v>
                </c:pt>
                <c:pt idx="6224">
                  <c:v>27.642582126922463</c:v>
                </c:pt>
                <c:pt idx="6225">
                  <c:v>27.64697276699826</c:v>
                </c:pt>
                <c:pt idx="6226">
                  <c:v>27.642582126922463</c:v>
                </c:pt>
                <c:pt idx="6227">
                  <c:v>27.633802918017409</c:v>
                </c:pt>
                <c:pt idx="6228">
                  <c:v>27.64697276699826</c:v>
                </c:pt>
                <c:pt idx="6229">
                  <c:v>27.638192177315375</c:v>
                </c:pt>
                <c:pt idx="6230">
                  <c:v>27.620639280382136</c:v>
                </c:pt>
                <c:pt idx="6231">
                  <c:v>27.616252780724722</c:v>
                </c:pt>
                <c:pt idx="6232">
                  <c:v>27.620639280382136</c:v>
                </c:pt>
                <c:pt idx="6233">
                  <c:v>27.603097418182244</c:v>
                </c:pt>
                <c:pt idx="6234">
                  <c:v>27.611866970578589</c:v>
                </c:pt>
                <c:pt idx="6235">
                  <c:v>27.585566580508655</c:v>
                </c:pt>
                <c:pt idx="6236">
                  <c:v>27.598713675613098</c:v>
                </c:pt>
                <c:pt idx="6237">
                  <c:v>27.607481849784264</c:v>
                </c:pt>
                <c:pt idx="6238">
                  <c:v>27.611866970578589</c:v>
                </c:pt>
                <c:pt idx="6239">
                  <c:v>27.598713675613098</c:v>
                </c:pt>
                <c:pt idx="6240">
                  <c:v>27.589948256935699</c:v>
                </c:pt>
                <c:pt idx="6241">
                  <c:v>27.594330621917379</c:v>
                </c:pt>
                <c:pt idx="6242">
                  <c:v>27.581185592476913</c:v>
                </c:pt>
                <c:pt idx="6243">
                  <c:v>27.607481849784264</c:v>
                </c:pt>
                <c:pt idx="6244">
                  <c:v>27.585566580508655</c:v>
                </c:pt>
                <c:pt idx="6245">
                  <c:v>27.603097418182244</c:v>
                </c:pt>
                <c:pt idx="6246">
                  <c:v>27.594330621917379</c:v>
                </c:pt>
                <c:pt idx="6247">
                  <c:v>27.581185592476913</c:v>
                </c:pt>
                <c:pt idx="6248">
                  <c:v>27.585566580508655</c:v>
                </c:pt>
                <c:pt idx="6249">
                  <c:v>27.598713675613098</c:v>
                </c:pt>
                <c:pt idx="6250">
                  <c:v>27.581185592476913</c:v>
                </c:pt>
                <c:pt idx="6251">
                  <c:v>27.57242568096197</c:v>
                </c:pt>
                <c:pt idx="6252">
                  <c:v>27.568046757160175</c:v>
                </c:pt>
                <c:pt idx="6253">
                  <c:v>27.576805292681115</c:v>
                </c:pt>
                <c:pt idx="6254">
                  <c:v>27.568046757160175</c:v>
                </c:pt>
                <c:pt idx="6255">
                  <c:v>27.546162451337779</c:v>
                </c:pt>
                <c:pt idx="6256">
                  <c:v>27.489343581138314</c:v>
                </c:pt>
                <c:pt idx="6257">
                  <c:v>27.428283463854342</c:v>
                </c:pt>
                <c:pt idx="6258">
                  <c:v>27.397803608922587</c:v>
                </c:pt>
                <c:pt idx="6259">
                  <c:v>27.376052734071436</c:v>
                </c:pt>
                <c:pt idx="6260">
                  <c:v>27.336944034738536</c:v>
                </c:pt>
                <c:pt idx="6261">
                  <c:v>27.354318878541079</c:v>
                </c:pt>
                <c:pt idx="6262">
                  <c:v>27.3326020225566</c:v>
                </c:pt>
                <c:pt idx="6263">
                  <c:v>27.345630097308685</c:v>
                </c:pt>
                <c:pt idx="6264">
                  <c:v>27.341286726269871</c:v>
                </c:pt>
                <c:pt idx="6265">
                  <c:v>27.328260689566022</c:v>
                </c:pt>
                <c:pt idx="6266">
                  <c:v>27.328260689566022</c:v>
                </c:pt>
                <c:pt idx="6267">
                  <c:v>27.328260689566022</c:v>
                </c:pt>
                <c:pt idx="6268">
                  <c:v>27.315240764162411</c:v>
                </c:pt>
                <c:pt idx="6269">
                  <c:v>27.323920035608779</c:v>
                </c:pt>
                <c:pt idx="6270">
                  <c:v>27.345630097308685</c:v>
                </c:pt>
                <c:pt idx="6271">
                  <c:v>27.336944034738536</c:v>
                </c:pt>
                <c:pt idx="6272">
                  <c:v>27.354318878541079</c:v>
                </c:pt>
                <c:pt idx="6273">
                  <c:v>27.354318878541079</c:v>
                </c:pt>
                <c:pt idx="6274">
                  <c:v>27.345630097308685</c:v>
                </c:pt>
                <c:pt idx="6275">
                  <c:v>27.358664289050893</c:v>
                </c:pt>
                <c:pt idx="6276">
                  <c:v>27.367357150648502</c:v>
                </c:pt>
                <c:pt idx="6277">
                  <c:v>27.371704602052688</c:v>
                </c:pt>
                <c:pt idx="6278">
                  <c:v>27.358664289050893</c:v>
                </c:pt>
                <c:pt idx="6279">
                  <c:v>27.354318878541079</c:v>
                </c:pt>
                <c:pt idx="6280">
                  <c:v>27.358664289050893</c:v>
                </c:pt>
                <c:pt idx="6281">
                  <c:v>27.354318878541079</c:v>
                </c:pt>
                <c:pt idx="6282">
                  <c:v>27.354318878541079</c:v>
                </c:pt>
                <c:pt idx="6283">
                  <c:v>27.341286726269871</c:v>
                </c:pt>
                <c:pt idx="6284">
                  <c:v>27.341286726269871</c:v>
                </c:pt>
                <c:pt idx="6285">
                  <c:v>27.36301037970064</c:v>
                </c:pt>
                <c:pt idx="6286">
                  <c:v>27.36301037970064</c:v>
                </c:pt>
                <c:pt idx="6287">
                  <c:v>27.354318878541079</c:v>
                </c:pt>
                <c:pt idx="6288">
                  <c:v>27.371704602052688</c:v>
                </c:pt>
                <c:pt idx="6289">
                  <c:v>27.376052734071436</c:v>
                </c:pt>
                <c:pt idx="6290">
                  <c:v>27.358664289050893</c:v>
                </c:pt>
                <c:pt idx="6291">
                  <c:v>27.380401546862942</c:v>
                </c:pt>
                <c:pt idx="6292">
                  <c:v>27.367357150648502</c:v>
                </c:pt>
                <c:pt idx="6293">
                  <c:v>27.380401546862942</c:v>
                </c:pt>
                <c:pt idx="6294">
                  <c:v>27.380401546862942</c:v>
                </c:pt>
                <c:pt idx="6295">
                  <c:v>27.380401546862942</c:v>
                </c:pt>
                <c:pt idx="6296">
                  <c:v>27.389101215397446</c:v>
                </c:pt>
                <c:pt idx="6297">
                  <c:v>27.380401546862942</c:v>
                </c:pt>
                <c:pt idx="6298">
                  <c:v>27.384751040585527</c:v>
                </c:pt>
                <c:pt idx="6299">
                  <c:v>27.397803608922587</c:v>
                </c:pt>
                <c:pt idx="6300">
                  <c:v>27.406508728705163</c:v>
                </c:pt>
                <c:pt idx="6301">
                  <c:v>27.402155827952498</c:v>
                </c:pt>
                <c:pt idx="6302">
                  <c:v>27.415216576012298</c:v>
                </c:pt>
                <c:pt idx="6303">
                  <c:v>27.402155827952498</c:v>
                </c:pt>
                <c:pt idx="6304">
                  <c:v>27.380401546862942</c:v>
                </c:pt>
                <c:pt idx="6305">
                  <c:v>27.367357150648502</c:v>
                </c:pt>
                <c:pt idx="6306">
                  <c:v>27.380401546862942</c:v>
                </c:pt>
                <c:pt idx="6307">
                  <c:v>27.371704602052688</c:v>
                </c:pt>
                <c:pt idx="6308">
                  <c:v>27.406508728705163</c:v>
                </c:pt>
                <c:pt idx="6309">
                  <c:v>27.380401546862942</c:v>
                </c:pt>
                <c:pt idx="6310">
                  <c:v>27.371704602052688</c:v>
                </c:pt>
                <c:pt idx="6311">
                  <c:v>27.380401546862942</c:v>
                </c:pt>
                <c:pt idx="6312">
                  <c:v>27.380401546862942</c:v>
                </c:pt>
                <c:pt idx="6313">
                  <c:v>27.389101215397446</c:v>
                </c:pt>
                <c:pt idx="6314">
                  <c:v>27.371704602052688</c:v>
                </c:pt>
                <c:pt idx="6315">
                  <c:v>27.384751040585527</c:v>
                </c:pt>
                <c:pt idx="6316">
                  <c:v>27.384751040585527</c:v>
                </c:pt>
                <c:pt idx="6317">
                  <c:v>27.376052734071436</c:v>
                </c:pt>
                <c:pt idx="6318">
                  <c:v>27.389101215397446</c:v>
                </c:pt>
                <c:pt idx="6319">
                  <c:v>27.389101215397446</c:v>
                </c:pt>
                <c:pt idx="6320">
                  <c:v>27.371704602052688</c:v>
                </c:pt>
                <c:pt idx="6321">
                  <c:v>27.36301037970064</c:v>
                </c:pt>
                <c:pt idx="6322">
                  <c:v>27.371704602052688</c:v>
                </c:pt>
                <c:pt idx="6323">
                  <c:v>27.371704602052688</c:v>
                </c:pt>
                <c:pt idx="6324">
                  <c:v>27.380401546862942</c:v>
                </c:pt>
                <c:pt idx="6325">
                  <c:v>27.380401546862942</c:v>
                </c:pt>
                <c:pt idx="6326">
                  <c:v>27.371704602052688</c:v>
                </c:pt>
                <c:pt idx="6327">
                  <c:v>27.371704602052688</c:v>
                </c:pt>
                <c:pt idx="6328">
                  <c:v>27.371704602052688</c:v>
                </c:pt>
                <c:pt idx="6329">
                  <c:v>27.354318878541079</c:v>
                </c:pt>
                <c:pt idx="6330">
                  <c:v>27.36301037970064</c:v>
                </c:pt>
                <c:pt idx="6331">
                  <c:v>27.341286726269871</c:v>
                </c:pt>
                <c:pt idx="6332">
                  <c:v>27.367357150648502</c:v>
                </c:pt>
                <c:pt idx="6333">
                  <c:v>27.349974148013047</c:v>
                </c:pt>
                <c:pt idx="6334">
                  <c:v>27.345630097308685</c:v>
                </c:pt>
                <c:pt idx="6335">
                  <c:v>27.354318878541079</c:v>
                </c:pt>
                <c:pt idx="6336">
                  <c:v>27.358664289050893</c:v>
                </c:pt>
                <c:pt idx="6337">
                  <c:v>27.345630097308685</c:v>
                </c:pt>
                <c:pt idx="6338">
                  <c:v>27.36301037970064</c:v>
                </c:pt>
                <c:pt idx="6339">
                  <c:v>27.336944034738536</c:v>
                </c:pt>
                <c:pt idx="6340">
                  <c:v>27.336944034738536</c:v>
                </c:pt>
                <c:pt idx="6341">
                  <c:v>27.345630097308685</c:v>
                </c:pt>
                <c:pt idx="6342">
                  <c:v>27.367357150648502</c:v>
                </c:pt>
                <c:pt idx="6343">
                  <c:v>27.341286726269871</c:v>
                </c:pt>
                <c:pt idx="6344">
                  <c:v>27.336944034738536</c:v>
                </c:pt>
                <c:pt idx="6345">
                  <c:v>27.349974148013047</c:v>
                </c:pt>
                <c:pt idx="6346">
                  <c:v>27.349974148013047</c:v>
                </c:pt>
                <c:pt idx="6347">
                  <c:v>27.336944034738536</c:v>
                </c:pt>
                <c:pt idx="6348">
                  <c:v>27.358664289050893</c:v>
                </c:pt>
                <c:pt idx="6349">
                  <c:v>27.358664289050893</c:v>
                </c:pt>
                <c:pt idx="6350">
                  <c:v>27.341286726269871</c:v>
                </c:pt>
                <c:pt idx="6351">
                  <c:v>27.349974148013047</c:v>
                </c:pt>
                <c:pt idx="6352">
                  <c:v>27.358664289050893</c:v>
                </c:pt>
                <c:pt idx="6353">
                  <c:v>27.345630097308685</c:v>
                </c:pt>
                <c:pt idx="6354">
                  <c:v>27.349974148013047</c:v>
                </c:pt>
                <c:pt idx="6355">
                  <c:v>27.328260689566022</c:v>
                </c:pt>
                <c:pt idx="6356">
                  <c:v>27.336944034738536</c:v>
                </c:pt>
                <c:pt idx="6357">
                  <c:v>27.345630097308685</c:v>
                </c:pt>
                <c:pt idx="6358">
                  <c:v>27.3326020225566</c:v>
                </c:pt>
                <c:pt idx="6359">
                  <c:v>27.336944034738536</c:v>
                </c:pt>
                <c:pt idx="6360">
                  <c:v>27.349974148013047</c:v>
                </c:pt>
                <c:pt idx="6361">
                  <c:v>27.232922879603066</c:v>
                </c:pt>
                <c:pt idx="6362">
                  <c:v>27.18969570238724</c:v>
                </c:pt>
                <c:pt idx="6363">
                  <c:v>27.176740699163261</c:v>
                </c:pt>
                <c:pt idx="6364">
                  <c:v>27.176740699163261</c:v>
                </c:pt>
                <c:pt idx="6365">
                  <c:v>27.163791757593089</c:v>
                </c:pt>
                <c:pt idx="6366">
                  <c:v>27.181058359844556</c:v>
                </c:pt>
                <c:pt idx="6367">
                  <c:v>27.172423711999059</c:v>
                </c:pt>
                <c:pt idx="6368">
                  <c:v>27.172423711999059</c:v>
                </c:pt>
                <c:pt idx="6369">
                  <c:v>27.155162495369353</c:v>
                </c:pt>
                <c:pt idx="6370">
                  <c:v>27.163791757593089</c:v>
                </c:pt>
                <c:pt idx="6371">
                  <c:v>27.133601109859413</c:v>
                </c:pt>
                <c:pt idx="6372">
                  <c:v>27.150848873433006</c:v>
                </c:pt>
                <c:pt idx="6373">
                  <c:v>27.150848873433006</c:v>
                </c:pt>
                <c:pt idx="6374">
                  <c:v>27.176740699163261</c:v>
                </c:pt>
                <c:pt idx="6375">
                  <c:v>27.150848873433006</c:v>
                </c:pt>
                <c:pt idx="6376">
                  <c:v>27.137912042441116</c:v>
                </c:pt>
                <c:pt idx="6377">
                  <c:v>27.142223647125945</c:v>
                </c:pt>
                <c:pt idx="6378">
                  <c:v>27.150848873433006</c:v>
                </c:pt>
                <c:pt idx="6379">
                  <c:v>27.159476790037004</c:v>
                </c:pt>
                <c:pt idx="6380">
                  <c:v>27.142223647125945</c:v>
                </c:pt>
                <c:pt idx="6381">
                  <c:v>27.116364097424167</c:v>
                </c:pt>
                <c:pt idx="6382">
                  <c:v>27.12067234316315</c:v>
                </c:pt>
                <c:pt idx="6383">
                  <c:v>27.155162495369353</c:v>
                </c:pt>
                <c:pt idx="6384">
                  <c:v>27.137912042441116</c:v>
                </c:pt>
                <c:pt idx="6385">
                  <c:v>27.12067234316315</c:v>
                </c:pt>
                <c:pt idx="6386">
                  <c:v>27.099137826083336</c:v>
                </c:pt>
                <c:pt idx="6387">
                  <c:v>27.116364097424167</c:v>
                </c:pt>
                <c:pt idx="6388">
                  <c:v>27.116364097424167</c:v>
                </c:pt>
                <c:pt idx="6389">
                  <c:v>27.116364097424167</c:v>
                </c:pt>
                <c:pt idx="6390">
                  <c:v>27.124981260377382</c:v>
                </c:pt>
                <c:pt idx="6391">
                  <c:v>27.112056523003574</c:v>
                </c:pt>
                <c:pt idx="6392">
                  <c:v>27.12067234316315</c:v>
                </c:pt>
                <c:pt idx="6393">
                  <c:v>27.103443387490003</c:v>
                </c:pt>
                <c:pt idx="6394">
                  <c:v>27.133601109859413</c:v>
                </c:pt>
                <c:pt idx="6395">
                  <c:v>27.137912042441116</c:v>
                </c:pt>
                <c:pt idx="6396">
                  <c:v>27.12067234316315</c:v>
                </c:pt>
                <c:pt idx="6397">
                  <c:v>27.12067234316315</c:v>
                </c:pt>
                <c:pt idx="6398">
                  <c:v>27.133601109859413</c:v>
                </c:pt>
                <c:pt idx="6399">
                  <c:v>27.12067234316315</c:v>
                </c:pt>
                <c:pt idx="6400">
                  <c:v>27.112056523003574</c:v>
                </c:pt>
                <c:pt idx="6401">
                  <c:v>27.12067234316315</c:v>
                </c:pt>
                <c:pt idx="6402">
                  <c:v>27.116364097424167</c:v>
                </c:pt>
                <c:pt idx="6403">
                  <c:v>27.112056523003574</c:v>
                </c:pt>
                <c:pt idx="6404">
                  <c:v>27.112056523003574</c:v>
                </c:pt>
                <c:pt idx="6405">
                  <c:v>27.116364097424167</c:v>
                </c:pt>
                <c:pt idx="6406">
                  <c:v>27.137912042441116</c:v>
                </c:pt>
                <c:pt idx="6407">
                  <c:v>27.094832935367663</c:v>
                </c:pt>
                <c:pt idx="6408">
                  <c:v>27.116364097424167</c:v>
                </c:pt>
                <c:pt idx="6409">
                  <c:v>27.12067234316315</c:v>
                </c:pt>
                <c:pt idx="6410">
                  <c:v>27.064717466538241</c:v>
                </c:pt>
                <c:pt idx="6411">
                  <c:v>27.124981260377382</c:v>
                </c:pt>
                <c:pt idx="6412">
                  <c:v>27.133601109859413</c:v>
                </c:pt>
                <c:pt idx="6413">
                  <c:v>27.112056523003574</c:v>
                </c:pt>
                <c:pt idx="6414">
                  <c:v>27.116364097424167</c:v>
                </c:pt>
                <c:pt idx="6415">
                  <c:v>27.124981260377382</c:v>
                </c:pt>
                <c:pt idx="6416">
                  <c:v>27.124981260377382</c:v>
                </c:pt>
                <c:pt idx="6417">
                  <c:v>27.12067234316315</c:v>
                </c:pt>
                <c:pt idx="6418">
                  <c:v>27.137912042441116</c:v>
                </c:pt>
                <c:pt idx="6419">
                  <c:v>27.116364097424167</c:v>
                </c:pt>
                <c:pt idx="6420">
                  <c:v>27.133601109859413</c:v>
                </c:pt>
                <c:pt idx="6421">
                  <c:v>27.099137826083336</c:v>
                </c:pt>
                <c:pt idx="6422">
                  <c:v>27.142223647125945</c:v>
                </c:pt>
                <c:pt idx="6423">
                  <c:v>27.124981260377382</c:v>
                </c:pt>
                <c:pt idx="6424">
                  <c:v>27.137912042441116</c:v>
                </c:pt>
                <c:pt idx="6425">
                  <c:v>27.116364097424167</c:v>
                </c:pt>
                <c:pt idx="6426">
                  <c:v>27.112056523003574</c:v>
                </c:pt>
                <c:pt idx="6427">
                  <c:v>27.12067234316315</c:v>
                </c:pt>
                <c:pt idx="6428">
                  <c:v>27.12067234316315</c:v>
                </c:pt>
                <c:pt idx="6429">
                  <c:v>27.129290849223821</c:v>
                </c:pt>
                <c:pt idx="6430">
                  <c:v>27.12067234316315</c:v>
                </c:pt>
                <c:pt idx="6431">
                  <c:v>27.107749619744467</c:v>
                </c:pt>
                <c:pt idx="6432">
                  <c:v>27.124981260377382</c:v>
                </c:pt>
                <c:pt idx="6433">
                  <c:v>27.12067234316315</c:v>
                </c:pt>
                <c:pt idx="6434">
                  <c:v>27.107749619744467</c:v>
                </c:pt>
                <c:pt idx="6435">
                  <c:v>27.133601109859413</c:v>
                </c:pt>
                <c:pt idx="6436">
                  <c:v>27.116364097424167</c:v>
                </c:pt>
                <c:pt idx="6437">
                  <c:v>27.137912042441116</c:v>
                </c:pt>
                <c:pt idx="6438">
                  <c:v>27.112056523003574</c:v>
                </c:pt>
                <c:pt idx="6439">
                  <c:v>27.107749619744467</c:v>
                </c:pt>
                <c:pt idx="6440">
                  <c:v>27.112056523003574</c:v>
                </c:pt>
                <c:pt idx="6441">
                  <c:v>27.137912042441116</c:v>
                </c:pt>
                <c:pt idx="6442">
                  <c:v>27.112056523003574</c:v>
                </c:pt>
                <c:pt idx="6443">
                  <c:v>27.107749619744467</c:v>
                </c:pt>
                <c:pt idx="6444">
                  <c:v>27.112056523003574</c:v>
                </c:pt>
                <c:pt idx="6445">
                  <c:v>27.12067234316315</c:v>
                </c:pt>
                <c:pt idx="6446">
                  <c:v>27.12067234316315</c:v>
                </c:pt>
                <c:pt idx="6447">
                  <c:v>27.133601109859413</c:v>
                </c:pt>
                <c:pt idx="6448">
                  <c:v>27.099137826083336</c:v>
                </c:pt>
                <c:pt idx="6449">
                  <c:v>27.124981260377382</c:v>
                </c:pt>
                <c:pt idx="6450">
                  <c:v>27.103443387490003</c:v>
                </c:pt>
                <c:pt idx="6451">
                  <c:v>27.12067234316315</c:v>
                </c:pt>
                <c:pt idx="6452">
                  <c:v>27.112056523003574</c:v>
                </c:pt>
                <c:pt idx="6453">
                  <c:v>27.124981260377382</c:v>
                </c:pt>
                <c:pt idx="6454">
                  <c:v>27.116364097424167</c:v>
                </c:pt>
                <c:pt idx="6455">
                  <c:v>27.112056523003574</c:v>
                </c:pt>
                <c:pt idx="6456">
                  <c:v>27.116364097424167</c:v>
                </c:pt>
                <c:pt idx="6457">
                  <c:v>27.124981260377382</c:v>
                </c:pt>
                <c:pt idx="6458">
                  <c:v>27.133601109859413</c:v>
                </c:pt>
                <c:pt idx="6459">
                  <c:v>27.112056523003574</c:v>
                </c:pt>
                <c:pt idx="6460">
                  <c:v>27.112056523003574</c:v>
                </c:pt>
                <c:pt idx="6461">
                  <c:v>27.137912042441116</c:v>
                </c:pt>
                <c:pt idx="6462">
                  <c:v>27.107749619744467</c:v>
                </c:pt>
                <c:pt idx="6463">
                  <c:v>27.112056523003574</c:v>
                </c:pt>
                <c:pt idx="6464">
                  <c:v>27.124981260377382</c:v>
                </c:pt>
                <c:pt idx="6465">
                  <c:v>27.12067234316315</c:v>
                </c:pt>
                <c:pt idx="6466">
                  <c:v>27.116364097424167</c:v>
                </c:pt>
                <c:pt idx="6467">
                  <c:v>27.133601109859413</c:v>
                </c:pt>
                <c:pt idx="6468">
                  <c:v>27.124981260377382</c:v>
                </c:pt>
                <c:pt idx="6469">
                  <c:v>27.129290849223821</c:v>
                </c:pt>
                <c:pt idx="6470">
                  <c:v>27.124981260377382</c:v>
                </c:pt>
                <c:pt idx="6471">
                  <c:v>27.12067234316315</c:v>
                </c:pt>
                <c:pt idx="6472">
                  <c:v>27.107749619744467</c:v>
                </c:pt>
                <c:pt idx="6473">
                  <c:v>27.116364097424167</c:v>
                </c:pt>
                <c:pt idx="6474">
                  <c:v>27.116364097424167</c:v>
                </c:pt>
                <c:pt idx="6475">
                  <c:v>27.133601109859413</c:v>
                </c:pt>
                <c:pt idx="6476">
                  <c:v>27.124981260377382</c:v>
                </c:pt>
                <c:pt idx="6477">
                  <c:v>27.107749619744467</c:v>
                </c:pt>
                <c:pt idx="6478">
                  <c:v>27.107749619744467</c:v>
                </c:pt>
                <c:pt idx="6479">
                  <c:v>27.116364097424167</c:v>
                </c:pt>
                <c:pt idx="6480">
                  <c:v>27.12067234316315</c:v>
                </c:pt>
                <c:pt idx="6481">
                  <c:v>27.124981260377382</c:v>
                </c:pt>
                <c:pt idx="6482">
                  <c:v>27.116364097424167</c:v>
                </c:pt>
                <c:pt idx="6483">
                  <c:v>27.129290849223821</c:v>
                </c:pt>
                <c:pt idx="6484">
                  <c:v>27.129290849223821</c:v>
                </c:pt>
                <c:pt idx="6485">
                  <c:v>27.099137826083336</c:v>
                </c:pt>
                <c:pt idx="6486">
                  <c:v>27.112056523003574</c:v>
                </c:pt>
                <c:pt idx="6487">
                  <c:v>27.112056523003574</c:v>
                </c:pt>
                <c:pt idx="6488">
                  <c:v>27.112056523003574</c:v>
                </c:pt>
                <c:pt idx="6489">
                  <c:v>27.112056523003574</c:v>
                </c:pt>
                <c:pt idx="6490">
                  <c:v>27.12067234316315</c:v>
                </c:pt>
                <c:pt idx="6491">
                  <c:v>27.107749619744467</c:v>
                </c:pt>
                <c:pt idx="6492">
                  <c:v>27.112056523003574</c:v>
                </c:pt>
                <c:pt idx="6493">
                  <c:v>27.116364097424167</c:v>
                </c:pt>
                <c:pt idx="6494">
                  <c:v>27.112056523003574</c:v>
                </c:pt>
                <c:pt idx="6495">
                  <c:v>27.124981260377382</c:v>
                </c:pt>
                <c:pt idx="6496">
                  <c:v>27.107749619744467</c:v>
                </c:pt>
                <c:pt idx="6497">
                  <c:v>27.112056523003574</c:v>
                </c:pt>
                <c:pt idx="6498">
                  <c:v>27.116364097424167</c:v>
                </c:pt>
                <c:pt idx="6499">
                  <c:v>27.094832935367663</c:v>
                </c:pt>
                <c:pt idx="6500">
                  <c:v>27.12067234316315</c:v>
                </c:pt>
                <c:pt idx="6501">
                  <c:v>27.107749619744467</c:v>
                </c:pt>
                <c:pt idx="6502">
                  <c:v>27.107749619744467</c:v>
                </c:pt>
                <c:pt idx="6503">
                  <c:v>27.12067234316315</c:v>
                </c:pt>
                <c:pt idx="6504">
                  <c:v>27.107749619744467</c:v>
                </c:pt>
                <c:pt idx="6505">
                  <c:v>27.133601109859413</c:v>
                </c:pt>
                <c:pt idx="6506">
                  <c:v>27.112056523003574</c:v>
                </c:pt>
                <c:pt idx="6507">
                  <c:v>27.124981260377382</c:v>
                </c:pt>
                <c:pt idx="6508">
                  <c:v>27.112056523003574</c:v>
                </c:pt>
                <c:pt idx="6509">
                  <c:v>27.12067234316315</c:v>
                </c:pt>
                <c:pt idx="6510">
                  <c:v>27.12067234316315</c:v>
                </c:pt>
                <c:pt idx="6511">
                  <c:v>27.116364097424167</c:v>
                </c:pt>
                <c:pt idx="6512">
                  <c:v>27.133601109859413</c:v>
                </c:pt>
                <c:pt idx="6513">
                  <c:v>27.129290849223821</c:v>
                </c:pt>
                <c:pt idx="6514">
                  <c:v>27.107749619744467</c:v>
                </c:pt>
                <c:pt idx="6515">
                  <c:v>27.112056523003574</c:v>
                </c:pt>
                <c:pt idx="6516">
                  <c:v>27.116364097424167</c:v>
                </c:pt>
                <c:pt idx="6517">
                  <c:v>27.116364097424167</c:v>
                </c:pt>
                <c:pt idx="6518">
                  <c:v>27.12067234316315</c:v>
                </c:pt>
                <c:pt idx="6519">
                  <c:v>27.133601109859413</c:v>
                </c:pt>
                <c:pt idx="6520">
                  <c:v>27.116364097424167</c:v>
                </c:pt>
                <c:pt idx="6521">
                  <c:v>27.137912042441116</c:v>
                </c:pt>
                <c:pt idx="6522">
                  <c:v>27.107749619744467</c:v>
                </c:pt>
                <c:pt idx="6523">
                  <c:v>27.116364097424167</c:v>
                </c:pt>
                <c:pt idx="6524">
                  <c:v>27.12067234316315</c:v>
                </c:pt>
                <c:pt idx="6525">
                  <c:v>27.116364097424167</c:v>
                </c:pt>
                <c:pt idx="6526">
                  <c:v>27.116364097424167</c:v>
                </c:pt>
                <c:pt idx="6527">
                  <c:v>27.112056523003574</c:v>
                </c:pt>
                <c:pt idx="6528">
                  <c:v>27.116364097424167</c:v>
                </c:pt>
                <c:pt idx="6529">
                  <c:v>27.12067234316315</c:v>
                </c:pt>
                <c:pt idx="6530">
                  <c:v>27.12067234316315</c:v>
                </c:pt>
                <c:pt idx="6531">
                  <c:v>27.133601109859413</c:v>
                </c:pt>
                <c:pt idx="6532">
                  <c:v>27.155162495369353</c:v>
                </c:pt>
                <c:pt idx="6533">
                  <c:v>27.12067234316315</c:v>
                </c:pt>
                <c:pt idx="6534">
                  <c:v>27.116364097424167</c:v>
                </c:pt>
                <c:pt idx="6535">
                  <c:v>27.129290849223821</c:v>
                </c:pt>
                <c:pt idx="6536">
                  <c:v>27.116364097424167</c:v>
                </c:pt>
                <c:pt idx="6537">
                  <c:v>27.142223647125945</c:v>
                </c:pt>
                <c:pt idx="6538">
                  <c:v>27.116364097424167</c:v>
                </c:pt>
                <c:pt idx="6539">
                  <c:v>27.124981260377382</c:v>
                </c:pt>
                <c:pt idx="6540">
                  <c:v>27.12067234316315</c:v>
                </c:pt>
                <c:pt idx="6541">
                  <c:v>27.124981260377382</c:v>
                </c:pt>
                <c:pt idx="6542">
                  <c:v>27.112056523003574</c:v>
                </c:pt>
                <c:pt idx="6543">
                  <c:v>27.112056523003574</c:v>
                </c:pt>
                <c:pt idx="6544">
                  <c:v>27.12067234316315</c:v>
                </c:pt>
                <c:pt idx="6545">
                  <c:v>27.107749619744467</c:v>
                </c:pt>
                <c:pt idx="6546">
                  <c:v>27.137912042441116</c:v>
                </c:pt>
                <c:pt idx="6547">
                  <c:v>27.099137826083336</c:v>
                </c:pt>
                <c:pt idx="6548">
                  <c:v>27.142223647125945</c:v>
                </c:pt>
                <c:pt idx="6549">
                  <c:v>27.142223647125945</c:v>
                </c:pt>
                <c:pt idx="6550">
                  <c:v>27.116364097424167</c:v>
                </c:pt>
                <c:pt idx="6551">
                  <c:v>27.129290849223821</c:v>
                </c:pt>
                <c:pt idx="6552">
                  <c:v>27.116364097424167</c:v>
                </c:pt>
                <c:pt idx="6553">
                  <c:v>27.133601109859413</c:v>
                </c:pt>
                <c:pt idx="6554">
                  <c:v>27.129290849223821</c:v>
                </c:pt>
                <c:pt idx="6555">
                  <c:v>27.137912042441116</c:v>
                </c:pt>
                <c:pt idx="6556">
                  <c:v>27.116364097424167</c:v>
                </c:pt>
                <c:pt idx="6557">
                  <c:v>27.116364097424167</c:v>
                </c:pt>
                <c:pt idx="6558">
                  <c:v>27.133601109859413</c:v>
                </c:pt>
                <c:pt idx="6559">
                  <c:v>27.12067234316315</c:v>
                </c:pt>
                <c:pt idx="6560">
                  <c:v>27.137912042441116</c:v>
                </c:pt>
                <c:pt idx="6561">
                  <c:v>27.142223647125945</c:v>
                </c:pt>
                <c:pt idx="6562">
                  <c:v>27.142223647125945</c:v>
                </c:pt>
                <c:pt idx="6563">
                  <c:v>27.137912042441116</c:v>
                </c:pt>
                <c:pt idx="6564">
                  <c:v>27.116364097424167</c:v>
                </c:pt>
                <c:pt idx="6565">
                  <c:v>27.107749619744467</c:v>
                </c:pt>
                <c:pt idx="6566">
                  <c:v>27.12067234316315</c:v>
                </c:pt>
                <c:pt idx="6567">
                  <c:v>27.116364097424167</c:v>
                </c:pt>
                <c:pt idx="6568">
                  <c:v>27.116364097424167</c:v>
                </c:pt>
                <c:pt idx="6569">
                  <c:v>27.112056523003574</c:v>
                </c:pt>
                <c:pt idx="6570">
                  <c:v>27.107749619744467</c:v>
                </c:pt>
                <c:pt idx="6571">
                  <c:v>27.12067234316315</c:v>
                </c:pt>
                <c:pt idx="6572">
                  <c:v>27.133601109859413</c:v>
                </c:pt>
                <c:pt idx="6573">
                  <c:v>27.116364097424167</c:v>
                </c:pt>
                <c:pt idx="6574">
                  <c:v>27.116364097424167</c:v>
                </c:pt>
                <c:pt idx="6575">
                  <c:v>27.116364097424167</c:v>
                </c:pt>
                <c:pt idx="6576">
                  <c:v>27.137912042441116</c:v>
                </c:pt>
                <c:pt idx="6577">
                  <c:v>27.103443387490003</c:v>
                </c:pt>
                <c:pt idx="6578">
                  <c:v>27.12067234316315</c:v>
                </c:pt>
                <c:pt idx="6579">
                  <c:v>27.133601109859413</c:v>
                </c:pt>
                <c:pt idx="6580">
                  <c:v>27.12067234316315</c:v>
                </c:pt>
                <c:pt idx="6581">
                  <c:v>27.116364097424167</c:v>
                </c:pt>
                <c:pt idx="6582">
                  <c:v>27.137912042441116</c:v>
                </c:pt>
                <c:pt idx="6583">
                  <c:v>27.103443387490003</c:v>
                </c:pt>
                <c:pt idx="6584">
                  <c:v>27.12067234316315</c:v>
                </c:pt>
                <c:pt idx="6585">
                  <c:v>27.107749619744467</c:v>
                </c:pt>
                <c:pt idx="6586">
                  <c:v>27.124981260377382</c:v>
                </c:pt>
                <c:pt idx="6587">
                  <c:v>27.116364097424167</c:v>
                </c:pt>
                <c:pt idx="6588">
                  <c:v>27.12067234316315</c:v>
                </c:pt>
                <c:pt idx="6589">
                  <c:v>27.133601109859413</c:v>
                </c:pt>
                <c:pt idx="6590">
                  <c:v>27.103443387490003</c:v>
                </c:pt>
                <c:pt idx="6591">
                  <c:v>27.112056523003574</c:v>
                </c:pt>
                <c:pt idx="6592">
                  <c:v>27.112056523003574</c:v>
                </c:pt>
                <c:pt idx="6593">
                  <c:v>27.116364097424167</c:v>
                </c:pt>
                <c:pt idx="6594">
                  <c:v>27.116364097424167</c:v>
                </c:pt>
                <c:pt idx="6595">
                  <c:v>27.133601109859413</c:v>
                </c:pt>
                <c:pt idx="6596">
                  <c:v>27.137912042441116</c:v>
                </c:pt>
                <c:pt idx="6597">
                  <c:v>27.124981260377382</c:v>
                </c:pt>
                <c:pt idx="6598">
                  <c:v>27.133601109859413</c:v>
                </c:pt>
                <c:pt idx="6599">
                  <c:v>27.150848873433006</c:v>
                </c:pt>
                <c:pt idx="6600">
                  <c:v>27.116364097424167</c:v>
                </c:pt>
                <c:pt idx="6601">
                  <c:v>27.133601109859413</c:v>
                </c:pt>
                <c:pt idx="6602">
                  <c:v>27.124981260377382</c:v>
                </c:pt>
                <c:pt idx="6603">
                  <c:v>27.137912042441116</c:v>
                </c:pt>
                <c:pt idx="6604">
                  <c:v>27.137912042441116</c:v>
                </c:pt>
                <c:pt idx="6605">
                  <c:v>27.133601109859413</c:v>
                </c:pt>
                <c:pt idx="6606">
                  <c:v>27.133601109859413</c:v>
                </c:pt>
                <c:pt idx="6607">
                  <c:v>27.116364097424167</c:v>
                </c:pt>
                <c:pt idx="6608">
                  <c:v>27.116364097424167</c:v>
                </c:pt>
                <c:pt idx="6609">
                  <c:v>27.124981260377382</c:v>
                </c:pt>
                <c:pt idx="6610">
                  <c:v>27.133601109859413</c:v>
                </c:pt>
                <c:pt idx="6611">
                  <c:v>27.124981260377382</c:v>
                </c:pt>
                <c:pt idx="6612">
                  <c:v>27.112056523003574</c:v>
                </c:pt>
                <c:pt idx="6613">
                  <c:v>27.112056523003574</c:v>
                </c:pt>
                <c:pt idx="6614">
                  <c:v>27.137912042441116</c:v>
                </c:pt>
                <c:pt idx="6615">
                  <c:v>27.116364097424167</c:v>
                </c:pt>
                <c:pt idx="6616">
                  <c:v>27.103443387490003</c:v>
                </c:pt>
                <c:pt idx="6617">
                  <c:v>27.12067234316315</c:v>
                </c:pt>
                <c:pt idx="6618">
                  <c:v>27.116364097424167</c:v>
                </c:pt>
                <c:pt idx="6619">
                  <c:v>27.107749619744467</c:v>
                </c:pt>
                <c:pt idx="6620">
                  <c:v>27.112056523003574</c:v>
                </c:pt>
                <c:pt idx="6621">
                  <c:v>27.129290849223821</c:v>
                </c:pt>
                <c:pt idx="6622">
                  <c:v>27.146535924070889</c:v>
                </c:pt>
                <c:pt idx="6623">
                  <c:v>27.124981260377382</c:v>
                </c:pt>
                <c:pt idx="6624">
                  <c:v>27.116364097424167</c:v>
                </c:pt>
                <c:pt idx="6625">
                  <c:v>27.116364097424167</c:v>
                </c:pt>
                <c:pt idx="6626">
                  <c:v>27.124981260377382</c:v>
                </c:pt>
                <c:pt idx="6627">
                  <c:v>27.116364097424167</c:v>
                </c:pt>
                <c:pt idx="6628">
                  <c:v>27.12067234316315</c:v>
                </c:pt>
                <c:pt idx="6629">
                  <c:v>27.107749619744467</c:v>
                </c:pt>
                <c:pt idx="6630">
                  <c:v>27.124981260377382</c:v>
                </c:pt>
                <c:pt idx="6631">
                  <c:v>27.124981260377382</c:v>
                </c:pt>
                <c:pt idx="6632">
                  <c:v>27.116364097424167</c:v>
                </c:pt>
                <c:pt idx="6633">
                  <c:v>27.112056523003574</c:v>
                </c:pt>
                <c:pt idx="6634">
                  <c:v>27.112056523003574</c:v>
                </c:pt>
                <c:pt idx="6635">
                  <c:v>27.129290849223821</c:v>
                </c:pt>
                <c:pt idx="6636">
                  <c:v>27.12067234316315</c:v>
                </c:pt>
                <c:pt idx="6637">
                  <c:v>27.133601109859413</c:v>
                </c:pt>
                <c:pt idx="6638">
                  <c:v>27.107749619744467</c:v>
                </c:pt>
                <c:pt idx="6639">
                  <c:v>27.112056523003574</c:v>
                </c:pt>
                <c:pt idx="6640">
                  <c:v>27.112056523003574</c:v>
                </c:pt>
                <c:pt idx="6641">
                  <c:v>27.116364097424167</c:v>
                </c:pt>
                <c:pt idx="6642">
                  <c:v>27.107749619744467</c:v>
                </c:pt>
                <c:pt idx="6643">
                  <c:v>27.133601109859413</c:v>
                </c:pt>
                <c:pt idx="6644">
                  <c:v>27.124981260377382</c:v>
                </c:pt>
                <c:pt idx="6645">
                  <c:v>27.112056523003574</c:v>
                </c:pt>
                <c:pt idx="6646">
                  <c:v>27.124981260377382</c:v>
                </c:pt>
                <c:pt idx="6647">
                  <c:v>27.099137826083336</c:v>
                </c:pt>
                <c:pt idx="6648">
                  <c:v>27.107749619744467</c:v>
                </c:pt>
                <c:pt idx="6649">
                  <c:v>27.12067234316315</c:v>
                </c:pt>
                <c:pt idx="6650">
                  <c:v>27.12067234316315</c:v>
                </c:pt>
                <c:pt idx="6651">
                  <c:v>27.112056523003574</c:v>
                </c:pt>
                <c:pt idx="6652">
                  <c:v>27.112056523003574</c:v>
                </c:pt>
                <c:pt idx="6653">
                  <c:v>27.116364097424167</c:v>
                </c:pt>
                <c:pt idx="6654">
                  <c:v>27.112056523003574</c:v>
                </c:pt>
                <c:pt idx="6655">
                  <c:v>27.12067234316315</c:v>
                </c:pt>
                <c:pt idx="6656">
                  <c:v>27.116364097424167</c:v>
                </c:pt>
                <c:pt idx="6657">
                  <c:v>27.103443387490003</c:v>
                </c:pt>
                <c:pt idx="6658">
                  <c:v>27.129290849223821</c:v>
                </c:pt>
                <c:pt idx="6659">
                  <c:v>27.12067234316315</c:v>
                </c:pt>
                <c:pt idx="6660">
                  <c:v>27.116364097424167</c:v>
                </c:pt>
                <c:pt idx="6661">
                  <c:v>27.124981260377382</c:v>
                </c:pt>
                <c:pt idx="6662">
                  <c:v>27.112056523003574</c:v>
                </c:pt>
                <c:pt idx="6663">
                  <c:v>27.112056523003574</c:v>
                </c:pt>
                <c:pt idx="6664">
                  <c:v>27.12067234316315</c:v>
                </c:pt>
                <c:pt idx="6665">
                  <c:v>27.086225165382146</c:v>
                </c:pt>
                <c:pt idx="6666">
                  <c:v>27.133601109859413</c:v>
                </c:pt>
                <c:pt idx="6667">
                  <c:v>27.112056523003574</c:v>
                </c:pt>
                <c:pt idx="6668">
                  <c:v>27.099137826083336</c:v>
                </c:pt>
                <c:pt idx="6669">
                  <c:v>27.116364097424167</c:v>
                </c:pt>
                <c:pt idx="6670">
                  <c:v>27.112056523003574</c:v>
                </c:pt>
                <c:pt idx="6671">
                  <c:v>27.103443387490003</c:v>
                </c:pt>
                <c:pt idx="6672">
                  <c:v>27.112056523003574</c:v>
                </c:pt>
                <c:pt idx="6673">
                  <c:v>27.099137826083336</c:v>
                </c:pt>
                <c:pt idx="6674">
                  <c:v>27.112056523003574</c:v>
                </c:pt>
                <c:pt idx="6675">
                  <c:v>27.107749619744467</c:v>
                </c:pt>
                <c:pt idx="6676">
                  <c:v>27.099137826083336</c:v>
                </c:pt>
                <c:pt idx="6677">
                  <c:v>27.116364097424167</c:v>
                </c:pt>
                <c:pt idx="6678">
                  <c:v>27.107749619744467</c:v>
                </c:pt>
                <c:pt idx="6679">
                  <c:v>27.112056523003574</c:v>
                </c:pt>
                <c:pt idx="6680">
                  <c:v>27.103443387490003</c:v>
                </c:pt>
                <c:pt idx="6681">
                  <c:v>27.112056523003574</c:v>
                </c:pt>
                <c:pt idx="6682">
                  <c:v>27.116364097424167</c:v>
                </c:pt>
                <c:pt idx="6683">
                  <c:v>27.103443387490003</c:v>
                </c:pt>
                <c:pt idx="6684">
                  <c:v>27.12067234316315</c:v>
                </c:pt>
                <c:pt idx="6685">
                  <c:v>27.112056523003574</c:v>
                </c:pt>
                <c:pt idx="6686">
                  <c:v>27.116364097424167</c:v>
                </c:pt>
                <c:pt idx="6687">
                  <c:v>27.112056523003574</c:v>
                </c:pt>
                <c:pt idx="6688">
                  <c:v>27.133601109859413</c:v>
                </c:pt>
                <c:pt idx="6689">
                  <c:v>27.116364097424167</c:v>
                </c:pt>
                <c:pt idx="6690">
                  <c:v>27.142223647125945</c:v>
                </c:pt>
                <c:pt idx="6691">
                  <c:v>27.133601109859413</c:v>
                </c:pt>
                <c:pt idx="6692">
                  <c:v>27.116364097424167</c:v>
                </c:pt>
                <c:pt idx="6693">
                  <c:v>27.133601109859413</c:v>
                </c:pt>
                <c:pt idx="6694">
                  <c:v>27.133601109859413</c:v>
                </c:pt>
                <c:pt idx="6695">
                  <c:v>27.129290849223821</c:v>
                </c:pt>
                <c:pt idx="6696">
                  <c:v>27.12067234316315</c:v>
                </c:pt>
                <c:pt idx="6697">
                  <c:v>27.137912042441116</c:v>
                </c:pt>
                <c:pt idx="6698">
                  <c:v>27.150848873433006</c:v>
                </c:pt>
                <c:pt idx="6699">
                  <c:v>27.124981260377382</c:v>
                </c:pt>
                <c:pt idx="6700">
                  <c:v>27.133601109859413</c:v>
                </c:pt>
                <c:pt idx="6701">
                  <c:v>27.116364097424167</c:v>
                </c:pt>
                <c:pt idx="6702">
                  <c:v>27.124981260377382</c:v>
                </c:pt>
                <c:pt idx="6703">
                  <c:v>27.116364097424167</c:v>
                </c:pt>
                <c:pt idx="6704">
                  <c:v>27.124981260377382</c:v>
                </c:pt>
                <c:pt idx="6705">
                  <c:v>27.112056523003574</c:v>
                </c:pt>
                <c:pt idx="6706">
                  <c:v>27.124981260377382</c:v>
                </c:pt>
                <c:pt idx="6707">
                  <c:v>27.124981260377382</c:v>
                </c:pt>
                <c:pt idx="6708">
                  <c:v>27.116364097424167</c:v>
                </c:pt>
                <c:pt idx="6709">
                  <c:v>27.112056523003574</c:v>
                </c:pt>
                <c:pt idx="6710">
                  <c:v>27.103443387490003</c:v>
                </c:pt>
                <c:pt idx="6711">
                  <c:v>27.107749619744467</c:v>
                </c:pt>
                <c:pt idx="6712">
                  <c:v>27.107749619744467</c:v>
                </c:pt>
                <c:pt idx="6713">
                  <c:v>27.116364097424167</c:v>
                </c:pt>
                <c:pt idx="6714">
                  <c:v>27.112056523003574</c:v>
                </c:pt>
                <c:pt idx="6715">
                  <c:v>27.107749619744467</c:v>
                </c:pt>
                <c:pt idx="6716">
                  <c:v>27.107749619744467</c:v>
                </c:pt>
                <c:pt idx="6717">
                  <c:v>27.12067234316315</c:v>
                </c:pt>
                <c:pt idx="6718">
                  <c:v>27.103443387490003</c:v>
                </c:pt>
                <c:pt idx="6719">
                  <c:v>27.129290849223821</c:v>
                </c:pt>
                <c:pt idx="6720">
                  <c:v>27.107749619744467</c:v>
                </c:pt>
                <c:pt idx="6721">
                  <c:v>27.116364097424167</c:v>
                </c:pt>
                <c:pt idx="6722">
                  <c:v>27.124981260377382</c:v>
                </c:pt>
                <c:pt idx="6723">
                  <c:v>27.12067234316315</c:v>
                </c:pt>
                <c:pt idx="6724">
                  <c:v>27.12067234316315</c:v>
                </c:pt>
                <c:pt idx="6725">
                  <c:v>27.133601109859413</c:v>
                </c:pt>
                <c:pt idx="6726">
                  <c:v>27.116364097424167</c:v>
                </c:pt>
                <c:pt idx="6727">
                  <c:v>27.12067234316315</c:v>
                </c:pt>
                <c:pt idx="6728">
                  <c:v>27.124981260377382</c:v>
                </c:pt>
                <c:pt idx="6729">
                  <c:v>27.112056523003574</c:v>
                </c:pt>
                <c:pt idx="6730">
                  <c:v>27.107749619744467</c:v>
                </c:pt>
                <c:pt idx="6731">
                  <c:v>27.112056523003574</c:v>
                </c:pt>
                <c:pt idx="6732">
                  <c:v>27.12067234316315</c:v>
                </c:pt>
                <c:pt idx="6733">
                  <c:v>27.124981260377382</c:v>
                </c:pt>
                <c:pt idx="6734">
                  <c:v>27.099137826083336</c:v>
                </c:pt>
                <c:pt idx="6735">
                  <c:v>27.116364097424167</c:v>
                </c:pt>
                <c:pt idx="6736">
                  <c:v>27.094832935367663</c:v>
                </c:pt>
                <c:pt idx="6737">
                  <c:v>27.107749619744467</c:v>
                </c:pt>
                <c:pt idx="6738">
                  <c:v>27.12067234316315</c:v>
                </c:pt>
                <c:pt idx="6739">
                  <c:v>27.099137826083336</c:v>
                </c:pt>
                <c:pt idx="6740">
                  <c:v>27.112056523003574</c:v>
                </c:pt>
                <c:pt idx="6741">
                  <c:v>27.107749619744467</c:v>
                </c:pt>
                <c:pt idx="6742">
                  <c:v>27.12067234316315</c:v>
                </c:pt>
                <c:pt idx="6743">
                  <c:v>27.112056523003574</c:v>
                </c:pt>
                <c:pt idx="6744">
                  <c:v>27.107749619744467</c:v>
                </c:pt>
                <c:pt idx="6745">
                  <c:v>27.124981260377382</c:v>
                </c:pt>
                <c:pt idx="6746">
                  <c:v>27.124981260377382</c:v>
                </c:pt>
                <c:pt idx="6747">
                  <c:v>27.112056523003574</c:v>
                </c:pt>
                <c:pt idx="6748">
                  <c:v>27.112056523003574</c:v>
                </c:pt>
                <c:pt idx="6749">
                  <c:v>27.124981260377382</c:v>
                </c:pt>
                <c:pt idx="6750">
                  <c:v>27.124981260377382</c:v>
                </c:pt>
                <c:pt idx="6751">
                  <c:v>27.12067234316315</c:v>
                </c:pt>
                <c:pt idx="6752">
                  <c:v>27.124981260377382</c:v>
                </c:pt>
                <c:pt idx="6753">
                  <c:v>27.116364097424167</c:v>
                </c:pt>
                <c:pt idx="6754">
                  <c:v>27.099137826083336</c:v>
                </c:pt>
                <c:pt idx="6755">
                  <c:v>27.107749619744467</c:v>
                </c:pt>
                <c:pt idx="6756">
                  <c:v>27.124981260377382</c:v>
                </c:pt>
                <c:pt idx="6757">
                  <c:v>27.112056523003574</c:v>
                </c:pt>
                <c:pt idx="6758">
                  <c:v>27.112056523003574</c:v>
                </c:pt>
                <c:pt idx="6759">
                  <c:v>27.124981260377382</c:v>
                </c:pt>
                <c:pt idx="6760">
                  <c:v>27.107749619744467</c:v>
                </c:pt>
                <c:pt idx="6761">
                  <c:v>27.099137826083336</c:v>
                </c:pt>
                <c:pt idx="6762">
                  <c:v>27.124981260377382</c:v>
                </c:pt>
                <c:pt idx="6763">
                  <c:v>27.129290849223821</c:v>
                </c:pt>
                <c:pt idx="6764">
                  <c:v>27.12067234316315</c:v>
                </c:pt>
                <c:pt idx="6765">
                  <c:v>27.103443387490003</c:v>
                </c:pt>
                <c:pt idx="6766">
                  <c:v>27.116364097424167</c:v>
                </c:pt>
                <c:pt idx="6767">
                  <c:v>27.107749619744467</c:v>
                </c:pt>
                <c:pt idx="6768">
                  <c:v>27.107749619744467</c:v>
                </c:pt>
                <c:pt idx="6769">
                  <c:v>27.12067234316315</c:v>
                </c:pt>
                <c:pt idx="6770">
                  <c:v>27.112056523003574</c:v>
                </c:pt>
                <c:pt idx="6771">
                  <c:v>27.124981260377382</c:v>
                </c:pt>
                <c:pt idx="6772">
                  <c:v>27.12067234316315</c:v>
                </c:pt>
                <c:pt idx="6773">
                  <c:v>27.112056523003574</c:v>
                </c:pt>
                <c:pt idx="6774">
                  <c:v>27.124981260377382</c:v>
                </c:pt>
                <c:pt idx="6775">
                  <c:v>27.103443387490003</c:v>
                </c:pt>
                <c:pt idx="6776">
                  <c:v>27.099137826083336</c:v>
                </c:pt>
                <c:pt idx="6777">
                  <c:v>27.107749619744467</c:v>
                </c:pt>
                <c:pt idx="6778">
                  <c:v>27.116364097424167</c:v>
                </c:pt>
                <c:pt idx="6779">
                  <c:v>27.099137826083336</c:v>
                </c:pt>
                <c:pt idx="6780">
                  <c:v>27.103443387490003</c:v>
                </c:pt>
                <c:pt idx="6781">
                  <c:v>27.090528715186181</c:v>
                </c:pt>
                <c:pt idx="6782">
                  <c:v>27.107749619744467</c:v>
                </c:pt>
                <c:pt idx="6783">
                  <c:v>27.103443387490003</c:v>
                </c:pt>
                <c:pt idx="6784">
                  <c:v>27.116364097424167</c:v>
                </c:pt>
                <c:pt idx="6785">
                  <c:v>27.107749619744467</c:v>
                </c:pt>
                <c:pt idx="6786">
                  <c:v>27.094832935367663</c:v>
                </c:pt>
                <c:pt idx="6787">
                  <c:v>27.099137826083336</c:v>
                </c:pt>
                <c:pt idx="6788">
                  <c:v>27.12067234316315</c:v>
                </c:pt>
                <c:pt idx="6789">
                  <c:v>27.094832935367663</c:v>
                </c:pt>
                <c:pt idx="6790">
                  <c:v>27.129290849223821</c:v>
                </c:pt>
                <c:pt idx="6791">
                  <c:v>27.137912042441116</c:v>
                </c:pt>
                <c:pt idx="6792">
                  <c:v>27.103443387490003</c:v>
                </c:pt>
                <c:pt idx="6793">
                  <c:v>27.112056523003574</c:v>
                </c:pt>
                <c:pt idx="6794">
                  <c:v>27.12067234316315</c:v>
                </c:pt>
                <c:pt idx="6795">
                  <c:v>27.116364097424167</c:v>
                </c:pt>
                <c:pt idx="6796">
                  <c:v>27.12067234316315</c:v>
                </c:pt>
                <c:pt idx="6797">
                  <c:v>27.112056523003574</c:v>
                </c:pt>
                <c:pt idx="6798">
                  <c:v>27.112056523003574</c:v>
                </c:pt>
                <c:pt idx="6799">
                  <c:v>27.133601109859413</c:v>
                </c:pt>
                <c:pt idx="6800">
                  <c:v>27.133601109859413</c:v>
                </c:pt>
                <c:pt idx="6801">
                  <c:v>27.112056523003574</c:v>
                </c:pt>
                <c:pt idx="6802">
                  <c:v>27.112056523003574</c:v>
                </c:pt>
                <c:pt idx="6803">
                  <c:v>27.103443387490003</c:v>
                </c:pt>
                <c:pt idx="6804">
                  <c:v>27.116364097424167</c:v>
                </c:pt>
                <c:pt idx="6805">
                  <c:v>27.124981260377382</c:v>
                </c:pt>
                <c:pt idx="6806">
                  <c:v>27.133601109859413</c:v>
                </c:pt>
                <c:pt idx="6807">
                  <c:v>27.116364097424167</c:v>
                </c:pt>
                <c:pt idx="6808">
                  <c:v>27.12067234316315</c:v>
                </c:pt>
                <c:pt idx="6809">
                  <c:v>27.103443387490003</c:v>
                </c:pt>
                <c:pt idx="6810">
                  <c:v>27.099137826083336</c:v>
                </c:pt>
                <c:pt idx="6811">
                  <c:v>27.124981260377382</c:v>
                </c:pt>
                <c:pt idx="6812">
                  <c:v>27.103443387490003</c:v>
                </c:pt>
                <c:pt idx="6813">
                  <c:v>27.099137826083336</c:v>
                </c:pt>
                <c:pt idx="6814">
                  <c:v>27.112056523003574</c:v>
                </c:pt>
                <c:pt idx="6815">
                  <c:v>27.103443387490003</c:v>
                </c:pt>
                <c:pt idx="6816">
                  <c:v>27.112056523003574</c:v>
                </c:pt>
                <c:pt idx="6817">
                  <c:v>27.116364097424167</c:v>
                </c:pt>
                <c:pt idx="6818">
                  <c:v>27.116364097424167</c:v>
                </c:pt>
                <c:pt idx="6819">
                  <c:v>27.124981260377382</c:v>
                </c:pt>
                <c:pt idx="6820">
                  <c:v>27.116364097424167</c:v>
                </c:pt>
                <c:pt idx="6821">
                  <c:v>27.103443387490003</c:v>
                </c:pt>
                <c:pt idx="6822">
                  <c:v>27.12067234316315</c:v>
                </c:pt>
                <c:pt idx="6823">
                  <c:v>27.12067234316315</c:v>
                </c:pt>
                <c:pt idx="6824">
                  <c:v>27.112056523003574</c:v>
                </c:pt>
                <c:pt idx="6825">
                  <c:v>27.12067234316315</c:v>
                </c:pt>
                <c:pt idx="6826">
                  <c:v>27.107749619744467</c:v>
                </c:pt>
                <c:pt idx="6827">
                  <c:v>27.116364097424167</c:v>
                </c:pt>
                <c:pt idx="6828">
                  <c:v>27.124981260377382</c:v>
                </c:pt>
                <c:pt idx="6829">
                  <c:v>27.137912042441116</c:v>
                </c:pt>
                <c:pt idx="6830">
                  <c:v>27.107749619744467</c:v>
                </c:pt>
                <c:pt idx="6831">
                  <c:v>27.112056523003574</c:v>
                </c:pt>
                <c:pt idx="6832">
                  <c:v>27.103443387490003</c:v>
                </c:pt>
                <c:pt idx="6833">
                  <c:v>27.116364097424167</c:v>
                </c:pt>
                <c:pt idx="6834">
                  <c:v>27.129290849223821</c:v>
                </c:pt>
                <c:pt idx="6835">
                  <c:v>27.142223647125945</c:v>
                </c:pt>
                <c:pt idx="6836">
                  <c:v>27.103443387490003</c:v>
                </c:pt>
                <c:pt idx="6837">
                  <c:v>27.12067234316315</c:v>
                </c:pt>
                <c:pt idx="6838">
                  <c:v>27.146535924070889</c:v>
                </c:pt>
                <c:pt idx="6839">
                  <c:v>27.137912042441116</c:v>
                </c:pt>
                <c:pt idx="6840">
                  <c:v>27.137912042441116</c:v>
                </c:pt>
                <c:pt idx="6841">
                  <c:v>27.129290849223821</c:v>
                </c:pt>
                <c:pt idx="6842">
                  <c:v>27.137912042441116</c:v>
                </c:pt>
                <c:pt idx="6843">
                  <c:v>27.159476790037004</c:v>
                </c:pt>
                <c:pt idx="6844">
                  <c:v>27.150848873433006</c:v>
                </c:pt>
                <c:pt idx="6845">
                  <c:v>27.142223647125945</c:v>
                </c:pt>
                <c:pt idx="6846">
                  <c:v>27.155162495369353</c:v>
                </c:pt>
                <c:pt idx="6847">
                  <c:v>27.163791757593089</c:v>
                </c:pt>
                <c:pt idx="6848">
                  <c:v>27.142223647125945</c:v>
                </c:pt>
                <c:pt idx="6849">
                  <c:v>27.155162495369353</c:v>
                </c:pt>
                <c:pt idx="6850">
                  <c:v>27.137912042441116</c:v>
                </c:pt>
                <c:pt idx="6851">
                  <c:v>27.159476790037004</c:v>
                </c:pt>
                <c:pt idx="6852">
                  <c:v>27.142223647125945</c:v>
                </c:pt>
                <c:pt idx="6853">
                  <c:v>27.142223647125945</c:v>
                </c:pt>
                <c:pt idx="6854">
                  <c:v>27.142223647125945</c:v>
                </c:pt>
                <c:pt idx="6855">
                  <c:v>27.133601109859413</c:v>
                </c:pt>
                <c:pt idx="6856">
                  <c:v>27.103443387490003</c:v>
                </c:pt>
                <c:pt idx="6857">
                  <c:v>27.112056523003574</c:v>
                </c:pt>
                <c:pt idx="6858">
                  <c:v>27.12067234316315</c:v>
                </c:pt>
                <c:pt idx="6859">
                  <c:v>27.103443387490003</c:v>
                </c:pt>
                <c:pt idx="6860">
                  <c:v>27.116364097424167</c:v>
                </c:pt>
                <c:pt idx="6861">
                  <c:v>27.124981260377382</c:v>
                </c:pt>
                <c:pt idx="6862">
                  <c:v>27.112056523003574</c:v>
                </c:pt>
                <c:pt idx="6863">
                  <c:v>27.116364097424167</c:v>
                </c:pt>
                <c:pt idx="6864">
                  <c:v>27.103443387490003</c:v>
                </c:pt>
                <c:pt idx="6865">
                  <c:v>27.107749619744467</c:v>
                </c:pt>
                <c:pt idx="6866">
                  <c:v>27.112056523003574</c:v>
                </c:pt>
                <c:pt idx="6867">
                  <c:v>27.112056523003574</c:v>
                </c:pt>
                <c:pt idx="6868">
                  <c:v>27.124981260377382</c:v>
                </c:pt>
                <c:pt idx="6869">
                  <c:v>27.12067234316315</c:v>
                </c:pt>
                <c:pt idx="6870">
                  <c:v>27.129290849223821</c:v>
                </c:pt>
                <c:pt idx="6871">
                  <c:v>27.116364097424167</c:v>
                </c:pt>
                <c:pt idx="6872">
                  <c:v>27.133601109859413</c:v>
                </c:pt>
                <c:pt idx="6873">
                  <c:v>27.116364097424167</c:v>
                </c:pt>
                <c:pt idx="6874">
                  <c:v>27.116364097424167</c:v>
                </c:pt>
                <c:pt idx="6875">
                  <c:v>27.116364097424167</c:v>
                </c:pt>
                <c:pt idx="6876">
                  <c:v>27.116364097424167</c:v>
                </c:pt>
                <c:pt idx="6877">
                  <c:v>27.116364097424167</c:v>
                </c:pt>
                <c:pt idx="6878">
                  <c:v>27.12067234316315</c:v>
                </c:pt>
                <c:pt idx="6879">
                  <c:v>27.133601109859413</c:v>
                </c:pt>
                <c:pt idx="6880">
                  <c:v>27.112056523003574</c:v>
                </c:pt>
                <c:pt idx="6881">
                  <c:v>27.112056523003574</c:v>
                </c:pt>
                <c:pt idx="6882">
                  <c:v>27.12067234316315</c:v>
                </c:pt>
                <c:pt idx="6883">
                  <c:v>27.099137826083336</c:v>
                </c:pt>
                <c:pt idx="6884">
                  <c:v>27.12067234316315</c:v>
                </c:pt>
                <c:pt idx="6885">
                  <c:v>27.116364097424167</c:v>
                </c:pt>
                <c:pt idx="6886">
                  <c:v>27.112056523003574</c:v>
                </c:pt>
                <c:pt idx="6887">
                  <c:v>27.12067234316315</c:v>
                </c:pt>
                <c:pt idx="6888">
                  <c:v>27.12067234316315</c:v>
                </c:pt>
                <c:pt idx="6889">
                  <c:v>27.116364097424167</c:v>
                </c:pt>
                <c:pt idx="6890">
                  <c:v>27.12067234316315</c:v>
                </c:pt>
                <c:pt idx="6891">
                  <c:v>27.12067234316315</c:v>
                </c:pt>
                <c:pt idx="6892">
                  <c:v>27.107749619744467</c:v>
                </c:pt>
                <c:pt idx="6893">
                  <c:v>27.116364097424167</c:v>
                </c:pt>
                <c:pt idx="6894">
                  <c:v>27.129290849223821</c:v>
                </c:pt>
                <c:pt idx="6895">
                  <c:v>27.133601109859413</c:v>
                </c:pt>
                <c:pt idx="6896">
                  <c:v>27.112056523003574</c:v>
                </c:pt>
                <c:pt idx="6897">
                  <c:v>27.107749619744467</c:v>
                </c:pt>
                <c:pt idx="6898">
                  <c:v>27.112056523003574</c:v>
                </c:pt>
                <c:pt idx="6899">
                  <c:v>27.12067234316315</c:v>
                </c:pt>
                <c:pt idx="6900">
                  <c:v>27.124981260377382</c:v>
                </c:pt>
                <c:pt idx="6901">
                  <c:v>27.12067234316315</c:v>
                </c:pt>
                <c:pt idx="6902">
                  <c:v>27.12067234316315</c:v>
                </c:pt>
                <c:pt idx="6903">
                  <c:v>27.103443387490003</c:v>
                </c:pt>
                <c:pt idx="6904">
                  <c:v>27.094832935367663</c:v>
                </c:pt>
                <c:pt idx="6905">
                  <c:v>27.103443387490003</c:v>
                </c:pt>
                <c:pt idx="6906">
                  <c:v>27.099137826083336</c:v>
                </c:pt>
                <c:pt idx="6907">
                  <c:v>27.107749619744467</c:v>
                </c:pt>
                <c:pt idx="6908">
                  <c:v>27.107749619744467</c:v>
                </c:pt>
                <c:pt idx="6909">
                  <c:v>27.107749619744467</c:v>
                </c:pt>
                <c:pt idx="6910">
                  <c:v>27.099137826083336</c:v>
                </c:pt>
                <c:pt idx="6911">
                  <c:v>27.12067234316315</c:v>
                </c:pt>
                <c:pt idx="6912">
                  <c:v>27.124981260377382</c:v>
                </c:pt>
                <c:pt idx="6913">
                  <c:v>27.146535924070889</c:v>
                </c:pt>
                <c:pt idx="6914">
                  <c:v>27.112056523003574</c:v>
                </c:pt>
                <c:pt idx="6915">
                  <c:v>27.107749619744467</c:v>
                </c:pt>
                <c:pt idx="6916">
                  <c:v>27.12067234316315</c:v>
                </c:pt>
                <c:pt idx="6917">
                  <c:v>27.133601109859413</c:v>
                </c:pt>
                <c:pt idx="6918">
                  <c:v>27.124981260377382</c:v>
                </c:pt>
                <c:pt idx="6919">
                  <c:v>27.112056523003574</c:v>
                </c:pt>
                <c:pt idx="6920">
                  <c:v>27.116364097424167</c:v>
                </c:pt>
                <c:pt idx="6921">
                  <c:v>27.133601109859413</c:v>
                </c:pt>
                <c:pt idx="6922">
                  <c:v>27.129290849223821</c:v>
                </c:pt>
                <c:pt idx="6923">
                  <c:v>27.133601109859413</c:v>
                </c:pt>
                <c:pt idx="6924">
                  <c:v>27.12067234316315</c:v>
                </c:pt>
                <c:pt idx="6925">
                  <c:v>27.142223647125945</c:v>
                </c:pt>
                <c:pt idx="6926">
                  <c:v>27.133601109859413</c:v>
                </c:pt>
                <c:pt idx="6927">
                  <c:v>27.12067234316315</c:v>
                </c:pt>
                <c:pt idx="6928">
                  <c:v>27.137912042441116</c:v>
                </c:pt>
                <c:pt idx="6929">
                  <c:v>27.12067234316315</c:v>
                </c:pt>
                <c:pt idx="6930">
                  <c:v>27.129290849223821</c:v>
                </c:pt>
                <c:pt idx="6931">
                  <c:v>27.12067234316315</c:v>
                </c:pt>
                <c:pt idx="6932">
                  <c:v>27.129290849223821</c:v>
                </c:pt>
                <c:pt idx="6933">
                  <c:v>27.099137826083336</c:v>
                </c:pt>
                <c:pt idx="6934">
                  <c:v>27.103443387490003</c:v>
                </c:pt>
                <c:pt idx="6935">
                  <c:v>27.12067234316315</c:v>
                </c:pt>
                <c:pt idx="6936">
                  <c:v>27.112056523003574</c:v>
                </c:pt>
                <c:pt idx="6937">
                  <c:v>27.12067234316315</c:v>
                </c:pt>
                <c:pt idx="6938">
                  <c:v>27.124981260377382</c:v>
                </c:pt>
                <c:pt idx="6939">
                  <c:v>27.12067234316315</c:v>
                </c:pt>
                <c:pt idx="6940">
                  <c:v>27.099137826083336</c:v>
                </c:pt>
                <c:pt idx="6941">
                  <c:v>27.116364097424167</c:v>
                </c:pt>
                <c:pt idx="6942">
                  <c:v>27.124981260377382</c:v>
                </c:pt>
                <c:pt idx="6943">
                  <c:v>27.12067234316315</c:v>
                </c:pt>
                <c:pt idx="6944">
                  <c:v>27.124981260377382</c:v>
                </c:pt>
                <c:pt idx="6945">
                  <c:v>27.116364097424167</c:v>
                </c:pt>
                <c:pt idx="6946">
                  <c:v>27.112056523003574</c:v>
                </c:pt>
                <c:pt idx="6947">
                  <c:v>27.116364097424167</c:v>
                </c:pt>
                <c:pt idx="6948">
                  <c:v>27.107749619744467</c:v>
                </c:pt>
                <c:pt idx="6949">
                  <c:v>27.142223647125945</c:v>
                </c:pt>
                <c:pt idx="6950">
                  <c:v>27.116364097424167</c:v>
                </c:pt>
                <c:pt idx="6951">
                  <c:v>27.116364097424167</c:v>
                </c:pt>
                <c:pt idx="6952">
                  <c:v>27.112056523003574</c:v>
                </c:pt>
                <c:pt idx="6953">
                  <c:v>27.12067234316315</c:v>
                </c:pt>
                <c:pt idx="6954">
                  <c:v>27.124981260377382</c:v>
                </c:pt>
                <c:pt idx="6955">
                  <c:v>27.124981260377382</c:v>
                </c:pt>
                <c:pt idx="6956">
                  <c:v>27.112056523003574</c:v>
                </c:pt>
                <c:pt idx="6957">
                  <c:v>27.112056523003574</c:v>
                </c:pt>
                <c:pt idx="6958">
                  <c:v>27.107749619744467</c:v>
                </c:pt>
                <c:pt idx="6959">
                  <c:v>27.094832935367663</c:v>
                </c:pt>
                <c:pt idx="6960">
                  <c:v>27.107749619744467</c:v>
                </c:pt>
                <c:pt idx="6961">
                  <c:v>27.129290849223821</c:v>
                </c:pt>
                <c:pt idx="6962">
                  <c:v>27.112056523003574</c:v>
                </c:pt>
                <c:pt idx="6963">
                  <c:v>27.103443387490003</c:v>
                </c:pt>
                <c:pt idx="6964">
                  <c:v>27.116364097424167</c:v>
                </c:pt>
                <c:pt idx="6965">
                  <c:v>27.103443387490003</c:v>
                </c:pt>
                <c:pt idx="6966">
                  <c:v>27.103443387490003</c:v>
                </c:pt>
                <c:pt idx="6967">
                  <c:v>27.124981260377382</c:v>
                </c:pt>
                <c:pt idx="6968">
                  <c:v>27.12067234316315</c:v>
                </c:pt>
                <c:pt idx="6969">
                  <c:v>27.124981260377382</c:v>
                </c:pt>
                <c:pt idx="6970">
                  <c:v>27.124981260377382</c:v>
                </c:pt>
                <c:pt idx="6971">
                  <c:v>27.116364097424167</c:v>
                </c:pt>
                <c:pt idx="6972">
                  <c:v>27.12067234316315</c:v>
                </c:pt>
                <c:pt idx="6973">
                  <c:v>27.107749619744467</c:v>
                </c:pt>
                <c:pt idx="6974">
                  <c:v>27.112056523003574</c:v>
                </c:pt>
                <c:pt idx="6975">
                  <c:v>27.124981260377382</c:v>
                </c:pt>
                <c:pt idx="6976">
                  <c:v>27.12067234316315</c:v>
                </c:pt>
                <c:pt idx="6977">
                  <c:v>27.133601109859413</c:v>
                </c:pt>
                <c:pt idx="6978">
                  <c:v>27.112056523003574</c:v>
                </c:pt>
                <c:pt idx="6979">
                  <c:v>27.107749619744467</c:v>
                </c:pt>
                <c:pt idx="6980">
                  <c:v>27.116364097424167</c:v>
                </c:pt>
                <c:pt idx="6981">
                  <c:v>27.133601109859413</c:v>
                </c:pt>
                <c:pt idx="6982">
                  <c:v>27.116364097424167</c:v>
                </c:pt>
                <c:pt idx="6983">
                  <c:v>27.129290849223821</c:v>
                </c:pt>
                <c:pt idx="6984">
                  <c:v>27.124981260377382</c:v>
                </c:pt>
                <c:pt idx="6985">
                  <c:v>27.124981260377382</c:v>
                </c:pt>
                <c:pt idx="6986">
                  <c:v>27.12067234316315</c:v>
                </c:pt>
                <c:pt idx="6987">
                  <c:v>27.137912042441116</c:v>
                </c:pt>
                <c:pt idx="6988">
                  <c:v>27.133601109859413</c:v>
                </c:pt>
                <c:pt idx="6989">
                  <c:v>27.133601109859413</c:v>
                </c:pt>
                <c:pt idx="6990">
                  <c:v>27.142223647125945</c:v>
                </c:pt>
                <c:pt idx="6991">
                  <c:v>27.124981260377382</c:v>
                </c:pt>
                <c:pt idx="6992">
                  <c:v>27.150848873433006</c:v>
                </c:pt>
                <c:pt idx="6993">
                  <c:v>27.146535924070889</c:v>
                </c:pt>
                <c:pt idx="6994">
                  <c:v>27.133601109859413</c:v>
                </c:pt>
                <c:pt idx="6995">
                  <c:v>27.133601109859413</c:v>
                </c:pt>
                <c:pt idx="6996">
                  <c:v>27.137912042441116</c:v>
                </c:pt>
                <c:pt idx="6997">
                  <c:v>27.137912042441116</c:v>
                </c:pt>
                <c:pt idx="6998">
                  <c:v>27.133601109859413</c:v>
                </c:pt>
                <c:pt idx="6999">
                  <c:v>27.150848873433006</c:v>
                </c:pt>
                <c:pt idx="7000">
                  <c:v>27.159476790037004</c:v>
                </c:pt>
                <c:pt idx="7001">
                  <c:v>27.124981260377382</c:v>
                </c:pt>
                <c:pt idx="7002">
                  <c:v>27.116364097424167</c:v>
                </c:pt>
                <c:pt idx="7003">
                  <c:v>27.133601109859413</c:v>
                </c:pt>
                <c:pt idx="7004">
                  <c:v>27.137912042441116</c:v>
                </c:pt>
                <c:pt idx="7005">
                  <c:v>27.12067234316315</c:v>
                </c:pt>
                <c:pt idx="7006">
                  <c:v>27.124981260377382</c:v>
                </c:pt>
                <c:pt idx="7007">
                  <c:v>27.142223647125945</c:v>
                </c:pt>
                <c:pt idx="7008">
                  <c:v>27.107749619744467</c:v>
                </c:pt>
                <c:pt idx="7009">
                  <c:v>27.142223647125945</c:v>
                </c:pt>
                <c:pt idx="7010">
                  <c:v>27.124981260377382</c:v>
                </c:pt>
                <c:pt idx="7011">
                  <c:v>27.112056523003574</c:v>
                </c:pt>
                <c:pt idx="7012">
                  <c:v>27.116364097424167</c:v>
                </c:pt>
                <c:pt idx="7013">
                  <c:v>27.116364097424167</c:v>
                </c:pt>
                <c:pt idx="7014">
                  <c:v>27.124981260377382</c:v>
                </c:pt>
                <c:pt idx="7015">
                  <c:v>27.107749619744467</c:v>
                </c:pt>
                <c:pt idx="7016">
                  <c:v>27.116364097424167</c:v>
                </c:pt>
                <c:pt idx="7017">
                  <c:v>27.103443387490003</c:v>
                </c:pt>
                <c:pt idx="7018">
                  <c:v>27.099137826083336</c:v>
                </c:pt>
                <c:pt idx="7019">
                  <c:v>27.12067234316315</c:v>
                </c:pt>
                <c:pt idx="7020">
                  <c:v>27.086225165382146</c:v>
                </c:pt>
                <c:pt idx="7021">
                  <c:v>27.124981260377382</c:v>
                </c:pt>
                <c:pt idx="7022">
                  <c:v>27.124981260377382</c:v>
                </c:pt>
                <c:pt idx="7023">
                  <c:v>27.112056523003574</c:v>
                </c:pt>
                <c:pt idx="7024">
                  <c:v>27.12067234316315</c:v>
                </c:pt>
                <c:pt idx="7025">
                  <c:v>27.12067234316315</c:v>
                </c:pt>
                <c:pt idx="7026">
                  <c:v>27.124981260377382</c:v>
                </c:pt>
                <c:pt idx="7027">
                  <c:v>27.112056523003574</c:v>
                </c:pt>
                <c:pt idx="7028">
                  <c:v>27.112056523003574</c:v>
                </c:pt>
                <c:pt idx="7029">
                  <c:v>27.112056523003574</c:v>
                </c:pt>
                <c:pt idx="7030">
                  <c:v>27.103443387490003</c:v>
                </c:pt>
                <c:pt idx="7031">
                  <c:v>27.112056523003574</c:v>
                </c:pt>
                <c:pt idx="7032">
                  <c:v>27.103443387490003</c:v>
                </c:pt>
                <c:pt idx="7033">
                  <c:v>27.090528715186181</c:v>
                </c:pt>
                <c:pt idx="7034">
                  <c:v>27.112056523003574</c:v>
                </c:pt>
                <c:pt idx="7035">
                  <c:v>27.112056523003574</c:v>
                </c:pt>
                <c:pt idx="7036">
                  <c:v>27.116364097424167</c:v>
                </c:pt>
                <c:pt idx="7037">
                  <c:v>27.103443387490003</c:v>
                </c:pt>
                <c:pt idx="7038">
                  <c:v>27.112056523003574</c:v>
                </c:pt>
                <c:pt idx="7039">
                  <c:v>27.116364097424167</c:v>
                </c:pt>
                <c:pt idx="7040">
                  <c:v>27.116364097424167</c:v>
                </c:pt>
                <c:pt idx="7041">
                  <c:v>27.116364097424167</c:v>
                </c:pt>
                <c:pt idx="7042">
                  <c:v>27.116364097424167</c:v>
                </c:pt>
                <c:pt idx="7043">
                  <c:v>27.112056523003574</c:v>
                </c:pt>
                <c:pt idx="7044">
                  <c:v>27.12067234316315</c:v>
                </c:pt>
                <c:pt idx="7045">
                  <c:v>27.12067234316315</c:v>
                </c:pt>
                <c:pt idx="7046">
                  <c:v>27.133601109859413</c:v>
                </c:pt>
                <c:pt idx="7047">
                  <c:v>27.107749619744467</c:v>
                </c:pt>
                <c:pt idx="7048">
                  <c:v>27.099137826083336</c:v>
                </c:pt>
                <c:pt idx="7049">
                  <c:v>27.073318536667301</c:v>
                </c:pt>
                <c:pt idx="7050">
                  <c:v>27.073318536667301</c:v>
                </c:pt>
                <c:pt idx="7051">
                  <c:v>27.047523358275242</c:v>
                </c:pt>
                <c:pt idx="7052">
                  <c:v>27.05611907415846</c:v>
                </c:pt>
                <c:pt idx="7053">
                  <c:v>27.05611907415846</c:v>
                </c:pt>
                <c:pt idx="7054">
                  <c:v>27.051820881733079</c:v>
                </c:pt>
                <c:pt idx="7055">
                  <c:v>27.051820881733079</c:v>
                </c:pt>
                <c:pt idx="7056">
                  <c:v>27.05611907415846</c:v>
                </c:pt>
                <c:pt idx="7057">
                  <c:v>27.051820881733079</c:v>
                </c:pt>
                <c:pt idx="7058">
                  <c:v>27.051820881733079</c:v>
                </c:pt>
                <c:pt idx="7059">
                  <c:v>27.05611907415846</c:v>
                </c:pt>
                <c:pt idx="7060">
                  <c:v>27.064717466538241</c:v>
                </c:pt>
                <c:pt idx="7061">
                  <c:v>27.047523358275242</c:v>
                </c:pt>
                <c:pt idx="7062">
                  <c:v>27.051820881733079</c:v>
                </c:pt>
                <c:pt idx="7063">
                  <c:v>27.05611907415846</c:v>
                </c:pt>
                <c:pt idx="7064">
                  <c:v>27.047523358275242</c:v>
                </c:pt>
                <c:pt idx="7065">
                  <c:v>27.05611907415846</c:v>
                </c:pt>
                <c:pt idx="7066">
                  <c:v>27.069017666805792</c:v>
                </c:pt>
                <c:pt idx="7067">
                  <c:v>27.069017666805792</c:v>
                </c:pt>
                <c:pt idx="7068">
                  <c:v>27.060417935708003</c:v>
                </c:pt>
                <c:pt idx="7069">
                  <c:v>27.05611907415846</c:v>
                </c:pt>
                <c:pt idx="7070">
                  <c:v>27.05611907415846</c:v>
                </c:pt>
                <c:pt idx="7071">
                  <c:v>27.051820881733079</c:v>
                </c:pt>
                <c:pt idx="7072">
                  <c:v>27.043226503628446</c:v>
                </c:pt>
                <c:pt idx="7073">
                  <c:v>27.05611907415846</c:v>
                </c:pt>
                <c:pt idx="7074">
                  <c:v>27.064717466538241</c:v>
                </c:pt>
                <c:pt idx="7075">
                  <c:v>27.05611907415846</c:v>
                </c:pt>
                <c:pt idx="7076">
                  <c:v>27.060417935708003</c:v>
                </c:pt>
                <c:pt idx="7077">
                  <c:v>27.051820881733079</c:v>
                </c:pt>
                <c:pt idx="7078">
                  <c:v>27.069017666805792</c:v>
                </c:pt>
                <c:pt idx="7079">
                  <c:v>27.051820881733079</c:v>
                </c:pt>
                <c:pt idx="7080">
                  <c:v>27.05611907415846</c:v>
                </c:pt>
                <c:pt idx="7081">
                  <c:v>27.069017666805792</c:v>
                </c:pt>
                <c:pt idx="7082">
                  <c:v>27.073318536667301</c:v>
                </c:pt>
                <c:pt idx="7083">
                  <c:v>27.05611907415846</c:v>
                </c:pt>
                <c:pt idx="7084">
                  <c:v>27.05611907415846</c:v>
                </c:pt>
                <c:pt idx="7085">
                  <c:v>27.069017666805792</c:v>
                </c:pt>
                <c:pt idx="7086">
                  <c:v>27.064717466538241</c:v>
                </c:pt>
                <c:pt idx="7087">
                  <c:v>27.064717466538241</c:v>
                </c:pt>
                <c:pt idx="7088">
                  <c:v>27.064717466538241</c:v>
                </c:pt>
                <c:pt idx="7089">
                  <c:v>27.047523358275242</c:v>
                </c:pt>
                <c:pt idx="7090">
                  <c:v>27.073318536667301</c:v>
                </c:pt>
                <c:pt idx="7091">
                  <c:v>27.073318536667301</c:v>
                </c:pt>
                <c:pt idx="7092">
                  <c:v>27.073318536667301</c:v>
                </c:pt>
                <c:pt idx="7093">
                  <c:v>27.060417935708003</c:v>
                </c:pt>
                <c:pt idx="7094">
                  <c:v>27.05611907415846</c:v>
                </c:pt>
                <c:pt idx="7095">
                  <c:v>27.051820881733079</c:v>
                </c:pt>
                <c:pt idx="7096">
                  <c:v>27.064717466538241</c:v>
                </c:pt>
                <c:pt idx="7097">
                  <c:v>27.047523358275242</c:v>
                </c:pt>
                <c:pt idx="7098">
                  <c:v>27.064717466538241</c:v>
                </c:pt>
                <c:pt idx="7099">
                  <c:v>27.051820881733079</c:v>
                </c:pt>
                <c:pt idx="7100">
                  <c:v>27.05611907415846</c:v>
                </c:pt>
                <c:pt idx="7101">
                  <c:v>27.051820881733079</c:v>
                </c:pt>
                <c:pt idx="7102">
                  <c:v>27.05611907415846</c:v>
                </c:pt>
                <c:pt idx="7103">
                  <c:v>27.060417935708003</c:v>
                </c:pt>
                <c:pt idx="7104">
                  <c:v>27.064717466538241</c:v>
                </c:pt>
                <c:pt idx="7105">
                  <c:v>27.064717466538241</c:v>
                </c:pt>
                <c:pt idx="7106">
                  <c:v>27.060417935708003</c:v>
                </c:pt>
                <c:pt idx="7107">
                  <c:v>27.05611907415846</c:v>
                </c:pt>
                <c:pt idx="7108">
                  <c:v>27.060417935708003</c:v>
                </c:pt>
                <c:pt idx="7109">
                  <c:v>27.051820881733079</c:v>
                </c:pt>
                <c:pt idx="7110">
                  <c:v>27.043226503628446</c:v>
                </c:pt>
                <c:pt idx="7111">
                  <c:v>27.069017666805792</c:v>
                </c:pt>
                <c:pt idx="7112">
                  <c:v>27.051820881733079</c:v>
                </c:pt>
                <c:pt idx="7113">
                  <c:v>27.069017666805792</c:v>
                </c:pt>
                <c:pt idx="7114">
                  <c:v>27.069017666805792</c:v>
                </c:pt>
                <c:pt idx="7115">
                  <c:v>27.051820881733079</c:v>
                </c:pt>
                <c:pt idx="7116">
                  <c:v>27.051820881733079</c:v>
                </c:pt>
                <c:pt idx="7117">
                  <c:v>27.051820881733079</c:v>
                </c:pt>
                <c:pt idx="7118">
                  <c:v>27.051820881733079</c:v>
                </c:pt>
                <c:pt idx="7119">
                  <c:v>27.060417935708003</c:v>
                </c:pt>
                <c:pt idx="7120">
                  <c:v>27.060417935708003</c:v>
                </c:pt>
                <c:pt idx="7121">
                  <c:v>27.060417935708003</c:v>
                </c:pt>
                <c:pt idx="7122">
                  <c:v>27.064717466538241</c:v>
                </c:pt>
                <c:pt idx="7123">
                  <c:v>27.064717466538241</c:v>
                </c:pt>
                <c:pt idx="7124">
                  <c:v>27.064717466538241</c:v>
                </c:pt>
                <c:pt idx="7125">
                  <c:v>27.069017666805792</c:v>
                </c:pt>
                <c:pt idx="7126">
                  <c:v>27.05611907415846</c:v>
                </c:pt>
                <c:pt idx="7127">
                  <c:v>27.060417935708003</c:v>
                </c:pt>
                <c:pt idx="7128">
                  <c:v>27.060417935708003</c:v>
                </c:pt>
                <c:pt idx="7129">
                  <c:v>27.047523358275242</c:v>
                </c:pt>
                <c:pt idx="7130">
                  <c:v>27.051820881733079</c:v>
                </c:pt>
                <c:pt idx="7131">
                  <c:v>27.05611907415846</c:v>
                </c:pt>
                <c:pt idx="7132">
                  <c:v>27.051820881733079</c:v>
                </c:pt>
                <c:pt idx="7133">
                  <c:v>27.051820881733079</c:v>
                </c:pt>
                <c:pt idx="7134">
                  <c:v>27.073318536667301</c:v>
                </c:pt>
                <c:pt idx="7135">
                  <c:v>27.060417935708003</c:v>
                </c:pt>
                <c:pt idx="7136">
                  <c:v>27.051820881733079</c:v>
                </c:pt>
                <c:pt idx="7137">
                  <c:v>27.060417935708003</c:v>
                </c:pt>
                <c:pt idx="7138">
                  <c:v>27.060417935708003</c:v>
                </c:pt>
                <c:pt idx="7139">
                  <c:v>27.073318536667301</c:v>
                </c:pt>
                <c:pt idx="7140">
                  <c:v>27.060417935708003</c:v>
                </c:pt>
                <c:pt idx="7141">
                  <c:v>27.064717466538241</c:v>
                </c:pt>
                <c:pt idx="7142">
                  <c:v>27.064717466538241</c:v>
                </c:pt>
                <c:pt idx="7143">
                  <c:v>27.073318536667301</c:v>
                </c:pt>
                <c:pt idx="7144">
                  <c:v>27.073318536667301</c:v>
                </c:pt>
                <c:pt idx="7145">
                  <c:v>27.05611907415846</c:v>
                </c:pt>
                <c:pt idx="7146">
                  <c:v>27.077620076279388</c:v>
                </c:pt>
                <c:pt idx="7147">
                  <c:v>27.060417935708003</c:v>
                </c:pt>
                <c:pt idx="7148">
                  <c:v>27.073318536667301</c:v>
                </c:pt>
                <c:pt idx="7149">
                  <c:v>27.073318536667301</c:v>
                </c:pt>
                <c:pt idx="7150">
                  <c:v>27.081922285798797</c:v>
                </c:pt>
                <c:pt idx="7151">
                  <c:v>27.073318536667301</c:v>
                </c:pt>
                <c:pt idx="7152">
                  <c:v>27.069017666805792</c:v>
                </c:pt>
                <c:pt idx="7153">
                  <c:v>27.081922285798797</c:v>
                </c:pt>
                <c:pt idx="7154">
                  <c:v>27.069017666805792</c:v>
                </c:pt>
                <c:pt idx="7155">
                  <c:v>27.090528715186181</c:v>
                </c:pt>
                <c:pt idx="7156">
                  <c:v>27.069017666805792</c:v>
                </c:pt>
                <c:pt idx="7157">
                  <c:v>27.05611907415846</c:v>
                </c:pt>
                <c:pt idx="7158">
                  <c:v>27.073318536667301</c:v>
                </c:pt>
                <c:pt idx="7159">
                  <c:v>27.069017666805792</c:v>
                </c:pt>
                <c:pt idx="7160">
                  <c:v>27.077620076279388</c:v>
                </c:pt>
                <c:pt idx="7161">
                  <c:v>27.064717466538241</c:v>
                </c:pt>
                <c:pt idx="7162">
                  <c:v>27.060417935708003</c:v>
                </c:pt>
                <c:pt idx="7163">
                  <c:v>27.069017666805792</c:v>
                </c:pt>
                <c:pt idx="7164">
                  <c:v>27.060417935708003</c:v>
                </c:pt>
                <c:pt idx="7165">
                  <c:v>27.060417935708003</c:v>
                </c:pt>
                <c:pt idx="7166">
                  <c:v>27.073318536667301</c:v>
                </c:pt>
                <c:pt idx="7167">
                  <c:v>27.060417935708003</c:v>
                </c:pt>
                <c:pt idx="7168">
                  <c:v>27.060417935708003</c:v>
                </c:pt>
                <c:pt idx="7169">
                  <c:v>27.060417935708003</c:v>
                </c:pt>
                <c:pt idx="7170">
                  <c:v>27.060417935708003</c:v>
                </c:pt>
                <c:pt idx="7171">
                  <c:v>27.064717466538241</c:v>
                </c:pt>
                <c:pt idx="7172">
                  <c:v>27.081922285798797</c:v>
                </c:pt>
                <c:pt idx="7173">
                  <c:v>27.064717466538241</c:v>
                </c:pt>
                <c:pt idx="7174">
                  <c:v>27.069017666805792</c:v>
                </c:pt>
                <c:pt idx="7175">
                  <c:v>27.077620076279388</c:v>
                </c:pt>
                <c:pt idx="7176">
                  <c:v>27.069017666805792</c:v>
                </c:pt>
                <c:pt idx="7177">
                  <c:v>27.05611907415846</c:v>
                </c:pt>
                <c:pt idx="7178">
                  <c:v>27.077620076279388</c:v>
                </c:pt>
                <c:pt idx="7179">
                  <c:v>27.069017666805792</c:v>
                </c:pt>
                <c:pt idx="7180">
                  <c:v>27.073318536667301</c:v>
                </c:pt>
                <c:pt idx="7181">
                  <c:v>27.05611907415846</c:v>
                </c:pt>
                <c:pt idx="7182">
                  <c:v>27.081922285798797</c:v>
                </c:pt>
                <c:pt idx="7183">
                  <c:v>27.051820881733079</c:v>
                </c:pt>
                <c:pt idx="7184">
                  <c:v>27.05611907415846</c:v>
                </c:pt>
                <c:pt idx="7185">
                  <c:v>27.069017666805792</c:v>
                </c:pt>
                <c:pt idx="7186">
                  <c:v>27.073318536667301</c:v>
                </c:pt>
                <c:pt idx="7187">
                  <c:v>27.060417935708003</c:v>
                </c:pt>
                <c:pt idx="7188">
                  <c:v>27.073318536667301</c:v>
                </c:pt>
                <c:pt idx="7189">
                  <c:v>27.069017666805792</c:v>
                </c:pt>
                <c:pt idx="7190">
                  <c:v>27.051820881733079</c:v>
                </c:pt>
                <c:pt idx="7191">
                  <c:v>27.047523358275242</c:v>
                </c:pt>
                <c:pt idx="7192">
                  <c:v>27.060417935708003</c:v>
                </c:pt>
                <c:pt idx="7193">
                  <c:v>27.073318536667301</c:v>
                </c:pt>
                <c:pt idx="7194">
                  <c:v>27.060417935708003</c:v>
                </c:pt>
                <c:pt idx="7195">
                  <c:v>27.064717466538241</c:v>
                </c:pt>
                <c:pt idx="7196">
                  <c:v>27.064717466538241</c:v>
                </c:pt>
                <c:pt idx="7197">
                  <c:v>27.060417935708003</c:v>
                </c:pt>
                <c:pt idx="7198">
                  <c:v>27.060417935708003</c:v>
                </c:pt>
                <c:pt idx="7199">
                  <c:v>27.05611907415846</c:v>
                </c:pt>
                <c:pt idx="7200">
                  <c:v>27.073318536667301</c:v>
                </c:pt>
                <c:pt idx="7201">
                  <c:v>27.064717466538241</c:v>
                </c:pt>
                <c:pt idx="7202">
                  <c:v>27.05611907415846</c:v>
                </c:pt>
                <c:pt idx="7203">
                  <c:v>27.043226503628446</c:v>
                </c:pt>
                <c:pt idx="7204">
                  <c:v>27.05611907415846</c:v>
                </c:pt>
                <c:pt idx="7205">
                  <c:v>27.064717466538241</c:v>
                </c:pt>
                <c:pt idx="7206">
                  <c:v>27.051820881733079</c:v>
                </c:pt>
                <c:pt idx="7207">
                  <c:v>27.064717466538241</c:v>
                </c:pt>
                <c:pt idx="7208">
                  <c:v>27.043226503628446</c:v>
                </c:pt>
                <c:pt idx="7209">
                  <c:v>27.051820881733079</c:v>
                </c:pt>
                <c:pt idx="7210">
                  <c:v>27.064717466538241</c:v>
                </c:pt>
                <c:pt idx="7211">
                  <c:v>27.064717466538241</c:v>
                </c:pt>
                <c:pt idx="7212">
                  <c:v>27.05611907415846</c:v>
                </c:pt>
                <c:pt idx="7213">
                  <c:v>27.064717466538241</c:v>
                </c:pt>
                <c:pt idx="7214">
                  <c:v>27.069017666805792</c:v>
                </c:pt>
                <c:pt idx="7215">
                  <c:v>27.047523358275242</c:v>
                </c:pt>
                <c:pt idx="7216">
                  <c:v>27.064717466538241</c:v>
                </c:pt>
                <c:pt idx="7217">
                  <c:v>27.051820881733079</c:v>
                </c:pt>
                <c:pt idx="7218">
                  <c:v>27.060417935708003</c:v>
                </c:pt>
                <c:pt idx="7219">
                  <c:v>27.064717466538241</c:v>
                </c:pt>
                <c:pt idx="7220">
                  <c:v>27.060417935708003</c:v>
                </c:pt>
                <c:pt idx="7221">
                  <c:v>27.064717466538241</c:v>
                </c:pt>
                <c:pt idx="7222">
                  <c:v>27.060417935708003</c:v>
                </c:pt>
                <c:pt idx="7223">
                  <c:v>27.05611907415846</c:v>
                </c:pt>
                <c:pt idx="7224">
                  <c:v>27.047523358275242</c:v>
                </c:pt>
                <c:pt idx="7225">
                  <c:v>27.069017666805792</c:v>
                </c:pt>
                <c:pt idx="7226">
                  <c:v>27.060417935708003</c:v>
                </c:pt>
                <c:pt idx="7227">
                  <c:v>27.081922285798797</c:v>
                </c:pt>
                <c:pt idx="7228">
                  <c:v>27.069017666805792</c:v>
                </c:pt>
                <c:pt idx="7229">
                  <c:v>27.05611907415846</c:v>
                </c:pt>
                <c:pt idx="7230">
                  <c:v>27.05611907415846</c:v>
                </c:pt>
                <c:pt idx="7231">
                  <c:v>27.060417935708003</c:v>
                </c:pt>
                <c:pt idx="7232">
                  <c:v>27.060417935708003</c:v>
                </c:pt>
                <c:pt idx="7233">
                  <c:v>27.05611907415846</c:v>
                </c:pt>
                <c:pt idx="7234">
                  <c:v>27.064717466538241</c:v>
                </c:pt>
                <c:pt idx="7235">
                  <c:v>27.060417935708003</c:v>
                </c:pt>
                <c:pt idx="7236">
                  <c:v>27.060417935708003</c:v>
                </c:pt>
                <c:pt idx="7237">
                  <c:v>27.051820881733079</c:v>
                </c:pt>
                <c:pt idx="7238">
                  <c:v>27.05611907415846</c:v>
                </c:pt>
                <c:pt idx="7239">
                  <c:v>27.038930317636144</c:v>
                </c:pt>
                <c:pt idx="7240">
                  <c:v>27.047523358275242</c:v>
                </c:pt>
                <c:pt idx="7241">
                  <c:v>27.051820881733079</c:v>
                </c:pt>
                <c:pt idx="7242">
                  <c:v>27.060417935708003</c:v>
                </c:pt>
                <c:pt idx="7243">
                  <c:v>27.060417935708003</c:v>
                </c:pt>
                <c:pt idx="7244">
                  <c:v>27.069017666805792</c:v>
                </c:pt>
                <c:pt idx="7245">
                  <c:v>27.060417935708003</c:v>
                </c:pt>
                <c:pt idx="7246">
                  <c:v>27.05611907415846</c:v>
                </c:pt>
                <c:pt idx="7247">
                  <c:v>27.069017666805792</c:v>
                </c:pt>
                <c:pt idx="7248">
                  <c:v>27.064717466538241</c:v>
                </c:pt>
                <c:pt idx="7249">
                  <c:v>27.069017666805792</c:v>
                </c:pt>
                <c:pt idx="7250">
                  <c:v>27.064717466538241</c:v>
                </c:pt>
                <c:pt idx="7251">
                  <c:v>27.073318536667301</c:v>
                </c:pt>
                <c:pt idx="7252">
                  <c:v>27.064717466538241</c:v>
                </c:pt>
                <c:pt idx="7253">
                  <c:v>27.047523358275242</c:v>
                </c:pt>
                <c:pt idx="7254">
                  <c:v>27.073318536667301</c:v>
                </c:pt>
                <c:pt idx="7255">
                  <c:v>27.051820881733079</c:v>
                </c:pt>
                <c:pt idx="7256">
                  <c:v>27.060417935708003</c:v>
                </c:pt>
                <c:pt idx="7257">
                  <c:v>27.060417935708003</c:v>
                </c:pt>
                <c:pt idx="7258">
                  <c:v>27.051820881733079</c:v>
                </c:pt>
                <c:pt idx="7259">
                  <c:v>27.047523358275242</c:v>
                </c:pt>
                <c:pt idx="7260">
                  <c:v>27.069017666805792</c:v>
                </c:pt>
                <c:pt idx="7261">
                  <c:v>27.069017666805792</c:v>
                </c:pt>
                <c:pt idx="7262">
                  <c:v>27.047523358275242</c:v>
                </c:pt>
                <c:pt idx="7263">
                  <c:v>27.047523358275242</c:v>
                </c:pt>
                <c:pt idx="7264">
                  <c:v>27.064717466538241</c:v>
                </c:pt>
                <c:pt idx="7265">
                  <c:v>27.060417935708003</c:v>
                </c:pt>
                <c:pt idx="7266">
                  <c:v>27.086225165382146</c:v>
                </c:pt>
                <c:pt idx="7267">
                  <c:v>27.060417935708003</c:v>
                </c:pt>
                <c:pt idx="7268">
                  <c:v>27.05611907415846</c:v>
                </c:pt>
                <c:pt idx="7269">
                  <c:v>27.064717466538241</c:v>
                </c:pt>
                <c:pt idx="7270">
                  <c:v>27.069017666805792</c:v>
                </c:pt>
                <c:pt idx="7271">
                  <c:v>27.077620076279388</c:v>
                </c:pt>
                <c:pt idx="7272">
                  <c:v>27.073318536667301</c:v>
                </c:pt>
                <c:pt idx="7273">
                  <c:v>27.064717466538241</c:v>
                </c:pt>
                <c:pt idx="7274">
                  <c:v>27.069017666805792</c:v>
                </c:pt>
                <c:pt idx="7275">
                  <c:v>27.073318536667301</c:v>
                </c:pt>
                <c:pt idx="7276">
                  <c:v>27.060417935708003</c:v>
                </c:pt>
                <c:pt idx="7277">
                  <c:v>27.064717466538241</c:v>
                </c:pt>
                <c:pt idx="7278">
                  <c:v>27.086225165382146</c:v>
                </c:pt>
                <c:pt idx="7279">
                  <c:v>27.077620076279388</c:v>
                </c:pt>
                <c:pt idx="7280">
                  <c:v>27.069017666805792</c:v>
                </c:pt>
                <c:pt idx="7281">
                  <c:v>27.069017666805792</c:v>
                </c:pt>
                <c:pt idx="7282">
                  <c:v>27.086225165382146</c:v>
                </c:pt>
                <c:pt idx="7283">
                  <c:v>27.081922285798797</c:v>
                </c:pt>
                <c:pt idx="7284">
                  <c:v>27.064717466538241</c:v>
                </c:pt>
                <c:pt idx="7285">
                  <c:v>27.081922285798797</c:v>
                </c:pt>
                <c:pt idx="7286">
                  <c:v>27.064717466538241</c:v>
                </c:pt>
                <c:pt idx="7287">
                  <c:v>27.051820881733079</c:v>
                </c:pt>
                <c:pt idx="7288">
                  <c:v>27.060417935708003</c:v>
                </c:pt>
                <c:pt idx="7289">
                  <c:v>27.05611907415846</c:v>
                </c:pt>
                <c:pt idx="7290">
                  <c:v>27.060417935708003</c:v>
                </c:pt>
                <c:pt idx="7291">
                  <c:v>27.073318536667301</c:v>
                </c:pt>
                <c:pt idx="7292">
                  <c:v>27.060417935708003</c:v>
                </c:pt>
                <c:pt idx="7293">
                  <c:v>27.05611907415846</c:v>
                </c:pt>
                <c:pt idx="7294">
                  <c:v>27.051820881733079</c:v>
                </c:pt>
                <c:pt idx="7295">
                  <c:v>27.077620076279388</c:v>
                </c:pt>
                <c:pt idx="7296">
                  <c:v>27.069017666805792</c:v>
                </c:pt>
                <c:pt idx="7297">
                  <c:v>27.064717466538241</c:v>
                </c:pt>
                <c:pt idx="7298">
                  <c:v>27.077620076279388</c:v>
                </c:pt>
                <c:pt idx="7299">
                  <c:v>27.073318536667301</c:v>
                </c:pt>
                <c:pt idx="7300">
                  <c:v>27.064717466538241</c:v>
                </c:pt>
                <c:pt idx="7301">
                  <c:v>27.064717466538241</c:v>
                </c:pt>
                <c:pt idx="7302">
                  <c:v>27.060417935708003</c:v>
                </c:pt>
                <c:pt idx="7303">
                  <c:v>27.077620076279388</c:v>
                </c:pt>
                <c:pt idx="7304">
                  <c:v>27.077620076279388</c:v>
                </c:pt>
                <c:pt idx="7305">
                  <c:v>27.051820881733079</c:v>
                </c:pt>
                <c:pt idx="7306">
                  <c:v>27.064717466538241</c:v>
                </c:pt>
                <c:pt idx="7307">
                  <c:v>27.099137826083336</c:v>
                </c:pt>
                <c:pt idx="7308">
                  <c:v>27.064717466538241</c:v>
                </c:pt>
                <c:pt idx="7309">
                  <c:v>27.069017666805792</c:v>
                </c:pt>
                <c:pt idx="7310">
                  <c:v>27.077620076279388</c:v>
                </c:pt>
                <c:pt idx="7311">
                  <c:v>27.099137826083336</c:v>
                </c:pt>
                <c:pt idx="7312">
                  <c:v>27.073318536667301</c:v>
                </c:pt>
                <c:pt idx="7313">
                  <c:v>27.081922285798797</c:v>
                </c:pt>
                <c:pt idx="7314">
                  <c:v>27.077620076279388</c:v>
                </c:pt>
                <c:pt idx="7315">
                  <c:v>27.094832935367663</c:v>
                </c:pt>
                <c:pt idx="7316">
                  <c:v>27.073318536667301</c:v>
                </c:pt>
                <c:pt idx="7317">
                  <c:v>27.081922285798797</c:v>
                </c:pt>
                <c:pt idx="7318">
                  <c:v>27.077620076279388</c:v>
                </c:pt>
                <c:pt idx="7319">
                  <c:v>27.090528715186181</c:v>
                </c:pt>
                <c:pt idx="7320">
                  <c:v>27.086225165382146</c:v>
                </c:pt>
                <c:pt idx="7321">
                  <c:v>27.073318536667301</c:v>
                </c:pt>
                <c:pt idx="7322">
                  <c:v>27.073318536667301</c:v>
                </c:pt>
                <c:pt idx="7323">
                  <c:v>27.081922285798797</c:v>
                </c:pt>
                <c:pt idx="7324">
                  <c:v>27.077620076279388</c:v>
                </c:pt>
                <c:pt idx="7325">
                  <c:v>27.081922285798797</c:v>
                </c:pt>
                <c:pt idx="7326">
                  <c:v>27.081922285798797</c:v>
                </c:pt>
                <c:pt idx="7327">
                  <c:v>27.077620076279388</c:v>
                </c:pt>
                <c:pt idx="7328">
                  <c:v>27.064717466538241</c:v>
                </c:pt>
                <c:pt idx="7329">
                  <c:v>27.064717466538241</c:v>
                </c:pt>
                <c:pt idx="7330">
                  <c:v>27.051820881733079</c:v>
                </c:pt>
                <c:pt idx="7331">
                  <c:v>27.094832935367663</c:v>
                </c:pt>
                <c:pt idx="7332">
                  <c:v>27.081922285798797</c:v>
                </c:pt>
                <c:pt idx="7333">
                  <c:v>27.077620076279388</c:v>
                </c:pt>
                <c:pt idx="7334">
                  <c:v>27.073318536667301</c:v>
                </c:pt>
                <c:pt idx="7335">
                  <c:v>27.077620076279388</c:v>
                </c:pt>
                <c:pt idx="7336">
                  <c:v>27.060417935708003</c:v>
                </c:pt>
                <c:pt idx="7337">
                  <c:v>27.064717466538241</c:v>
                </c:pt>
                <c:pt idx="7338">
                  <c:v>27.069017666805792</c:v>
                </c:pt>
                <c:pt idx="7339">
                  <c:v>27.077620076279388</c:v>
                </c:pt>
                <c:pt idx="7340">
                  <c:v>27.077620076279388</c:v>
                </c:pt>
                <c:pt idx="7341">
                  <c:v>27.069017666805792</c:v>
                </c:pt>
                <c:pt idx="7342">
                  <c:v>27.077620076279388</c:v>
                </c:pt>
                <c:pt idx="7343">
                  <c:v>27.064717466538241</c:v>
                </c:pt>
                <c:pt idx="7344">
                  <c:v>27.073318536667301</c:v>
                </c:pt>
                <c:pt idx="7345">
                  <c:v>27.077620076279388</c:v>
                </c:pt>
                <c:pt idx="7346">
                  <c:v>27.086225165382146</c:v>
                </c:pt>
                <c:pt idx="7347">
                  <c:v>27.081922285798797</c:v>
                </c:pt>
                <c:pt idx="7348">
                  <c:v>27.064717466538241</c:v>
                </c:pt>
                <c:pt idx="7349">
                  <c:v>27.064717466538241</c:v>
                </c:pt>
                <c:pt idx="7350">
                  <c:v>27.077620076279388</c:v>
                </c:pt>
                <c:pt idx="7351">
                  <c:v>27.051820881733079</c:v>
                </c:pt>
                <c:pt idx="7352">
                  <c:v>27.073318536667301</c:v>
                </c:pt>
                <c:pt idx="7353">
                  <c:v>27.069017666805792</c:v>
                </c:pt>
                <c:pt idx="7354">
                  <c:v>27.077620076279388</c:v>
                </c:pt>
                <c:pt idx="7355">
                  <c:v>27.060417935708003</c:v>
                </c:pt>
                <c:pt idx="7356">
                  <c:v>27.051820881733079</c:v>
                </c:pt>
                <c:pt idx="7357">
                  <c:v>27.047523358275242</c:v>
                </c:pt>
                <c:pt idx="7358">
                  <c:v>27.05611907415846</c:v>
                </c:pt>
                <c:pt idx="7359">
                  <c:v>27.064717466538241</c:v>
                </c:pt>
                <c:pt idx="7360">
                  <c:v>27.069017666805792</c:v>
                </c:pt>
                <c:pt idx="7361">
                  <c:v>27.060417935708003</c:v>
                </c:pt>
                <c:pt idx="7362">
                  <c:v>27.069017666805792</c:v>
                </c:pt>
                <c:pt idx="7363">
                  <c:v>27.060417935708003</c:v>
                </c:pt>
                <c:pt idx="7364">
                  <c:v>27.086225165382146</c:v>
                </c:pt>
                <c:pt idx="7365">
                  <c:v>27.081922285798797</c:v>
                </c:pt>
                <c:pt idx="7366">
                  <c:v>27.073318536667301</c:v>
                </c:pt>
                <c:pt idx="7367">
                  <c:v>27.069017666805792</c:v>
                </c:pt>
                <c:pt idx="7368">
                  <c:v>27.064717466538241</c:v>
                </c:pt>
                <c:pt idx="7369">
                  <c:v>27.069017666805792</c:v>
                </c:pt>
                <c:pt idx="7370">
                  <c:v>27.064717466538241</c:v>
                </c:pt>
                <c:pt idx="7371">
                  <c:v>27.081922285798797</c:v>
                </c:pt>
                <c:pt idx="7372">
                  <c:v>27.069017666805792</c:v>
                </c:pt>
                <c:pt idx="7373">
                  <c:v>27.086225165382146</c:v>
                </c:pt>
                <c:pt idx="7374">
                  <c:v>27.069017666805792</c:v>
                </c:pt>
                <c:pt idx="7375">
                  <c:v>27.060417935708003</c:v>
                </c:pt>
                <c:pt idx="7376">
                  <c:v>27.051820881733079</c:v>
                </c:pt>
                <c:pt idx="7377">
                  <c:v>27.081922285798797</c:v>
                </c:pt>
                <c:pt idx="7378">
                  <c:v>27.073318536667301</c:v>
                </c:pt>
                <c:pt idx="7379">
                  <c:v>27.060417935708003</c:v>
                </c:pt>
                <c:pt idx="7380">
                  <c:v>27.05611907415846</c:v>
                </c:pt>
                <c:pt idx="7381">
                  <c:v>27.073318536667301</c:v>
                </c:pt>
                <c:pt idx="7382">
                  <c:v>27.069017666805792</c:v>
                </c:pt>
                <c:pt idx="7383">
                  <c:v>27.073318536667301</c:v>
                </c:pt>
                <c:pt idx="7384">
                  <c:v>27.060417935708003</c:v>
                </c:pt>
                <c:pt idx="7385">
                  <c:v>27.064717466538241</c:v>
                </c:pt>
                <c:pt idx="7386">
                  <c:v>27.05611907415846</c:v>
                </c:pt>
                <c:pt idx="7387">
                  <c:v>27.077620076279388</c:v>
                </c:pt>
                <c:pt idx="7388">
                  <c:v>27.077620076279388</c:v>
                </c:pt>
                <c:pt idx="7389">
                  <c:v>27.05611907415846</c:v>
                </c:pt>
                <c:pt idx="7390">
                  <c:v>27.064717466538241</c:v>
                </c:pt>
                <c:pt idx="7391">
                  <c:v>27.064717466538241</c:v>
                </c:pt>
                <c:pt idx="7392">
                  <c:v>27.077620076279388</c:v>
                </c:pt>
                <c:pt idx="7393">
                  <c:v>27.073318536667301</c:v>
                </c:pt>
                <c:pt idx="7394">
                  <c:v>27.073318536667301</c:v>
                </c:pt>
                <c:pt idx="7395">
                  <c:v>27.077620076279388</c:v>
                </c:pt>
                <c:pt idx="7396">
                  <c:v>27.060417935708003</c:v>
                </c:pt>
                <c:pt idx="7397">
                  <c:v>27.064717466538241</c:v>
                </c:pt>
                <c:pt idx="7398">
                  <c:v>27.073318536667301</c:v>
                </c:pt>
                <c:pt idx="7399">
                  <c:v>27.05611907415846</c:v>
                </c:pt>
                <c:pt idx="7400">
                  <c:v>27.05611907415846</c:v>
                </c:pt>
                <c:pt idx="7401">
                  <c:v>27.069017666805792</c:v>
                </c:pt>
                <c:pt idx="7402">
                  <c:v>27.064717466538241</c:v>
                </c:pt>
                <c:pt idx="7403">
                  <c:v>27.060417935708003</c:v>
                </c:pt>
                <c:pt idx="7404">
                  <c:v>27.064717466538241</c:v>
                </c:pt>
                <c:pt idx="7405">
                  <c:v>27.060417935708003</c:v>
                </c:pt>
                <c:pt idx="7406">
                  <c:v>27.064717466538241</c:v>
                </c:pt>
                <c:pt idx="7407">
                  <c:v>27.073318536667301</c:v>
                </c:pt>
                <c:pt idx="7408">
                  <c:v>27.073318536667301</c:v>
                </c:pt>
                <c:pt idx="7409">
                  <c:v>27.069017666805792</c:v>
                </c:pt>
                <c:pt idx="7410">
                  <c:v>27.060417935708003</c:v>
                </c:pt>
                <c:pt idx="7411">
                  <c:v>27.060417935708003</c:v>
                </c:pt>
                <c:pt idx="7412">
                  <c:v>27.047523358275242</c:v>
                </c:pt>
                <c:pt idx="7413">
                  <c:v>27.073318536667301</c:v>
                </c:pt>
                <c:pt idx="7414">
                  <c:v>27.060417935708003</c:v>
                </c:pt>
                <c:pt idx="7415">
                  <c:v>27.077620076279388</c:v>
                </c:pt>
                <c:pt idx="7416">
                  <c:v>27.086225165382146</c:v>
                </c:pt>
                <c:pt idx="7417">
                  <c:v>27.069017666805792</c:v>
                </c:pt>
                <c:pt idx="7418">
                  <c:v>27.081922285798797</c:v>
                </c:pt>
                <c:pt idx="7419">
                  <c:v>27.077620076279388</c:v>
                </c:pt>
                <c:pt idx="7420">
                  <c:v>27.064717466538241</c:v>
                </c:pt>
                <c:pt idx="7421">
                  <c:v>27.05611907415846</c:v>
                </c:pt>
                <c:pt idx="7422">
                  <c:v>27.069017666805792</c:v>
                </c:pt>
                <c:pt idx="7423">
                  <c:v>27.086225165382146</c:v>
                </c:pt>
                <c:pt idx="7424">
                  <c:v>27.073318536667301</c:v>
                </c:pt>
                <c:pt idx="7425">
                  <c:v>27.060417935708003</c:v>
                </c:pt>
                <c:pt idx="7426">
                  <c:v>27.077620076279388</c:v>
                </c:pt>
                <c:pt idx="7427">
                  <c:v>27.077620076279388</c:v>
                </c:pt>
                <c:pt idx="7428">
                  <c:v>27.069017666805792</c:v>
                </c:pt>
                <c:pt idx="7429">
                  <c:v>27.05611907415846</c:v>
                </c:pt>
                <c:pt idx="7430">
                  <c:v>27.064717466538241</c:v>
                </c:pt>
                <c:pt idx="7431">
                  <c:v>27.077620076279388</c:v>
                </c:pt>
                <c:pt idx="7432">
                  <c:v>27.069017666805792</c:v>
                </c:pt>
                <c:pt idx="7433">
                  <c:v>27.069017666805792</c:v>
                </c:pt>
                <c:pt idx="7434">
                  <c:v>27.073318536667301</c:v>
                </c:pt>
                <c:pt idx="7435">
                  <c:v>27.064717466538241</c:v>
                </c:pt>
                <c:pt idx="7436">
                  <c:v>27.060417935708003</c:v>
                </c:pt>
                <c:pt idx="7437">
                  <c:v>27.077620076279388</c:v>
                </c:pt>
                <c:pt idx="7438">
                  <c:v>27.069017666805792</c:v>
                </c:pt>
                <c:pt idx="7439">
                  <c:v>27.073318536667301</c:v>
                </c:pt>
                <c:pt idx="7440">
                  <c:v>27.073318536667301</c:v>
                </c:pt>
                <c:pt idx="7441">
                  <c:v>27.05611907415846</c:v>
                </c:pt>
                <c:pt idx="7442">
                  <c:v>27.077620076279388</c:v>
                </c:pt>
                <c:pt idx="7443">
                  <c:v>27.060417935708003</c:v>
                </c:pt>
                <c:pt idx="7444">
                  <c:v>27.077620076279388</c:v>
                </c:pt>
                <c:pt idx="7445">
                  <c:v>27.064717466538241</c:v>
                </c:pt>
                <c:pt idx="7446">
                  <c:v>27.086225165382146</c:v>
                </c:pt>
                <c:pt idx="7447">
                  <c:v>27.060417935708003</c:v>
                </c:pt>
                <c:pt idx="7448">
                  <c:v>27.073318536667301</c:v>
                </c:pt>
                <c:pt idx="7449">
                  <c:v>27.064717466538241</c:v>
                </c:pt>
                <c:pt idx="7450">
                  <c:v>27.064717466538241</c:v>
                </c:pt>
                <c:pt idx="7451">
                  <c:v>27.051820881733079</c:v>
                </c:pt>
                <c:pt idx="7452">
                  <c:v>27.05611907415846</c:v>
                </c:pt>
                <c:pt idx="7453">
                  <c:v>27.05611907415846</c:v>
                </c:pt>
                <c:pt idx="7454">
                  <c:v>27.073318536667301</c:v>
                </c:pt>
                <c:pt idx="7455">
                  <c:v>27.081922285798797</c:v>
                </c:pt>
                <c:pt idx="7456">
                  <c:v>27.060417935708003</c:v>
                </c:pt>
                <c:pt idx="7457">
                  <c:v>27.060417935708003</c:v>
                </c:pt>
                <c:pt idx="7458">
                  <c:v>27.064717466538241</c:v>
                </c:pt>
                <c:pt idx="7459">
                  <c:v>27.081922285798797</c:v>
                </c:pt>
                <c:pt idx="7460">
                  <c:v>27.05611907415846</c:v>
                </c:pt>
                <c:pt idx="7461">
                  <c:v>27.069017666805792</c:v>
                </c:pt>
                <c:pt idx="7462">
                  <c:v>27.073318536667301</c:v>
                </c:pt>
                <c:pt idx="7463">
                  <c:v>27.064717466538241</c:v>
                </c:pt>
                <c:pt idx="7464">
                  <c:v>27.05611907415846</c:v>
                </c:pt>
                <c:pt idx="7465">
                  <c:v>27.081922285798797</c:v>
                </c:pt>
                <c:pt idx="7466">
                  <c:v>27.069017666805792</c:v>
                </c:pt>
                <c:pt idx="7467">
                  <c:v>27.086225165382146</c:v>
                </c:pt>
                <c:pt idx="7468">
                  <c:v>27.077620076279388</c:v>
                </c:pt>
                <c:pt idx="7469">
                  <c:v>27.090528715186181</c:v>
                </c:pt>
                <c:pt idx="7470">
                  <c:v>27.112056523003574</c:v>
                </c:pt>
                <c:pt idx="7471">
                  <c:v>27.094832935367663</c:v>
                </c:pt>
                <c:pt idx="7472">
                  <c:v>27.094832935367663</c:v>
                </c:pt>
                <c:pt idx="7473">
                  <c:v>27.094832935367663</c:v>
                </c:pt>
                <c:pt idx="7474">
                  <c:v>27.081922285798797</c:v>
                </c:pt>
                <c:pt idx="7475">
                  <c:v>27.081922285798797</c:v>
                </c:pt>
                <c:pt idx="7476">
                  <c:v>27.077620076279388</c:v>
                </c:pt>
                <c:pt idx="7477">
                  <c:v>27.103443387490003</c:v>
                </c:pt>
                <c:pt idx="7478">
                  <c:v>27.069017666805792</c:v>
                </c:pt>
                <c:pt idx="7479">
                  <c:v>27.064717466538241</c:v>
                </c:pt>
                <c:pt idx="7480">
                  <c:v>27.073318536667301</c:v>
                </c:pt>
                <c:pt idx="7481">
                  <c:v>27.086225165382146</c:v>
                </c:pt>
                <c:pt idx="7482">
                  <c:v>27.069017666805792</c:v>
                </c:pt>
                <c:pt idx="7483">
                  <c:v>27.064717466538241</c:v>
                </c:pt>
                <c:pt idx="7484">
                  <c:v>27.069017666805792</c:v>
                </c:pt>
                <c:pt idx="7485">
                  <c:v>27.081922285798797</c:v>
                </c:pt>
                <c:pt idx="7486">
                  <c:v>27.069017666805792</c:v>
                </c:pt>
                <c:pt idx="7487">
                  <c:v>27.081922285798797</c:v>
                </c:pt>
                <c:pt idx="7488">
                  <c:v>27.081922285798797</c:v>
                </c:pt>
                <c:pt idx="7489">
                  <c:v>27.069017666805792</c:v>
                </c:pt>
                <c:pt idx="7490">
                  <c:v>27.077620076279388</c:v>
                </c:pt>
                <c:pt idx="7491">
                  <c:v>27.073318536667301</c:v>
                </c:pt>
                <c:pt idx="7492">
                  <c:v>27.064717466538241</c:v>
                </c:pt>
                <c:pt idx="7493">
                  <c:v>27.073318536667301</c:v>
                </c:pt>
                <c:pt idx="7494">
                  <c:v>27.073318536667301</c:v>
                </c:pt>
                <c:pt idx="7495">
                  <c:v>27.064717466538241</c:v>
                </c:pt>
                <c:pt idx="7496">
                  <c:v>27.077620076279388</c:v>
                </c:pt>
                <c:pt idx="7497">
                  <c:v>27.064717466538241</c:v>
                </c:pt>
                <c:pt idx="7498">
                  <c:v>27.077620076279388</c:v>
                </c:pt>
                <c:pt idx="7499">
                  <c:v>27.073318536667301</c:v>
                </c:pt>
                <c:pt idx="7500">
                  <c:v>27.073318536667301</c:v>
                </c:pt>
                <c:pt idx="7501">
                  <c:v>27.060417935708003</c:v>
                </c:pt>
                <c:pt idx="7502">
                  <c:v>27.069017666805792</c:v>
                </c:pt>
                <c:pt idx="7503">
                  <c:v>27.064717466538241</c:v>
                </c:pt>
                <c:pt idx="7504">
                  <c:v>27.060417935708003</c:v>
                </c:pt>
                <c:pt idx="7505">
                  <c:v>27.064717466538241</c:v>
                </c:pt>
                <c:pt idx="7506">
                  <c:v>27.060417935708003</c:v>
                </c:pt>
                <c:pt idx="7507">
                  <c:v>27.051820881733079</c:v>
                </c:pt>
                <c:pt idx="7508">
                  <c:v>27.069017666805792</c:v>
                </c:pt>
                <c:pt idx="7509">
                  <c:v>27.073318536667301</c:v>
                </c:pt>
                <c:pt idx="7510">
                  <c:v>27.060417935708003</c:v>
                </c:pt>
                <c:pt idx="7511">
                  <c:v>27.073318536667301</c:v>
                </c:pt>
                <c:pt idx="7512">
                  <c:v>27.069017666805792</c:v>
                </c:pt>
                <c:pt idx="7513">
                  <c:v>27.081922285798797</c:v>
                </c:pt>
                <c:pt idx="7514">
                  <c:v>27.073318536667301</c:v>
                </c:pt>
                <c:pt idx="7515">
                  <c:v>27.05611907415846</c:v>
                </c:pt>
                <c:pt idx="7516">
                  <c:v>27.081922285798797</c:v>
                </c:pt>
                <c:pt idx="7517">
                  <c:v>27.069017666805792</c:v>
                </c:pt>
                <c:pt idx="7518">
                  <c:v>27.060417935708003</c:v>
                </c:pt>
                <c:pt idx="7519">
                  <c:v>27.081922285798797</c:v>
                </c:pt>
                <c:pt idx="7520">
                  <c:v>27.060417935708003</c:v>
                </c:pt>
                <c:pt idx="7521">
                  <c:v>27.064717466538241</c:v>
                </c:pt>
                <c:pt idx="7522">
                  <c:v>27.069017666805792</c:v>
                </c:pt>
                <c:pt idx="7523">
                  <c:v>27.064717466538241</c:v>
                </c:pt>
                <c:pt idx="7524">
                  <c:v>27.069017666805792</c:v>
                </c:pt>
                <c:pt idx="7525">
                  <c:v>27.05611907415846</c:v>
                </c:pt>
                <c:pt idx="7526">
                  <c:v>27.05611907415846</c:v>
                </c:pt>
                <c:pt idx="7527">
                  <c:v>27.064717466538241</c:v>
                </c:pt>
                <c:pt idx="7528">
                  <c:v>27.05611907415846</c:v>
                </c:pt>
                <c:pt idx="7529">
                  <c:v>27.060417935708003</c:v>
                </c:pt>
                <c:pt idx="7530">
                  <c:v>27.051820881733079</c:v>
                </c:pt>
                <c:pt idx="7531">
                  <c:v>27.060417935708003</c:v>
                </c:pt>
                <c:pt idx="7532">
                  <c:v>27.060417935708003</c:v>
                </c:pt>
                <c:pt idx="7533">
                  <c:v>27.060417935708003</c:v>
                </c:pt>
                <c:pt idx="7534">
                  <c:v>27.064717466538241</c:v>
                </c:pt>
                <c:pt idx="7535">
                  <c:v>27.060417935708003</c:v>
                </c:pt>
                <c:pt idx="7536">
                  <c:v>27.081922285798797</c:v>
                </c:pt>
                <c:pt idx="7537">
                  <c:v>27.069017666805792</c:v>
                </c:pt>
                <c:pt idx="7538">
                  <c:v>27.081922285798797</c:v>
                </c:pt>
                <c:pt idx="7539">
                  <c:v>27.073318536667301</c:v>
                </c:pt>
                <c:pt idx="7540">
                  <c:v>27.077620076279388</c:v>
                </c:pt>
                <c:pt idx="7541">
                  <c:v>27.077620076279388</c:v>
                </c:pt>
                <c:pt idx="7542">
                  <c:v>27.060417935708003</c:v>
                </c:pt>
                <c:pt idx="7543">
                  <c:v>27.077620076279388</c:v>
                </c:pt>
                <c:pt idx="7544">
                  <c:v>27.064717466538241</c:v>
                </c:pt>
                <c:pt idx="7545">
                  <c:v>27.073318536667301</c:v>
                </c:pt>
                <c:pt idx="7546">
                  <c:v>27.073318536667301</c:v>
                </c:pt>
                <c:pt idx="7547">
                  <c:v>27.077620076279388</c:v>
                </c:pt>
                <c:pt idx="7548">
                  <c:v>27.073318536667301</c:v>
                </c:pt>
                <c:pt idx="7549">
                  <c:v>27.069017666805792</c:v>
                </c:pt>
                <c:pt idx="7550">
                  <c:v>27.069017666805792</c:v>
                </c:pt>
                <c:pt idx="7551">
                  <c:v>27.081922285798797</c:v>
                </c:pt>
                <c:pt idx="7552">
                  <c:v>27.060417935708003</c:v>
                </c:pt>
                <c:pt idx="7553">
                  <c:v>27.073318536667301</c:v>
                </c:pt>
                <c:pt idx="7554">
                  <c:v>27.081922285798797</c:v>
                </c:pt>
                <c:pt idx="7555">
                  <c:v>27.077620076279388</c:v>
                </c:pt>
                <c:pt idx="7556">
                  <c:v>27.069017666805792</c:v>
                </c:pt>
                <c:pt idx="7557">
                  <c:v>27.069017666805792</c:v>
                </c:pt>
                <c:pt idx="7558">
                  <c:v>27.051820881733079</c:v>
                </c:pt>
                <c:pt idx="7559">
                  <c:v>27.060417935708003</c:v>
                </c:pt>
                <c:pt idx="7560">
                  <c:v>27.081922285798797</c:v>
                </c:pt>
                <c:pt idx="7561">
                  <c:v>27.060417935708003</c:v>
                </c:pt>
                <c:pt idx="7562">
                  <c:v>27.073318536667301</c:v>
                </c:pt>
                <c:pt idx="7563">
                  <c:v>27.069017666805792</c:v>
                </c:pt>
                <c:pt idx="7564">
                  <c:v>27.064717466538241</c:v>
                </c:pt>
                <c:pt idx="7565">
                  <c:v>27.069017666805792</c:v>
                </c:pt>
                <c:pt idx="7566">
                  <c:v>27.077620076279388</c:v>
                </c:pt>
                <c:pt idx="7567">
                  <c:v>27.081922285798797</c:v>
                </c:pt>
                <c:pt idx="7568">
                  <c:v>27.077620076279388</c:v>
                </c:pt>
                <c:pt idx="7569">
                  <c:v>27.081922285798797</c:v>
                </c:pt>
                <c:pt idx="7570">
                  <c:v>27.073318536667301</c:v>
                </c:pt>
                <c:pt idx="7571">
                  <c:v>27.081922285798797</c:v>
                </c:pt>
                <c:pt idx="7572">
                  <c:v>27.060417935708003</c:v>
                </c:pt>
                <c:pt idx="7573">
                  <c:v>27.064717466538241</c:v>
                </c:pt>
                <c:pt idx="7574">
                  <c:v>27.073318536667301</c:v>
                </c:pt>
                <c:pt idx="7575">
                  <c:v>27.069017666805792</c:v>
                </c:pt>
                <c:pt idx="7576">
                  <c:v>27.051820881733079</c:v>
                </c:pt>
                <c:pt idx="7577">
                  <c:v>27.064717466538241</c:v>
                </c:pt>
                <c:pt idx="7578">
                  <c:v>27.069017666805792</c:v>
                </c:pt>
                <c:pt idx="7579">
                  <c:v>27.077620076279388</c:v>
                </c:pt>
                <c:pt idx="7580">
                  <c:v>27.077620076279388</c:v>
                </c:pt>
                <c:pt idx="7581">
                  <c:v>27.073318536667301</c:v>
                </c:pt>
                <c:pt idx="7582">
                  <c:v>27.077620076279388</c:v>
                </c:pt>
                <c:pt idx="7583">
                  <c:v>27.069017666805792</c:v>
                </c:pt>
                <c:pt idx="7584">
                  <c:v>27.077620076279388</c:v>
                </c:pt>
                <c:pt idx="7585">
                  <c:v>27.086225165382146</c:v>
                </c:pt>
                <c:pt idx="7586">
                  <c:v>27.081922285798797</c:v>
                </c:pt>
                <c:pt idx="7587">
                  <c:v>27.05611907415846</c:v>
                </c:pt>
                <c:pt idx="7588">
                  <c:v>27.086225165382146</c:v>
                </c:pt>
                <c:pt idx="7589">
                  <c:v>27.090528715186181</c:v>
                </c:pt>
                <c:pt idx="7590">
                  <c:v>27.090528715186181</c:v>
                </c:pt>
                <c:pt idx="7591">
                  <c:v>27.081922285798797</c:v>
                </c:pt>
                <c:pt idx="7592">
                  <c:v>27.086225165382146</c:v>
                </c:pt>
                <c:pt idx="7593">
                  <c:v>27.081922285798797</c:v>
                </c:pt>
                <c:pt idx="7594">
                  <c:v>27.073318536667301</c:v>
                </c:pt>
                <c:pt idx="7595">
                  <c:v>27.064717466538241</c:v>
                </c:pt>
                <c:pt idx="7596">
                  <c:v>27.073318536667301</c:v>
                </c:pt>
                <c:pt idx="7597">
                  <c:v>27.077620076279388</c:v>
                </c:pt>
                <c:pt idx="7598">
                  <c:v>27.081922285798797</c:v>
                </c:pt>
                <c:pt idx="7599">
                  <c:v>27.081922285798797</c:v>
                </c:pt>
                <c:pt idx="7600">
                  <c:v>27.094832935367663</c:v>
                </c:pt>
                <c:pt idx="7601">
                  <c:v>27.077620076279388</c:v>
                </c:pt>
                <c:pt idx="7602">
                  <c:v>27.086225165382146</c:v>
                </c:pt>
                <c:pt idx="7603">
                  <c:v>27.073318536667301</c:v>
                </c:pt>
                <c:pt idx="7604">
                  <c:v>27.069017666805792</c:v>
                </c:pt>
                <c:pt idx="7605">
                  <c:v>27.086225165382146</c:v>
                </c:pt>
                <c:pt idx="7606">
                  <c:v>27.107749619744467</c:v>
                </c:pt>
                <c:pt idx="7607">
                  <c:v>27.086225165382146</c:v>
                </c:pt>
                <c:pt idx="7608">
                  <c:v>27.103443387490003</c:v>
                </c:pt>
                <c:pt idx="7609">
                  <c:v>27.103443387490003</c:v>
                </c:pt>
                <c:pt idx="7610">
                  <c:v>27.073318536667301</c:v>
                </c:pt>
                <c:pt idx="7611">
                  <c:v>27.094832935367663</c:v>
                </c:pt>
                <c:pt idx="7612">
                  <c:v>27.069017666805792</c:v>
                </c:pt>
                <c:pt idx="7613">
                  <c:v>27.099137826083336</c:v>
                </c:pt>
                <c:pt idx="7614">
                  <c:v>27.086225165382146</c:v>
                </c:pt>
                <c:pt idx="7615">
                  <c:v>27.077620076279388</c:v>
                </c:pt>
                <c:pt idx="7616">
                  <c:v>27.077620076279388</c:v>
                </c:pt>
                <c:pt idx="7617">
                  <c:v>27.090528715186181</c:v>
                </c:pt>
                <c:pt idx="7618">
                  <c:v>27.094832935367663</c:v>
                </c:pt>
                <c:pt idx="7619">
                  <c:v>27.086225165382146</c:v>
                </c:pt>
                <c:pt idx="7620">
                  <c:v>27.094832935367663</c:v>
                </c:pt>
                <c:pt idx="7621">
                  <c:v>27.069017666805792</c:v>
                </c:pt>
                <c:pt idx="7622">
                  <c:v>27.069017666805792</c:v>
                </c:pt>
                <c:pt idx="7623">
                  <c:v>27.077620076279388</c:v>
                </c:pt>
                <c:pt idx="7624">
                  <c:v>27.069017666805792</c:v>
                </c:pt>
                <c:pt idx="7625">
                  <c:v>27.077620076279388</c:v>
                </c:pt>
                <c:pt idx="7626">
                  <c:v>27.069017666805792</c:v>
                </c:pt>
                <c:pt idx="7627">
                  <c:v>27.073318536667301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Лист1!$Z$7</c:f>
              <c:strCache>
                <c:ptCount val="1"/>
                <c:pt idx="0">
                  <c:v>280м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Лист1!$T$8:$T$7635</c:f>
              <c:numCache>
                <c:formatCode>m/d/yyyy\ h:mm</c:formatCode>
                <c:ptCount val="7628"/>
                <c:pt idx="0">
                  <c:v>41175.083333333336</c:v>
                </c:pt>
                <c:pt idx="1">
                  <c:v>41175.104166666664</c:v>
                </c:pt>
                <c:pt idx="2">
                  <c:v>41175.125</c:v>
                </c:pt>
                <c:pt idx="3">
                  <c:v>41175.145833333336</c:v>
                </c:pt>
                <c:pt idx="4">
                  <c:v>41175.166666666664</c:v>
                </c:pt>
                <c:pt idx="5">
                  <c:v>41175.1875</c:v>
                </c:pt>
                <c:pt idx="6">
                  <c:v>41175.208333333336</c:v>
                </c:pt>
                <c:pt idx="7">
                  <c:v>41175.229166666664</c:v>
                </c:pt>
                <c:pt idx="8">
                  <c:v>41175.25</c:v>
                </c:pt>
                <c:pt idx="9">
                  <c:v>41175.270833333336</c:v>
                </c:pt>
                <c:pt idx="10">
                  <c:v>41175.291666666664</c:v>
                </c:pt>
                <c:pt idx="11">
                  <c:v>41175.3125</c:v>
                </c:pt>
                <c:pt idx="12">
                  <c:v>41175.333333333336</c:v>
                </c:pt>
                <c:pt idx="13">
                  <c:v>41175.354166666664</c:v>
                </c:pt>
                <c:pt idx="14">
                  <c:v>41175.375</c:v>
                </c:pt>
                <c:pt idx="15">
                  <c:v>41175.395833333336</c:v>
                </c:pt>
                <c:pt idx="16">
                  <c:v>41175.416666666664</c:v>
                </c:pt>
                <c:pt idx="17">
                  <c:v>41175.4375</c:v>
                </c:pt>
                <c:pt idx="18">
                  <c:v>41175.458333333336</c:v>
                </c:pt>
                <c:pt idx="19">
                  <c:v>41175.479166666664</c:v>
                </c:pt>
                <c:pt idx="20">
                  <c:v>41175.5</c:v>
                </c:pt>
                <c:pt idx="21">
                  <c:v>41175.520833333336</c:v>
                </c:pt>
                <c:pt idx="22">
                  <c:v>41175.541666666664</c:v>
                </c:pt>
                <c:pt idx="23">
                  <c:v>41175.5625</c:v>
                </c:pt>
                <c:pt idx="24">
                  <c:v>41175.583333333336</c:v>
                </c:pt>
                <c:pt idx="25">
                  <c:v>41175.604166666664</c:v>
                </c:pt>
                <c:pt idx="26">
                  <c:v>41175.625</c:v>
                </c:pt>
                <c:pt idx="27">
                  <c:v>41175.645833333336</c:v>
                </c:pt>
                <c:pt idx="28">
                  <c:v>41175.666666666664</c:v>
                </c:pt>
                <c:pt idx="29">
                  <c:v>41175.6875</c:v>
                </c:pt>
                <c:pt idx="30">
                  <c:v>41175.708333333336</c:v>
                </c:pt>
                <c:pt idx="31">
                  <c:v>41175.729166666664</c:v>
                </c:pt>
                <c:pt idx="32">
                  <c:v>41175.75</c:v>
                </c:pt>
                <c:pt idx="33">
                  <c:v>41175.770833333336</c:v>
                </c:pt>
                <c:pt idx="34">
                  <c:v>41175.791666666664</c:v>
                </c:pt>
                <c:pt idx="35">
                  <c:v>41175.8125</c:v>
                </c:pt>
                <c:pt idx="36">
                  <c:v>41175.833333333336</c:v>
                </c:pt>
                <c:pt idx="37">
                  <c:v>41175.854166666664</c:v>
                </c:pt>
                <c:pt idx="38">
                  <c:v>41175.875</c:v>
                </c:pt>
                <c:pt idx="39">
                  <c:v>41175.895833333336</c:v>
                </c:pt>
                <c:pt idx="40">
                  <c:v>41175.916666666664</c:v>
                </c:pt>
                <c:pt idx="41">
                  <c:v>41175.9375</c:v>
                </c:pt>
                <c:pt idx="42">
                  <c:v>41175.958333333336</c:v>
                </c:pt>
                <c:pt idx="43">
                  <c:v>41175.979166666664</c:v>
                </c:pt>
                <c:pt idx="44">
                  <c:v>41176</c:v>
                </c:pt>
                <c:pt idx="45">
                  <c:v>41176.020833333336</c:v>
                </c:pt>
                <c:pt idx="46">
                  <c:v>41176.041666666664</c:v>
                </c:pt>
                <c:pt idx="47">
                  <c:v>41176.0625</c:v>
                </c:pt>
                <c:pt idx="48">
                  <c:v>41176.083333333336</c:v>
                </c:pt>
                <c:pt idx="49">
                  <c:v>41176.104166666664</c:v>
                </c:pt>
                <c:pt idx="50">
                  <c:v>41176.125</c:v>
                </c:pt>
                <c:pt idx="51">
                  <c:v>41176.145833333336</c:v>
                </c:pt>
                <c:pt idx="52">
                  <c:v>41176.166666666664</c:v>
                </c:pt>
                <c:pt idx="53">
                  <c:v>41176.1875</c:v>
                </c:pt>
                <c:pt idx="54">
                  <c:v>41176.208333333336</c:v>
                </c:pt>
                <c:pt idx="55">
                  <c:v>41176.229166666664</c:v>
                </c:pt>
                <c:pt idx="56">
                  <c:v>41176.25</c:v>
                </c:pt>
                <c:pt idx="57">
                  <c:v>41176.270833333336</c:v>
                </c:pt>
                <c:pt idx="58">
                  <c:v>41176.291666666664</c:v>
                </c:pt>
                <c:pt idx="59">
                  <c:v>41176.3125</c:v>
                </c:pt>
                <c:pt idx="60">
                  <c:v>41176.333333333336</c:v>
                </c:pt>
                <c:pt idx="61">
                  <c:v>41176.354166666664</c:v>
                </c:pt>
                <c:pt idx="62">
                  <c:v>41176.375</c:v>
                </c:pt>
                <c:pt idx="63">
                  <c:v>41176.395833333336</c:v>
                </c:pt>
                <c:pt idx="64">
                  <c:v>41176.416666666664</c:v>
                </c:pt>
                <c:pt idx="65">
                  <c:v>41176.4375</c:v>
                </c:pt>
                <c:pt idx="66">
                  <c:v>41176.458333333336</c:v>
                </c:pt>
                <c:pt idx="67">
                  <c:v>41176.479166666664</c:v>
                </c:pt>
                <c:pt idx="68">
                  <c:v>41176.5</c:v>
                </c:pt>
                <c:pt idx="69">
                  <c:v>41176.520833333336</c:v>
                </c:pt>
                <c:pt idx="70">
                  <c:v>41176.541666666664</c:v>
                </c:pt>
                <c:pt idx="71">
                  <c:v>41176.5625</c:v>
                </c:pt>
                <c:pt idx="72">
                  <c:v>41176.583333333336</c:v>
                </c:pt>
                <c:pt idx="73">
                  <c:v>41176.604166666664</c:v>
                </c:pt>
                <c:pt idx="74">
                  <c:v>41176.625</c:v>
                </c:pt>
                <c:pt idx="75">
                  <c:v>41176.645833333336</c:v>
                </c:pt>
                <c:pt idx="76">
                  <c:v>41176.666666666664</c:v>
                </c:pt>
                <c:pt idx="77">
                  <c:v>41176.6875</c:v>
                </c:pt>
                <c:pt idx="78">
                  <c:v>41176.708333333336</c:v>
                </c:pt>
                <c:pt idx="79">
                  <c:v>41176.729166666664</c:v>
                </c:pt>
                <c:pt idx="80">
                  <c:v>41176.75</c:v>
                </c:pt>
                <c:pt idx="81">
                  <c:v>41176.770833333336</c:v>
                </c:pt>
                <c:pt idx="82">
                  <c:v>41176.791666666664</c:v>
                </c:pt>
                <c:pt idx="83">
                  <c:v>41176.8125</c:v>
                </c:pt>
                <c:pt idx="84">
                  <c:v>41176.833333333336</c:v>
                </c:pt>
                <c:pt idx="85">
                  <c:v>41176.854166666664</c:v>
                </c:pt>
                <c:pt idx="86">
                  <c:v>41176.875</c:v>
                </c:pt>
                <c:pt idx="87">
                  <c:v>41176.895833333336</c:v>
                </c:pt>
                <c:pt idx="88">
                  <c:v>41176.916666666664</c:v>
                </c:pt>
                <c:pt idx="89">
                  <c:v>41176.9375</c:v>
                </c:pt>
                <c:pt idx="90">
                  <c:v>41176.958333333336</c:v>
                </c:pt>
                <c:pt idx="91">
                  <c:v>41176.979166666664</c:v>
                </c:pt>
                <c:pt idx="92">
                  <c:v>41177</c:v>
                </c:pt>
                <c:pt idx="93">
                  <c:v>41177.020833333336</c:v>
                </c:pt>
                <c:pt idx="94">
                  <c:v>41177.041666666664</c:v>
                </c:pt>
                <c:pt idx="95">
                  <c:v>41177.0625</c:v>
                </c:pt>
                <c:pt idx="96">
                  <c:v>41177.083333333336</c:v>
                </c:pt>
                <c:pt idx="97">
                  <c:v>41177.104166666664</c:v>
                </c:pt>
                <c:pt idx="98">
                  <c:v>41177.125</c:v>
                </c:pt>
                <c:pt idx="99">
                  <c:v>41177.145833333336</c:v>
                </c:pt>
                <c:pt idx="100">
                  <c:v>41177.166666666664</c:v>
                </c:pt>
                <c:pt idx="101">
                  <c:v>41177.1875</c:v>
                </c:pt>
                <c:pt idx="102">
                  <c:v>41177.208333333336</c:v>
                </c:pt>
                <c:pt idx="103">
                  <c:v>41177.229166666664</c:v>
                </c:pt>
                <c:pt idx="104">
                  <c:v>41177.25</c:v>
                </c:pt>
                <c:pt idx="105">
                  <c:v>41177.270833333336</c:v>
                </c:pt>
                <c:pt idx="106">
                  <c:v>41177.291666666664</c:v>
                </c:pt>
                <c:pt idx="107">
                  <c:v>41177.3125</c:v>
                </c:pt>
                <c:pt idx="108">
                  <c:v>41177.333333333336</c:v>
                </c:pt>
                <c:pt idx="109">
                  <c:v>41177.354166666664</c:v>
                </c:pt>
                <c:pt idx="110">
                  <c:v>41177.375</c:v>
                </c:pt>
                <c:pt idx="111">
                  <c:v>41177.395833333336</c:v>
                </c:pt>
                <c:pt idx="112">
                  <c:v>41177.416666666664</c:v>
                </c:pt>
                <c:pt idx="113">
                  <c:v>41177.4375</c:v>
                </c:pt>
                <c:pt idx="114">
                  <c:v>41177.458333333336</c:v>
                </c:pt>
                <c:pt idx="115">
                  <c:v>41177.479166666664</c:v>
                </c:pt>
                <c:pt idx="116">
                  <c:v>41177.5</c:v>
                </c:pt>
                <c:pt idx="117">
                  <c:v>41177.520833333336</c:v>
                </c:pt>
                <c:pt idx="118">
                  <c:v>41177.541666666664</c:v>
                </c:pt>
                <c:pt idx="119">
                  <c:v>41177.5625</c:v>
                </c:pt>
                <c:pt idx="120">
                  <c:v>41177.583333333336</c:v>
                </c:pt>
                <c:pt idx="121">
                  <c:v>41177.604166666664</c:v>
                </c:pt>
                <c:pt idx="122">
                  <c:v>41177.625</c:v>
                </c:pt>
                <c:pt idx="123">
                  <c:v>41177.645833333336</c:v>
                </c:pt>
                <c:pt idx="124">
                  <c:v>41177.666666666664</c:v>
                </c:pt>
                <c:pt idx="125">
                  <c:v>41177.6875</c:v>
                </c:pt>
                <c:pt idx="126">
                  <c:v>41177.708333333336</c:v>
                </c:pt>
                <c:pt idx="127">
                  <c:v>41177.729166666664</c:v>
                </c:pt>
                <c:pt idx="128">
                  <c:v>41177.75</c:v>
                </c:pt>
                <c:pt idx="129">
                  <c:v>41177.770833333336</c:v>
                </c:pt>
                <c:pt idx="130">
                  <c:v>41177.791666666664</c:v>
                </c:pt>
                <c:pt idx="131">
                  <c:v>41177.8125</c:v>
                </c:pt>
                <c:pt idx="132">
                  <c:v>41177.833333333336</c:v>
                </c:pt>
                <c:pt idx="133">
                  <c:v>41177.854166666664</c:v>
                </c:pt>
                <c:pt idx="134">
                  <c:v>41177.875</c:v>
                </c:pt>
                <c:pt idx="135">
                  <c:v>41177.895833333336</c:v>
                </c:pt>
                <c:pt idx="136">
                  <c:v>41177.916666666664</c:v>
                </c:pt>
                <c:pt idx="137">
                  <c:v>41177.9375</c:v>
                </c:pt>
                <c:pt idx="138">
                  <c:v>41177.958333333336</c:v>
                </c:pt>
                <c:pt idx="139">
                  <c:v>41177.979166666664</c:v>
                </c:pt>
                <c:pt idx="140">
                  <c:v>41178</c:v>
                </c:pt>
                <c:pt idx="141">
                  <c:v>41178.020833333336</c:v>
                </c:pt>
                <c:pt idx="142">
                  <c:v>41178.041666666664</c:v>
                </c:pt>
                <c:pt idx="143">
                  <c:v>41178.0625</c:v>
                </c:pt>
                <c:pt idx="144">
                  <c:v>41178.083333333336</c:v>
                </c:pt>
                <c:pt idx="145">
                  <c:v>41178.104166666664</c:v>
                </c:pt>
                <c:pt idx="146">
                  <c:v>41178.125</c:v>
                </c:pt>
                <c:pt idx="147">
                  <c:v>41178.145833333336</c:v>
                </c:pt>
                <c:pt idx="148">
                  <c:v>41178.166666666664</c:v>
                </c:pt>
                <c:pt idx="149">
                  <c:v>41178.1875</c:v>
                </c:pt>
                <c:pt idx="150">
                  <c:v>41178.208333333336</c:v>
                </c:pt>
                <c:pt idx="151">
                  <c:v>41178.229166666664</c:v>
                </c:pt>
                <c:pt idx="152">
                  <c:v>41178.25</c:v>
                </c:pt>
                <c:pt idx="153">
                  <c:v>41178.270833333336</c:v>
                </c:pt>
                <c:pt idx="154">
                  <c:v>41178.291666666664</c:v>
                </c:pt>
                <c:pt idx="155">
                  <c:v>41178.3125</c:v>
                </c:pt>
                <c:pt idx="156">
                  <c:v>41178.333333333336</c:v>
                </c:pt>
                <c:pt idx="157">
                  <c:v>41178.354166666664</c:v>
                </c:pt>
                <c:pt idx="158">
                  <c:v>41178.375</c:v>
                </c:pt>
                <c:pt idx="159">
                  <c:v>41178.395833333336</c:v>
                </c:pt>
                <c:pt idx="160">
                  <c:v>41178.416666666664</c:v>
                </c:pt>
                <c:pt idx="161">
                  <c:v>41178.4375</c:v>
                </c:pt>
                <c:pt idx="162">
                  <c:v>41178.458333333336</c:v>
                </c:pt>
                <c:pt idx="163">
                  <c:v>41178.479166666664</c:v>
                </c:pt>
                <c:pt idx="164">
                  <c:v>41178.5</c:v>
                </c:pt>
                <c:pt idx="165">
                  <c:v>41178.520833333336</c:v>
                </c:pt>
                <c:pt idx="166">
                  <c:v>41178.541666666664</c:v>
                </c:pt>
                <c:pt idx="167">
                  <c:v>41178.5625</c:v>
                </c:pt>
                <c:pt idx="168">
                  <c:v>41178.583333333336</c:v>
                </c:pt>
                <c:pt idx="169">
                  <c:v>41178.604166666664</c:v>
                </c:pt>
                <c:pt idx="170">
                  <c:v>41178.625</c:v>
                </c:pt>
                <c:pt idx="171">
                  <c:v>41178.645833333336</c:v>
                </c:pt>
                <c:pt idx="172">
                  <c:v>41178.666666666664</c:v>
                </c:pt>
                <c:pt idx="173">
                  <c:v>41178.6875</c:v>
                </c:pt>
                <c:pt idx="174">
                  <c:v>41178.708333333336</c:v>
                </c:pt>
                <c:pt idx="175">
                  <c:v>41178.729166666664</c:v>
                </c:pt>
                <c:pt idx="176">
                  <c:v>41178.75</c:v>
                </c:pt>
                <c:pt idx="177">
                  <c:v>41178.770833333336</c:v>
                </c:pt>
                <c:pt idx="178">
                  <c:v>41178.791666666664</c:v>
                </c:pt>
                <c:pt idx="179">
                  <c:v>41178.8125</c:v>
                </c:pt>
                <c:pt idx="180">
                  <c:v>41178.833333333336</c:v>
                </c:pt>
                <c:pt idx="181">
                  <c:v>41178.854166666664</c:v>
                </c:pt>
                <c:pt idx="182">
                  <c:v>41178.875</c:v>
                </c:pt>
                <c:pt idx="183">
                  <c:v>41178.895833333336</c:v>
                </c:pt>
                <c:pt idx="184">
                  <c:v>41178.916666666664</c:v>
                </c:pt>
                <c:pt idx="185">
                  <c:v>41178.9375</c:v>
                </c:pt>
                <c:pt idx="186">
                  <c:v>41178.958333333336</c:v>
                </c:pt>
                <c:pt idx="187">
                  <c:v>41178.979166666664</c:v>
                </c:pt>
                <c:pt idx="188">
                  <c:v>41179</c:v>
                </c:pt>
                <c:pt idx="189">
                  <c:v>41179.020833333336</c:v>
                </c:pt>
                <c:pt idx="190">
                  <c:v>41179.041666666664</c:v>
                </c:pt>
                <c:pt idx="191">
                  <c:v>41179.0625</c:v>
                </c:pt>
                <c:pt idx="192">
                  <c:v>41179.083333333336</c:v>
                </c:pt>
                <c:pt idx="193">
                  <c:v>41179.104166666664</c:v>
                </c:pt>
                <c:pt idx="194">
                  <c:v>41179.125</c:v>
                </c:pt>
                <c:pt idx="195">
                  <c:v>41179.145833333336</c:v>
                </c:pt>
                <c:pt idx="196">
                  <c:v>41179.166666666664</c:v>
                </c:pt>
                <c:pt idx="197">
                  <c:v>41179.1875</c:v>
                </c:pt>
                <c:pt idx="198">
                  <c:v>41179.208333333336</c:v>
                </c:pt>
                <c:pt idx="199">
                  <c:v>41179.229166666664</c:v>
                </c:pt>
                <c:pt idx="200">
                  <c:v>41179.25</c:v>
                </c:pt>
                <c:pt idx="201">
                  <c:v>41179.270833333336</c:v>
                </c:pt>
                <c:pt idx="202">
                  <c:v>41179.291666666664</c:v>
                </c:pt>
                <c:pt idx="203">
                  <c:v>41179.3125</c:v>
                </c:pt>
                <c:pt idx="204">
                  <c:v>41179.333333333336</c:v>
                </c:pt>
                <c:pt idx="205">
                  <c:v>41179.354166666664</c:v>
                </c:pt>
                <c:pt idx="206">
                  <c:v>41179.375</c:v>
                </c:pt>
                <c:pt idx="207">
                  <c:v>41179.395833333336</c:v>
                </c:pt>
                <c:pt idx="208">
                  <c:v>41179.416666666664</c:v>
                </c:pt>
                <c:pt idx="209">
                  <c:v>41179.4375</c:v>
                </c:pt>
                <c:pt idx="210">
                  <c:v>41179.458333333336</c:v>
                </c:pt>
                <c:pt idx="211">
                  <c:v>41179.479166666664</c:v>
                </c:pt>
                <c:pt idx="212">
                  <c:v>41179.5</c:v>
                </c:pt>
                <c:pt idx="213">
                  <c:v>41179.520833333336</c:v>
                </c:pt>
                <c:pt idx="214">
                  <c:v>41179.541666666664</c:v>
                </c:pt>
                <c:pt idx="215">
                  <c:v>41179.5625</c:v>
                </c:pt>
                <c:pt idx="216">
                  <c:v>41179.583333333336</c:v>
                </c:pt>
                <c:pt idx="217">
                  <c:v>41179.604166666664</c:v>
                </c:pt>
                <c:pt idx="218">
                  <c:v>41179.625</c:v>
                </c:pt>
                <c:pt idx="219">
                  <c:v>41179.645833333336</c:v>
                </c:pt>
                <c:pt idx="220">
                  <c:v>41179.666666666664</c:v>
                </c:pt>
                <c:pt idx="221">
                  <c:v>41179.6875</c:v>
                </c:pt>
                <c:pt idx="222">
                  <c:v>41179.708333333336</c:v>
                </c:pt>
                <c:pt idx="223">
                  <c:v>41179.729166666664</c:v>
                </c:pt>
                <c:pt idx="224">
                  <c:v>41179.75</c:v>
                </c:pt>
                <c:pt idx="225">
                  <c:v>41179.770833333336</c:v>
                </c:pt>
                <c:pt idx="226">
                  <c:v>41179.791666666664</c:v>
                </c:pt>
                <c:pt idx="227">
                  <c:v>41179.8125</c:v>
                </c:pt>
                <c:pt idx="228">
                  <c:v>41179.833333333336</c:v>
                </c:pt>
                <c:pt idx="229">
                  <c:v>41179.854166666664</c:v>
                </c:pt>
                <c:pt idx="230">
                  <c:v>41179.875</c:v>
                </c:pt>
                <c:pt idx="231">
                  <c:v>41179.895833333336</c:v>
                </c:pt>
                <c:pt idx="232">
                  <c:v>41179.916666666664</c:v>
                </c:pt>
                <c:pt idx="233">
                  <c:v>41179.9375</c:v>
                </c:pt>
                <c:pt idx="234">
                  <c:v>41179.958333333336</c:v>
                </c:pt>
                <c:pt idx="235">
                  <c:v>41179.979166666664</c:v>
                </c:pt>
                <c:pt idx="236">
                  <c:v>41180</c:v>
                </c:pt>
                <c:pt idx="237">
                  <c:v>41180.020833333336</c:v>
                </c:pt>
                <c:pt idx="238">
                  <c:v>41180.041666666664</c:v>
                </c:pt>
                <c:pt idx="239">
                  <c:v>41180.0625</c:v>
                </c:pt>
                <c:pt idx="240">
                  <c:v>41180.083333333336</c:v>
                </c:pt>
                <c:pt idx="241">
                  <c:v>41180.104166666664</c:v>
                </c:pt>
                <c:pt idx="242">
                  <c:v>41180.125</c:v>
                </c:pt>
                <c:pt idx="243">
                  <c:v>41180.145833333336</c:v>
                </c:pt>
                <c:pt idx="244">
                  <c:v>41180.166666666664</c:v>
                </c:pt>
                <c:pt idx="245">
                  <c:v>41180.1875</c:v>
                </c:pt>
                <c:pt idx="246">
                  <c:v>41180.208333333336</c:v>
                </c:pt>
                <c:pt idx="247">
                  <c:v>41180.229166666664</c:v>
                </c:pt>
                <c:pt idx="248">
                  <c:v>41180.25</c:v>
                </c:pt>
                <c:pt idx="249">
                  <c:v>41180.270833333336</c:v>
                </c:pt>
                <c:pt idx="250">
                  <c:v>41180.291666666664</c:v>
                </c:pt>
                <c:pt idx="251">
                  <c:v>41180.3125</c:v>
                </c:pt>
                <c:pt idx="252">
                  <c:v>41180.333333333336</c:v>
                </c:pt>
                <c:pt idx="253">
                  <c:v>41180.354166666664</c:v>
                </c:pt>
                <c:pt idx="254">
                  <c:v>41180.375</c:v>
                </c:pt>
                <c:pt idx="255">
                  <c:v>41180.395833333336</c:v>
                </c:pt>
                <c:pt idx="256">
                  <c:v>41180.416666666664</c:v>
                </c:pt>
                <c:pt idx="257">
                  <c:v>41180.4375</c:v>
                </c:pt>
                <c:pt idx="258">
                  <c:v>41180.458333333336</c:v>
                </c:pt>
                <c:pt idx="259">
                  <c:v>41180.479166666664</c:v>
                </c:pt>
                <c:pt idx="260">
                  <c:v>41180.5</c:v>
                </c:pt>
                <c:pt idx="261">
                  <c:v>41180.520833333336</c:v>
                </c:pt>
                <c:pt idx="262">
                  <c:v>41180.541666666664</c:v>
                </c:pt>
                <c:pt idx="263">
                  <c:v>41180.5625</c:v>
                </c:pt>
                <c:pt idx="264">
                  <c:v>41180.583333333336</c:v>
                </c:pt>
                <c:pt idx="265">
                  <c:v>41180.604166666664</c:v>
                </c:pt>
                <c:pt idx="266">
                  <c:v>41180.625</c:v>
                </c:pt>
                <c:pt idx="267">
                  <c:v>41180.645833333336</c:v>
                </c:pt>
                <c:pt idx="268">
                  <c:v>41180.666666666664</c:v>
                </c:pt>
                <c:pt idx="269">
                  <c:v>41180.6875</c:v>
                </c:pt>
                <c:pt idx="270">
                  <c:v>41180.708333333336</c:v>
                </c:pt>
                <c:pt idx="271">
                  <c:v>41180.729166666664</c:v>
                </c:pt>
                <c:pt idx="272">
                  <c:v>41180.75</c:v>
                </c:pt>
                <c:pt idx="273">
                  <c:v>41180.770833333336</c:v>
                </c:pt>
                <c:pt idx="274">
                  <c:v>41180.791666666664</c:v>
                </c:pt>
                <c:pt idx="275">
                  <c:v>41180.8125</c:v>
                </c:pt>
                <c:pt idx="276">
                  <c:v>41180.833333333336</c:v>
                </c:pt>
                <c:pt idx="277">
                  <c:v>41180.854166666664</c:v>
                </c:pt>
                <c:pt idx="278">
                  <c:v>41180.875</c:v>
                </c:pt>
                <c:pt idx="279">
                  <c:v>41180.895833333336</c:v>
                </c:pt>
                <c:pt idx="280">
                  <c:v>41180.916666666664</c:v>
                </c:pt>
                <c:pt idx="281">
                  <c:v>41180.9375</c:v>
                </c:pt>
                <c:pt idx="282">
                  <c:v>41180.958333333336</c:v>
                </c:pt>
                <c:pt idx="283">
                  <c:v>41180.979166666664</c:v>
                </c:pt>
                <c:pt idx="284">
                  <c:v>41181</c:v>
                </c:pt>
                <c:pt idx="285">
                  <c:v>41181.020833333336</c:v>
                </c:pt>
                <c:pt idx="286">
                  <c:v>41181.041666666664</c:v>
                </c:pt>
                <c:pt idx="287">
                  <c:v>41181.0625</c:v>
                </c:pt>
                <c:pt idx="288">
                  <c:v>41181.083333333336</c:v>
                </c:pt>
                <c:pt idx="289">
                  <c:v>41181.104166666664</c:v>
                </c:pt>
                <c:pt idx="290">
                  <c:v>41181.125</c:v>
                </c:pt>
                <c:pt idx="291">
                  <c:v>41181.145833333336</c:v>
                </c:pt>
                <c:pt idx="292">
                  <c:v>41181.166666666664</c:v>
                </c:pt>
                <c:pt idx="293">
                  <c:v>41181.1875</c:v>
                </c:pt>
                <c:pt idx="294">
                  <c:v>41181.208333333336</c:v>
                </c:pt>
                <c:pt idx="295">
                  <c:v>41181.229166666664</c:v>
                </c:pt>
                <c:pt idx="296">
                  <c:v>41181.25</c:v>
                </c:pt>
                <c:pt idx="297">
                  <c:v>41181.270833333336</c:v>
                </c:pt>
                <c:pt idx="298">
                  <c:v>41181.291666666664</c:v>
                </c:pt>
                <c:pt idx="299">
                  <c:v>41181.3125</c:v>
                </c:pt>
                <c:pt idx="300">
                  <c:v>41181.333333333336</c:v>
                </c:pt>
                <c:pt idx="301">
                  <c:v>41181.354166666664</c:v>
                </c:pt>
                <c:pt idx="302">
                  <c:v>41181.375</c:v>
                </c:pt>
                <c:pt idx="303">
                  <c:v>41181.395833333336</c:v>
                </c:pt>
                <c:pt idx="304">
                  <c:v>41181.416666666664</c:v>
                </c:pt>
                <c:pt idx="305">
                  <c:v>41181.4375</c:v>
                </c:pt>
                <c:pt idx="306">
                  <c:v>41181.458333333336</c:v>
                </c:pt>
                <c:pt idx="307">
                  <c:v>41181.479166666664</c:v>
                </c:pt>
                <c:pt idx="308">
                  <c:v>41181.5</c:v>
                </c:pt>
                <c:pt idx="309">
                  <c:v>41181.520833333336</c:v>
                </c:pt>
                <c:pt idx="310">
                  <c:v>41181.541666666664</c:v>
                </c:pt>
                <c:pt idx="311">
                  <c:v>41181.5625</c:v>
                </c:pt>
                <c:pt idx="312">
                  <c:v>41181.583333333336</c:v>
                </c:pt>
                <c:pt idx="313">
                  <c:v>41181.604166666664</c:v>
                </c:pt>
                <c:pt idx="314">
                  <c:v>41181.625</c:v>
                </c:pt>
                <c:pt idx="315">
                  <c:v>41181.645833333336</c:v>
                </c:pt>
                <c:pt idx="316">
                  <c:v>41181.666666666664</c:v>
                </c:pt>
                <c:pt idx="317">
                  <c:v>41181.6875</c:v>
                </c:pt>
                <c:pt idx="318">
                  <c:v>41181.708333333336</c:v>
                </c:pt>
                <c:pt idx="319">
                  <c:v>41181.729166666664</c:v>
                </c:pt>
                <c:pt idx="320">
                  <c:v>41181.75</c:v>
                </c:pt>
                <c:pt idx="321">
                  <c:v>41181.770833333336</c:v>
                </c:pt>
                <c:pt idx="322">
                  <c:v>41181.791666666664</c:v>
                </c:pt>
                <c:pt idx="323">
                  <c:v>41181.8125</c:v>
                </c:pt>
                <c:pt idx="324">
                  <c:v>41181.833333333336</c:v>
                </c:pt>
                <c:pt idx="325">
                  <c:v>41181.854166666664</c:v>
                </c:pt>
                <c:pt idx="326">
                  <c:v>41181.875</c:v>
                </c:pt>
                <c:pt idx="327">
                  <c:v>41181.895833333336</c:v>
                </c:pt>
                <c:pt idx="328">
                  <c:v>41181.916666666664</c:v>
                </c:pt>
                <c:pt idx="329">
                  <c:v>41181.9375</c:v>
                </c:pt>
                <c:pt idx="330">
                  <c:v>41181.958333333336</c:v>
                </c:pt>
                <c:pt idx="331">
                  <c:v>41181.979166666664</c:v>
                </c:pt>
                <c:pt idx="332">
                  <c:v>41182</c:v>
                </c:pt>
                <c:pt idx="333">
                  <c:v>41182.020833333336</c:v>
                </c:pt>
                <c:pt idx="334">
                  <c:v>41182.041666666664</c:v>
                </c:pt>
                <c:pt idx="335">
                  <c:v>41182.0625</c:v>
                </c:pt>
                <c:pt idx="336">
                  <c:v>41182.083333333336</c:v>
                </c:pt>
                <c:pt idx="337">
                  <c:v>41182.104166666664</c:v>
                </c:pt>
                <c:pt idx="338">
                  <c:v>41182.125</c:v>
                </c:pt>
                <c:pt idx="339">
                  <c:v>41182.145833333336</c:v>
                </c:pt>
                <c:pt idx="340">
                  <c:v>41182.166666666664</c:v>
                </c:pt>
                <c:pt idx="341">
                  <c:v>41182.1875</c:v>
                </c:pt>
                <c:pt idx="342">
                  <c:v>41182.208333333336</c:v>
                </c:pt>
                <c:pt idx="343">
                  <c:v>41182.229166666664</c:v>
                </c:pt>
                <c:pt idx="344">
                  <c:v>41182.25</c:v>
                </c:pt>
                <c:pt idx="345">
                  <c:v>41182.270833333336</c:v>
                </c:pt>
                <c:pt idx="346">
                  <c:v>41182.291666666664</c:v>
                </c:pt>
                <c:pt idx="347">
                  <c:v>41182.3125</c:v>
                </c:pt>
                <c:pt idx="348">
                  <c:v>41182.333333333336</c:v>
                </c:pt>
                <c:pt idx="349">
                  <c:v>41182.354166666664</c:v>
                </c:pt>
                <c:pt idx="350">
                  <c:v>41182.375</c:v>
                </c:pt>
                <c:pt idx="351">
                  <c:v>41182.395833333336</c:v>
                </c:pt>
                <c:pt idx="352">
                  <c:v>41182.416666666664</c:v>
                </c:pt>
                <c:pt idx="353">
                  <c:v>41182.4375</c:v>
                </c:pt>
                <c:pt idx="354">
                  <c:v>41182.458333333336</c:v>
                </c:pt>
                <c:pt idx="355">
                  <c:v>41182.479166666664</c:v>
                </c:pt>
                <c:pt idx="356">
                  <c:v>41182.5</c:v>
                </c:pt>
                <c:pt idx="357">
                  <c:v>41182.520833333336</c:v>
                </c:pt>
                <c:pt idx="358">
                  <c:v>41182.541666666664</c:v>
                </c:pt>
                <c:pt idx="359">
                  <c:v>41182.5625</c:v>
                </c:pt>
                <c:pt idx="360">
                  <c:v>41182.583333333336</c:v>
                </c:pt>
                <c:pt idx="361">
                  <c:v>41182.604166666664</c:v>
                </c:pt>
                <c:pt idx="362">
                  <c:v>41182.625</c:v>
                </c:pt>
                <c:pt idx="363">
                  <c:v>41182.645833333336</c:v>
                </c:pt>
                <c:pt idx="364">
                  <c:v>41182.666666666664</c:v>
                </c:pt>
                <c:pt idx="365">
                  <c:v>41182.6875</c:v>
                </c:pt>
                <c:pt idx="366">
                  <c:v>41182.708333333336</c:v>
                </c:pt>
                <c:pt idx="367">
                  <c:v>41182.729166666664</c:v>
                </c:pt>
                <c:pt idx="368">
                  <c:v>41182.75</c:v>
                </c:pt>
                <c:pt idx="369">
                  <c:v>41182.770833333336</c:v>
                </c:pt>
                <c:pt idx="370">
                  <c:v>41182.791666666664</c:v>
                </c:pt>
                <c:pt idx="371">
                  <c:v>41182.8125</c:v>
                </c:pt>
                <c:pt idx="372">
                  <c:v>41182.833333333336</c:v>
                </c:pt>
                <c:pt idx="373">
                  <c:v>41182.854166666664</c:v>
                </c:pt>
                <c:pt idx="374">
                  <c:v>41182.875</c:v>
                </c:pt>
                <c:pt idx="375">
                  <c:v>41182.895833333336</c:v>
                </c:pt>
                <c:pt idx="376">
                  <c:v>41182.916666666664</c:v>
                </c:pt>
                <c:pt idx="377">
                  <c:v>41182.9375</c:v>
                </c:pt>
                <c:pt idx="378">
                  <c:v>41182.958333333336</c:v>
                </c:pt>
                <c:pt idx="379">
                  <c:v>41182.979166666664</c:v>
                </c:pt>
                <c:pt idx="380">
                  <c:v>41183</c:v>
                </c:pt>
                <c:pt idx="381">
                  <c:v>41183.020833333336</c:v>
                </c:pt>
                <c:pt idx="382">
                  <c:v>41183.041666666664</c:v>
                </c:pt>
                <c:pt idx="383">
                  <c:v>41183.0625</c:v>
                </c:pt>
                <c:pt idx="384">
                  <c:v>41183.083333333336</c:v>
                </c:pt>
                <c:pt idx="385">
                  <c:v>41183.104166666664</c:v>
                </c:pt>
                <c:pt idx="386">
                  <c:v>41183.125</c:v>
                </c:pt>
                <c:pt idx="387">
                  <c:v>41183.145833333336</c:v>
                </c:pt>
                <c:pt idx="388">
                  <c:v>41183.166666666664</c:v>
                </c:pt>
                <c:pt idx="389">
                  <c:v>41183.1875</c:v>
                </c:pt>
                <c:pt idx="390">
                  <c:v>41183.208333333336</c:v>
                </c:pt>
                <c:pt idx="391">
                  <c:v>41183.229166666664</c:v>
                </c:pt>
                <c:pt idx="392">
                  <c:v>41183.25</c:v>
                </c:pt>
                <c:pt idx="393">
                  <c:v>41183.270833333336</c:v>
                </c:pt>
                <c:pt idx="394">
                  <c:v>41183.291666666664</c:v>
                </c:pt>
                <c:pt idx="395">
                  <c:v>41183.3125</c:v>
                </c:pt>
                <c:pt idx="396">
                  <c:v>41183.333333333336</c:v>
                </c:pt>
                <c:pt idx="397">
                  <c:v>41183.354166666664</c:v>
                </c:pt>
                <c:pt idx="398">
                  <c:v>41183.375</c:v>
                </c:pt>
                <c:pt idx="399">
                  <c:v>41183.395833333336</c:v>
                </c:pt>
                <c:pt idx="400">
                  <c:v>41183.416666666664</c:v>
                </c:pt>
                <c:pt idx="401">
                  <c:v>41183.4375</c:v>
                </c:pt>
                <c:pt idx="402">
                  <c:v>41183.458333333336</c:v>
                </c:pt>
                <c:pt idx="403">
                  <c:v>41183.479166666664</c:v>
                </c:pt>
                <c:pt idx="404">
                  <c:v>41183.5</c:v>
                </c:pt>
                <c:pt idx="405">
                  <c:v>41183.520833333336</c:v>
                </c:pt>
                <c:pt idx="406">
                  <c:v>41183.541666666664</c:v>
                </c:pt>
                <c:pt idx="407">
                  <c:v>41183.5625</c:v>
                </c:pt>
                <c:pt idx="408">
                  <c:v>41183.583333333336</c:v>
                </c:pt>
                <c:pt idx="409">
                  <c:v>41183.604166666664</c:v>
                </c:pt>
                <c:pt idx="410">
                  <c:v>41183.625</c:v>
                </c:pt>
                <c:pt idx="411">
                  <c:v>41183.645833333336</c:v>
                </c:pt>
                <c:pt idx="412">
                  <c:v>41183.666666666664</c:v>
                </c:pt>
                <c:pt idx="413">
                  <c:v>41183.6875</c:v>
                </c:pt>
                <c:pt idx="414">
                  <c:v>41183.708333333336</c:v>
                </c:pt>
                <c:pt idx="415">
                  <c:v>41183.729166666664</c:v>
                </c:pt>
                <c:pt idx="416">
                  <c:v>41183.75</c:v>
                </c:pt>
                <c:pt idx="417">
                  <c:v>41183.770833333336</c:v>
                </c:pt>
                <c:pt idx="418">
                  <c:v>41183.791666666664</c:v>
                </c:pt>
                <c:pt idx="419">
                  <c:v>41183.8125</c:v>
                </c:pt>
                <c:pt idx="420">
                  <c:v>41183.833333333336</c:v>
                </c:pt>
                <c:pt idx="421">
                  <c:v>41183.854166666664</c:v>
                </c:pt>
                <c:pt idx="422">
                  <c:v>41183.875</c:v>
                </c:pt>
                <c:pt idx="423">
                  <c:v>41183.895833333336</c:v>
                </c:pt>
                <c:pt idx="424">
                  <c:v>41183.916666666664</c:v>
                </c:pt>
                <c:pt idx="425">
                  <c:v>41183.9375</c:v>
                </c:pt>
                <c:pt idx="426">
                  <c:v>41183.958333333336</c:v>
                </c:pt>
                <c:pt idx="427">
                  <c:v>41183.979166666664</c:v>
                </c:pt>
                <c:pt idx="428">
                  <c:v>41184</c:v>
                </c:pt>
                <c:pt idx="429">
                  <c:v>41184.020833333336</c:v>
                </c:pt>
                <c:pt idx="430">
                  <c:v>41184.041666666664</c:v>
                </c:pt>
                <c:pt idx="431">
                  <c:v>41184.0625</c:v>
                </c:pt>
                <c:pt idx="432">
                  <c:v>41184.083333333336</c:v>
                </c:pt>
                <c:pt idx="433">
                  <c:v>41184.104166666664</c:v>
                </c:pt>
                <c:pt idx="434">
                  <c:v>41184.125</c:v>
                </c:pt>
                <c:pt idx="435">
                  <c:v>41184.145833333336</c:v>
                </c:pt>
                <c:pt idx="436">
                  <c:v>41184.166666666664</c:v>
                </c:pt>
                <c:pt idx="437">
                  <c:v>41184.1875</c:v>
                </c:pt>
                <c:pt idx="438">
                  <c:v>41184.208333333336</c:v>
                </c:pt>
                <c:pt idx="439">
                  <c:v>41184.229166666664</c:v>
                </c:pt>
                <c:pt idx="440">
                  <c:v>41184.25</c:v>
                </c:pt>
                <c:pt idx="441">
                  <c:v>41184.270833333336</c:v>
                </c:pt>
                <c:pt idx="442">
                  <c:v>41184.291666666664</c:v>
                </c:pt>
                <c:pt idx="443">
                  <c:v>41184.3125</c:v>
                </c:pt>
                <c:pt idx="444">
                  <c:v>41184.333333333336</c:v>
                </c:pt>
                <c:pt idx="445">
                  <c:v>41184.354166666664</c:v>
                </c:pt>
                <c:pt idx="446">
                  <c:v>41184.375</c:v>
                </c:pt>
                <c:pt idx="447">
                  <c:v>41184.395833333336</c:v>
                </c:pt>
                <c:pt idx="448">
                  <c:v>41184.416666666664</c:v>
                </c:pt>
                <c:pt idx="449">
                  <c:v>41184.4375</c:v>
                </c:pt>
                <c:pt idx="450">
                  <c:v>41184.458333333336</c:v>
                </c:pt>
                <c:pt idx="451">
                  <c:v>41184.479166666664</c:v>
                </c:pt>
                <c:pt idx="452">
                  <c:v>41184.5</c:v>
                </c:pt>
                <c:pt idx="453">
                  <c:v>41184.520833333336</c:v>
                </c:pt>
                <c:pt idx="454">
                  <c:v>41184.541666666664</c:v>
                </c:pt>
                <c:pt idx="455">
                  <c:v>41184.5625</c:v>
                </c:pt>
                <c:pt idx="456">
                  <c:v>41184.583333333336</c:v>
                </c:pt>
                <c:pt idx="457">
                  <c:v>41184.604166666664</c:v>
                </c:pt>
                <c:pt idx="458">
                  <c:v>41184.625</c:v>
                </c:pt>
                <c:pt idx="459">
                  <c:v>41184.645833333336</c:v>
                </c:pt>
                <c:pt idx="460">
                  <c:v>41184.666666666664</c:v>
                </c:pt>
                <c:pt idx="461">
                  <c:v>41184.6875</c:v>
                </c:pt>
                <c:pt idx="462">
                  <c:v>41184.708333333336</c:v>
                </c:pt>
                <c:pt idx="463">
                  <c:v>41184.729166666664</c:v>
                </c:pt>
                <c:pt idx="464">
                  <c:v>41184.75</c:v>
                </c:pt>
                <c:pt idx="465">
                  <c:v>41184.770833333336</c:v>
                </c:pt>
                <c:pt idx="466">
                  <c:v>41184.791666666664</c:v>
                </c:pt>
                <c:pt idx="467">
                  <c:v>41184.8125</c:v>
                </c:pt>
                <c:pt idx="468">
                  <c:v>41184.833333333336</c:v>
                </c:pt>
                <c:pt idx="469">
                  <c:v>41184.854166666664</c:v>
                </c:pt>
                <c:pt idx="470">
                  <c:v>41184.875</c:v>
                </c:pt>
                <c:pt idx="471">
                  <c:v>41184.895833333336</c:v>
                </c:pt>
                <c:pt idx="472">
                  <c:v>41184.916666666664</c:v>
                </c:pt>
                <c:pt idx="473">
                  <c:v>41184.9375</c:v>
                </c:pt>
                <c:pt idx="474">
                  <c:v>41184.958333333336</c:v>
                </c:pt>
                <c:pt idx="475">
                  <c:v>41184.979166666664</c:v>
                </c:pt>
                <c:pt idx="476">
                  <c:v>41185</c:v>
                </c:pt>
                <c:pt idx="477">
                  <c:v>41185.020833333336</c:v>
                </c:pt>
                <c:pt idx="478">
                  <c:v>41185.041666666664</c:v>
                </c:pt>
                <c:pt idx="479">
                  <c:v>41185.0625</c:v>
                </c:pt>
                <c:pt idx="480">
                  <c:v>41185.083333333336</c:v>
                </c:pt>
                <c:pt idx="481">
                  <c:v>41185.104166666664</c:v>
                </c:pt>
                <c:pt idx="482">
                  <c:v>41185.125</c:v>
                </c:pt>
                <c:pt idx="483">
                  <c:v>41185.145833333336</c:v>
                </c:pt>
                <c:pt idx="484">
                  <c:v>41185.166666666664</c:v>
                </c:pt>
                <c:pt idx="485">
                  <c:v>41185.1875</c:v>
                </c:pt>
                <c:pt idx="486">
                  <c:v>41185.208333333336</c:v>
                </c:pt>
                <c:pt idx="487">
                  <c:v>41185.229166666664</c:v>
                </c:pt>
                <c:pt idx="488">
                  <c:v>41185.25</c:v>
                </c:pt>
                <c:pt idx="489">
                  <c:v>41185.270833333336</c:v>
                </c:pt>
                <c:pt idx="490">
                  <c:v>41185.291666666664</c:v>
                </c:pt>
                <c:pt idx="491">
                  <c:v>41185.3125</c:v>
                </c:pt>
                <c:pt idx="492">
                  <c:v>41185.333333333336</c:v>
                </c:pt>
                <c:pt idx="493">
                  <c:v>41185.354166666664</c:v>
                </c:pt>
                <c:pt idx="494">
                  <c:v>41185.375</c:v>
                </c:pt>
                <c:pt idx="495">
                  <c:v>41185.395833333336</c:v>
                </c:pt>
                <c:pt idx="496">
                  <c:v>41185.416666666664</c:v>
                </c:pt>
                <c:pt idx="497">
                  <c:v>41185.4375</c:v>
                </c:pt>
                <c:pt idx="498">
                  <c:v>41185.458333333336</c:v>
                </c:pt>
                <c:pt idx="499">
                  <c:v>41185.479166666664</c:v>
                </c:pt>
                <c:pt idx="500">
                  <c:v>41185.5</c:v>
                </c:pt>
                <c:pt idx="501">
                  <c:v>41185.520833333336</c:v>
                </c:pt>
                <c:pt idx="502">
                  <c:v>41185.541666666664</c:v>
                </c:pt>
                <c:pt idx="503">
                  <c:v>41185.5625</c:v>
                </c:pt>
                <c:pt idx="504">
                  <c:v>41185.583333333336</c:v>
                </c:pt>
                <c:pt idx="505">
                  <c:v>41185.604166666664</c:v>
                </c:pt>
                <c:pt idx="506">
                  <c:v>41185.625</c:v>
                </c:pt>
                <c:pt idx="507">
                  <c:v>41185.645833333336</c:v>
                </c:pt>
                <c:pt idx="508">
                  <c:v>41185.666666666664</c:v>
                </c:pt>
                <c:pt idx="509">
                  <c:v>41185.6875</c:v>
                </c:pt>
                <c:pt idx="510">
                  <c:v>41185.708333333336</c:v>
                </c:pt>
                <c:pt idx="511">
                  <c:v>41185.729166666664</c:v>
                </c:pt>
                <c:pt idx="512">
                  <c:v>41185.75</c:v>
                </c:pt>
                <c:pt idx="513">
                  <c:v>41185.770833333336</c:v>
                </c:pt>
                <c:pt idx="514">
                  <c:v>41185.791666666664</c:v>
                </c:pt>
                <c:pt idx="515">
                  <c:v>41185.8125</c:v>
                </c:pt>
                <c:pt idx="516">
                  <c:v>41185.833333333336</c:v>
                </c:pt>
                <c:pt idx="517">
                  <c:v>41185.854166666664</c:v>
                </c:pt>
                <c:pt idx="518">
                  <c:v>41185.875</c:v>
                </c:pt>
                <c:pt idx="519">
                  <c:v>41185.895833333336</c:v>
                </c:pt>
                <c:pt idx="520">
                  <c:v>41185.916666666664</c:v>
                </c:pt>
                <c:pt idx="521">
                  <c:v>41185.9375</c:v>
                </c:pt>
                <c:pt idx="522">
                  <c:v>41185.958333333336</c:v>
                </c:pt>
                <c:pt idx="523">
                  <c:v>41185.979166666664</c:v>
                </c:pt>
                <c:pt idx="524">
                  <c:v>41186</c:v>
                </c:pt>
                <c:pt idx="525">
                  <c:v>41186.020833333336</c:v>
                </c:pt>
                <c:pt idx="526">
                  <c:v>41186.041666666664</c:v>
                </c:pt>
                <c:pt idx="527">
                  <c:v>41186.0625</c:v>
                </c:pt>
                <c:pt idx="528">
                  <c:v>41186.083333333336</c:v>
                </c:pt>
                <c:pt idx="529">
                  <c:v>41186.104166666664</c:v>
                </c:pt>
                <c:pt idx="530">
                  <c:v>41186.125</c:v>
                </c:pt>
                <c:pt idx="531">
                  <c:v>41186.145833333336</c:v>
                </c:pt>
                <c:pt idx="532">
                  <c:v>41186.166666666664</c:v>
                </c:pt>
                <c:pt idx="533">
                  <c:v>41186.1875</c:v>
                </c:pt>
                <c:pt idx="534">
                  <c:v>41186.208333333336</c:v>
                </c:pt>
                <c:pt idx="535">
                  <c:v>41186.229166666664</c:v>
                </c:pt>
                <c:pt idx="536">
                  <c:v>41186.25</c:v>
                </c:pt>
                <c:pt idx="537">
                  <c:v>41186.270833333336</c:v>
                </c:pt>
                <c:pt idx="538">
                  <c:v>41186.291666666664</c:v>
                </c:pt>
                <c:pt idx="539">
                  <c:v>41186.3125</c:v>
                </c:pt>
                <c:pt idx="540">
                  <c:v>41186.333333333336</c:v>
                </c:pt>
                <c:pt idx="541">
                  <c:v>41186.354166666664</c:v>
                </c:pt>
                <c:pt idx="542">
                  <c:v>41186.375</c:v>
                </c:pt>
                <c:pt idx="543">
                  <c:v>41186.395833333336</c:v>
                </c:pt>
                <c:pt idx="544">
                  <c:v>41186.416666666664</c:v>
                </c:pt>
                <c:pt idx="545">
                  <c:v>41186.4375</c:v>
                </c:pt>
                <c:pt idx="546">
                  <c:v>41186.458333333336</c:v>
                </c:pt>
                <c:pt idx="547">
                  <c:v>41186.479166666664</c:v>
                </c:pt>
                <c:pt idx="548">
                  <c:v>41186.5</c:v>
                </c:pt>
                <c:pt idx="549">
                  <c:v>41186.520833333336</c:v>
                </c:pt>
                <c:pt idx="550">
                  <c:v>41186.541666666664</c:v>
                </c:pt>
                <c:pt idx="551">
                  <c:v>41186.5625</c:v>
                </c:pt>
                <c:pt idx="552">
                  <c:v>41186.583333333336</c:v>
                </c:pt>
                <c:pt idx="553">
                  <c:v>41186.604166666664</c:v>
                </c:pt>
                <c:pt idx="554">
                  <c:v>41186.625</c:v>
                </c:pt>
                <c:pt idx="555">
                  <c:v>41186.645833333336</c:v>
                </c:pt>
                <c:pt idx="556">
                  <c:v>41186.666666666664</c:v>
                </c:pt>
                <c:pt idx="557">
                  <c:v>41186.6875</c:v>
                </c:pt>
                <c:pt idx="558">
                  <c:v>41186.708333333336</c:v>
                </c:pt>
                <c:pt idx="559">
                  <c:v>41186.729166666664</c:v>
                </c:pt>
                <c:pt idx="560">
                  <c:v>41186.75</c:v>
                </c:pt>
                <c:pt idx="561">
                  <c:v>41186.770833333336</c:v>
                </c:pt>
                <c:pt idx="562">
                  <c:v>41186.791666666664</c:v>
                </c:pt>
                <c:pt idx="563">
                  <c:v>41186.8125</c:v>
                </c:pt>
                <c:pt idx="564">
                  <c:v>41186.833333333336</c:v>
                </c:pt>
                <c:pt idx="565">
                  <c:v>41186.854166666664</c:v>
                </c:pt>
                <c:pt idx="566">
                  <c:v>41186.875</c:v>
                </c:pt>
                <c:pt idx="567">
                  <c:v>41186.895833333336</c:v>
                </c:pt>
                <c:pt idx="568">
                  <c:v>41186.916666666664</c:v>
                </c:pt>
                <c:pt idx="569">
                  <c:v>41186.9375</c:v>
                </c:pt>
                <c:pt idx="570">
                  <c:v>41186.958333333336</c:v>
                </c:pt>
                <c:pt idx="571">
                  <c:v>41186.979166666664</c:v>
                </c:pt>
                <c:pt idx="572">
                  <c:v>41187</c:v>
                </c:pt>
                <c:pt idx="573">
                  <c:v>41187.020833333336</c:v>
                </c:pt>
                <c:pt idx="574">
                  <c:v>41187.041666666664</c:v>
                </c:pt>
                <c:pt idx="575">
                  <c:v>41187.0625</c:v>
                </c:pt>
                <c:pt idx="576">
                  <c:v>41187.083333333336</c:v>
                </c:pt>
                <c:pt idx="577">
                  <c:v>41187.104166666664</c:v>
                </c:pt>
                <c:pt idx="578">
                  <c:v>41187.125</c:v>
                </c:pt>
                <c:pt idx="579">
                  <c:v>41187.145833333336</c:v>
                </c:pt>
                <c:pt idx="580">
                  <c:v>41187.166666666664</c:v>
                </c:pt>
                <c:pt idx="581">
                  <c:v>41187.1875</c:v>
                </c:pt>
                <c:pt idx="582">
                  <c:v>41187.208333333336</c:v>
                </c:pt>
                <c:pt idx="583">
                  <c:v>41187.229166666664</c:v>
                </c:pt>
                <c:pt idx="584">
                  <c:v>41187.25</c:v>
                </c:pt>
                <c:pt idx="585">
                  <c:v>41187.270833333336</c:v>
                </c:pt>
                <c:pt idx="586">
                  <c:v>41187.291666666664</c:v>
                </c:pt>
                <c:pt idx="587">
                  <c:v>41187.3125</c:v>
                </c:pt>
                <c:pt idx="588">
                  <c:v>41187.333333333336</c:v>
                </c:pt>
                <c:pt idx="589">
                  <c:v>41187.354166666664</c:v>
                </c:pt>
                <c:pt idx="590">
                  <c:v>41187.375</c:v>
                </c:pt>
                <c:pt idx="591">
                  <c:v>41187.395833333336</c:v>
                </c:pt>
                <c:pt idx="592">
                  <c:v>41187.416666666664</c:v>
                </c:pt>
                <c:pt idx="593">
                  <c:v>41187.4375</c:v>
                </c:pt>
                <c:pt idx="594">
                  <c:v>41187.458333333336</c:v>
                </c:pt>
                <c:pt idx="595">
                  <c:v>41187.479166666664</c:v>
                </c:pt>
                <c:pt idx="596">
                  <c:v>41187.5</c:v>
                </c:pt>
                <c:pt idx="597">
                  <c:v>41187.520833333336</c:v>
                </c:pt>
                <c:pt idx="598">
                  <c:v>41187.541666666664</c:v>
                </c:pt>
                <c:pt idx="599">
                  <c:v>41187.5625</c:v>
                </c:pt>
                <c:pt idx="600">
                  <c:v>41187.583333333336</c:v>
                </c:pt>
                <c:pt idx="601">
                  <c:v>41187.604166666664</c:v>
                </c:pt>
                <c:pt idx="602">
                  <c:v>41187.625</c:v>
                </c:pt>
                <c:pt idx="603">
                  <c:v>41187.645833333336</c:v>
                </c:pt>
                <c:pt idx="604">
                  <c:v>41187.666666666664</c:v>
                </c:pt>
                <c:pt idx="605">
                  <c:v>41187.6875</c:v>
                </c:pt>
                <c:pt idx="606">
                  <c:v>41187.708333333336</c:v>
                </c:pt>
                <c:pt idx="607">
                  <c:v>41187.729166666664</c:v>
                </c:pt>
                <c:pt idx="608">
                  <c:v>41187.75</c:v>
                </c:pt>
                <c:pt idx="609">
                  <c:v>41187.770833333336</c:v>
                </c:pt>
                <c:pt idx="610">
                  <c:v>41187.791666666664</c:v>
                </c:pt>
                <c:pt idx="611">
                  <c:v>41187.8125</c:v>
                </c:pt>
                <c:pt idx="612">
                  <c:v>41187.833333333336</c:v>
                </c:pt>
                <c:pt idx="613">
                  <c:v>41187.854166666664</c:v>
                </c:pt>
                <c:pt idx="614">
                  <c:v>41187.875</c:v>
                </c:pt>
                <c:pt idx="615">
                  <c:v>41187.895833333336</c:v>
                </c:pt>
                <c:pt idx="616">
                  <c:v>41187.916666666664</c:v>
                </c:pt>
                <c:pt idx="617">
                  <c:v>41187.9375</c:v>
                </c:pt>
                <c:pt idx="618">
                  <c:v>41187.958333333336</c:v>
                </c:pt>
                <c:pt idx="619">
                  <c:v>41187.979166666664</c:v>
                </c:pt>
                <c:pt idx="620">
                  <c:v>41188</c:v>
                </c:pt>
                <c:pt idx="621">
                  <c:v>41188.020833333336</c:v>
                </c:pt>
                <c:pt idx="622">
                  <c:v>41188.041666666664</c:v>
                </c:pt>
                <c:pt idx="623">
                  <c:v>41188.0625</c:v>
                </c:pt>
                <c:pt idx="624">
                  <c:v>41188.083333333336</c:v>
                </c:pt>
                <c:pt idx="625">
                  <c:v>41188.104166666664</c:v>
                </c:pt>
                <c:pt idx="626">
                  <c:v>41188.125</c:v>
                </c:pt>
                <c:pt idx="627">
                  <c:v>41188.145833333336</c:v>
                </c:pt>
                <c:pt idx="628">
                  <c:v>41188.166666666664</c:v>
                </c:pt>
                <c:pt idx="629">
                  <c:v>41188.1875</c:v>
                </c:pt>
                <c:pt idx="630">
                  <c:v>41188.208333333336</c:v>
                </c:pt>
                <c:pt idx="631">
                  <c:v>41188.229166666664</c:v>
                </c:pt>
                <c:pt idx="632">
                  <c:v>41188.25</c:v>
                </c:pt>
                <c:pt idx="633">
                  <c:v>41188.270833333336</c:v>
                </c:pt>
                <c:pt idx="634">
                  <c:v>41188.291666666664</c:v>
                </c:pt>
                <c:pt idx="635">
                  <c:v>41188.3125</c:v>
                </c:pt>
                <c:pt idx="636">
                  <c:v>41188.333333333336</c:v>
                </c:pt>
                <c:pt idx="637">
                  <c:v>41188.354166666664</c:v>
                </c:pt>
                <c:pt idx="638">
                  <c:v>41188.375</c:v>
                </c:pt>
                <c:pt idx="639">
                  <c:v>41188.395833333336</c:v>
                </c:pt>
                <c:pt idx="640">
                  <c:v>41188.416666666664</c:v>
                </c:pt>
                <c:pt idx="641">
                  <c:v>41188.4375</c:v>
                </c:pt>
                <c:pt idx="642">
                  <c:v>41188.458333333336</c:v>
                </c:pt>
                <c:pt idx="643">
                  <c:v>41188.479166666664</c:v>
                </c:pt>
                <c:pt idx="644">
                  <c:v>41188.5</c:v>
                </c:pt>
                <c:pt idx="645">
                  <c:v>41188.520833333336</c:v>
                </c:pt>
                <c:pt idx="646">
                  <c:v>41188.541666666664</c:v>
                </c:pt>
                <c:pt idx="647">
                  <c:v>41188.5625</c:v>
                </c:pt>
                <c:pt idx="648">
                  <c:v>41188.583333333336</c:v>
                </c:pt>
                <c:pt idx="649">
                  <c:v>41188.604166666664</c:v>
                </c:pt>
                <c:pt idx="650">
                  <c:v>41188.625</c:v>
                </c:pt>
                <c:pt idx="651">
                  <c:v>41188.645833333336</c:v>
                </c:pt>
                <c:pt idx="652">
                  <c:v>41188.666666666664</c:v>
                </c:pt>
                <c:pt idx="653">
                  <c:v>41188.6875</c:v>
                </c:pt>
                <c:pt idx="654">
                  <c:v>41188.708333333336</c:v>
                </c:pt>
                <c:pt idx="655">
                  <c:v>41188.729166666664</c:v>
                </c:pt>
                <c:pt idx="656">
                  <c:v>41188.75</c:v>
                </c:pt>
                <c:pt idx="657">
                  <c:v>41188.770833333336</c:v>
                </c:pt>
                <c:pt idx="658">
                  <c:v>41188.791666666664</c:v>
                </c:pt>
                <c:pt idx="659">
                  <c:v>41188.8125</c:v>
                </c:pt>
                <c:pt idx="660">
                  <c:v>41188.833333333336</c:v>
                </c:pt>
                <c:pt idx="661">
                  <c:v>41188.854166666664</c:v>
                </c:pt>
                <c:pt idx="662">
                  <c:v>41188.875</c:v>
                </c:pt>
                <c:pt idx="663">
                  <c:v>41188.895833333336</c:v>
                </c:pt>
                <c:pt idx="664">
                  <c:v>41188.916666666664</c:v>
                </c:pt>
                <c:pt idx="665">
                  <c:v>41188.9375</c:v>
                </c:pt>
                <c:pt idx="666">
                  <c:v>41188.958333333336</c:v>
                </c:pt>
                <c:pt idx="667">
                  <c:v>41188.979166666664</c:v>
                </c:pt>
                <c:pt idx="668">
                  <c:v>41189</c:v>
                </c:pt>
                <c:pt idx="669">
                  <c:v>41189.020833333336</c:v>
                </c:pt>
                <c:pt idx="670">
                  <c:v>41189.041666666664</c:v>
                </c:pt>
                <c:pt idx="671">
                  <c:v>41189.0625</c:v>
                </c:pt>
                <c:pt idx="672">
                  <c:v>41189.083333333336</c:v>
                </c:pt>
                <c:pt idx="673">
                  <c:v>41189.104166666664</c:v>
                </c:pt>
                <c:pt idx="674">
                  <c:v>41189.125</c:v>
                </c:pt>
                <c:pt idx="675">
                  <c:v>41189.145833333336</c:v>
                </c:pt>
                <c:pt idx="676">
                  <c:v>41189.166666666664</c:v>
                </c:pt>
                <c:pt idx="677">
                  <c:v>41189.1875</c:v>
                </c:pt>
                <c:pt idx="678">
                  <c:v>41189.208333333336</c:v>
                </c:pt>
                <c:pt idx="679">
                  <c:v>41189.229166666664</c:v>
                </c:pt>
                <c:pt idx="680">
                  <c:v>41189.25</c:v>
                </c:pt>
                <c:pt idx="681">
                  <c:v>41189.270833333336</c:v>
                </c:pt>
                <c:pt idx="682">
                  <c:v>41189.291666666664</c:v>
                </c:pt>
                <c:pt idx="683">
                  <c:v>41189.3125</c:v>
                </c:pt>
                <c:pt idx="684">
                  <c:v>41189.333333333336</c:v>
                </c:pt>
                <c:pt idx="685">
                  <c:v>41189.354166666664</c:v>
                </c:pt>
                <c:pt idx="686">
                  <c:v>41189.375</c:v>
                </c:pt>
                <c:pt idx="687">
                  <c:v>41189.395833333336</c:v>
                </c:pt>
                <c:pt idx="688">
                  <c:v>41189.416666666664</c:v>
                </c:pt>
                <c:pt idx="689">
                  <c:v>41189.4375</c:v>
                </c:pt>
                <c:pt idx="690">
                  <c:v>41189.458333333336</c:v>
                </c:pt>
                <c:pt idx="691">
                  <c:v>41189.479166666664</c:v>
                </c:pt>
                <c:pt idx="692">
                  <c:v>41189.5</c:v>
                </c:pt>
                <c:pt idx="693">
                  <c:v>41189.520833333336</c:v>
                </c:pt>
                <c:pt idx="694">
                  <c:v>41189.541666666664</c:v>
                </c:pt>
                <c:pt idx="695">
                  <c:v>41189.5625</c:v>
                </c:pt>
                <c:pt idx="696">
                  <c:v>41189.583333333336</c:v>
                </c:pt>
                <c:pt idx="697">
                  <c:v>41189.604166666664</c:v>
                </c:pt>
                <c:pt idx="698">
                  <c:v>41189.625</c:v>
                </c:pt>
                <c:pt idx="699">
                  <c:v>41189.645833333336</c:v>
                </c:pt>
                <c:pt idx="700">
                  <c:v>41189.666666666664</c:v>
                </c:pt>
                <c:pt idx="701">
                  <c:v>41189.6875</c:v>
                </c:pt>
                <c:pt idx="702">
                  <c:v>41189.708333333336</c:v>
                </c:pt>
                <c:pt idx="703">
                  <c:v>41189.729166666664</c:v>
                </c:pt>
                <c:pt idx="704">
                  <c:v>41189.75</c:v>
                </c:pt>
                <c:pt idx="705">
                  <c:v>41189.770833333336</c:v>
                </c:pt>
                <c:pt idx="706">
                  <c:v>41189.791666666664</c:v>
                </c:pt>
                <c:pt idx="707">
                  <c:v>41189.8125</c:v>
                </c:pt>
                <c:pt idx="708">
                  <c:v>41189.833333333336</c:v>
                </c:pt>
                <c:pt idx="709">
                  <c:v>41189.854166666664</c:v>
                </c:pt>
                <c:pt idx="710">
                  <c:v>41189.875</c:v>
                </c:pt>
                <c:pt idx="711">
                  <c:v>41189.895833333336</c:v>
                </c:pt>
                <c:pt idx="712">
                  <c:v>41189.916666666664</c:v>
                </c:pt>
                <c:pt idx="713">
                  <c:v>41189.9375</c:v>
                </c:pt>
                <c:pt idx="714">
                  <c:v>41189.958333333336</c:v>
                </c:pt>
                <c:pt idx="715">
                  <c:v>41189.979166666664</c:v>
                </c:pt>
                <c:pt idx="716">
                  <c:v>41190</c:v>
                </c:pt>
                <c:pt idx="717">
                  <c:v>41190.020833333336</c:v>
                </c:pt>
                <c:pt idx="718">
                  <c:v>41190.041666666664</c:v>
                </c:pt>
                <c:pt idx="719">
                  <c:v>41190.0625</c:v>
                </c:pt>
                <c:pt idx="720">
                  <c:v>41190.083333333336</c:v>
                </c:pt>
                <c:pt idx="721">
                  <c:v>41190.104166666664</c:v>
                </c:pt>
                <c:pt idx="722">
                  <c:v>41190.125</c:v>
                </c:pt>
                <c:pt idx="723">
                  <c:v>41190.145833333336</c:v>
                </c:pt>
                <c:pt idx="724">
                  <c:v>41190.166666666664</c:v>
                </c:pt>
                <c:pt idx="725">
                  <c:v>41190.1875</c:v>
                </c:pt>
                <c:pt idx="726">
                  <c:v>41190.208333333336</c:v>
                </c:pt>
                <c:pt idx="727">
                  <c:v>41190.229166666664</c:v>
                </c:pt>
                <c:pt idx="728">
                  <c:v>41190.25</c:v>
                </c:pt>
                <c:pt idx="729">
                  <c:v>41190.270833333336</c:v>
                </c:pt>
                <c:pt idx="730">
                  <c:v>41190.291666666664</c:v>
                </c:pt>
                <c:pt idx="731">
                  <c:v>41190.3125</c:v>
                </c:pt>
                <c:pt idx="732">
                  <c:v>41190.333333333336</c:v>
                </c:pt>
                <c:pt idx="733">
                  <c:v>41190.354166666664</c:v>
                </c:pt>
                <c:pt idx="734">
                  <c:v>41190.375</c:v>
                </c:pt>
                <c:pt idx="735">
                  <c:v>41190.395833333336</c:v>
                </c:pt>
                <c:pt idx="736">
                  <c:v>41190.416666666664</c:v>
                </c:pt>
                <c:pt idx="737">
                  <c:v>41190.4375</c:v>
                </c:pt>
                <c:pt idx="738">
                  <c:v>41190.458333333336</c:v>
                </c:pt>
                <c:pt idx="739">
                  <c:v>41190.479166666664</c:v>
                </c:pt>
                <c:pt idx="740">
                  <c:v>41190.5</c:v>
                </c:pt>
                <c:pt idx="741">
                  <c:v>41190.520833333336</c:v>
                </c:pt>
                <c:pt idx="742">
                  <c:v>41190.541666666664</c:v>
                </c:pt>
                <c:pt idx="743">
                  <c:v>41190.5625</c:v>
                </c:pt>
                <c:pt idx="744">
                  <c:v>41190.583333333336</c:v>
                </c:pt>
                <c:pt idx="745">
                  <c:v>41190.604166666664</c:v>
                </c:pt>
                <c:pt idx="746">
                  <c:v>41190.625</c:v>
                </c:pt>
                <c:pt idx="747">
                  <c:v>41190.645833333336</c:v>
                </c:pt>
                <c:pt idx="748">
                  <c:v>41190.666666666664</c:v>
                </c:pt>
                <c:pt idx="749">
                  <c:v>41190.6875</c:v>
                </c:pt>
                <c:pt idx="750">
                  <c:v>41190.708333333336</c:v>
                </c:pt>
                <c:pt idx="751">
                  <c:v>41190.729166666664</c:v>
                </c:pt>
                <c:pt idx="752">
                  <c:v>41190.75</c:v>
                </c:pt>
                <c:pt idx="753">
                  <c:v>41190.770833333336</c:v>
                </c:pt>
                <c:pt idx="754">
                  <c:v>41190.791666666664</c:v>
                </c:pt>
                <c:pt idx="755">
                  <c:v>41190.8125</c:v>
                </c:pt>
                <c:pt idx="756">
                  <c:v>41190.833333333336</c:v>
                </c:pt>
                <c:pt idx="757">
                  <c:v>41190.854166666664</c:v>
                </c:pt>
                <c:pt idx="758">
                  <c:v>41190.875</c:v>
                </c:pt>
                <c:pt idx="759">
                  <c:v>41190.895833333336</c:v>
                </c:pt>
                <c:pt idx="760">
                  <c:v>41190.916666666664</c:v>
                </c:pt>
                <c:pt idx="761">
                  <c:v>41190.9375</c:v>
                </c:pt>
                <c:pt idx="762">
                  <c:v>41190.958333333336</c:v>
                </c:pt>
                <c:pt idx="763">
                  <c:v>41190.979166666664</c:v>
                </c:pt>
                <c:pt idx="764">
                  <c:v>41191</c:v>
                </c:pt>
                <c:pt idx="765">
                  <c:v>41191.020833333336</c:v>
                </c:pt>
                <c:pt idx="766">
                  <c:v>41191.041666666664</c:v>
                </c:pt>
                <c:pt idx="767">
                  <c:v>41191.0625</c:v>
                </c:pt>
                <c:pt idx="768">
                  <c:v>41191.083333333336</c:v>
                </c:pt>
                <c:pt idx="769">
                  <c:v>41191.104166666664</c:v>
                </c:pt>
                <c:pt idx="770">
                  <c:v>41191.125</c:v>
                </c:pt>
                <c:pt idx="771">
                  <c:v>41191.145833333336</c:v>
                </c:pt>
                <c:pt idx="772">
                  <c:v>41191.166666666664</c:v>
                </c:pt>
                <c:pt idx="773">
                  <c:v>41191.1875</c:v>
                </c:pt>
                <c:pt idx="774">
                  <c:v>41191.208333333336</c:v>
                </c:pt>
                <c:pt idx="775">
                  <c:v>41191.229166666664</c:v>
                </c:pt>
                <c:pt idx="776">
                  <c:v>41191.25</c:v>
                </c:pt>
                <c:pt idx="777">
                  <c:v>41191.270833333336</c:v>
                </c:pt>
                <c:pt idx="778">
                  <c:v>41191.291666666664</c:v>
                </c:pt>
                <c:pt idx="779">
                  <c:v>41191.3125</c:v>
                </c:pt>
                <c:pt idx="780">
                  <c:v>41191.333333333336</c:v>
                </c:pt>
                <c:pt idx="781">
                  <c:v>41191.354166666664</c:v>
                </c:pt>
                <c:pt idx="782">
                  <c:v>41191.375</c:v>
                </c:pt>
                <c:pt idx="783">
                  <c:v>41191.395833333336</c:v>
                </c:pt>
                <c:pt idx="784">
                  <c:v>41191.416666666664</c:v>
                </c:pt>
                <c:pt idx="785">
                  <c:v>41191.4375</c:v>
                </c:pt>
                <c:pt idx="786">
                  <c:v>41191.458333333336</c:v>
                </c:pt>
                <c:pt idx="787">
                  <c:v>41191.479166666664</c:v>
                </c:pt>
                <c:pt idx="788">
                  <c:v>41191.5</c:v>
                </c:pt>
                <c:pt idx="789">
                  <c:v>41191.520833333336</c:v>
                </c:pt>
                <c:pt idx="790">
                  <c:v>41191.541666666664</c:v>
                </c:pt>
                <c:pt idx="791">
                  <c:v>41191.5625</c:v>
                </c:pt>
                <c:pt idx="792">
                  <c:v>41191.583333333336</c:v>
                </c:pt>
                <c:pt idx="793">
                  <c:v>41191.604166666664</c:v>
                </c:pt>
                <c:pt idx="794">
                  <c:v>41191.625</c:v>
                </c:pt>
                <c:pt idx="795">
                  <c:v>41191.645833333336</c:v>
                </c:pt>
                <c:pt idx="796">
                  <c:v>41191.666666666664</c:v>
                </c:pt>
                <c:pt idx="797">
                  <c:v>41191.6875</c:v>
                </c:pt>
                <c:pt idx="798">
                  <c:v>41191.708333333336</c:v>
                </c:pt>
                <c:pt idx="799">
                  <c:v>41191.729166666664</c:v>
                </c:pt>
                <c:pt idx="800">
                  <c:v>41191.75</c:v>
                </c:pt>
                <c:pt idx="801">
                  <c:v>41191.770833333336</c:v>
                </c:pt>
                <c:pt idx="802">
                  <c:v>41191.791666666664</c:v>
                </c:pt>
                <c:pt idx="803">
                  <c:v>41191.8125</c:v>
                </c:pt>
                <c:pt idx="804">
                  <c:v>41191.833333333336</c:v>
                </c:pt>
                <c:pt idx="805">
                  <c:v>41191.854166666664</c:v>
                </c:pt>
                <c:pt idx="806">
                  <c:v>41191.875</c:v>
                </c:pt>
                <c:pt idx="807">
                  <c:v>41191.895833333336</c:v>
                </c:pt>
                <c:pt idx="808">
                  <c:v>41191.916666666664</c:v>
                </c:pt>
                <c:pt idx="809">
                  <c:v>41191.9375</c:v>
                </c:pt>
                <c:pt idx="810">
                  <c:v>41191.958333333336</c:v>
                </c:pt>
                <c:pt idx="811">
                  <c:v>41191.979166666664</c:v>
                </c:pt>
                <c:pt idx="812">
                  <c:v>41192</c:v>
                </c:pt>
                <c:pt idx="813">
                  <c:v>41192.020833333336</c:v>
                </c:pt>
                <c:pt idx="814">
                  <c:v>41192.041666666664</c:v>
                </c:pt>
                <c:pt idx="815">
                  <c:v>41192.0625</c:v>
                </c:pt>
                <c:pt idx="816">
                  <c:v>41192.083333333336</c:v>
                </c:pt>
                <c:pt idx="817">
                  <c:v>41192.104166666664</c:v>
                </c:pt>
                <c:pt idx="818">
                  <c:v>41192.125</c:v>
                </c:pt>
                <c:pt idx="819">
                  <c:v>41192.145833333336</c:v>
                </c:pt>
                <c:pt idx="820">
                  <c:v>41192.166666666664</c:v>
                </c:pt>
                <c:pt idx="821">
                  <c:v>41192.1875</c:v>
                </c:pt>
                <c:pt idx="822">
                  <c:v>41192.208333333336</c:v>
                </c:pt>
                <c:pt idx="823">
                  <c:v>41192.229166666664</c:v>
                </c:pt>
                <c:pt idx="824">
                  <c:v>41192.25</c:v>
                </c:pt>
                <c:pt idx="825">
                  <c:v>41192.270833333336</c:v>
                </c:pt>
                <c:pt idx="826">
                  <c:v>41192.291666666664</c:v>
                </c:pt>
                <c:pt idx="827">
                  <c:v>41192.3125</c:v>
                </c:pt>
                <c:pt idx="828">
                  <c:v>41192.333333333336</c:v>
                </c:pt>
                <c:pt idx="829">
                  <c:v>41192.354166666664</c:v>
                </c:pt>
                <c:pt idx="830">
                  <c:v>41192.375</c:v>
                </c:pt>
                <c:pt idx="831">
                  <c:v>41192.395833333336</c:v>
                </c:pt>
                <c:pt idx="832">
                  <c:v>41192.416666666664</c:v>
                </c:pt>
                <c:pt idx="833">
                  <c:v>41192.4375</c:v>
                </c:pt>
                <c:pt idx="834">
                  <c:v>41192.458333333336</c:v>
                </c:pt>
                <c:pt idx="835">
                  <c:v>41192.479166666664</c:v>
                </c:pt>
                <c:pt idx="836">
                  <c:v>41192.5</c:v>
                </c:pt>
                <c:pt idx="837">
                  <c:v>41192.520833333336</c:v>
                </c:pt>
                <c:pt idx="838">
                  <c:v>41192.541666666664</c:v>
                </c:pt>
                <c:pt idx="839">
                  <c:v>41192.5625</c:v>
                </c:pt>
                <c:pt idx="840">
                  <c:v>41192.583333333336</c:v>
                </c:pt>
                <c:pt idx="841">
                  <c:v>41192.604166666664</c:v>
                </c:pt>
                <c:pt idx="842">
                  <c:v>41192.625</c:v>
                </c:pt>
                <c:pt idx="843">
                  <c:v>41192.645833333336</c:v>
                </c:pt>
                <c:pt idx="844">
                  <c:v>41192.666666666664</c:v>
                </c:pt>
                <c:pt idx="845">
                  <c:v>41192.6875</c:v>
                </c:pt>
                <c:pt idx="846">
                  <c:v>41192.708333333336</c:v>
                </c:pt>
                <c:pt idx="847">
                  <c:v>41192.729166666664</c:v>
                </c:pt>
                <c:pt idx="848">
                  <c:v>41192.75</c:v>
                </c:pt>
                <c:pt idx="849">
                  <c:v>41192.770833333336</c:v>
                </c:pt>
                <c:pt idx="850">
                  <c:v>41192.791666666664</c:v>
                </c:pt>
                <c:pt idx="851">
                  <c:v>41192.8125</c:v>
                </c:pt>
                <c:pt idx="852">
                  <c:v>41192.833333333336</c:v>
                </c:pt>
                <c:pt idx="853">
                  <c:v>41192.854166666664</c:v>
                </c:pt>
                <c:pt idx="854">
                  <c:v>41192.875</c:v>
                </c:pt>
                <c:pt idx="855">
                  <c:v>41192.895833333336</c:v>
                </c:pt>
                <c:pt idx="856">
                  <c:v>41192.916666666664</c:v>
                </c:pt>
                <c:pt idx="857">
                  <c:v>41192.9375</c:v>
                </c:pt>
                <c:pt idx="858">
                  <c:v>41192.958333333336</c:v>
                </c:pt>
                <c:pt idx="859">
                  <c:v>41192.979166666664</c:v>
                </c:pt>
                <c:pt idx="860">
                  <c:v>41193</c:v>
                </c:pt>
                <c:pt idx="861">
                  <c:v>41193.020833333336</c:v>
                </c:pt>
                <c:pt idx="862">
                  <c:v>41193.041666666664</c:v>
                </c:pt>
                <c:pt idx="863">
                  <c:v>41193.0625</c:v>
                </c:pt>
                <c:pt idx="864">
                  <c:v>41193.083333333336</c:v>
                </c:pt>
                <c:pt idx="865">
                  <c:v>41193.104166666664</c:v>
                </c:pt>
                <c:pt idx="866">
                  <c:v>41193.125</c:v>
                </c:pt>
                <c:pt idx="867">
                  <c:v>41193.145833333336</c:v>
                </c:pt>
                <c:pt idx="868">
                  <c:v>41193.166666666664</c:v>
                </c:pt>
                <c:pt idx="869">
                  <c:v>41193.1875</c:v>
                </c:pt>
                <c:pt idx="870">
                  <c:v>41193.208333333336</c:v>
                </c:pt>
                <c:pt idx="871">
                  <c:v>41193.229166666664</c:v>
                </c:pt>
                <c:pt idx="872">
                  <c:v>41193.25</c:v>
                </c:pt>
                <c:pt idx="873">
                  <c:v>41193.270833333336</c:v>
                </c:pt>
                <c:pt idx="874">
                  <c:v>41193.291666666664</c:v>
                </c:pt>
                <c:pt idx="875">
                  <c:v>41193.3125</c:v>
                </c:pt>
                <c:pt idx="876">
                  <c:v>41193.333333333336</c:v>
                </c:pt>
                <c:pt idx="877">
                  <c:v>41193.354166666664</c:v>
                </c:pt>
                <c:pt idx="878">
                  <c:v>41193.375</c:v>
                </c:pt>
                <c:pt idx="879">
                  <c:v>41193.395833333336</c:v>
                </c:pt>
                <c:pt idx="880">
                  <c:v>41193.416666666664</c:v>
                </c:pt>
                <c:pt idx="881">
                  <c:v>41193.4375</c:v>
                </c:pt>
                <c:pt idx="882">
                  <c:v>41193.458333333336</c:v>
                </c:pt>
                <c:pt idx="883">
                  <c:v>41193.479166666664</c:v>
                </c:pt>
                <c:pt idx="884">
                  <c:v>41193.5</c:v>
                </c:pt>
                <c:pt idx="885">
                  <c:v>41193.520833333336</c:v>
                </c:pt>
                <c:pt idx="886">
                  <c:v>41193.541666666664</c:v>
                </c:pt>
                <c:pt idx="887">
                  <c:v>41193.5625</c:v>
                </c:pt>
                <c:pt idx="888">
                  <c:v>41193.583333333336</c:v>
                </c:pt>
                <c:pt idx="889">
                  <c:v>41193.604166666664</c:v>
                </c:pt>
                <c:pt idx="890">
                  <c:v>41193.625</c:v>
                </c:pt>
                <c:pt idx="891">
                  <c:v>41193.645833333336</c:v>
                </c:pt>
                <c:pt idx="892">
                  <c:v>41193.666666666664</c:v>
                </c:pt>
                <c:pt idx="893">
                  <c:v>41193.6875</c:v>
                </c:pt>
                <c:pt idx="894">
                  <c:v>41193.708333333336</c:v>
                </c:pt>
                <c:pt idx="895">
                  <c:v>41193.729166666664</c:v>
                </c:pt>
                <c:pt idx="896">
                  <c:v>41193.75</c:v>
                </c:pt>
                <c:pt idx="897">
                  <c:v>41193.770833333336</c:v>
                </c:pt>
                <c:pt idx="898">
                  <c:v>41193.791666666664</c:v>
                </c:pt>
                <c:pt idx="899">
                  <c:v>41193.8125</c:v>
                </c:pt>
                <c:pt idx="900">
                  <c:v>41193.833333333336</c:v>
                </c:pt>
                <c:pt idx="901">
                  <c:v>41193.854166666664</c:v>
                </c:pt>
                <c:pt idx="902">
                  <c:v>41193.875</c:v>
                </c:pt>
                <c:pt idx="903">
                  <c:v>41193.895833333336</c:v>
                </c:pt>
                <c:pt idx="904">
                  <c:v>41193.916666666664</c:v>
                </c:pt>
                <c:pt idx="905">
                  <c:v>41193.9375</c:v>
                </c:pt>
                <c:pt idx="906">
                  <c:v>41193.958333333336</c:v>
                </c:pt>
                <c:pt idx="907">
                  <c:v>41193.979166666664</c:v>
                </c:pt>
                <c:pt idx="908">
                  <c:v>41194</c:v>
                </c:pt>
                <c:pt idx="909">
                  <c:v>41194.020833333336</c:v>
                </c:pt>
                <c:pt idx="910">
                  <c:v>41194.041666666664</c:v>
                </c:pt>
                <c:pt idx="911">
                  <c:v>41194.0625</c:v>
                </c:pt>
                <c:pt idx="912">
                  <c:v>41194.083333333336</c:v>
                </c:pt>
                <c:pt idx="913">
                  <c:v>41194.104166666664</c:v>
                </c:pt>
                <c:pt idx="914">
                  <c:v>41194.125</c:v>
                </c:pt>
                <c:pt idx="915">
                  <c:v>41194.145833333336</c:v>
                </c:pt>
                <c:pt idx="916">
                  <c:v>41194.166666666664</c:v>
                </c:pt>
                <c:pt idx="917">
                  <c:v>41194.1875</c:v>
                </c:pt>
                <c:pt idx="918">
                  <c:v>41194.208333333336</c:v>
                </c:pt>
                <c:pt idx="919">
                  <c:v>41194.229166666664</c:v>
                </c:pt>
                <c:pt idx="920">
                  <c:v>41194.25</c:v>
                </c:pt>
                <c:pt idx="921">
                  <c:v>41194.270833333336</c:v>
                </c:pt>
                <c:pt idx="922">
                  <c:v>41194.291666666664</c:v>
                </c:pt>
                <c:pt idx="923">
                  <c:v>41194.3125</c:v>
                </c:pt>
                <c:pt idx="924">
                  <c:v>41194.333333333336</c:v>
                </c:pt>
                <c:pt idx="925">
                  <c:v>41194.354166666664</c:v>
                </c:pt>
                <c:pt idx="926">
                  <c:v>41194.375</c:v>
                </c:pt>
                <c:pt idx="927">
                  <c:v>41194.395833333336</c:v>
                </c:pt>
                <c:pt idx="928">
                  <c:v>41194.416666666664</c:v>
                </c:pt>
                <c:pt idx="929">
                  <c:v>41194.4375</c:v>
                </c:pt>
                <c:pt idx="930">
                  <c:v>41194.458333333336</c:v>
                </c:pt>
                <c:pt idx="931">
                  <c:v>41194.479166666664</c:v>
                </c:pt>
                <c:pt idx="932">
                  <c:v>41194.5</c:v>
                </c:pt>
                <c:pt idx="933">
                  <c:v>41194.520833333336</c:v>
                </c:pt>
                <c:pt idx="934">
                  <c:v>41194.541666666664</c:v>
                </c:pt>
                <c:pt idx="935">
                  <c:v>41194.5625</c:v>
                </c:pt>
                <c:pt idx="936">
                  <c:v>41194.583333333336</c:v>
                </c:pt>
                <c:pt idx="937">
                  <c:v>41194.604166666664</c:v>
                </c:pt>
                <c:pt idx="938">
                  <c:v>41194.625</c:v>
                </c:pt>
                <c:pt idx="939">
                  <c:v>41194.645833333336</c:v>
                </c:pt>
                <c:pt idx="940">
                  <c:v>41194.666666666664</c:v>
                </c:pt>
                <c:pt idx="941">
                  <c:v>41194.6875</c:v>
                </c:pt>
                <c:pt idx="942">
                  <c:v>41194.708333333336</c:v>
                </c:pt>
                <c:pt idx="943">
                  <c:v>41194.729166666664</c:v>
                </c:pt>
                <c:pt idx="944">
                  <c:v>41194.75</c:v>
                </c:pt>
                <c:pt idx="945">
                  <c:v>41194.770833333336</c:v>
                </c:pt>
                <c:pt idx="946">
                  <c:v>41194.791666666664</c:v>
                </c:pt>
                <c:pt idx="947">
                  <c:v>41194.8125</c:v>
                </c:pt>
                <c:pt idx="948">
                  <c:v>41194.833333333336</c:v>
                </c:pt>
                <c:pt idx="949">
                  <c:v>41194.854166666664</c:v>
                </c:pt>
                <c:pt idx="950">
                  <c:v>41194.875</c:v>
                </c:pt>
                <c:pt idx="951">
                  <c:v>41194.895833333336</c:v>
                </c:pt>
                <c:pt idx="952">
                  <c:v>41194.916666666664</c:v>
                </c:pt>
                <c:pt idx="953">
                  <c:v>41194.9375</c:v>
                </c:pt>
                <c:pt idx="954">
                  <c:v>41194.958333333336</c:v>
                </c:pt>
                <c:pt idx="955">
                  <c:v>41194.979166666664</c:v>
                </c:pt>
                <c:pt idx="956">
                  <c:v>41195</c:v>
                </c:pt>
                <c:pt idx="957">
                  <c:v>41195.020833333336</c:v>
                </c:pt>
                <c:pt idx="958">
                  <c:v>41195.041666666664</c:v>
                </c:pt>
                <c:pt idx="959">
                  <c:v>41195.0625</c:v>
                </c:pt>
                <c:pt idx="960">
                  <c:v>41195.083333333336</c:v>
                </c:pt>
                <c:pt idx="961">
                  <c:v>41195.104166666664</c:v>
                </c:pt>
                <c:pt idx="962">
                  <c:v>41195.125</c:v>
                </c:pt>
                <c:pt idx="963">
                  <c:v>41195.145833333336</c:v>
                </c:pt>
                <c:pt idx="964">
                  <c:v>41195.166666666664</c:v>
                </c:pt>
                <c:pt idx="965">
                  <c:v>41195.1875</c:v>
                </c:pt>
                <c:pt idx="966">
                  <c:v>41195.208333333336</c:v>
                </c:pt>
                <c:pt idx="967">
                  <c:v>41195.229166666664</c:v>
                </c:pt>
                <c:pt idx="968">
                  <c:v>41195.25</c:v>
                </c:pt>
                <c:pt idx="969">
                  <c:v>41195.270833333336</c:v>
                </c:pt>
                <c:pt idx="970">
                  <c:v>41195.291666666664</c:v>
                </c:pt>
                <c:pt idx="971">
                  <c:v>41195.3125</c:v>
                </c:pt>
                <c:pt idx="972">
                  <c:v>41195.333333333336</c:v>
                </c:pt>
                <c:pt idx="973">
                  <c:v>41195.354166666664</c:v>
                </c:pt>
                <c:pt idx="974">
                  <c:v>41195.375</c:v>
                </c:pt>
                <c:pt idx="975">
                  <c:v>41195.395833333336</c:v>
                </c:pt>
                <c:pt idx="976">
                  <c:v>41195.416666666664</c:v>
                </c:pt>
                <c:pt idx="977">
                  <c:v>41195.4375</c:v>
                </c:pt>
                <c:pt idx="978">
                  <c:v>41195.458333333336</c:v>
                </c:pt>
                <c:pt idx="979">
                  <c:v>41195.479166666664</c:v>
                </c:pt>
                <c:pt idx="980">
                  <c:v>41195.5</c:v>
                </c:pt>
                <c:pt idx="981">
                  <c:v>41195.520833333336</c:v>
                </c:pt>
                <c:pt idx="982">
                  <c:v>41195.541666666664</c:v>
                </c:pt>
                <c:pt idx="983">
                  <c:v>41195.5625</c:v>
                </c:pt>
                <c:pt idx="984">
                  <c:v>41195.583333333336</c:v>
                </c:pt>
                <c:pt idx="985">
                  <c:v>41195.604166666664</c:v>
                </c:pt>
                <c:pt idx="986">
                  <c:v>41195.625</c:v>
                </c:pt>
                <c:pt idx="987">
                  <c:v>41195.645833333336</c:v>
                </c:pt>
                <c:pt idx="988">
                  <c:v>41195.666666666664</c:v>
                </c:pt>
                <c:pt idx="989">
                  <c:v>41195.6875</c:v>
                </c:pt>
                <c:pt idx="990">
                  <c:v>41195.708333333336</c:v>
                </c:pt>
                <c:pt idx="991">
                  <c:v>41195.729166666664</c:v>
                </c:pt>
                <c:pt idx="992">
                  <c:v>41195.75</c:v>
                </c:pt>
                <c:pt idx="993">
                  <c:v>41195.770833333336</c:v>
                </c:pt>
                <c:pt idx="994">
                  <c:v>41195.791666666664</c:v>
                </c:pt>
                <c:pt idx="995">
                  <c:v>41195.8125</c:v>
                </c:pt>
                <c:pt idx="996">
                  <c:v>41195.833333333336</c:v>
                </c:pt>
                <c:pt idx="997">
                  <c:v>41195.854166666664</c:v>
                </c:pt>
                <c:pt idx="998">
                  <c:v>41195.875</c:v>
                </c:pt>
                <c:pt idx="999">
                  <c:v>41195.895833333336</c:v>
                </c:pt>
                <c:pt idx="1000">
                  <c:v>41195.916666666664</c:v>
                </c:pt>
                <c:pt idx="1001">
                  <c:v>41195.9375</c:v>
                </c:pt>
                <c:pt idx="1002">
                  <c:v>41195.958333333336</c:v>
                </c:pt>
                <c:pt idx="1003">
                  <c:v>41195.979166666664</c:v>
                </c:pt>
                <c:pt idx="1004">
                  <c:v>41196</c:v>
                </c:pt>
                <c:pt idx="1005">
                  <c:v>41196.020833333336</c:v>
                </c:pt>
                <c:pt idx="1006">
                  <c:v>41196.041666666664</c:v>
                </c:pt>
                <c:pt idx="1007">
                  <c:v>41196.0625</c:v>
                </c:pt>
                <c:pt idx="1008">
                  <c:v>41196.083333333336</c:v>
                </c:pt>
                <c:pt idx="1009">
                  <c:v>41196.104166666664</c:v>
                </c:pt>
                <c:pt idx="1010">
                  <c:v>41196.125</c:v>
                </c:pt>
                <c:pt idx="1011">
                  <c:v>41196.145833333336</c:v>
                </c:pt>
                <c:pt idx="1012">
                  <c:v>41196.166666666664</c:v>
                </c:pt>
                <c:pt idx="1013">
                  <c:v>41196.1875</c:v>
                </c:pt>
                <c:pt idx="1014">
                  <c:v>41196.208333333336</c:v>
                </c:pt>
                <c:pt idx="1015">
                  <c:v>41196.229166666664</c:v>
                </c:pt>
                <c:pt idx="1016">
                  <c:v>41196.25</c:v>
                </c:pt>
                <c:pt idx="1017">
                  <c:v>41196.270833333336</c:v>
                </c:pt>
                <c:pt idx="1018">
                  <c:v>41196.291666666664</c:v>
                </c:pt>
                <c:pt idx="1019">
                  <c:v>41196.3125</c:v>
                </c:pt>
                <c:pt idx="1020">
                  <c:v>41196.333333333336</c:v>
                </c:pt>
                <c:pt idx="1021">
                  <c:v>41196.354166666664</c:v>
                </c:pt>
                <c:pt idx="1022">
                  <c:v>41196.375</c:v>
                </c:pt>
                <c:pt idx="1023">
                  <c:v>41196.395833333336</c:v>
                </c:pt>
                <c:pt idx="1024">
                  <c:v>41196.416666666664</c:v>
                </c:pt>
                <c:pt idx="1025">
                  <c:v>41196.4375</c:v>
                </c:pt>
                <c:pt idx="1026">
                  <c:v>41196.458333333336</c:v>
                </c:pt>
                <c:pt idx="1027">
                  <c:v>41196.479166666664</c:v>
                </c:pt>
                <c:pt idx="1028">
                  <c:v>41196.5</c:v>
                </c:pt>
                <c:pt idx="1029">
                  <c:v>41196.520833333336</c:v>
                </c:pt>
                <c:pt idx="1030">
                  <c:v>41196.541666666664</c:v>
                </c:pt>
                <c:pt idx="1031">
                  <c:v>41196.5625</c:v>
                </c:pt>
                <c:pt idx="1032">
                  <c:v>41196.583333333336</c:v>
                </c:pt>
                <c:pt idx="1033">
                  <c:v>41196.604166666664</c:v>
                </c:pt>
                <c:pt idx="1034">
                  <c:v>41196.625</c:v>
                </c:pt>
                <c:pt idx="1035">
                  <c:v>41196.645833333336</c:v>
                </c:pt>
                <c:pt idx="1036">
                  <c:v>41196.666666666664</c:v>
                </c:pt>
                <c:pt idx="1037">
                  <c:v>41196.6875</c:v>
                </c:pt>
                <c:pt idx="1038">
                  <c:v>41196.708333333336</c:v>
                </c:pt>
                <c:pt idx="1039">
                  <c:v>41196.729166666664</c:v>
                </c:pt>
                <c:pt idx="1040">
                  <c:v>41196.75</c:v>
                </c:pt>
                <c:pt idx="1041">
                  <c:v>41196.770833333336</c:v>
                </c:pt>
                <c:pt idx="1042">
                  <c:v>41196.791666666664</c:v>
                </c:pt>
                <c:pt idx="1043">
                  <c:v>41196.8125</c:v>
                </c:pt>
                <c:pt idx="1044">
                  <c:v>41196.833333333336</c:v>
                </c:pt>
                <c:pt idx="1045">
                  <c:v>41196.854166666664</c:v>
                </c:pt>
                <c:pt idx="1046">
                  <c:v>41196.875</c:v>
                </c:pt>
                <c:pt idx="1047">
                  <c:v>41196.895833333336</c:v>
                </c:pt>
                <c:pt idx="1048">
                  <c:v>41196.916666666664</c:v>
                </c:pt>
                <c:pt idx="1049">
                  <c:v>41196.9375</c:v>
                </c:pt>
                <c:pt idx="1050">
                  <c:v>41196.958333333336</c:v>
                </c:pt>
                <c:pt idx="1051">
                  <c:v>41196.979166666664</c:v>
                </c:pt>
                <c:pt idx="1052">
                  <c:v>41197</c:v>
                </c:pt>
                <c:pt idx="1053">
                  <c:v>41197.020833333336</c:v>
                </c:pt>
                <c:pt idx="1054">
                  <c:v>41197.041666666664</c:v>
                </c:pt>
                <c:pt idx="1055">
                  <c:v>41197.0625</c:v>
                </c:pt>
                <c:pt idx="1056">
                  <c:v>41197.083333333336</c:v>
                </c:pt>
                <c:pt idx="1057">
                  <c:v>41197.104166666664</c:v>
                </c:pt>
                <c:pt idx="1058">
                  <c:v>41197.125</c:v>
                </c:pt>
                <c:pt idx="1059">
                  <c:v>41197.145833333336</c:v>
                </c:pt>
                <c:pt idx="1060">
                  <c:v>41197.166666666664</c:v>
                </c:pt>
                <c:pt idx="1061">
                  <c:v>41197.1875</c:v>
                </c:pt>
                <c:pt idx="1062">
                  <c:v>41197.208333333336</c:v>
                </c:pt>
                <c:pt idx="1063">
                  <c:v>41197.229166666664</c:v>
                </c:pt>
                <c:pt idx="1064">
                  <c:v>41197.25</c:v>
                </c:pt>
                <c:pt idx="1065">
                  <c:v>41197.270833333336</c:v>
                </c:pt>
                <c:pt idx="1066">
                  <c:v>41197.291666666664</c:v>
                </c:pt>
                <c:pt idx="1067">
                  <c:v>41197.3125</c:v>
                </c:pt>
                <c:pt idx="1068">
                  <c:v>41197.333333333336</c:v>
                </c:pt>
                <c:pt idx="1069">
                  <c:v>41197.354166666664</c:v>
                </c:pt>
                <c:pt idx="1070">
                  <c:v>41197.375</c:v>
                </c:pt>
                <c:pt idx="1071">
                  <c:v>41197.395833333336</c:v>
                </c:pt>
                <c:pt idx="1072">
                  <c:v>41197.416666666664</c:v>
                </c:pt>
                <c:pt idx="1073">
                  <c:v>41197.4375</c:v>
                </c:pt>
                <c:pt idx="1074">
                  <c:v>41197.458333333336</c:v>
                </c:pt>
                <c:pt idx="1075">
                  <c:v>41197.479166666664</c:v>
                </c:pt>
                <c:pt idx="1076">
                  <c:v>41197.5</c:v>
                </c:pt>
                <c:pt idx="1077">
                  <c:v>41197.520833333336</c:v>
                </c:pt>
                <c:pt idx="1078">
                  <c:v>41197.541666666664</c:v>
                </c:pt>
                <c:pt idx="1079">
                  <c:v>41197.5625</c:v>
                </c:pt>
                <c:pt idx="1080">
                  <c:v>41197.583333333336</c:v>
                </c:pt>
                <c:pt idx="1081">
                  <c:v>41197.604166666664</c:v>
                </c:pt>
                <c:pt idx="1082">
                  <c:v>41197.625</c:v>
                </c:pt>
                <c:pt idx="1083">
                  <c:v>41197.645833333336</c:v>
                </c:pt>
                <c:pt idx="1084">
                  <c:v>41197.666666666664</c:v>
                </c:pt>
                <c:pt idx="1085">
                  <c:v>41197.6875</c:v>
                </c:pt>
                <c:pt idx="1086">
                  <c:v>41197.708333333336</c:v>
                </c:pt>
                <c:pt idx="1087">
                  <c:v>41197.729166666664</c:v>
                </c:pt>
                <c:pt idx="1088">
                  <c:v>41197.75</c:v>
                </c:pt>
                <c:pt idx="1089">
                  <c:v>41197.770833333336</c:v>
                </c:pt>
                <c:pt idx="1090">
                  <c:v>41197.791666666664</c:v>
                </c:pt>
                <c:pt idx="1091">
                  <c:v>41197.8125</c:v>
                </c:pt>
                <c:pt idx="1092">
                  <c:v>41197.833333333336</c:v>
                </c:pt>
                <c:pt idx="1093">
                  <c:v>41197.854166666664</c:v>
                </c:pt>
                <c:pt idx="1094">
                  <c:v>41197.875</c:v>
                </c:pt>
                <c:pt idx="1095">
                  <c:v>41197.895833333336</c:v>
                </c:pt>
                <c:pt idx="1096">
                  <c:v>41197.916666666664</c:v>
                </c:pt>
                <c:pt idx="1097">
                  <c:v>41197.9375</c:v>
                </c:pt>
                <c:pt idx="1098">
                  <c:v>41197.958333333336</c:v>
                </c:pt>
                <c:pt idx="1099">
                  <c:v>41197.979166666664</c:v>
                </c:pt>
                <c:pt idx="1100">
                  <c:v>41198</c:v>
                </c:pt>
                <c:pt idx="1101">
                  <c:v>41198.020833333336</c:v>
                </c:pt>
                <c:pt idx="1102">
                  <c:v>41198.041666666664</c:v>
                </c:pt>
                <c:pt idx="1103">
                  <c:v>41198.0625</c:v>
                </c:pt>
                <c:pt idx="1104">
                  <c:v>41198.083333333336</c:v>
                </c:pt>
                <c:pt idx="1105">
                  <c:v>41198.104166666664</c:v>
                </c:pt>
                <c:pt idx="1106">
                  <c:v>41198.125</c:v>
                </c:pt>
                <c:pt idx="1107">
                  <c:v>41198.145833333336</c:v>
                </c:pt>
                <c:pt idx="1108">
                  <c:v>41198.166666666664</c:v>
                </c:pt>
                <c:pt idx="1109">
                  <c:v>41198.1875</c:v>
                </c:pt>
                <c:pt idx="1110">
                  <c:v>41198.208333333336</c:v>
                </c:pt>
                <c:pt idx="1111">
                  <c:v>41198.229166666664</c:v>
                </c:pt>
                <c:pt idx="1112">
                  <c:v>41198.25</c:v>
                </c:pt>
                <c:pt idx="1113">
                  <c:v>41198.270833333336</c:v>
                </c:pt>
                <c:pt idx="1114">
                  <c:v>41198.291666666664</c:v>
                </c:pt>
                <c:pt idx="1115">
                  <c:v>41198.3125</c:v>
                </c:pt>
                <c:pt idx="1116">
                  <c:v>41198.333333333336</c:v>
                </c:pt>
                <c:pt idx="1117">
                  <c:v>41198.354166666664</c:v>
                </c:pt>
                <c:pt idx="1118">
                  <c:v>41198.375</c:v>
                </c:pt>
                <c:pt idx="1119">
                  <c:v>41198.395833333336</c:v>
                </c:pt>
                <c:pt idx="1120">
                  <c:v>41198.416666666664</c:v>
                </c:pt>
                <c:pt idx="1121">
                  <c:v>41198.4375</c:v>
                </c:pt>
                <c:pt idx="1122">
                  <c:v>41198.458333333336</c:v>
                </c:pt>
                <c:pt idx="1123">
                  <c:v>41198.479166666664</c:v>
                </c:pt>
                <c:pt idx="1124">
                  <c:v>41198.5</c:v>
                </c:pt>
                <c:pt idx="1125">
                  <c:v>41198.520833333336</c:v>
                </c:pt>
                <c:pt idx="1126">
                  <c:v>41198.541666666664</c:v>
                </c:pt>
                <c:pt idx="1127">
                  <c:v>41198.5625</c:v>
                </c:pt>
                <c:pt idx="1128">
                  <c:v>41198.583333333336</c:v>
                </c:pt>
                <c:pt idx="1129">
                  <c:v>41198.604166666664</c:v>
                </c:pt>
                <c:pt idx="1130">
                  <c:v>41198.625</c:v>
                </c:pt>
                <c:pt idx="1131">
                  <c:v>41198.645833333336</c:v>
                </c:pt>
                <c:pt idx="1132">
                  <c:v>41198.666666666664</c:v>
                </c:pt>
                <c:pt idx="1133">
                  <c:v>41198.6875</c:v>
                </c:pt>
                <c:pt idx="1134">
                  <c:v>41198.708333333336</c:v>
                </c:pt>
                <c:pt idx="1135">
                  <c:v>41198.729166666664</c:v>
                </c:pt>
                <c:pt idx="1136">
                  <c:v>41198.75</c:v>
                </c:pt>
                <c:pt idx="1137">
                  <c:v>41198.770833333336</c:v>
                </c:pt>
                <c:pt idx="1138">
                  <c:v>41198.791666666664</c:v>
                </c:pt>
                <c:pt idx="1139">
                  <c:v>41198.8125</c:v>
                </c:pt>
                <c:pt idx="1140">
                  <c:v>41198.833333333336</c:v>
                </c:pt>
                <c:pt idx="1141">
                  <c:v>41198.854166666664</c:v>
                </c:pt>
                <c:pt idx="1142">
                  <c:v>41198.875</c:v>
                </c:pt>
                <c:pt idx="1143">
                  <c:v>41198.895833333336</c:v>
                </c:pt>
                <c:pt idx="1144">
                  <c:v>41198.916666666664</c:v>
                </c:pt>
                <c:pt idx="1145">
                  <c:v>41198.9375</c:v>
                </c:pt>
                <c:pt idx="1146">
                  <c:v>41198.958333333336</c:v>
                </c:pt>
                <c:pt idx="1147">
                  <c:v>41198.979166666664</c:v>
                </c:pt>
                <c:pt idx="1148">
                  <c:v>41199</c:v>
                </c:pt>
                <c:pt idx="1149">
                  <c:v>41199.020833333336</c:v>
                </c:pt>
                <c:pt idx="1150">
                  <c:v>41199.041666666664</c:v>
                </c:pt>
                <c:pt idx="1151">
                  <c:v>41199.0625</c:v>
                </c:pt>
                <c:pt idx="1152">
                  <c:v>41199.083333333336</c:v>
                </c:pt>
                <c:pt idx="1153">
                  <c:v>41199.104166666664</c:v>
                </c:pt>
                <c:pt idx="1154">
                  <c:v>41199.125</c:v>
                </c:pt>
                <c:pt idx="1155">
                  <c:v>41199.145833333336</c:v>
                </c:pt>
                <c:pt idx="1156">
                  <c:v>41199.166666666664</c:v>
                </c:pt>
                <c:pt idx="1157">
                  <c:v>41199.1875</c:v>
                </c:pt>
                <c:pt idx="1158">
                  <c:v>41199.208333333336</c:v>
                </c:pt>
                <c:pt idx="1159">
                  <c:v>41199.229166666664</c:v>
                </c:pt>
                <c:pt idx="1160">
                  <c:v>41199.25</c:v>
                </c:pt>
                <c:pt idx="1161">
                  <c:v>41199.270833333336</c:v>
                </c:pt>
                <c:pt idx="1162">
                  <c:v>41199.291666666664</c:v>
                </c:pt>
                <c:pt idx="1163">
                  <c:v>41199.3125</c:v>
                </c:pt>
                <c:pt idx="1164">
                  <c:v>41199.333333333336</c:v>
                </c:pt>
                <c:pt idx="1165">
                  <c:v>41199.354166666664</c:v>
                </c:pt>
                <c:pt idx="1166">
                  <c:v>41199.375</c:v>
                </c:pt>
                <c:pt idx="1167">
                  <c:v>41199.395833333336</c:v>
                </c:pt>
                <c:pt idx="1168">
                  <c:v>41199.416666666664</c:v>
                </c:pt>
                <c:pt idx="1169">
                  <c:v>41199.4375</c:v>
                </c:pt>
                <c:pt idx="1170">
                  <c:v>41199.458333333336</c:v>
                </c:pt>
                <c:pt idx="1171">
                  <c:v>41199.479166666664</c:v>
                </c:pt>
                <c:pt idx="1172">
                  <c:v>41199.5</c:v>
                </c:pt>
                <c:pt idx="1173">
                  <c:v>41199.520833333336</c:v>
                </c:pt>
                <c:pt idx="1174">
                  <c:v>41199.541666666664</c:v>
                </c:pt>
                <c:pt idx="1175">
                  <c:v>41199.5625</c:v>
                </c:pt>
                <c:pt idx="1176">
                  <c:v>41199.583333333336</c:v>
                </c:pt>
                <c:pt idx="1177">
                  <c:v>41199.604166666664</c:v>
                </c:pt>
                <c:pt idx="1178">
                  <c:v>41199.625</c:v>
                </c:pt>
                <c:pt idx="1179">
                  <c:v>41199.645833333336</c:v>
                </c:pt>
                <c:pt idx="1180">
                  <c:v>41199.666666666664</c:v>
                </c:pt>
                <c:pt idx="1181">
                  <c:v>41199.6875</c:v>
                </c:pt>
                <c:pt idx="1182">
                  <c:v>41199.708333333336</c:v>
                </c:pt>
                <c:pt idx="1183">
                  <c:v>41199.729166666664</c:v>
                </c:pt>
                <c:pt idx="1184">
                  <c:v>41199.75</c:v>
                </c:pt>
                <c:pt idx="1185">
                  <c:v>41199.770833333336</c:v>
                </c:pt>
                <c:pt idx="1186">
                  <c:v>41199.791666666664</c:v>
                </c:pt>
                <c:pt idx="1187">
                  <c:v>41199.8125</c:v>
                </c:pt>
                <c:pt idx="1188">
                  <c:v>41199.833333333336</c:v>
                </c:pt>
                <c:pt idx="1189">
                  <c:v>41199.854166666664</c:v>
                </c:pt>
                <c:pt idx="1190">
                  <c:v>41199.875</c:v>
                </c:pt>
                <c:pt idx="1191">
                  <c:v>41199.895833333336</c:v>
                </c:pt>
                <c:pt idx="1192">
                  <c:v>41199.916666666664</c:v>
                </c:pt>
                <c:pt idx="1193">
                  <c:v>41199.9375</c:v>
                </c:pt>
                <c:pt idx="1194">
                  <c:v>41199.958333333336</c:v>
                </c:pt>
                <c:pt idx="1195">
                  <c:v>41199.979166666664</c:v>
                </c:pt>
                <c:pt idx="1196">
                  <c:v>41200</c:v>
                </c:pt>
                <c:pt idx="1197">
                  <c:v>41200.020833333336</c:v>
                </c:pt>
                <c:pt idx="1198">
                  <c:v>41200.041666666664</c:v>
                </c:pt>
                <c:pt idx="1199">
                  <c:v>41200.0625</c:v>
                </c:pt>
                <c:pt idx="1200">
                  <c:v>41200.083333333336</c:v>
                </c:pt>
                <c:pt idx="1201">
                  <c:v>41200.104166666664</c:v>
                </c:pt>
                <c:pt idx="1202">
                  <c:v>41200.125</c:v>
                </c:pt>
                <c:pt idx="1203">
                  <c:v>41200.145833333336</c:v>
                </c:pt>
                <c:pt idx="1204">
                  <c:v>41200.166666666664</c:v>
                </c:pt>
                <c:pt idx="1205">
                  <c:v>41200.1875</c:v>
                </c:pt>
                <c:pt idx="1206">
                  <c:v>41200.208333333336</c:v>
                </c:pt>
                <c:pt idx="1207">
                  <c:v>41200.229166666664</c:v>
                </c:pt>
                <c:pt idx="1208">
                  <c:v>41200.25</c:v>
                </c:pt>
                <c:pt idx="1209">
                  <c:v>41200.270833333336</c:v>
                </c:pt>
                <c:pt idx="1210">
                  <c:v>41200.291666666664</c:v>
                </c:pt>
                <c:pt idx="1211">
                  <c:v>41200.3125</c:v>
                </c:pt>
                <c:pt idx="1212">
                  <c:v>41200.333333333336</c:v>
                </c:pt>
                <c:pt idx="1213">
                  <c:v>41200.354166666664</c:v>
                </c:pt>
                <c:pt idx="1214">
                  <c:v>41200.375</c:v>
                </c:pt>
                <c:pt idx="1215">
                  <c:v>41200.395833333336</c:v>
                </c:pt>
                <c:pt idx="1216">
                  <c:v>41200.416666666664</c:v>
                </c:pt>
                <c:pt idx="1217">
                  <c:v>41200.4375</c:v>
                </c:pt>
                <c:pt idx="1218">
                  <c:v>41200.458333333336</c:v>
                </c:pt>
                <c:pt idx="1219">
                  <c:v>41200.479166666664</c:v>
                </c:pt>
                <c:pt idx="1220">
                  <c:v>41200.5</c:v>
                </c:pt>
                <c:pt idx="1221">
                  <c:v>41200.520833333336</c:v>
                </c:pt>
                <c:pt idx="1222">
                  <c:v>41200.541666666664</c:v>
                </c:pt>
                <c:pt idx="1223">
                  <c:v>41200.5625</c:v>
                </c:pt>
                <c:pt idx="1224">
                  <c:v>41200.583333333336</c:v>
                </c:pt>
                <c:pt idx="1225">
                  <c:v>41200.604166666664</c:v>
                </c:pt>
                <c:pt idx="1226">
                  <c:v>41200.625</c:v>
                </c:pt>
                <c:pt idx="1227">
                  <c:v>41200.645833333336</c:v>
                </c:pt>
                <c:pt idx="1228">
                  <c:v>41200.666666666664</c:v>
                </c:pt>
                <c:pt idx="1229">
                  <c:v>41200.6875</c:v>
                </c:pt>
                <c:pt idx="1230">
                  <c:v>41200.708333333336</c:v>
                </c:pt>
                <c:pt idx="1231">
                  <c:v>41200.729166666664</c:v>
                </c:pt>
                <c:pt idx="1232">
                  <c:v>41200.75</c:v>
                </c:pt>
                <c:pt idx="1233">
                  <c:v>41200.770833333336</c:v>
                </c:pt>
                <c:pt idx="1234">
                  <c:v>41200.791666666664</c:v>
                </c:pt>
                <c:pt idx="1235">
                  <c:v>41200.8125</c:v>
                </c:pt>
                <c:pt idx="1236">
                  <c:v>41200.833333333336</c:v>
                </c:pt>
                <c:pt idx="1237">
                  <c:v>41200.854166666664</c:v>
                </c:pt>
                <c:pt idx="1238">
                  <c:v>41200.875</c:v>
                </c:pt>
                <c:pt idx="1239">
                  <c:v>41200.895833333336</c:v>
                </c:pt>
                <c:pt idx="1240">
                  <c:v>41200.916666666664</c:v>
                </c:pt>
                <c:pt idx="1241">
                  <c:v>41200.9375</c:v>
                </c:pt>
                <c:pt idx="1242">
                  <c:v>41200.958333333336</c:v>
                </c:pt>
                <c:pt idx="1243">
                  <c:v>41200.979166666664</c:v>
                </c:pt>
                <c:pt idx="1244">
                  <c:v>41201</c:v>
                </c:pt>
                <c:pt idx="1245">
                  <c:v>41201.020833333336</c:v>
                </c:pt>
                <c:pt idx="1246">
                  <c:v>41201.041666666664</c:v>
                </c:pt>
                <c:pt idx="1247">
                  <c:v>41201.0625</c:v>
                </c:pt>
                <c:pt idx="1248">
                  <c:v>41201.083333333336</c:v>
                </c:pt>
                <c:pt idx="1249">
                  <c:v>41201.104166666664</c:v>
                </c:pt>
                <c:pt idx="1250">
                  <c:v>41201.125</c:v>
                </c:pt>
                <c:pt idx="1251">
                  <c:v>41201.145833333336</c:v>
                </c:pt>
                <c:pt idx="1252">
                  <c:v>41201.166666666664</c:v>
                </c:pt>
                <c:pt idx="1253">
                  <c:v>41201.1875</c:v>
                </c:pt>
                <c:pt idx="1254">
                  <c:v>41201.208333333336</c:v>
                </c:pt>
                <c:pt idx="1255">
                  <c:v>41201.229166666664</c:v>
                </c:pt>
                <c:pt idx="1256">
                  <c:v>41201.25</c:v>
                </c:pt>
                <c:pt idx="1257">
                  <c:v>41201.270833333336</c:v>
                </c:pt>
                <c:pt idx="1258">
                  <c:v>41201.291666666664</c:v>
                </c:pt>
                <c:pt idx="1259">
                  <c:v>41201.3125</c:v>
                </c:pt>
                <c:pt idx="1260">
                  <c:v>41201.333333333336</c:v>
                </c:pt>
                <c:pt idx="1261">
                  <c:v>41201.354166666664</c:v>
                </c:pt>
                <c:pt idx="1262">
                  <c:v>41201.375</c:v>
                </c:pt>
                <c:pt idx="1263">
                  <c:v>41201.395833333336</c:v>
                </c:pt>
                <c:pt idx="1264">
                  <c:v>41201.416666666664</c:v>
                </c:pt>
                <c:pt idx="1265">
                  <c:v>41201.4375</c:v>
                </c:pt>
                <c:pt idx="1266">
                  <c:v>41201.458333333336</c:v>
                </c:pt>
                <c:pt idx="1267">
                  <c:v>41201.479166666664</c:v>
                </c:pt>
                <c:pt idx="1268">
                  <c:v>41201.5</c:v>
                </c:pt>
                <c:pt idx="1269">
                  <c:v>41201.520833333336</c:v>
                </c:pt>
                <c:pt idx="1270">
                  <c:v>41201.541666666664</c:v>
                </c:pt>
                <c:pt idx="1271">
                  <c:v>41201.5625</c:v>
                </c:pt>
                <c:pt idx="1272">
                  <c:v>41201.583333333336</c:v>
                </c:pt>
                <c:pt idx="1273">
                  <c:v>41201.604166666664</c:v>
                </c:pt>
                <c:pt idx="1274">
                  <c:v>41201.625</c:v>
                </c:pt>
                <c:pt idx="1275">
                  <c:v>41201.645833333336</c:v>
                </c:pt>
                <c:pt idx="1276">
                  <c:v>41201.666666666664</c:v>
                </c:pt>
                <c:pt idx="1277">
                  <c:v>41201.6875</c:v>
                </c:pt>
                <c:pt idx="1278">
                  <c:v>41201.708333333336</c:v>
                </c:pt>
                <c:pt idx="1279">
                  <c:v>41201.729166666664</c:v>
                </c:pt>
                <c:pt idx="1280">
                  <c:v>41201.75</c:v>
                </c:pt>
                <c:pt idx="1281">
                  <c:v>41201.770833333336</c:v>
                </c:pt>
                <c:pt idx="1282">
                  <c:v>41201.791666666664</c:v>
                </c:pt>
                <c:pt idx="1283">
                  <c:v>41201.8125</c:v>
                </c:pt>
                <c:pt idx="1284">
                  <c:v>41201.833333333336</c:v>
                </c:pt>
                <c:pt idx="1285">
                  <c:v>41201.854166666664</c:v>
                </c:pt>
                <c:pt idx="1286">
                  <c:v>41201.875</c:v>
                </c:pt>
                <c:pt idx="1287">
                  <c:v>41201.895833333336</c:v>
                </c:pt>
                <c:pt idx="1288">
                  <c:v>41201.916666666664</c:v>
                </c:pt>
                <c:pt idx="1289">
                  <c:v>41201.9375</c:v>
                </c:pt>
                <c:pt idx="1290">
                  <c:v>41201.958333333336</c:v>
                </c:pt>
                <c:pt idx="1291">
                  <c:v>41201.979166666664</c:v>
                </c:pt>
                <c:pt idx="1292">
                  <c:v>41202</c:v>
                </c:pt>
                <c:pt idx="1293">
                  <c:v>41202.020833333336</c:v>
                </c:pt>
                <c:pt idx="1294">
                  <c:v>41202.041666666664</c:v>
                </c:pt>
                <c:pt idx="1295">
                  <c:v>41202.0625</c:v>
                </c:pt>
                <c:pt idx="1296">
                  <c:v>41202.083333333336</c:v>
                </c:pt>
                <c:pt idx="1297">
                  <c:v>41202.104166666664</c:v>
                </c:pt>
                <c:pt idx="1298">
                  <c:v>41202.125</c:v>
                </c:pt>
                <c:pt idx="1299">
                  <c:v>41202.145833333336</c:v>
                </c:pt>
                <c:pt idx="1300">
                  <c:v>41202.166666666664</c:v>
                </c:pt>
                <c:pt idx="1301">
                  <c:v>41202.1875</c:v>
                </c:pt>
                <c:pt idx="1302">
                  <c:v>41202.208333333336</c:v>
                </c:pt>
                <c:pt idx="1303">
                  <c:v>41202.229166666664</c:v>
                </c:pt>
                <c:pt idx="1304">
                  <c:v>41202.25</c:v>
                </c:pt>
                <c:pt idx="1305">
                  <c:v>41202.270833333336</c:v>
                </c:pt>
                <c:pt idx="1306">
                  <c:v>41202.291666666664</c:v>
                </c:pt>
                <c:pt idx="1307">
                  <c:v>41202.3125</c:v>
                </c:pt>
                <c:pt idx="1308">
                  <c:v>41202.333333333336</c:v>
                </c:pt>
                <c:pt idx="1309">
                  <c:v>41202.354166666664</c:v>
                </c:pt>
                <c:pt idx="1310">
                  <c:v>41202.375</c:v>
                </c:pt>
                <c:pt idx="1311">
                  <c:v>41202.395833333336</c:v>
                </c:pt>
                <c:pt idx="1312">
                  <c:v>41202.416666666664</c:v>
                </c:pt>
                <c:pt idx="1313">
                  <c:v>41202.4375</c:v>
                </c:pt>
                <c:pt idx="1314">
                  <c:v>41202.458333333336</c:v>
                </c:pt>
                <c:pt idx="1315">
                  <c:v>41202.479166666664</c:v>
                </c:pt>
                <c:pt idx="1316">
                  <c:v>41202.5</c:v>
                </c:pt>
                <c:pt idx="1317">
                  <c:v>41202.520833333336</c:v>
                </c:pt>
                <c:pt idx="1318">
                  <c:v>41202.541666666664</c:v>
                </c:pt>
                <c:pt idx="1319">
                  <c:v>41202.5625</c:v>
                </c:pt>
                <c:pt idx="1320">
                  <c:v>41202.583333333336</c:v>
                </c:pt>
                <c:pt idx="1321">
                  <c:v>41202.604166666664</c:v>
                </c:pt>
                <c:pt idx="1322">
                  <c:v>41202.625</c:v>
                </c:pt>
                <c:pt idx="1323">
                  <c:v>41202.645833333336</c:v>
                </c:pt>
                <c:pt idx="1324">
                  <c:v>41202.666666666664</c:v>
                </c:pt>
                <c:pt idx="1325">
                  <c:v>41202.6875</c:v>
                </c:pt>
                <c:pt idx="1326">
                  <c:v>41202.708333333336</c:v>
                </c:pt>
                <c:pt idx="1327">
                  <c:v>41202.729166666664</c:v>
                </c:pt>
                <c:pt idx="1328">
                  <c:v>41202.75</c:v>
                </c:pt>
                <c:pt idx="1329">
                  <c:v>41202.770833333336</c:v>
                </c:pt>
                <c:pt idx="1330">
                  <c:v>41202.791666666664</c:v>
                </c:pt>
                <c:pt idx="1331">
                  <c:v>41202.8125</c:v>
                </c:pt>
                <c:pt idx="1332">
                  <c:v>41202.833333333336</c:v>
                </c:pt>
                <c:pt idx="1333">
                  <c:v>41202.854166666664</c:v>
                </c:pt>
                <c:pt idx="1334">
                  <c:v>41202.875</c:v>
                </c:pt>
                <c:pt idx="1335">
                  <c:v>41202.895833333336</c:v>
                </c:pt>
                <c:pt idx="1336">
                  <c:v>41202.916666666664</c:v>
                </c:pt>
                <c:pt idx="1337">
                  <c:v>41202.9375</c:v>
                </c:pt>
                <c:pt idx="1338">
                  <c:v>41202.958333333336</c:v>
                </c:pt>
                <c:pt idx="1339">
                  <c:v>41202.979166666664</c:v>
                </c:pt>
                <c:pt idx="1340">
                  <c:v>41203</c:v>
                </c:pt>
                <c:pt idx="1341">
                  <c:v>41203.020833333336</c:v>
                </c:pt>
                <c:pt idx="1342">
                  <c:v>41203.041666666664</c:v>
                </c:pt>
                <c:pt idx="1343">
                  <c:v>41203.0625</c:v>
                </c:pt>
                <c:pt idx="1344">
                  <c:v>41203.083333333336</c:v>
                </c:pt>
                <c:pt idx="1345">
                  <c:v>41203.104166666664</c:v>
                </c:pt>
                <c:pt idx="1346">
                  <c:v>41203.125</c:v>
                </c:pt>
                <c:pt idx="1347">
                  <c:v>41203.145833333336</c:v>
                </c:pt>
                <c:pt idx="1348">
                  <c:v>41203.166666666664</c:v>
                </c:pt>
                <c:pt idx="1349">
                  <c:v>41203.1875</c:v>
                </c:pt>
                <c:pt idx="1350">
                  <c:v>41203.208333333336</c:v>
                </c:pt>
                <c:pt idx="1351">
                  <c:v>41203.229166666664</c:v>
                </c:pt>
                <c:pt idx="1352">
                  <c:v>41203.25</c:v>
                </c:pt>
                <c:pt idx="1353">
                  <c:v>41203.270833333336</c:v>
                </c:pt>
                <c:pt idx="1354">
                  <c:v>41203.291666666664</c:v>
                </c:pt>
                <c:pt idx="1355">
                  <c:v>41203.3125</c:v>
                </c:pt>
                <c:pt idx="1356">
                  <c:v>41203.333333333336</c:v>
                </c:pt>
                <c:pt idx="1357">
                  <c:v>41203.354166666664</c:v>
                </c:pt>
                <c:pt idx="1358">
                  <c:v>41203.375</c:v>
                </c:pt>
                <c:pt idx="1359">
                  <c:v>41203.395833333336</c:v>
                </c:pt>
                <c:pt idx="1360">
                  <c:v>41203.416666666664</c:v>
                </c:pt>
                <c:pt idx="1361">
                  <c:v>41203.4375</c:v>
                </c:pt>
                <c:pt idx="1362">
                  <c:v>41203.458333333336</c:v>
                </c:pt>
                <c:pt idx="1363">
                  <c:v>41203.479166666664</c:v>
                </c:pt>
                <c:pt idx="1364">
                  <c:v>41203.5</c:v>
                </c:pt>
                <c:pt idx="1365">
                  <c:v>41203.520833333336</c:v>
                </c:pt>
                <c:pt idx="1366">
                  <c:v>41203.541666666664</c:v>
                </c:pt>
                <c:pt idx="1367">
                  <c:v>41203.5625</c:v>
                </c:pt>
                <c:pt idx="1368">
                  <c:v>41203.583333333336</c:v>
                </c:pt>
                <c:pt idx="1369">
                  <c:v>41203.604166666664</c:v>
                </c:pt>
                <c:pt idx="1370">
                  <c:v>41203.625</c:v>
                </c:pt>
                <c:pt idx="1371">
                  <c:v>41203.645833333336</c:v>
                </c:pt>
                <c:pt idx="1372">
                  <c:v>41203.666666666664</c:v>
                </c:pt>
                <c:pt idx="1373">
                  <c:v>41203.6875</c:v>
                </c:pt>
                <c:pt idx="1374">
                  <c:v>41203.708333333336</c:v>
                </c:pt>
                <c:pt idx="1375">
                  <c:v>41203.729166666664</c:v>
                </c:pt>
                <c:pt idx="1376">
                  <c:v>41203.75</c:v>
                </c:pt>
                <c:pt idx="1377">
                  <c:v>41203.770833333336</c:v>
                </c:pt>
                <c:pt idx="1378">
                  <c:v>41203.791666666664</c:v>
                </c:pt>
                <c:pt idx="1379">
                  <c:v>41203.8125</c:v>
                </c:pt>
                <c:pt idx="1380">
                  <c:v>41203.833333333336</c:v>
                </c:pt>
                <c:pt idx="1381">
                  <c:v>41203.854166666664</c:v>
                </c:pt>
                <c:pt idx="1382">
                  <c:v>41203.875</c:v>
                </c:pt>
                <c:pt idx="1383">
                  <c:v>41203.895833333336</c:v>
                </c:pt>
                <c:pt idx="1384">
                  <c:v>41203.916666666664</c:v>
                </c:pt>
                <c:pt idx="1385">
                  <c:v>41203.9375</c:v>
                </c:pt>
                <c:pt idx="1386">
                  <c:v>41203.958333333336</c:v>
                </c:pt>
                <c:pt idx="1387">
                  <c:v>41203.979166666664</c:v>
                </c:pt>
                <c:pt idx="1388">
                  <c:v>41204</c:v>
                </c:pt>
                <c:pt idx="1389">
                  <c:v>41204.020833333336</c:v>
                </c:pt>
                <c:pt idx="1390">
                  <c:v>41204.041666666664</c:v>
                </c:pt>
                <c:pt idx="1391">
                  <c:v>41204.0625</c:v>
                </c:pt>
                <c:pt idx="1392">
                  <c:v>41204.083333333336</c:v>
                </c:pt>
                <c:pt idx="1393">
                  <c:v>41204.104166666664</c:v>
                </c:pt>
                <c:pt idx="1394">
                  <c:v>41204.125</c:v>
                </c:pt>
                <c:pt idx="1395">
                  <c:v>41204.145833333336</c:v>
                </c:pt>
                <c:pt idx="1396">
                  <c:v>41204.166666666664</c:v>
                </c:pt>
                <c:pt idx="1397">
                  <c:v>41204.1875</c:v>
                </c:pt>
                <c:pt idx="1398">
                  <c:v>41204.208333333336</c:v>
                </c:pt>
                <c:pt idx="1399">
                  <c:v>41204.229166666664</c:v>
                </c:pt>
                <c:pt idx="1400">
                  <c:v>41204.25</c:v>
                </c:pt>
                <c:pt idx="1401">
                  <c:v>41204.270833333336</c:v>
                </c:pt>
                <c:pt idx="1402">
                  <c:v>41204.291666666664</c:v>
                </c:pt>
                <c:pt idx="1403">
                  <c:v>41204.3125</c:v>
                </c:pt>
                <c:pt idx="1404">
                  <c:v>41204.333333333336</c:v>
                </c:pt>
                <c:pt idx="1405">
                  <c:v>41204.354166666664</c:v>
                </c:pt>
                <c:pt idx="1406">
                  <c:v>41204.375</c:v>
                </c:pt>
                <c:pt idx="1407">
                  <c:v>41204.395833333336</c:v>
                </c:pt>
                <c:pt idx="1408">
                  <c:v>41204.416666666664</c:v>
                </c:pt>
                <c:pt idx="1409">
                  <c:v>41204.4375</c:v>
                </c:pt>
                <c:pt idx="1410">
                  <c:v>41204.458333333336</c:v>
                </c:pt>
                <c:pt idx="1411">
                  <c:v>41204.479166666664</c:v>
                </c:pt>
                <c:pt idx="1412">
                  <c:v>41204.5</c:v>
                </c:pt>
                <c:pt idx="1413">
                  <c:v>41204.520833333336</c:v>
                </c:pt>
                <c:pt idx="1414">
                  <c:v>41204.541666666664</c:v>
                </c:pt>
                <c:pt idx="1415">
                  <c:v>41204.5625</c:v>
                </c:pt>
                <c:pt idx="1416">
                  <c:v>41204.583333333336</c:v>
                </c:pt>
                <c:pt idx="1417">
                  <c:v>41204.604166666664</c:v>
                </c:pt>
                <c:pt idx="1418">
                  <c:v>41204.625</c:v>
                </c:pt>
                <c:pt idx="1419">
                  <c:v>41204.645833333336</c:v>
                </c:pt>
                <c:pt idx="1420">
                  <c:v>41204.666666666664</c:v>
                </c:pt>
                <c:pt idx="1421">
                  <c:v>41204.6875</c:v>
                </c:pt>
                <c:pt idx="1422">
                  <c:v>41204.708333333336</c:v>
                </c:pt>
                <c:pt idx="1423">
                  <c:v>41204.729166666664</c:v>
                </c:pt>
                <c:pt idx="1424">
                  <c:v>41204.75</c:v>
                </c:pt>
                <c:pt idx="1425">
                  <c:v>41204.770833333336</c:v>
                </c:pt>
                <c:pt idx="1426">
                  <c:v>41204.791666666664</c:v>
                </c:pt>
                <c:pt idx="1427">
                  <c:v>41204.8125</c:v>
                </c:pt>
                <c:pt idx="1428">
                  <c:v>41204.833333333336</c:v>
                </c:pt>
                <c:pt idx="1429">
                  <c:v>41204.854166666664</c:v>
                </c:pt>
                <c:pt idx="1430">
                  <c:v>41204.875</c:v>
                </c:pt>
                <c:pt idx="1431">
                  <c:v>41204.895833333336</c:v>
                </c:pt>
                <c:pt idx="1432">
                  <c:v>41204.916666666664</c:v>
                </c:pt>
                <c:pt idx="1433">
                  <c:v>41204.9375</c:v>
                </c:pt>
                <c:pt idx="1434">
                  <c:v>41204.958333333336</c:v>
                </c:pt>
                <c:pt idx="1435">
                  <c:v>41204.979166666664</c:v>
                </c:pt>
                <c:pt idx="1436">
                  <c:v>41205</c:v>
                </c:pt>
                <c:pt idx="1437">
                  <c:v>41205.020833333336</c:v>
                </c:pt>
                <c:pt idx="1438">
                  <c:v>41205.041666666664</c:v>
                </c:pt>
                <c:pt idx="1439">
                  <c:v>41205.0625</c:v>
                </c:pt>
                <c:pt idx="1440">
                  <c:v>41205.083333333336</c:v>
                </c:pt>
                <c:pt idx="1441">
                  <c:v>41205.104166666664</c:v>
                </c:pt>
                <c:pt idx="1442">
                  <c:v>41205.125</c:v>
                </c:pt>
                <c:pt idx="1443">
                  <c:v>41205.145833333336</c:v>
                </c:pt>
                <c:pt idx="1444">
                  <c:v>41205.166666666664</c:v>
                </c:pt>
                <c:pt idx="1445">
                  <c:v>41205.1875</c:v>
                </c:pt>
                <c:pt idx="1446">
                  <c:v>41205.208333333336</c:v>
                </c:pt>
                <c:pt idx="1447">
                  <c:v>41205.229166666664</c:v>
                </c:pt>
                <c:pt idx="1448">
                  <c:v>41205.25</c:v>
                </c:pt>
                <c:pt idx="1449">
                  <c:v>41205.270833333336</c:v>
                </c:pt>
                <c:pt idx="1450">
                  <c:v>41205.291666666664</c:v>
                </c:pt>
                <c:pt idx="1451">
                  <c:v>41205.3125</c:v>
                </c:pt>
                <c:pt idx="1452">
                  <c:v>41205.333333333336</c:v>
                </c:pt>
                <c:pt idx="1453">
                  <c:v>41205.354166666664</c:v>
                </c:pt>
                <c:pt idx="1454">
                  <c:v>41205.375</c:v>
                </c:pt>
                <c:pt idx="1455">
                  <c:v>41205.395833333336</c:v>
                </c:pt>
                <c:pt idx="1456">
                  <c:v>41205.416666666664</c:v>
                </c:pt>
                <c:pt idx="1457">
                  <c:v>41205.4375</c:v>
                </c:pt>
                <c:pt idx="1458">
                  <c:v>41205.458333333336</c:v>
                </c:pt>
                <c:pt idx="1459">
                  <c:v>41205.479166666664</c:v>
                </c:pt>
                <c:pt idx="1460">
                  <c:v>41205.5</c:v>
                </c:pt>
                <c:pt idx="1461">
                  <c:v>41205.520833333336</c:v>
                </c:pt>
                <c:pt idx="1462">
                  <c:v>41205.541666666664</c:v>
                </c:pt>
                <c:pt idx="1463">
                  <c:v>41205.5625</c:v>
                </c:pt>
                <c:pt idx="1464">
                  <c:v>41205.583333333336</c:v>
                </c:pt>
                <c:pt idx="1465">
                  <c:v>41205.604166666664</c:v>
                </c:pt>
                <c:pt idx="1466">
                  <c:v>41205.625</c:v>
                </c:pt>
                <c:pt idx="1467">
                  <c:v>41205.645833333336</c:v>
                </c:pt>
                <c:pt idx="1468">
                  <c:v>41205.666666666664</c:v>
                </c:pt>
                <c:pt idx="1469">
                  <c:v>41205.6875</c:v>
                </c:pt>
                <c:pt idx="1470">
                  <c:v>41205.708333333336</c:v>
                </c:pt>
                <c:pt idx="1471">
                  <c:v>41205.729166666664</c:v>
                </c:pt>
                <c:pt idx="1472">
                  <c:v>41205.75</c:v>
                </c:pt>
                <c:pt idx="1473">
                  <c:v>41205.770833333336</c:v>
                </c:pt>
                <c:pt idx="1474">
                  <c:v>41205.791666666664</c:v>
                </c:pt>
                <c:pt idx="1475">
                  <c:v>41205.8125</c:v>
                </c:pt>
                <c:pt idx="1476">
                  <c:v>41205.833333333336</c:v>
                </c:pt>
                <c:pt idx="1477">
                  <c:v>41205.854166666664</c:v>
                </c:pt>
                <c:pt idx="1478">
                  <c:v>41205.875</c:v>
                </c:pt>
                <c:pt idx="1479">
                  <c:v>41205.895833333336</c:v>
                </c:pt>
                <c:pt idx="1480">
                  <c:v>41205.916666666664</c:v>
                </c:pt>
                <c:pt idx="1481">
                  <c:v>41205.9375</c:v>
                </c:pt>
                <c:pt idx="1482">
                  <c:v>41205.958333333336</c:v>
                </c:pt>
                <c:pt idx="1483">
                  <c:v>41205.979166666664</c:v>
                </c:pt>
                <c:pt idx="1484">
                  <c:v>41206</c:v>
                </c:pt>
                <c:pt idx="1485">
                  <c:v>41206.020833333336</c:v>
                </c:pt>
                <c:pt idx="1486">
                  <c:v>41206.041666666664</c:v>
                </c:pt>
                <c:pt idx="1487">
                  <c:v>41206.0625</c:v>
                </c:pt>
                <c:pt idx="1488">
                  <c:v>41206.083333333336</c:v>
                </c:pt>
                <c:pt idx="1489">
                  <c:v>41206.104166666664</c:v>
                </c:pt>
                <c:pt idx="1490">
                  <c:v>41206.125</c:v>
                </c:pt>
                <c:pt idx="1491">
                  <c:v>41206.145833333336</c:v>
                </c:pt>
                <c:pt idx="1492">
                  <c:v>41206.166666666664</c:v>
                </c:pt>
                <c:pt idx="1493">
                  <c:v>41206.1875</c:v>
                </c:pt>
                <c:pt idx="1494">
                  <c:v>41206.208333333336</c:v>
                </c:pt>
                <c:pt idx="1495">
                  <c:v>41206.229166666664</c:v>
                </c:pt>
                <c:pt idx="1496">
                  <c:v>41206.25</c:v>
                </c:pt>
                <c:pt idx="1497">
                  <c:v>41206.270833333336</c:v>
                </c:pt>
                <c:pt idx="1498">
                  <c:v>41206.291666666664</c:v>
                </c:pt>
                <c:pt idx="1499">
                  <c:v>41206.3125</c:v>
                </c:pt>
                <c:pt idx="1500">
                  <c:v>41206.333333333336</c:v>
                </c:pt>
                <c:pt idx="1501">
                  <c:v>41206.354166666664</c:v>
                </c:pt>
                <c:pt idx="1502">
                  <c:v>41206.375</c:v>
                </c:pt>
                <c:pt idx="1503">
                  <c:v>41206.395833333336</c:v>
                </c:pt>
                <c:pt idx="1504">
                  <c:v>41206.416666666664</c:v>
                </c:pt>
                <c:pt idx="1505">
                  <c:v>41206.4375</c:v>
                </c:pt>
                <c:pt idx="1506">
                  <c:v>41206.458333333336</c:v>
                </c:pt>
                <c:pt idx="1507">
                  <c:v>41206.479166666664</c:v>
                </c:pt>
                <c:pt idx="1508">
                  <c:v>41206.5</c:v>
                </c:pt>
                <c:pt idx="1509">
                  <c:v>41206.520833333336</c:v>
                </c:pt>
                <c:pt idx="1510">
                  <c:v>41206.541666666664</c:v>
                </c:pt>
                <c:pt idx="1511">
                  <c:v>41206.5625</c:v>
                </c:pt>
                <c:pt idx="1512">
                  <c:v>41206.583333333336</c:v>
                </c:pt>
                <c:pt idx="1513">
                  <c:v>41206.604166666664</c:v>
                </c:pt>
                <c:pt idx="1514">
                  <c:v>41206.625</c:v>
                </c:pt>
                <c:pt idx="1515">
                  <c:v>41206.645833333336</c:v>
                </c:pt>
                <c:pt idx="1516">
                  <c:v>41206.666666666664</c:v>
                </c:pt>
                <c:pt idx="1517">
                  <c:v>41206.6875</c:v>
                </c:pt>
                <c:pt idx="1518">
                  <c:v>41206.708333333336</c:v>
                </c:pt>
                <c:pt idx="1519">
                  <c:v>41206.729166666664</c:v>
                </c:pt>
                <c:pt idx="1520">
                  <c:v>41206.75</c:v>
                </c:pt>
                <c:pt idx="1521">
                  <c:v>41206.770833333336</c:v>
                </c:pt>
                <c:pt idx="1522">
                  <c:v>41206.791666666664</c:v>
                </c:pt>
                <c:pt idx="1523">
                  <c:v>41206.8125</c:v>
                </c:pt>
                <c:pt idx="1524">
                  <c:v>41206.833333333336</c:v>
                </c:pt>
                <c:pt idx="1525">
                  <c:v>41206.854166666664</c:v>
                </c:pt>
                <c:pt idx="1526">
                  <c:v>41206.875</c:v>
                </c:pt>
                <c:pt idx="1527">
                  <c:v>41206.895833333336</c:v>
                </c:pt>
                <c:pt idx="1528">
                  <c:v>41206.916666666664</c:v>
                </c:pt>
                <c:pt idx="1529">
                  <c:v>41206.9375</c:v>
                </c:pt>
                <c:pt idx="1530">
                  <c:v>41206.958333333336</c:v>
                </c:pt>
                <c:pt idx="1531">
                  <c:v>41206.979166666664</c:v>
                </c:pt>
                <c:pt idx="1532">
                  <c:v>41207</c:v>
                </c:pt>
                <c:pt idx="1533">
                  <c:v>41207.020833333336</c:v>
                </c:pt>
                <c:pt idx="1534">
                  <c:v>41207.041666666664</c:v>
                </c:pt>
                <c:pt idx="1535">
                  <c:v>41207.0625</c:v>
                </c:pt>
                <c:pt idx="1536">
                  <c:v>41207.083333333336</c:v>
                </c:pt>
                <c:pt idx="1537">
                  <c:v>41207.104166666664</c:v>
                </c:pt>
                <c:pt idx="1538">
                  <c:v>41207.125</c:v>
                </c:pt>
                <c:pt idx="1539">
                  <c:v>41207.145833333336</c:v>
                </c:pt>
                <c:pt idx="1540">
                  <c:v>41207.166666666664</c:v>
                </c:pt>
                <c:pt idx="1541">
                  <c:v>41207.1875</c:v>
                </c:pt>
                <c:pt idx="1542">
                  <c:v>41207.208333333336</c:v>
                </c:pt>
                <c:pt idx="1543">
                  <c:v>41207.229166666664</c:v>
                </c:pt>
                <c:pt idx="1544">
                  <c:v>41207.25</c:v>
                </c:pt>
                <c:pt idx="1545">
                  <c:v>41207.270833333336</c:v>
                </c:pt>
                <c:pt idx="1546">
                  <c:v>41207.291666666664</c:v>
                </c:pt>
                <c:pt idx="1547">
                  <c:v>41207.3125</c:v>
                </c:pt>
                <c:pt idx="1548">
                  <c:v>41207.333333333336</c:v>
                </c:pt>
                <c:pt idx="1549">
                  <c:v>41207.354166666664</c:v>
                </c:pt>
                <c:pt idx="1550">
                  <c:v>41207.375</c:v>
                </c:pt>
                <c:pt idx="1551">
                  <c:v>41207.395833333336</c:v>
                </c:pt>
                <c:pt idx="1552">
                  <c:v>41207.416666666664</c:v>
                </c:pt>
                <c:pt idx="1553">
                  <c:v>41207.4375</c:v>
                </c:pt>
                <c:pt idx="1554">
                  <c:v>41207.458333333336</c:v>
                </c:pt>
                <c:pt idx="1555">
                  <c:v>41207.479166666664</c:v>
                </c:pt>
                <c:pt idx="1556">
                  <c:v>41207.5</c:v>
                </c:pt>
                <c:pt idx="1557">
                  <c:v>41207.520833333336</c:v>
                </c:pt>
                <c:pt idx="1558">
                  <c:v>41207.541666666664</c:v>
                </c:pt>
                <c:pt idx="1559">
                  <c:v>41207.5625</c:v>
                </c:pt>
                <c:pt idx="1560">
                  <c:v>41207.583333333336</c:v>
                </c:pt>
                <c:pt idx="1561">
                  <c:v>41207.604166666664</c:v>
                </c:pt>
                <c:pt idx="1562">
                  <c:v>41207.625</c:v>
                </c:pt>
                <c:pt idx="1563">
                  <c:v>41207.645833333336</c:v>
                </c:pt>
                <c:pt idx="1564">
                  <c:v>41207.666666666664</c:v>
                </c:pt>
                <c:pt idx="1565">
                  <c:v>41207.6875</c:v>
                </c:pt>
                <c:pt idx="1566">
                  <c:v>41207.708333333336</c:v>
                </c:pt>
                <c:pt idx="1567">
                  <c:v>41207.729166666664</c:v>
                </c:pt>
                <c:pt idx="1568">
                  <c:v>41207.75</c:v>
                </c:pt>
                <c:pt idx="1569">
                  <c:v>41207.770833333336</c:v>
                </c:pt>
                <c:pt idx="1570">
                  <c:v>41207.791666666664</c:v>
                </c:pt>
                <c:pt idx="1571">
                  <c:v>41207.8125</c:v>
                </c:pt>
                <c:pt idx="1572">
                  <c:v>41207.833333333336</c:v>
                </c:pt>
                <c:pt idx="1573">
                  <c:v>41207.854166666664</c:v>
                </c:pt>
                <c:pt idx="1574">
                  <c:v>41207.875</c:v>
                </c:pt>
                <c:pt idx="1575">
                  <c:v>41207.895833333336</c:v>
                </c:pt>
                <c:pt idx="1576">
                  <c:v>41207.916666666664</c:v>
                </c:pt>
                <c:pt idx="1577">
                  <c:v>41207.9375</c:v>
                </c:pt>
                <c:pt idx="1578">
                  <c:v>41207.958333333336</c:v>
                </c:pt>
                <c:pt idx="1579">
                  <c:v>41207.979166666664</c:v>
                </c:pt>
                <c:pt idx="1580">
                  <c:v>41208</c:v>
                </c:pt>
                <c:pt idx="1581">
                  <c:v>41208.020833333336</c:v>
                </c:pt>
                <c:pt idx="1582">
                  <c:v>41208.041666666664</c:v>
                </c:pt>
                <c:pt idx="1583">
                  <c:v>41208.0625</c:v>
                </c:pt>
                <c:pt idx="1584">
                  <c:v>41208.083333333336</c:v>
                </c:pt>
                <c:pt idx="1585">
                  <c:v>41208.104166666664</c:v>
                </c:pt>
                <c:pt idx="1586">
                  <c:v>41208.125</c:v>
                </c:pt>
                <c:pt idx="1587">
                  <c:v>41208.145833333336</c:v>
                </c:pt>
                <c:pt idx="1588">
                  <c:v>41208.166666666664</c:v>
                </c:pt>
                <c:pt idx="1589">
                  <c:v>41208.1875</c:v>
                </c:pt>
                <c:pt idx="1590">
                  <c:v>41208.208333333336</c:v>
                </c:pt>
                <c:pt idx="1591">
                  <c:v>41208.229166666664</c:v>
                </c:pt>
                <c:pt idx="1592">
                  <c:v>41208.25</c:v>
                </c:pt>
                <c:pt idx="1593">
                  <c:v>41208.270833333336</c:v>
                </c:pt>
                <c:pt idx="1594">
                  <c:v>41208.291666666664</c:v>
                </c:pt>
                <c:pt idx="1595">
                  <c:v>41208.3125</c:v>
                </c:pt>
                <c:pt idx="1596">
                  <c:v>41208.333333333336</c:v>
                </c:pt>
                <c:pt idx="1597">
                  <c:v>41208.354166666664</c:v>
                </c:pt>
                <c:pt idx="1598">
                  <c:v>41208.375</c:v>
                </c:pt>
                <c:pt idx="1599">
                  <c:v>41208.395833333336</c:v>
                </c:pt>
                <c:pt idx="1600">
                  <c:v>41208.416666666664</c:v>
                </c:pt>
                <c:pt idx="1601">
                  <c:v>41208.4375</c:v>
                </c:pt>
                <c:pt idx="1602">
                  <c:v>41208.458333333336</c:v>
                </c:pt>
                <c:pt idx="1603">
                  <c:v>41208.479166666664</c:v>
                </c:pt>
                <c:pt idx="1604">
                  <c:v>41208.5</c:v>
                </c:pt>
                <c:pt idx="1605">
                  <c:v>41208.520833333336</c:v>
                </c:pt>
                <c:pt idx="1606">
                  <c:v>41208.541666666664</c:v>
                </c:pt>
                <c:pt idx="1607">
                  <c:v>41208.5625</c:v>
                </c:pt>
                <c:pt idx="1608">
                  <c:v>41208.583333333336</c:v>
                </c:pt>
                <c:pt idx="1609">
                  <c:v>41208.604166666664</c:v>
                </c:pt>
                <c:pt idx="1610">
                  <c:v>41208.625</c:v>
                </c:pt>
                <c:pt idx="1611">
                  <c:v>41208.645833333336</c:v>
                </c:pt>
                <c:pt idx="1612">
                  <c:v>41208.666666666664</c:v>
                </c:pt>
                <c:pt idx="1613">
                  <c:v>41208.6875</c:v>
                </c:pt>
                <c:pt idx="1614">
                  <c:v>41208.708333333336</c:v>
                </c:pt>
                <c:pt idx="1615">
                  <c:v>41208.729166666664</c:v>
                </c:pt>
                <c:pt idx="1616">
                  <c:v>41208.75</c:v>
                </c:pt>
                <c:pt idx="1617">
                  <c:v>41208.770833333336</c:v>
                </c:pt>
                <c:pt idx="1618">
                  <c:v>41208.791666666664</c:v>
                </c:pt>
                <c:pt idx="1619">
                  <c:v>41208.8125</c:v>
                </c:pt>
                <c:pt idx="1620">
                  <c:v>41208.833333333336</c:v>
                </c:pt>
                <c:pt idx="1621">
                  <c:v>41208.854166666664</c:v>
                </c:pt>
                <c:pt idx="1622">
                  <c:v>41208.875</c:v>
                </c:pt>
                <c:pt idx="1623">
                  <c:v>41208.895833333336</c:v>
                </c:pt>
                <c:pt idx="1624">
                  <c:v>41208.916666666664</c:v>
                </c:pt>
                <c:pt idx="1625">
                  <c:v>41208.9375</c:v>
                </c:pt>
                <c:pt idx="1626">
                  <c:v>41208.958333333336</c:v>
                </c:pt>
                <c:pt idx="1627">
                  <c:v>41208.979166666664</c:v>
                </c:pt>
                <c:pt idx="1628">
                  <c:v>41209</c:v>
                </c:pt>
                <c:pt idx="1629">
                  <c:v>41209.020833333336</c:v>
                </c:pt>
                <c:pt idx="1630">
                  <c:v>41209.041666666664</c:v>
                </c:pt>
                <c:pt idx="1631">
                  <c:v>41209.0625</c:v>
                </c:pt>
                <c:pt idx="1632">
                  <c:v>41209.083333333336</c:v>
                </c:pt>
                <c:pt idx="1633">
                  <c:v>41209.104166666664</c:v>
                </c:pt>
                <c:pt idx="1634">
                  <c:v>41209.125</c:v>
                </c:pt>
                <c:pt idx="1635">
                  <c:v>41209.145833333336</c:v>
                </c:pt>
                <c:pt idx="1636">
                  <c:v>41209.166666666664</c:v>
                </c:pt>
                <c:pt idx="1637">
                  <c:v>41209.1875</c:v>
                </c:pt>
                <c:pt idx="1638">
                  <c:v>41209.208333333336</c:v>
                </c:pt>
                <c:pt idx="1639">
                  <c:v>41209.229166666664</c:v>
                </c:pt>
                <c:pt idx="1640">
                  <c:v>41209.25</c:v>
                </c:pt>
                <c:pt idx="1641">
                  <c:v>41209.270833333336</c:v>
                </c:pt>
                <c:pt idx="1642">
                  <c:v>41209.291666666664</c:v>
                </c:pt>
                <c:pt idx="1643">
                  <c:v>41209.3125</c:v>
                </c:pt>
                <c:pt idx="1644">
                  <c:v>41209.333333333336</c:v>
                </c:pt>
                <c:pt idx="1645">
                  <c:v>41209.354166666664</c:v>
                </c:pt>
                <c:pt idx="1646">
                  <c:v>41209.375</c:v>
                </c:pt>
                <c:pt idx="1647">
                  <c:v>41209.395833333336</c:v>
                </c:pt>
                <c:pt idx="1648">
                  <c:v>41209.416666666664</c:v>
                </c:pt>
                <c:pt idx="1649">
                  <c:v>41209.4375</c:v>
                </c:pt>
                <c:pt idx="1650">
                  <c:v>41209.458333333336</c:v>
                </c:pt>
                <c:pt idx="1651">
                  <c:v>41209.479166666664</c:v>
                </c:pt>
                <c:pt idx="1652">
                  <c:v>41209.5</c:v>
                </c:pt>
                <c:pt idx="1653">
                  <c:v>41209.520833333336</c:v>
                </c:pt>
                <c:pt idx="1654">
                  <c:v>41209.541666666664</c:v>
                </c:pt>
                <c:pt idx="1655">
                  <c:v>41209.5625</c:v>
                </c:pt>
                <c:pt idx="1656">
                  <c:v>41209.583333333336</c:v>
                </c:pt>
                <c:pt idx="1657">
                  <c:v>41209.604166666664</c:v>
                </c:pt>
                <c:pt idx="1658">
                  <c:v>41209.625</c:v>
                </c:pt>
                <c:pt idx="1659">
                  <c:v>41209.645833333336</c:v>
                </c:pt>
                <c:pt idx="1660">
                  <c:v>41209.666666666664</c:v>
                </c:pt>
                <c:pt idx="1661">
                  <c:v>41209.6875</c:v>
                </c:pt>
                <c:pt idx="1662">
                  <c:v>41209.708333333336</c:v>
                </c:pt>
                <c:pt idx="1663">
                  <c:v>41209.729166666664</c:v>
                </c:pt>
                <c:pt idx="1664">
                  <c:v>41209.75</c:v>
                </c:pt>
                <c:pt idx="1665">
                  <c:v>41209.770833333336</c:v>
                </c:pt>
                <c:pt idx="1666">
                  <c:v>41209.791666666664</c:v>
                </c:pt>
                <c:pt idx="1667">
                  <c:v>41209.8125</c:v>
                </c:pt>
                <c:pt idx="1668">
                  <c:v>41209.833333333336</c:v>
                </c:pt>
                <c:pt idx="1669">
                  <c:v>41209.854166666664</c:v>
                </c:pt>
                <c:pt idx="1670">
                  <c:v>41209.875</c:v>
                </c:pt>
                <c:pt idx="1671">
                  <c:v>41209.895833333336</c:v>
                </c:pt>
                <c:pt idx="1672">
                  <c:v>41209.916666666664</c:v>
                </c:pt>
                <c:pt idx="1673">
                  <c:v>41209.9375</c:v>
                </c:pt>
                <c:pt idx="1674">
                  <c:v>41209.958333333336</c:v>
                </c:pt>
                <c:pt idx="1675">
                  <c:v>41209.979166666664</c:v>
                </c:pt>
                <c:pt idx="1676">
                  <c:v>41210</c:v>
                </c:pt>
                <c:pt idx="1677">
                  <c:v>41210.020833333336</c:v>
                </c:pt>
                <c:pt idx="1678">
                  <c:v>41210.041666666664</c:v>
                </c:pt>
                <c:pt idx="1679">
                  <c:v>41210.0625</c:v>
                </c:pt>
                <c:pt idx="1680">
                  <c:v>41210.083333333336</c:v>
                </c:pt>
                <c:pt idx="1681">
                  <c:v>41210.104166666664</c:v>
                </c:pt>
                <c:pt idx="1682">
                  <c:v>41210.125</c:v>
                </c:pt>
                <c:pt idx="1683">
                  <c:v>41210.145833333336</c:v>
                </c:pt>
                <c:pt idx="1684">
                  <c:v>41210.166666666664</c:v>
                </c:pt>
                <c:pt idx="1685">
                  <c:v>41210.1875</c:v>
                </c:pt>
                <c:pt idx="1686">
                  <c:v>41210.208333333336</c:v>
                </c:pt>
                <c:pt idx="1687">
                  <c:v>41210.229166666664</c:v>
                </c:pt>
                <c:pt idx="1688">
                  <c:v>41210.25</c:v>
                </c:pt>
                <c:pt idx="1689">
                  <c:v>41210.270833333336</c:v>
                </c:pt>
                <c:pt idx="1690">
                  <c:v>41210.291666666664</c:v>
                </c:pt>
                <c:pt idx="1691">
                  <c:v>41210.3125</c:v>
                </c:pt>
                <c:pt idx="1692">
                  <c:v>41210.333333333336</c:v>
                </c:pt>
                <c:pt idx="1693">
                  <c:v>41210.354166666664</c:v>
                </c:pt>
                <c:pt idx="1694">
                  <c:v>41210.375</c:v>
                </c:pt>
                <c:pt idx="1695">
                  <c:v>41210.395833333336</c:v>
                </c:pt>
                <c:pt idx="1696">
                  <c:v>41210.416666666664</c:v>
                </c:pt>
                <c:pt idx="1697">
                  <c:v>41210.4375</c:v>
                </c:pt>
                <c:pt idx="1698">
                  <c:v>41210.458333333336</c:v>
                </c:pt>
                <c:pt idx="1699">
                  <c:v>41210.479166666664</c:v>
                </c:pt>
                <c:pt idx="1700">
                  <c:v>41210.5</c:v>
                </c:pt>
                <c:pt idx="1701">
                  <c:v>41210.520833333336</c:v>
                </c:pt>
                <c:pt idx="1702">
                  <c:v>41210.541666666664</c:v>
                </c:pt>
                <c:pt idx="1703">
                  <c:v>41210.5625</c:v>
                </c:pt>
                <c:pt idx="1704">
                  <c:v>41210.583333333336</c:v>
                </c:pt>
                <c:pt idx="1705">
                  <c:v>41210.604166666664</c:v>
                </c:pt>
                <c:pt idx="1706">
                  <c:v>41210.625</c:v>
                </c:pt>
                <c:pt idx="1707">
                  <c:v>41210.645833333336</c:v>
                </c:pt>
                <c:pt idx="1708">
                  <c:v>41210.666666666664</c:v>
                </c:pt>
                <c:pt idx="1709">
                  <c:v>41210.6875</c:v>
                </c:pt>
                <c:pt idx="1710">
                  <c:v>41210.708333333336</c:v>
                </c:pt>
                <c:pt idx="1711">
                  <c:v>41210.729166666664</c:v>
                </c:pt>
                <c:pt idx="1712">
                  <c:v>41210.75</c:v>
                </c:pt>
                <c:pt idx="1713">
                  <c:v>41210.770833333336</c:v>
                </c:pt>
                <c:pt idx="1714">
                  <c:v>41210.791666666664</c:v>
                </c:pt>
                <c:pt idx="1715">
                  <c:v>41210.8125</c:v>
                </c:pt>
                <c:pt idx="1716">
                  <c:v>41210.833333333336</c:v>
                </c:pt>
                <c:pt idx="1717">
                  <c:v>41210.854166666664</c:v>
                </c:pt>
                <c:pt idx="1718">
                  <c:v>41210.875</c:v>
                </c:pt>
                <c:pt idx="1719">
                  <c:v>41210.895833333336</c:v>
                </c:pt>
                <c:pt idx="1720">
                  <c:v>41210.916666666664</c:v>
                </c:pt>
                <c:pt idx="1721">
                  <c:v>41210.9375</c:v>
                </c:pt>
                <c:pt idx="1722">
                  <c:v>41210.958333333336</c:v>
                </c:pt>
                <c:pt idx="1723">
                  <c:v>41210.979166666664</c:v>
                </c:pt>
                <c:pt idx="1724">
                  <c:v>41211</c:v>
                </c:pt>
                <c:pt idx="1725">
                  <c:v>41211.020833333336</c:v>
                </c:pt>
                <c:pt idx="1726">
                  <c:v>41211.041666666664</c:v>
                </c:pt>
                <c:pt idx="1727">
                  <c:v>41211.0625</c:v>
                </c:pt>
                <c:pt idx="1728">
                  <c:v>41211.083333333336</c:v>
                </c:pt>
                <c:pt idx="1729">
                  <c:v>41211.104166666664</c:v>
                </c:pt>
                <c:pt idx="1730">
                  <c:v>41211.125</c:v>
                </c:pt>
                <c:pt idx="1731">
                  <c:v>41211.145833333336</c:v>
                </c:pt>
                <c:pt idx="1732">
                  <c:v>41211.166666666664</c:v>
                </c:pt>
                <c:pt idx="1733">
                  <c:v>41211.1875</c:v>
                </c:pt>
                <c:pt idx="1734">
                  <c:v>41211.208333333336</c:v>
                </c:pt>
                <c:pt idx="1735">
                  <c:v>41211.229166666664</c:v>
                </c:pt>
                <c:pt idx="1736">
                  <c:v>41211.25</c:v>
                </c:pt>
                <c:pt idx="1737">
                  <c:v>41211.270833333336</c:v>
                </c:pt>
                <c:pt idx="1738">
                  <c:v>41211.291666666664</c:v>
                </c:pt>
                <c:pt idx="1739">
                  <c:v>41211.3125</c:v>
                </c:pt>
                <c:pt idx="1740">
                  <c:v>41211.333333333336</c:v>
                </c:pt>
                <c:pt idx="1741">
                  <c:v>41211.354166666664</c:v>
                </c:pt>
                <c:pt idx="1742">
                  <c:v>41211.375</c:v>
                </c:pt>
                <c:pt idx="1743">
                  <c:v>41211.395833333336</c:v>
                </c:pt>
                <c:pt idx="1744">
                  <c:v>41211.416666666664</c:v>
                </c:pt>
                <c:pt idx="1745">
                  <c:v>41211.4375</c:v>
                </c:pt>
                <c:pt idx="1746">
                  <c:v>41211.458333333336</c:v>
                </c:pt>
                <c:pt idx="1747">
                  <c:v>41211.479166666664</c:v>
                </c:pt>
                <c:pt idx="1748">
                  <c:v>41211.5</c:v>
                </c:pt>
                <c:pt idx="1749">
                  <c:v>41211.520833333336</c:v>
                </c:pt>
                <c:pt idx="1750">
                  <c:v>41211.541666666664</c:v>
                </c:pt>
                <c:pt idx="1751">
                  <c:v>41211.5625</c:v>
                </c:pt>
                <c:pt idx="1752">
                  <c:v>41211.583333333336</c:v>
                </c:pt>
                <c:pt idx="1753">
                  <c:v>41211.604166666664</c:v>
                </c:pt>
                <c:pt idx="1754">
                  <c:v>41211.625</c:v>
                </c:pt>
                <c:pt idx="1755">
                  <c:v>41211.645833333336</c:v>
                </c:pt>
                <c:pt idx="1756">
                  <c:v>41211.666666666664</c:v>
                </c:pt>
                <c:pt idx="1757">
                  <c:v>41211.6875</c:v>
                </c:pt>
                <c:pt idx="1758">
                  <c:v>41211.708333333336</c:v>
                </c:pt>
                <c:pt idx="1759">
                  <c:v>41211.729166666664</c:v>
                </c:pt>
                <c:pt idx="1760">
                  <c:v>41211.75</c:v>
                </c:pt>
                <c:pt idx="1761">
                  <c:v>41211.770833333336</c:v>
                </c:pt>
                <c:pt idx="1762">
                  <c:v>41211.791666666664</c:v>
                </c:pt>
                <c:pt idx="1763">
                  <c:v>41211.8125</c:v>
                </c:pt>
                <c:pt idx="1764">
                  <c:v>41211.833333333336</c:v>
                </c:pt>
                <c:pt idx="1765">
                  <c:v>41211.854166666664</c:v>
                </c:pt>
                <c:pt idx="1766">
                  <c:v>41211.875</c:v>
                </c:pt>
                <c:pt idx="1767">
                  <c:v>41211.895833333336</c:v>
                </c:pt>
                <c:pt idx="1768">
                  <c:v>41211.916666666664</c:v>
                </c:pt>
                <c:pt idx="1769">
                  <c:v>41211.9375</c:v>
                </c:pt>
                <c:pt idx="1770">
                  <c:v>41211.958333333336</c:v>
                </c:pt>
                <c:pt idx="1771">
                  <c:v>41211.979166666664</c:v>
                </c:pt>
                <c:pt idx="1772">
                  <c:v>41212</c:v>
                </c:pt>
                <c:pt idx="1773">
                  <c:v>41212.020833333336</c:v>
                </c:pt>
                <c:pt idx="1774">
                  <c:v>41212.041666666664</c:v>
                </c:pt>
                <c:pt idx="1775">
                  <c:v>41212.0625</c:v>
                </c:pt>
                <c:pt idx="1776">
                  <c:v>41212.083333333336</c:v>
                </c:pt>
                <c:pt idx="1777">
                  <c:v>41212.104166666664</c:v>
                </c:pt>
                <c:pt idx="1778">
                  <c:v>41212.125</c:v>
                </c:pt>
                <c:pt idx="1779">
                  <c:v>41212.145833333336</c:v>
                </c:pt>
                <c:pt idx="1780">
                  <c:v>41212.166666666664</c:v>
                </c:pt>
                <c:pt idx="1781">
                  <c:v>41212.1875</c:v>
                </c:pt>
                <c:pt idx="1782">
                  <c:v>41212.208333333336</c:v>
                </c:pt>
                <c:pt idx="1783">
                  <c:v>41212.229166666664</c:v>
                </c:pt>
                <c:pt idx="1784">
                  <c:v>41212.25</c:v>
                </c:pt>
                <c:pt idx="1785">
                  <c:v>41212.270833333336</c:v>
                </c:pt>
                <c:pt idx="1786">
                  <c:v>41212.291666666664</c:v>
                </c:pt>
                <c:pt idx="1787">
                  <c:v>41212.3125</c:v>
                </c:pt>
                <c:pt idx="1788">
                  <c:v>41212.333333333336</c:v>
                </c:pt>
                <c:pt idx="1789">
                  <c:v>41212.354166666664</c:v>
                </c:pt>
                <c:pt idx="1790">
                  <c:v>41212.375</c:v>
                </c:pt>
                <c:pt idx="1791">
                  <c:v>41212.395833333336</c:v>
                </c:pt>
                <c:pt idx="1792">
                  <c:v>41212.416666666664</c:v>
                </c:pt>
                <c:pt idx="1793">
                  <c:v>41212.4375</c:v>
                </c:pt>
                <c:pt idx="1794">
                  <c:v>41212.458333333336</c:v>
                </c:pt>
                <c:pt idx="1795">
                  <c:v>41212.479166666664</c:v>
                </c:pt>
                <c:pt idx="1796">
                  <c:v>41212.5</c:v>
                </c:pt>
                <c:pt idx="1797">
                  <c:v>41212.520833333336</c:v>
                </c:pt>
                <c:pt idx="1798">
                  <c:v>41212.541666666664</c:v>
                </c:pt>
                <c:pt idx="1799">
                  <c:v>41212.5625</c:v>
                </c:pt>
                <c:pt idx="1800">
                  <c:v>41212.583333333336</c:v>
                </c:pt>
                <c:pt idx="1801">
                  <c:v>41212.604166666664</c:v>
                </c:pt>
                <c:pt idx="1802">
                  <c:v>41212.625</c:v>
                </c:pt>
                <c:pt idx="1803">
                  <c:v>41212.645833333336</c:v>
                </c:pt>
                <c:pt idx="1804">
                  <c:v>41212.666666666664</c:v>
                </c:pt>
                <c:pt idx="1805">
                  <c:v>41212.6875</c:v>
                </c:pt>
                <c:pt idx="1806">
                  <c:v>41212.708333333336</c:v>
                </c:pt>
                <c:pt idx="1807">
                  <c:v>41212.729166666664</c:v>
                </c:pt>
                <c:pt idx="1808">
                  <c:v>41212.75</c:v>
                </c:pt>
                <c:pt idx="1809">
                  <c:v>41212.770833333336</c:v>
                </c:pt>
                <c:pt idx="1810">
                  <c:v>41212.791666666664</c:v>
                </c:pt>
                <c:pt idx="1811">
                  <c:v>41212.8125</c:v>
                </c:pt>
                <c:pt idx="1812">
                  <c:v>41212.833333333336</c:v>
                </c:pt>
                <c:pt idx="1813">
                  <c:v>41212.854166666664</c:v>
                </c:pt>
                <c:pt idx="1814">
                  <c:v>41212.875</c:v>
                </c:pt>
                <c:pt idx="1815">
                  <c:v>41212.895833333336</c:v>
                </c:pt>
                <c:pt idx="1816">
                  <c:v>41212.916666666664</c:v>
                </c:pt>
                <c:pt idx="1817">
                  <c:v>41212.9375</c:v>
                </c:pt>
                <c:pt idx="1818">
                  <c:v>41212.958333333336</c:v>
                </c:pt>
                <c:pt idx="1819">
                  <c:v>41212.979166666664</c:v>
                </c:pt>
                <c:pt idx="1820">
                  <c:v>41213</c:v>
                </c:pt>
                <c:pt idx="1821">
                  <c:v>41213.020833333336</c:v>
                </c:pt>
                <c:pt idx="1822">
                  <c:v>41213.041666666664</c:v>
                </c:pt>
                <c:pt idx="1823">
                  <c:v>41213.0625</c:v>
                </c:pt>
                <c:pt idx="1824">
                  <c:v>41213.083333333336</c:v>
                </c:pt>
                <c:pt idx="1825">
                  <c:v>41213.104166666664</c:v>
                </c:pt>
                <c:pt idx="1826">
                  <c:v>41213.125</c:v>
                </c:pt>
                <c:pt idx="1827">
                  <c:v>41213.145833333336</c:v>
                </c:pt>
                <c:pt idx="1828">
                  <c:v>41213.166666666664</c:v>
                </c:pt>
                <c:pt idx="1829">
                  <c:v>41213.1875</c:v>
                </c:pt>
                <c:pt idx="1830">
                  <c:v>41213.208333333336</c:v>
                </c:pt>
                <c:pt idx="1831">
                  <c:v>41213.229166666664</c:v>
                </c:pt>
                <c:pt idx="1832">
                  <c:v>41213.25</c:v>
                </c:pt>
                <c:pt idx="1833">
                  <c:v>41213.270833333336</c:v>
                </c:pt>
                <c:pt idx="1834">
                  <c:v>41213.291666666664</c:v>
                </c:pt>
                <c:pt idx="1835">
                  <c:v>41213.3125</c:v>
                </c:pt>
                <c:pt idx="1836">
                  <c:v>41213.333333333336</c:v>
                </c:pt>
                <c:pt idx="1837">
                  <c:v>41213.354166666664</c:v>
                </c:pt>
                <c:pt idx="1838">
                  <c:v>41213.375</c:v>
                </c:pt>
                <c:pt idx="1839">
                  <c:v>41213.395833333336</c:v>
                </c:pt>
                <c:pt idx="1840">
                  <c:v>41213.416666666664</c:v>
                </c:pt>
                <c:pt idx="1841">
                  <c:v>41213.4375</c:v>
                </c:pt>
                <c:pt idx="1842">
                  <c:v>41213.458333333336</c:v>
                </c:pt>
                <c:pt idx="1843">
                  <c:v>41213.479166666664</c:v>
                </c:pt>
                <c:pt idx="1844">
                  <c:v>41213.5</c:v>
                </c:pt>
                <c:pt idx="1845">
                  <c:v>41213.520833333336</c:v>
                </c:pt>
                <c:pt idx="1846">
                  <c:v>41213.541666666664</c:v>
                </c:pt>
                <c:pt idx="1847">
                  <c:v>41213.5625</c:v>
                </c:pt>
                <c:pt idx="1848">
                  <c:v>41213.583333333336</c:v>
                </c:pt>
                <c:pt idx="1849">
                  <c:v>41213.604166666664</c:v>
                </c:pt>
                <c:pt idx="1850">
                  <c:v>41213.625</c:v>
                </c:pt>
                <c:pt idx="1851">
                  <c:v>41213.645833333336</c:v>
                </c:pt>
                <c:pt idx="1852">
                  <c:v>41213.666666666664</c:v>
                </c:pt>
                <c:pt idx="1853">
                  <c:v>41213.6875</c:v>
                </c:pt>
                <c:pt idx="1854">
                  <c:v>41213.708333333336</c:v>
                </c:pt>
                <c:pt idx="1855">
                  <c:v>41213.729166666664</c:v>
                </c:pt>
                <c:pt idx="1856">
                  <c:v>41213.75</c:v>
                </c:pt>
                <c:pt idx="1857">
                  <c:v>41213.770833333336</c:v>
                </c:pt>
                <c:pt idx="1858">
                  <c:v>41213.791666666664</c:v>
                </c:pt>
                <c:pt idx="1859">
                  <c:v>41213.8125</c:v>
                </c:pt>
                <c:pt idx="1860">
                  <c:v>41213.833333333336</c:v>
                </c:pt>
                <c:pt idx="1861">
                  <c:v>41213.854166666664</c:v>
                </c:pt>
                <c:pt idx="1862">
                  <c:v>41213.875</c:v>
                </c:pt>
                <c:pt idx="1863">
                  <c:v>41213.895833333336</c:v>
                </c:pt>
                <c:pt idx="1864">
                  <c:v>41213.916666666664</c:v>
                </c:pt>
                <c:pt idx="1865">
                  <c:v>41213.9375</c:v>
                </c:pt>
                <c:pt idx="1866">
                  <c:v>41213.958333333336</c:v>
                </c:pt>
                <c:pt idx="1867">
                  <c:v>41213.979166666664</c:v>
                </c:pt>
                <c:pt idx="1868">
                  <c:v>41214</c:v>
                </c:pt>
                <c:pt idx="1869">
                  <c:v>41214.020833333336</c:v>
                </c:pt>
                <c:pt idx="1870">
                  <c:v>41214.041666666664</c:v>
                </c:pt>
                <c:pt idx="1871">
                  <c:v>41214.0625</c:v>
                </c:pt>
                <c:pt idx="1872">
                  <c:v>41214.083333333336</c:v>
                </c:pt>
                <c:pt idx="1873">
                  <c:v>41214.104166666664</c:v>
                </c:pt>
                <c:pt idx="1874">
                  <c:v>41214.125</c:v>
                </c:pt>
                <c:pt idx="1875">
                  <c:v>41214.145833333336</c:v>
                </c:pt>
                <c:pt idx="1876">
                  <c:v>41214.166666666664</c:v>
                </c:pt>
                <c:pt idx="1877">
                  <c:v>41214.1875</c:v>
                </c:pt>
                <c:pt idx="1878">
                  <c:v>41214.208333333336</c:v>
                </c:pt>
                <c:pt idx="1879">
                  <c:v>41214.229166666664</c:v>
                </c:pt>
                <c:pt idx="1880">
                  <c:v>41214.25</c:v>
                </c:pt>
                <c:pt idx="1881">
                  <c:v>41214.270833333336</c:v>
                </c:pt>
                <c:pt idx="1882">
                  <c:v>41214.291666666664</c:v>
                </c:pt>
                <c:pt idx="1883">
                  <c:v>41214.3125</c:v>
                </c:pt>
                <c:pt idx="1884">
                  <c:v>41214.333333333336</c:v>
                </c:pt>
                <c:pt idx="1885">
                  <c:v>41214.354166666664</c:v>
                </c:pt>
                <c:pt idx="1886">
                  <c:v>41214.375</c:v>
                </c:pt>
                <c:pt idx="1887">
                  <c:v>41214.395833333336</c:v>
                </c:pt>
                <c:pt idx="1888">
                  <c:v>41214.416666666664</c:v>
                </c:pt>
                <c:pt idx="1889">
                  <c:v>41214.4375</c:v>
                </c:pt>
                <c:pt idx="1890">
                  <c:v>41214.458333333336</c:v>
                </c:pt>
                <c:pt idx="1891">
                  <c:v>41214.479166666664</c:v>
                </c:pt>
                <c:pt idx="1892">
                  <c:v>41214.5</c:v>
                </c:pt>
                <c:pt idx="1893">
                  <c:v>41214.520833333336</c:v>
                </c:pt>
                <c:pt idx="1894">
                  <c:v>41214.541666666664</c:v>
                </c:pt>
                <c:pt idx="1895">
                  <c:v>41214.5625</c:v>
                </c:pt>
                <c:pt idx="1896">
                  <c:v>41214.583333333336</c:v>
                </c:pt>
                <c:pt idx="1897">
                  <c:v>41214.604166666664</c:v>
                </c:pt>
                <c:pt idx="1898">
                  <c:v>41214.625</c:v>
                </c:pt>
                <c:pt idx="1899">
                  <c:v>41214.645833333336</c:v>
                </c:pt>
                <c:pt idx="1900">
                  <c:v>41214.666666666664</c:v>
                </c:pt>
                <c:pt idx="1901">
                  <c:v>41214.6875</c:v>
                </c:pt>
                <c:pt idx="1902">
                  <c:v>41214.708333333336</c:v>
                </c:pt>
                <c:pt idx="1903">
                  <c:v>41214.729166666664</c:v>
                </c:pt>
                <c:pt idx="1904">
                  <c:v>41214.75</c:v>
                </c:pt>
                <c:pt idx="1905">
                  <c:v>41214.770833333336</c:v>
                </c:pt>
                <c:pt idx="1906">
                  <c:v>41214.791666666664</c:v>
                </c:pt>
                <c:pt idx="1907">
                  <c:v>41214.8125</c:v>
                </c:pt>
                <c:pt idx="1908">
                  <c:v>41214.833333333336</c:v>
                </c:pt>
                <c:pt idx="1909">
                  <c:v>41214.854166666664</c:v>
                </c:pt>
                <c:pt idx="1910">
                  <c:v>41214.875</c:v>
                </c:pt>
                <c:pt idx="1911">
                  <c:v>41214.895833333336</c:v>
                </c:pt>
                <c:pt idx="1912">
                  <c:v>41214.916666666664</c:v>
                </c:pt>
                <c:pt idx="1913">
                  <c:v>41214.9375</c:v>
                </c:pt>
                <c:pt idx="1914">
                  <c:v>41214.958333333336</c:v>
                </c:pt>
                <c:pt idx="1915">
                  <c:v>41214.979166666664</c:v>
                </c:pt>
                <c:pt idx="1916">
                  <c:v>41215</c:v>
                </c:pt>
                <c:pt idx="1917">
                  <c:v>41215.020833333336</c:v>
                </c:pt>
                <c:pt idx="1918">
                  <c:v>41215.041666666664</c:v>
                </c:pt>
                <c:pt idx="1919">
                  <c:v>41215.0625</c:v>
                </c:pt>
                <c:pt idx="1920">
                  <c:v>41215.083333333336</c:v>
                </c:pt>
                <c:pt idx="1921">
                  <c:v>41215.104166666664</c:v>
                </c:pt>
                <c:pt idx="1922">
                  <c:v>41215.125</c:v>
                </c:pt>
                <c:pt idx="1923">
                  <c:v>41215.145833333336</c:v>
                </c:pt>
                <c:pt idx="1924">
                  <c:v>41215.166666666664</c:v>
                </c:pt>
                <c:pt idx="1925">
                  <c:v>41215.1875</c:v>
                </c:pt>
                <c:pt idx="1926">
                  <c:v>41215.208333333336</c:v>
                </c:pt>
                <c:pt idx="1927">
                  <c:v>41215.229166666664</c:v>
                </c:pt>
                <c:pt idx="1928">
                  <c:v>41215.25</c:v>
                </c:pt>
                <c:pt idx="1929">
                  <c:v>41215.270833333336</c:v>
                </c:pt>
                <c:pt idx="1930">
                  <c:v>41215.291666666664</c:v>
                </c:pt>
                <c:pt idx="1931">
                  <c:v>41215.3125</c:v>
                </c:pt>
                <c:pt idx="1932">
                  <c:v>41215.333333333336</c:v>
                </c:pt>
                <c:pt idx="1933">
                  <c:v>41215.354166666664</c:v>
                </c:pt>
                <c:pt idx="1934">
                  <c:v>41215.375</c:v>
                </c:pt>
                <c:pt idx="1935">
                  <c:v>41215.395833333336</c:v>
                </c:pt>
                <c:pt idx="1936">
                  <c:v>41215.416666666664</c:v>
                </c:pt>
                <c:pt idx="1937">
                  <c:v>41215.4375</c:v>
                </c:pt>
                <c:pt idx="1938">
                  <c:v>41215.458333333336</c:v>
                </c:pt>
                <c:pt idx="1939">
                  <c:v>41215.479166666664</c:v>
                </c:pt>
                <c:pt idx="1940">
                  <c:v>41215.5</c:v>
                </c:pt>
                <c:pt idx="1941">
                  <c:v>41215.520833333336</c:v>
                </c:pt>
                <c:pt idx="1942">
                  <c:v>41215.541666666664</c:v>
                </c:pt>
                <c:pt idx="1943">
                  <c:v>41215.5625</c:v>
                </c:pt>
                <c:pt idx="1944">
                  <c:v>41215.583333333336</c:v>
                </c:pt>
                <c:pt idx="1945">
                  <c:v>41215.604166666664</c:v>
                </c:pt>
                <c:pt idx="1946">
                  <c:v>41215.625</c:v>
                </c:pt>
                <c:pt idx="1947">
                  <c:v>41215.645833333336</c:v>
                </c:pt>
                <c:pt idx="1948">
                  <c:v>41215.666666666664</c:v>
                </c:pt>
                <c:pt idx="1949">
                  <c:v>41215.6875</c:v>
                </c:pt>
                <c:pt idx="1950">
                  <c:v>41215.708333333336</c:v>
                </c:pt>
                <c:pt idx="1951">
                  <c:v>41215.729166666664</c:v>
                </c:pt>
                <c:pt idx="1952">
                  <c:v>41215.75</c:v>
                </c:pt>
                <c:pt idx="1953">
                  <c:v>41215.770833333336</c:v>
                </c:pt>
                <c:pt idx="1954">
                  <c:v>41215.791666666664</c:v>
                </c:pt>
                <c:pt idx="1955">
                  <c:v>41215.8125</c:v>
                </c:pt>
                <c:pt idx="1956">
                  <c:v>41215.833333333336</c:v>
                </c:pt>
                <c:pt idx="1957">
                  <c:v>41215.854166666664</c:v>
                </c:pt>
                <c:pt idx="1958">
                  <c:v>41215.875</c:v>
                </c:pt>
                <c:pt idx="1959">
                  <c:v>41215.895833333336</c:v>
                </c:pt>
                <c:pt idx="1960">
                  <c:v>41215.916666666664</c:v>
                </c:pt>
                <c:pt idx="1961">
                  <c:v>41215.9375</c:v>
                </c:pt>
                <c:pt idx="1962">
                  <c:v>41215.958333333336</c:v>
                </c:pt>
                <c:pt idx="1963">
                  <c:v>41215.979166666664</c:v>
                </c:pt>
                <c:pt idx="1964">
                  <c:v>41216</c:v>
                </c:pt>
                <c:pt idx="1965">
                  <c:v>41216.020833333336</c:v>
                </c:pt>
                <c:pt idx="1966">
                  <c:v>41216.041666666664</c:v>
                </c:pt>
                <c:pt idx="1967">
                  <c:v>41216.0625</c:v>
                </c:pt>
                <c:pt idx="1968">
                  <c:v>41216.083333333336</c:v>
                </c:pt>
                <c:pt idx="1969">
                  <c:v>41216.104166666664</c:v>
                </c:pt>
                <c:pt idx="1970">
                  <c:v>41216.125</c:v>
                </c:pt>
                <c:pt idx="1971">
                  <c:v>41216.145833333336</c:v>
                </c:pt>
                <c:pt idx="1972">
                  <c:v>41216.166666666664</c:v>
                </c:pt>
                <c:pt idx="1973">
                  <c:v>41216.1875</c:v>
                </c:pt>
                <c:pt idx="1974">
                  <c:v>41216.208333333336</c:v>
                </c:pt>
                <c:pt idx="1975">
                  <c:v>41216.229166666664</c:v>
                </c:pt>
                <c:pt idx="1976">
                  <c:v>41216.25</c:v>
                </c:pt>
                <c:pt idx="1977">
                  <c:v>41216.270833333336</c:v>
                </c:pt>
                <c:pt idx="1978">
                  <c:v>41216.291666666664</c:v>
                </c:pt>
                <c:pt idx="1979">
                  <c:v>41216.3125</c:v>
                </c:pt>
                <c:pt idx="1980">
                  <c:v>41216.333333333336</c:v>
                </c:pt>
                <c:pt idx="1981">
                  <c:v>41216.354166666664</c:v>
                </c:pt>
                <c:pt idx="1982">
                  <c:v>41216.375</c:v>
                </c:pt>
                <c:pt idx="1983">
                  <c:v>41216.395833333336</c:v>
                </c:pt>
                <c:pt idx="1984">
                  <c:v>41216.416666666664</c:v>
                </c:pt>
                <c:pt idx="1985">
                  <c:v>41216.4375</c:v>
                </c:pt>
                <c:pt idx="1986">
                  <c:v>41216.458333333336</c:v>
                </c:pt>
                <c:pt idx="1987">
                  <c:v>41216.479166666664</c:v>
                </c:pt>
                <c:pt idx="1988">
                  <c:v>41216.5</c:v>
                </c:pt>
                <c:pt idx="1989">
                  <c:v>41216.520833333336</c:v>
                </c:pt>
                <c:pt idx="1990">
                  <c:v>41216.541666666664</c:v>
                </c:pt>
                <c:pt idx="1991">
                  <c:v>41216.5625</c:v>
                </c:pt>
                <c:pt idx="1992">
                  <c:v>41216.583333333336</c:v>
                </c:pt>
                <c:pt idx="1993">
                  <c:v>41216.604166666664</c:v>
                </c:pt>
                <c:pt idx="1994">
                  <c:v>41216.625</c:v>
                </c:pt>
                <c:pt idx="1995">
                  <c:v>41216.645833333336</c:v>
                </c:pt>
                <c:pt idx="1996">
                  <c:v>41216.666666666664</c:v>
                </c:pt>
                <c:pt idx="1997">
                  <c:v>41216.6875</c:v>
                </c:pt>
                <c:pt idx="1998">
                  <c:v>41216.708333333336</c:v>
                </c:pt>
                <c:pt idx="1999">
                  <c:v>41216.729166666664</c:v>
                </c:pt>
                <c:pt idx="2000">
                  <c:v>41216.75</c:v>
                </c:pt>
                <c:pt idx="2001">
                  <c:v>41216.770833333336</c:v>
                </c:pt>
                <c:pt idx="2002">
                  <c:v>41216.791666666664</c:v>
                </c:pt>
                <c:pt idx="2003">
                  <c:v>41216.8125</c:v>
                </c:pt>
                <c:pt idx="2004">
                  <c:v>41216.833333333336</c:v>
                </c:pt>
                <c:pt idx="2005">
                  <c:v>41216.854166666664</c:v>
                </c:pt>
                <c:pt idx="2006">
                  <c:v>41216.875</c:v>
                </c:pt>
                <c:pt idx="2007">
                  <c:v>41216.895833333336</c:v>
                </c:pt>
                <c:pt idx="2008">
                  <c:v>41216.916666666664</c:v>
                </c:pt>
                <c:pt idx="2009">
                  <c:v>41216.9375</c:v>
                </c:pt>
                <c:pt idx="2010">
                  <c:v>41216.958333333336</c:v>
                </c:pt>
                <c:pt idx="2011">
                  <c:v>41216.979166666664</c:v>
                </c:pt>
                <c:pt idx="2012">
                  <c:v>41217</c:v>
                </c:pt>
                <c:pt idx="2013">
                  <c:v>41217.020833333336</c:v>
                </c:pt>
                <c:pt idx="2014">
                  <c:v>41217.041666666664</c:v>
                </c:pt>
                <c:pt idx="2015">
                  <c:v>41217.0625</c:v>
                </c:pt>
                <c:pt idx="2016">
                  <c:v>41217.083333333336</c:v>
                </c:pt>
                <c:pt idx="2017">
                  <c:v>41217.104166666664</c:v>
                </c:pt>
                <c:pt idx="2018">
                  <c:v>41217.125</c:v>
                </c:pt>
                <c:pt idx="2019">
                  <c:v>41217.145833333336</c:v>
                </c:pt>
                <c:pt idx="2020">
                  <c:v>41217.166666666664</c:v>
                </c:pt>
                <c:pt idx="2021">
                  <c:v>41217.1875</c:v>
                </c:pt>
                <c:pt idx="2022">
                  <c:v>41217.208333333336</c:v>
                </c:pt>
                <c:pt idx="2023">
                  <c:v>41217.229166666664</c:v>
                </c:pt>
                <c:pt idx="2024">
                  <c:v>41217.25</c:v>
                </c:pt>
                <c:pt idx="2025">
                  <c:v>41217.270833333336</c:v>
                </c:pt>
                <c:pt idx="2026">
                  <c:v>41217.291666666664</c:v>
                </c:pt>
                <c:pt idx="2027">
                  <c:v>41217.3125</c:v>
                </c:pt>
                <c:pt idx="2028">
                  <c:v>41217.333333333336</c:v>
                </c:pt>
                <c:pt idx="2029">
                  <c:v>41217.354166666664</c:v>
                </c:pt>
                <c:pt idx="2030">
                  <c:v>41217.375</c:v>
                </c:pt>
                <c:pt idx="2031">
                  <c:v>41217.395833333336</c:v>
                </c:pt>
                <c:pt idx="2032">
                  <c:v>41217.416666666664</c:v>
                </c:pt>
                <c:pt idx="2033">
                  <c:v>41217.4375</c:v>
                </c:pt>
                <c:pt idx="2034">
                  <c:v>41217.458333333336</c:v>
                </c:pt>
                <c:pt idx="2035">
                  <c:v>41217.479166666664</c:v>
                </c:pt>
                <c:pt idx="2036">
                  <c:v>41217.5</c:v>
                </c:pt>
                <c:pt idx="2037">
                  <c:v>41217.520833333336</c:v>
                </c:pt>
                <c:pt idx="2038">
                  <c:v>41217.541666666664</c:v>
                </c:pt>
                <c:pt idx="2039">
                  <c:v>41217.5625</c:v>
                </c:pt>
                <c:pt idx="2040">
                  <c:v>41217.583333333336</c:v>
                </c:pt>
                <c:pt idx="2041">
                  <c:v>41217.604166666664</c:v>
                </c:pt>
                <c:pt idx="2042">
                  <c:v>41217.625</c:v>
                </c:pt>
                <c:pt idx="2043">
                  <c:v>41217.645833333336</c:v>
                </c:pt>
                <c:pt idx="2044">
                  <c:v>41217.666666666664</c:v>
                </c:pt>
                <c:pt idx="2045">
                  <c:v>41217.6875</c:v>
                </c:pt>
                <c:pt idx="2046">
                  <c:v>41217.708333333336</c:v>
                </c:pt>
                <c:pt idx="2047">
                  <c:v>41217.729166666664</c:v>
                </c:pt>
                <c:pt idx="2048">
                  <c:v>41217.75</c:v>
                </c:pt>
                <c:pt idx="2049">
                  <c:v>41217.770833333336</c:v>
                </c:pt>
                <c:pt idx="2050">
                  <c:v>41217.791666666664</c:v>
                </c:pt>
                <c:pt idx="2051">
                  <c:v>41217.8125</c:v>
                </c:pt>
                <c:pt idx="2052">
                  <c:v>41217.833333333336</c:v>
                </c:pt>
                <c:pt idx="2053">
                  <c:v>41217.854166666664</c:v>
                </c:pt>
                <c:pt idx="2054">
                  <c:v>41217.875</c:v>
                </c:pt>
                <c:pt idx="2055">
                  <c:v>41217.895833333336</c:v>
                </c:pt>
                <c:pt idx="2056">
                  <c:v>41217.916666666664</c:v>
                </c:pt>
                <c:pt idx="2057">
                  <c:v>41217.9375</c:v>
                </c:pt>
                <c:pt idx="2058">
                  <c:v>41217.958333333336</c:v>
                </c:pt>
                <c:pt idx="2059">
                  <c:v>41217.979166666664</c:v>
                </c:pt>
                <c:pt idx="2060">
                  <c:v>41218</c:v>
                </c:pt>
                <c:pt idx="2061">
                  <c:v>41218.020833333336</c:v>
                </c:pt>
                <c:pt idx="2062">
                  <c:v>41218.041666666664</c:v>
                </c:pt>
                <c:pt idx="2063">
                  <c:v>41218.0625</c:v>
                </c:pt>
                <c:pt idx="2064">
                  <c:v>41218.083333333336</c:v>
                </c:pt>
                <c:pt idx="2065">
                  <c:v>41218.104166666664</c:v>
                </c:pt>
                <c:pt idx="2066">
                  <c:v>41218.125</c:v>
                </c:pt>
                <c:pt idx="2067">
                  <c:v>41218.145833333336</c:v>
                </c:pt>
                <c:pt idx="2068">
                  <c:v>41218.166666666664</c:v>
                </c:pt>
                <c:pt idx="2069">
                  <c:v>41218.1875</c:v>
                </c:pt>
                <c:pt idx="2070">
                  <c:v>41218.208333333336</c:v>
                </c:pt>
                <c:pt idx="2071">
                  <c:v>41218.229166666664</c:v>
                </c:pt>
                <c:pt idx="2072">
                  <c:v>41218.25</c:v>
                </c:pt>
                <c:pt idx="2073">
                  <c:v>41218.270833333336</c:v>
                </c:pt>
                <c:pt idx="2074">
                  <c:v>41218.291666666664</c:v>
                </c:pt>
                <c:pt idx="2075">
                  <c:v>41218.3125</c:v>
                </c:pt>
                <c:pt idx="2076">
                  <c:v>41218.333333333336</c:v>
                </c:pt>
                <c:pt idx="2077">
                  <c:v>41218.354166666664</c:v>
                </c:pt>
                <c:pt idx="2078">
                  <c:v>41218.375</c:v>
                </c:pt>
                <c:pt idx="2079">
                  <c:v>41218.395833333336</c:v>
                </c:pt>
                <c:pt idx="2080">
                  <c:v>41218.416666666664</c:v>
                </c:pt>
                <c:pt idx="2081">
                  <c:v>41218.4375</c:v>
                </c:pt>
                <c:pt idx="2082">
                  <c:v>41218.458333333336</c:v>
                </c:pt>
                <c:pt idx="2083">
                  <c:v>41218.479166666664</c:v>
                </c:pt>
                <c:pt idx="2084">
                  <c:v>41218.5</c:v>
                </c:pt>
                <c:pt idx="2085">
                  <c:v>41218.520833333336</c:v>
                </c:pt>
                <c:pt idx="2086">
                  <c:v>41218.541666666664</c:v>
                </c:pt>
                <c:pt idx="2087">
                  <c:v>41218.5625</c:v>
                </c:pt>
                <c:pt idx="2088">
                  <c:v>41218.583333333336</c:v>
                </c:pt>
                <c:pt idx="2089">
                  <c:v>41218.604166666664</c:v>
                </c:pt>
                <c:pt idx="2090">
                  <c:v>41218.625</c:v>
                </c:pt>
                <c:pt idx="2091">
                  <c:v>41218.645833333336</c:v>
                </c:pt>
                <c:pt idx="2092">
                  <c:v>41218.666666666664</c:v>
                </c:pt>
                <c:pt idx="2093">
                  <c:v>41218.6875</c:v>
                </c:pt>
                <c:pt idx="2094">
                  <c:v>41218.708333333336</c:v>
                </c:pt>
                <c:pt idx="2095">
                  <c:v>41218.729166666664</c:v>
                </c:pt>
                <c:pt idx="2096">
                  <c:v>41218.75</c:v>
                </c:pt>
                <c:pt idx="2097">
                  <c:v>41218.770833333336</c:v>
                </c:pt>
                <c:pt idx="2098">
                  <c:v>41218.791666666664</c:v>
                </c:pt>
                <c:pt idx="2099">
                  <c:v>41218.8125</c:v>
                </c:pt>
                <c:pt idx="2100">
                  <c:v>41218.833333333336</c:v>
                </c:pt>
                <c:pt idx="2101">
                  <c:v>41218.854166666664</c:v>
                </c:pt>
                <c:pt idx="2102">
                  <c:v>41218.875</c:v>
                </c:pt>
                <c:pt idx="2103">
                  <c:v>41218.895833333336</c:v>
                </c:pt>
                <c:pt idx="2104">
                  <c:v>41218.916666666664</c:v>
                </c:pt>
                <c:pt idx="2105">
                  <c:v>41218.9375</c:v>
                </c:pt>
                <c:pt idx="2106">
                  <c:v>41218.958333333336</c:v>
                </c:pt>
                <c:pt idx="2107">
                  <c:v>41218.979166666664</c:v>
                </c:pt>
                <c:pt idx="2108">
                  <c:v>41219</c:v>
                </c:pt>
                <c:pt idx="2109">
                  <c:v>41219.020833333336</c:v>
                </c:pt>
                <c:pt idx="2110">
                  <c:v>41219.041666666664</c:v>
                </c:pt>
                <c:pt idx="2111">
                  <c:v>41219.0625</c:v>
                </c:pt>
                <c:pt idx="2112">
                  <c:v>41219.083333333336</c:v>
                </c:pt>
                <c:pt idx="2113">
                  <c:v>41219.104166666664</c:v>
                </c:pt>
                <c:pt idx="2114">
                  <c:v>41219.125</c:v>
                </c:pt>
                <c:pt idx="2115">
                  <c:v>41219.145833333336</c:v>
                </c:pt>
                <c:pt idx="2116">
                  <c:v>41219.166666666664</c:v>
                </c:pt>
                <c:pt idx="2117">
                  <c:v>41219.1875</c:v>
                </c:pt>
                <c:pt idx="2118">
                  <c:v>41219.208333333336</c:v>
                </c:pt>
                <c:pt idx="2119">
                  <c:v>41219.229166666664</c:v>
                </c:pt>
                <c:pt idx="2120">
                  <c:v>41219.25</c:v>
                </c:pt>
                <c:pt idx="2121">
                  <c:v>41219.270833333336</c:v>
                </c:pt>
                <c:pt idx="2122">
                  <c:v>41219.291666666664</c:v>
                </c:pt>
                <c:pt idx="2123">
                  <c:v>41219.3125</c:v>
                </c:pt>
                <c:pt idx="2124">
                  <c:v>41219.333333333336</c:v>
                </c:pt>
                <c:pt idx="2125">
                  <c:v>41219.354166666664</c:v>
                </c:pt>
                <c:pt idx="2126">
                  <c:v>41219.375</c:v>
                </c:pt>
                <c:pt idx="2127">
                  <c:v>41219.395833333336</c:v>
                </c:pt>
                <c:pt idx="2128">
                  <c:v>41219.416666666664</c:v>
                </c:pt>
                <c:pt idx="2129">
                  <c:v>41219.4375</c:v>
                </c:pt>
                <c:pt idx="2130">
                  <c:v>41219.458333333336</c:v>
                </c:pt>
                <c:pt idx="2131">
                  <c:v>41219.479166666664</c:v>
                </c:pt>
                <c:pt idx="2132">
                  <c:v>41219.5</c:v>
                </c:pt>
                <c:pt idx="2133">
                  <c:v>41219.520833333336</c:v>
                </c:pt>
                <c:pt idx="2134">
                  <c:v>41219.541666666664</c:v>
                </c:pt>
                <c:pt idx="2135">
                  <c:v>41219.5625</c:v>
                </c:pt>
                <c:pt idx="2136">
                  <c:v>41219.583333333336</c:v>
                </c:pt>
                <c:pt idx="2137">
                  <c:v>41219.604166666664</c:v>
                </c:pt>
                <c:pt idx="2138">
                  <c:v>41219.625</c:v>
                </c:pt>
                <c:pt idx="2139">
                  <c:v>41219.645833333336</c:v>
                </c:pt>
                <c:pt idx="2140">
                  <c:v>41219.666666666664</c:v>
                </c:pt>
                <c:pt idx="2141">
                  <c:v>41219.6875</c:v>
                </c:pt>
                <c:pt idx="2142">
                  <c:v>41219.708333333336</c:v>
                </c:pt>
                <c:pt idx="2143">
                  <c:v>41219.729166666664</c:v>
                </c:pt>
                <c:pt idx="2144">
                  <c:v>41219.75</c:v>
                </c:pt>
                <c:pt idx="2145">
                  <c:v>41219.770833333336</c:v>
                </c:pt>
                <c:pt idx="2146">
                  <c:v>41219.791666666664</c:v>
                </c:pt>
                <c:pt idx="2147">
                  <c:v>41219.8125</c:v>
                </c:pt>
                <c:pt idx="2148">
                  <c:v>41219.833333333336</c:v>
                </c:pt>
                <c:pt idx="2149">
                  <c:v>41219.854166666664</c:v>
                </c:pt>
                <c:pt idx="2150">
                  <c:v>41219.875</c:v>
                </c:pt>
                <c:pt idx="2151">
                  <c:v>41219.895833333336</c:v>
                </c:pt>
                <c:pt idx="2152">
                  <c:v>41219.916666666664</c:v>
                </c:pt>
                <c:pt idx="2153">
                  <c:v>41219.9375</c:v>
                </c:pt>
                <c:pt idx="2154">
                  <c:v>41219.958333333336</c:v>
                </c:pt>
                <c:pt idx="2155">
                  <c:v>41219.979166666664</c:v>
                </c:pt>
                <c:pt idx="2156">
                  <c:v>41220</c:v>
                </c:pt>
                <c:pt idx="2157">
                  <c:v>41220.020833333336</c:v>
                </c:pt>
                <c:pt idx="2158">
                  <c:v>41220.041666666664</c:v>
                </c:pt>
                <c:pt idx="2159">
                  <c:v>41220.0625</c:v>
                </c:pt>
                <c:pt idx="2160">
                  <c:v>41220.083333333336</c:v>
                </c:pt>
                <c:pt idx="2161">
                  <c:v>41220.104166666664</c:v>
                </c:pt>
                <c:pt idx="2162">
                  <c:v>41220.125</c:v>
                </c:pt>
                <c:pt idx="2163">
                  <c:v>41220.145833333336</c:v>
                </c:pt>
                <c:pt idx="2164">
                  <c:v>41220.166666666664</c:v>
                </c:pt>
                <c:pt idx="2165">
                  <c:v>41220.1875</c:v>
                </c:pt>
                <c:pt idx="2166">
                  <c:v>41220.208333333336</c:v>
                </c:pt>
                <c:pt idx="2167">
                  <c:v>41220.229166666664</c:v>
                </c:pt>
                <c:pt idx="2168">
                  <c:v>41220.25</c:v>
                </c:pt>
                <c:pt idx="2169">
                  <c:v>41220.270833333336</c:v>
                </c:pt>
                <c:pt idx="2170">
                  <c:v>41220.291666666664</c:v>
                </c:pt>
                <c:pt idx="2171">
                  <c:v>41220.3125</c:v>
                </c:pt>
                <c:pt idx="2172">
                  <c:v>41220.333333333336</c:v>
                </c:pt>
                <c:pt idx="2173">
                  <c:v>41220.354166666664</c:v>
                </c:pt>
                <c:pt idx="2174">
                  <c:v>41220.375</c:v>
                </c:pt>
                <c:pt idx="2175">
                  <c:v>41220.395833333336</c:v>
                </c:pt>
                <c:pt idx="2176">
                  <c:v>41220.416666666664</c:v>
                </c:pt>
                <c:pt idx="2177">
                  <c:v>41220.4375</c:v>
                </c:pt>
                <c:pt idx="2178">
                  <c:v>41220.458333333336</c:v>
                </c:pt>
                <c:pt idx="2179">
                  <c:v>41220.479166666664</c:v>
                </c:pt>
                <c:pt idx="2180">
                  <c:v>41220.5</c:v>
                </c:pt>
                <c:pt idx="2181">
                  <c:v>41220.520833333336</c:v>
                </c:pt>
                <c:pt idx="2182">
                  <c:v>41220.541666666664</c:v>
                </c:pt>
                <c:pt idx="2183">
                  <c:v>41220.5625</c:v>
                </c:pt>
                <c:pt idx="2184">
                  <c:v>41220.583333333336</c:v>
                </c:pt>
                <c:pt idx="2185">
                  <c:v>41220.604166666664</c:v>
                </c:pt>
                <c:pt idx="2186">
                  <c:v>41220.625</c:v>
                </c:pt>
                <c:pt idx="2187">
                  <c:v>41220.645833333336</c:v>
                </c:pt>
                <c:pt idx="2188">
                  <c:v>41220.666666666664</c:v>
                </c:pt>
                <c:pt idx="2189">
                  <c:v>41220.6875</c:v>
                </c:pt>
                <c:pt idx="2190">
                  <c:v>41220.708333333336</c:v>
                </c:pt>
                <c:pt idx="2191">
                  <c:v>41220.729166666664</c:v>
                </c:pt>
                <c:pt idx="2192">
                  <c:v>41220.75</c:v>
                </c:pt>
                <c:pt idx="2193">
                  <c:v>41220.770833333336</c:v>
                </c:pt>
                <c:pt idx="2194">
                  <c:v>41220.791666666664</c:v>
                </c:pt>
                <c:pt idx="2195">
                  <c:v>41220.8125</c:v>
                </c:pt>
                <c:pt idx="2196">
                  <c:v>41220.833333333336</c:v>
                </c:pt>
                <c:pt idx="2197">
                  <c:v>41220.854166666664</c:v>
                </c:pt>
                <c:pt idx="2198">
                  <c:v>41220.875</c:v>
                </c:pt>
                <c:pt idx="2199">
                  <c:v>41220.895833333336</c:v>
                </c:pt>
                <c:pt idx="2200">
                  <c:v>41220.916666666664</c:v>
                </c:pt>
                <c:pt idx="2201">
                  <c:v>41220.9375</c:v>
                </c:pt>
                <c:pt idx="2202">
                  <c:v>41220.958333333336</c:v>
                </c:pt>
                <c:pt idx="2203">
                  <c:v>41220.979166666664</c:v>
                </c:pt>
                <c:pt idx="2204">
                  <c:v>41221</c:v>
                </c:pt>
                <c:pt idx="2205">
                  <c:v>41221.020833333336</c:v>
                </c:pt>
                <c:pt idx="2206">
                  <c:v>41221.041666666664</c:v>
                </c:pt>
                <c:pt idx="2207">
                  <c:v>41221.0625</c:v>
                </c:pt>
                <c:pt idx="2208">
                  <c:v>41221.083333333336</c:v>
                </c:pt>
                <c:pt idx="2209">
                  <c:v>41221.104166666664</c:v>
                </c:pt>
                <c:pt idx="2210">
                  <c:v>41221.125</c:v>
                </c:pt>
                <c:pt idx="2211">
                  <c:v>41221.145833333336</c:v>
                </c:pt>
                <c:pt idx="2212">
                  <c:v>41221.166666666664</c:v>
                </c:pt>
                <c:pt idx="2213">
                  <c:v>41221.1875</c:v>
                </c:pt>
                <c:pt idx="2214">
                  <c:v>41221.208333333336</c:v>
                </c:pt>
                <c:pt idx="2215">
                  <c:v>41221.229166666664</c:v>
                </c:pt>
                <c:pt idx="2216">
                  <c:v>41221.25</c:v>
                </c:pt>
                <c:pt idx="2217">
                  <c:v>41221.270833333336</c:v>
                </c:pt>
                <c:pt idx="2218">
                  <c:v>41221.291666666664</c:v>
                </c:pt>
                <c:pt idx="2219">
                  <c:v>41221.3125</c:v>
                </c:pt>
                <c:pt idx="2220">
                  <c:v>41221.333333333336</c:v>
                </c:pt>
                <c:pt idx="2221">
                  <c:v>41221.354166666664</c:v>
                </c:pt>
                <c:pt idx="2222">
                  <c:v>41221.375</c:v>
                </c:pt>
                <c:pt idx="2223">
                  <c:v>41221.395833333336</c:v>
                </c:pt>
                <c:pt idx="2224">
                  <c:v>41221.416666666664</c:v>
                </c:pt>
                <c:pt idx="2225">
                  <c:v>41221.4375</c:v>
                </c:pt>
                <c:pt idx="2226">
                  <c:v>41221.458333333336</c:v>
                </c:pt>
                <c:pt idx="2227">
                  <c:v>41221.479166666664</c:v>
                </c:pt>
                <c:pt idx="2228">
                  <c:v>41221.5</c:v>
                </c:pt>
                <c:pt idx="2229">
                  <c:v>41221.520833333336</c:v>
                </c:pt>
                <c:pt idx="2230">
                  <c:v>41221.541666666664</c:v>
                </c:pt>
                <c:pt idx="2231">
                  <c:v>41221.5625</c:v>
                </c:pt>
                <c:pt idx="2232">
                  <c:v>41221.583333333336</c:v>
                </c:pt>
                <c:pt idx="2233">
                  <c:v>41221.604166666664</c:v>
                </c:pt>
                <c:pt idx="2234">
                  <c:v>41221.625</c:v>
                </c:pt>
                <c:pt idx="2235">
                  <c:v>41221.645833333336</c:v>
                </c:pt>
                <c:pt idx="2236">
                  <c:v>41221.666666666664</c:v>
                </c:pt>
                <c:pt idx="2237">
                  <c:v>41221.6875</c:v>
                </c:pt>
                <c:pt idx="2238">
                  <c:v>41221.708333333336</c:v>
                </c:pt>
                <c:pt idx="2239">
                  <c:v>41221.729166666664</c:v>
                </c:pt>
                <c:pt idx="2240">
                  <c:v>41221.75</c:v>
                </c:pt>
                <c:pt idx="2241">
                  <c:v>41221.770833333336</c:v>
                </c:pt>
                <c:pt idx="2242">
                  <c:v>41221.791666666664</c:v>
                </c:pt>
                <c:pt idx="2243">
                  <c:v>41221.8125</c:v>
                </c:pt>
                <c:pt idx="2244">
                  <c:v>41221.833333333336</c:v>
                </c:pt>
                <c:pt idx="2245">
                  <c:v>41221.854166666664</c:v>
                </c:pt>
                <c:pt idx="2246">
                  <c:v>41221.875</c:v>
                </c:pt>
                <c:pt idx="2247">
                  <c:v>41221.895833333336</c:v>
                </c:pt>
                <c:pt idx="2248">
                  <c:v>41221.916666666664</c:v>
                </c:pt>
                <c:pt idx="2249">
                  <c:v>41221.9375</c:v>
                </c:pt>
                <c:pt idx="2250">
                  <c:v>41221.958333333336</c:v>
                </c:pt>
                <c:pt idx="2251">
                  <c:v>41221.979166666664</c:v>
                </c:pt>
                <c:pt idx="2252">
                  <c:v>41222</c:v>
                </c:pt>
                <c:pt idx="2253">
                  <c:v>41222.020833333336</c:v>
                </c:pt>
                <c:pt idx="2254">
                  <c:v>41222.041666666664</c:v>
                </c:pt>
                <c:pt idx="2255">
                  <c:v>41222.0625</c:v>
                </c:pt>
                <c:pt idx="2256">
                  <c:v>41222.083333333336</c:v>
                </c:pt>
                <c:pt idx="2257">
                  <c:v>41222.104166666664</c:v>
                </c:pt>
                <c:pt idx="2258">
                  <c:v>41222.125</c:v>
                </c:pt>
                <c:pt idx="2259">
                  <c:v>41222.145833333336</c:v>
                </c:pt>
                <c:pt idx="2260">
                  <c:v>41222.166666666664</c:v>
                </c:pt>
                <c:pt idx="2261">
                  <c:v>41222.1875</c:v>
                </c:pt>
                <c:pt idx="2262">
                  <c:v>41222.208333333336</c:v>
                </c:pt>
                <c:pt idx="2263">
                  <c:v>41222.229166666664</c:v>
                </c:pt>
                <c:pt idx="2264">
                  <c:v>41222.25</c:v>
                </c:pt>
                <c:pt idx="2265">
                  <c:v>41222.270833333336</c:v>
                </c:pt>
                <c:pt idx="2266">
                  <c:v>41222.291666666664</c:v>
                </c:pt>
                <c:pt idx="2267">
                  <c:v>41222.3125</c:v>
                </c:pt>
                <c:pt idx="2268">
                  <c:v>41222.333333333336</c:v>
                </c:pt>
                <c:pt idx="2269">
                  <c:v>41222.354166666664</c:v>
                </c:pt>
                <c:pt idx="2270">
                  <c:v>41222.375</c:v>
                </c:pt>
                <c:pt idx="2271">
                  <c:v>41222.395833333336</c:v>
                </c:pt>
                <c:pt idx="2272">
                  <c:v>41222.416666666664</c:v>
                </c:pt>
                <c:pt idx="2273">
                  <c:v>41222.4375</c:v>
                </c:pt>
                <c:pt idx="2274">
                  <c:v>41222.458333333336</c:v>
                </c:pt>
                <c:pt idx="2275">
                  <c:v>41222.479166666664</c:v>
                </c:pt>
                <c:pt idx="2276">
                  <c:v>41222.5</c:v>
                </c:pt>
                <c:pt idx="2277">
                  <c:v>41222.520833333336</c:v>
                </c:pt>
                <c:pt idx="2278">
                  <c:v>41222.541666666664</c:v>
                </c:pt>
                <c:pt idx="2279">
                  <c:v>41222.5625</c:v>
                </c:pt>
                <c:pt idx="2280">
                  <c:v>41222.583333333336</c:v>
                </c:pt>
                <c:pt idx="2281">
                  <c:v>41222.604166666664</c:v>
                </c:pt>
                <c:pt idx="2282">
                  <c:v>41222.625</c:v>
                </c:pt>
                <c:pt idx="2283">
                  <c:v>41222.645833333336</c:v>
                </c:pt>
                <c:pt idx="2284">
                  <c:v>41222.666666666664</c:v>
                </c:pt>
                <c:pt idx="2285">
                  <c:v>41222.6875</c:v>
                </c:pt>
                <c:pt idx="2286">
                  <c:v>41222.708333333336</c:v>
                </c:pt>
                <c:pt idx="2287">
                  <c:v>41222.729166666664</c:v>
                </c:pt>
                <c:pt idx="2288">
                  <c:v>41222.75</c:v>
                </c:pt>
                <c:pt idx="2289">
                  <c:v>41222.770833333336</c:v>
                </c:pt>
                <c:pt idx="2290">
                  <c:v>41222.791666666664</c:v>
                </c:pt>
                <c:pt idx="2291">
                  <c:v>41222.8125</c:v>
                </c:pt>
                <c:pt idx="2292">
                  <c:v>41222.833333333336</c:v>
                </c:pt>
                <c:pt idx="2293">
                  <c:v>41222.854166666664</c:v>
                </c:pt>
                <c:pt idx="2294">
                  <c:v>41222.875</c:v>
                </c:pt>
                <c:pt idx="2295">
                  <c:v>41222.895833333336</c:v>
                </c:pt>
                <c:pt idx="2296">
                  <c:v>41222.916666666664</c:v>
                </c:pt>
                <c:pt idx="2297">
                  <c:v>41222.9375</c:v>
                </c:pt>
                <c:pt idx="2298">
                  <c:v>41222.958333333336</c:v>
                </c:pt>
                <c:pt idx="2299">
                  <c:v>41222.979166666664</c:v>
                </c:pt>
                <c:pt idx="2300">
                  <c:v>41223</c:v>
                </c:pt>
                <c:pt idx="2301">
                  <c:v>41223.020833333336</c:v>
                </c:pt>
                <c:pt idx="2302">
                  <c:v>41223.041666666664</c:v>
                </c:pt>
                <c:pt idx="2303">
                  <c:v>41223.0625</c:v>
                </c:pt>
                <c:pt idx="2304">
                  <c:v>41223.083333333336</c:v>
                </c:pt>
                <c:pt idx="2305">
                  <c:v>41223.104166666664</c:v>
                </c:pt>
                <c:pt idx="2306">
                  <c:v>41223.125</c:v>
                </c:pt>
                <c:pt idx="2307">
                  <c:v>41223.145833333336</c:v>
                </c:pt>
                <c:pt idx="2308">
                  <c:v>41223.166666666664</c:v>
                </c:pt>
                <c:pt idx="2309">
                  <c:v>41223.1875</c:v>
                </c:pt>
                <c:pt idx="2310">
                  <c:v>41223.208333333336</c:v>
                </c:pt>
                <c:pt idx="2311">
                  <c:v>41223.229166666664</c:v>
                </c:pt>
                <c:pt idx="2312">
                  <c:v>41223.25</c:v>
                </c:pt>
                <c:pt idx="2313">
                  <c:v>41223.270833333336</c:v>
                </c:pt>
                <c:pt idx="2314">
                  <c:v>41223.291666666664</c:v>
                </c:pt>
                <c:pt idx="2315">
                  <c:v>41223.3125</c:v>
                </c:pt>
                <c:pt idx="2316">
                  <c:v>41223.333333333336</c:v>
                </c:pt>
                <c:pt idx="2317">
                  <c:v>41223.354166666664</c:v>
                </c:pt>
                <c:pt idx="2318">
                  <c:v>41223.375</c:v>
                </c:pt>
                <c:pt idx="2319">
                  <c:v>41223.395833333336</c:v>
                </c:pt>
                <c:pt idx="2320">
                  <c:v>41223.416666666664</c:v>
                </c:pt>
                <c:pt idx="2321">
                  <c:v>41223.4375</c:v>
                </c:pt>
                <c:pt idx="2322">
                  <c:v>41223.458333333336</c:v>
                </c:pt>
                <c:pt idx="2323">
                  <c:v>41223.479166666664</c:v>
                </c:pt>
                <c:pt idx="2324">
                  <c:v>41223.5</c:v>
                </c:pt>
                <c:pt idx="2325">
                  <c:v>41223.520833333336</c:v>
                </c:pt>
                <c:pt idx="2326">
                  <c:v>41223.541666666664</c:v>
                </c:pt>
                <c:pt idx="2327">
                  <c:v>41223.5625</c:v>
                </c:pt>
                <c:pt idx="2328">
                  <c:v>41223.583333333336</c:v>
                </c:pt>
                <c:pt idx="2329">
                  <c:v>41223.604166666664</c:v>
                </c:pt>
                <c:pt idx="2330">
                  <c:v>41223.625</c:v>
                </c:pt>
                <c:pt idx="2331">
                  <c:v>41223.645833333336</c:v>
                </c:pt>
                <c:pt idx="2332">
                  <c:v>41223.666666666664</c:v>
                </c:pt>
                <c:pt idx="2333">
                  <c:v>41223.6875</c:v>
                </c:pt>
                <c:pt idx="2334">
                  <c:v>41223.708333333336</c:v>
                </c:pt>
                <c:pt idx="2335">
                  <c:v>41223.729166666664</c:v>
                </c:pt>
                <c:pt idx="2336">
                  <c:v>41223.75</c:v>
                </c:pt>
                <c:pt idx="2337">
                  <c:v>41223.770833333336</c:v>
                </c:pt>
                <c:pt idx="2338">
                  <c:v>41223.791666666664</c:v>
                </c:pt>
                <c:pt idx="2339">
                  <c:v>41223.8125</c:v>
                </c:pt>
                <c:pt idx="2340">
                  <c:v>41223.833333333336</c:v>
                </c:pt>
                <c:pt idx="2341">
                  <c:v>41223.854166666664</c:v>
                </c:pt>
                <c:pt idx="2342">
                  <c:v>41223.875</c:v>
                </c:pt>
                <c:pt idx="2343">
                  <c:v>41223.895833333336</c:v>
                </c:pt>
                <c:pt idx="2344">
                  <c:v>41223.916666666664</c:v>
                </c:pt>
                <c:pt idx="2345">
                  <c:v>41223.9375</c:v>
                </c:pt>
                <c:pt idx="2346">
                  <c:v>41223.958333333336</c:v>
                </c:pt>
                <c:pt idx="2347">
                  <c:v>41223.979166666664</c:v>
                </c:pt>
                <c:pt idx="2348">
                  <c:v>41224</c:v>
                </c:pt>
                <c:pt idx="2349">
                  <c:v>41224.020833333336</c:v>
                </c:pt>
                <c:pt idx="2350">
                  <c:v>41224.041666666664</c:v>
                </c:pt>
                <c:pt idx="2351">
                  <c:v>41224.0625</c:v>
                </c:pt>
                <c:pt idx="2352">
                  <c:v>41224.083333333336</c:v>
                </c:pt>
                <c:pt idx="2353">
                  <c:v>41224.104166666664</c:v>
                </c:pt>
                <c:pt idx="2354">
                  <c:v>41224.125</c:v>
                </c:pt>
                <c:pt idx="2355">
                  <c:v>41224.145833333336</c:v>
                </c:pt>
                <c:pt idx="2356">
                  <c:v>41224.166666666664</c:v>
                </c:pt>
                <c:pt idx="2357">
                  <c:v>41224.1875</c:v>
                </c:pt>
                <c:pt idx="2358">
                  <c:v>41224.208333333336</c:v>
                </c:pt>
                <c:pt idx="2359">
                  <c:v>41224.229166666664</c:v>
                </c:pt>
                <c:pt idx="2360">
                  <c:v>41224.25</c:v>
                </c:pt>
                <c:pt idx="2361">
                  <c:v>41224.270833333336</c:v>
                </c:pt>
                <c:pt idx="2362">
                  <c:v>41224.291666666664</c:v>
                </c:pt>
                <c:pt idx="2363">
                  <c:v>41224.3125</c:v>
                </c:pt>
                <c:pt idx="2364">
                  <c:v>41224.333333333336</c:v>
                </c:pt>
                <c:pt idx="2365">
                  <c:v>41224.354166666664</c:v>
                </c:pt>
                <c:pt idx="2366">
                  <c:v>41224.375</c:v>
                </c:pt>
                <c:pt idx="2367">
                  <c:v>41224.395833333336</c:v>
                </c:pt>
                <c:pt idx="2368">
                  <c:v>41224.416666666664</c:v>
                </c:pt>
                <c:pt idx="2369">
                  <c:v>41224.4375</c:v>
                </c:pt>
                <c:pt idx="2370">
                  <c:v>41224.458333333336</c:v>
                </c:pt>
                <c:pt idx="2371">
                  <c:v>41224.479166666664</c:v>
                </c:pt>
                <c:pt idx="2372">
                  <c:v>41224.5</c:v>
                </c:pt>
                <c:pt idx="2373">
                  <c:v>41224.520833333336</c:v>
                </c:pt>
                <c:pt idx="2374">
                  <c:v>41224.541666666664</c:v>
                </c:pt>
                <c:pt idx="2375">
                  <c:v>41224.5625</c:v>
                </c:pt>
                <c:pt idx="2376">
                  <c:v>41224.583333333336</c:v>
                </c:pt>
                <c:pt idx="2377">
                  <c:v>41224.604166666664</c:v>
                </c:pt>
                <c:pt idx="2378">
                  <c:v>41224.625</c:v>
                </c:pt>
                <c:pt idx="2379">
                  <c:v>41224.645833333336</c:v>
                </c:pt>
                <c:pt idx="2380">
                  <c:v>41224.666666666664</c:v>
                </c:pt>
                <c:pt idx="2381">
                  <c:v>41224.6875</c:v>
                </c:pt>
                <c:pt idx="2382">
                  <c:v>41224.708333333336</c:v>
                </c:pt>
                <c:pt idx="2383">
                  <c:v>41224.729166666664</c:v>
                </c:pt>
                <c:pt idx="2384">
                  <c:v>41224.75</c:v>
                </c:pt>
                <c:pt idx="2385">
                  <c:v>41224.770833333336</c:v>
                </c:pt>
                <c:pt idx="2386">
                  <c:v>41224.791666666664</c:v>
                </c:pt>
                <c:pt idx="2387">
                  <c:v>41224.8125</c:v>
                </c:pt>
                <c:pt idx="2388">
                  <c:v>41224.833333333336</c:v>
                </c:pt>
                <c:pt idx="2389">
                  <c:v>41224.854166666664</c:v>
                </c:pt>
                <c:pt idx="2390">
                  <c:v>41224.875</c:v>
                </c:pt>
                <c:pt idx="2391">
                  <c:v>41224.895833333336</c:v>
                </c:pt>
                <c:pt idx="2392">
                  <c:v>41224.916666666664</c:v>
                </c:pt>
                <c:pt idx="2393">
                  <c:v>41224.9375</c:v>
                </c:pt>
                <c:pt idx="2394">
                  <c:v>41224.958333333336</c:v>
                </c:pt>
                <c:pt idx="2395">
                  <c:v>41224.979166666664</c:v>
                </c:pt>
                <c:pt idx="2396">
                  <c:v>41225</c:v>
                </c:pt>
                <c:pt idx="2397">
                  <c:v>41225.020833333336</c:v>
                </c:pt>
                <c:pt idx="2398">
                  <c:v>41225.041666666664</c:v>
                </c:pt>
                <c:pt idx="2399">
                  <c:v>41225.0625</c:v>
                </c:pt>
                <c:pt idx="2400">
                  <c:v>41225.083333333336</c:v>
                </c:pt>
                <c:pt idx="2401">
                  <c:v>41225.104166666664</c:v>
                </c:pt>
                <c:pt idx="2402">
                  <c:v>41225.125</c:v>
                </c:pt>
                <c:pt idx="2403">
                  <c:v>41225.145833333336</c:v>
                </c:pt>
                <c:pt idx="2404">
                  <c:v>41225.166666666664</c:v>
                </c:pt>
                <c:pt idx="2405">
                  <c:v>41225.1875</c:v>
                </c:pt>
                <c:pt idx="2406">
                  <c:v>41225.208333333336</c:v>
                </c:pt>
                <c:pt idx="2407">
                  <c:v>41225.229166666664</c:v>
                </c:pt>
                <c:pt idx="2408">
                  <c:v>41225.25</c:v>
                </c:pt>
                <c:pt idx="2409">
                  <c:v>41225.270833333336</c:v>
                </c:pt>
                <c:pt idx="2410">
                  <c:v>41225.291666666664</c:v>
                </c:pt>
                <c:pt idx="2411">
                  <c:v>41225.3125</c:v>
                </c:pt>
                <c:pt idx="2412">
                  <c:v>41225.333333333336</c:v>
                </c:pt>
                <c:pt idx="2413">
                  <c:v>41225.354166666664</c:v>
                </c:pt>
                <c:pt idx="2414">
                  <c:v>41225.375</c:v>
                </c:pt>
                <c:pt idx="2415">
                  <c:v>41225.395833333336</c:v>
                </c:pt>
                <c:pt idx="2416">
                  <c:v>41225.416666666664</c:v>
                </c:pt>
                <c:pt idx="2417">
                  <c:v>41225.4375</c:v>
                </c:pt>
                <c:pt idx="2418">
                  <c:v>41225.458333333336</c:v>
                </c:pt>
                <c:pt idx="2419">
                  <c:v>41225.479166666664</c:v>
                </c:pt>
                <c:pt idx="2420">
                  <c:v>41225.5</c:v>
                </c:pt>
                <c:pt idx="2421">
                  <c:v>41225.520833333336</c:v>
                </c:pt>
                <c:pt idx="2422">
                  <c:v>41225.541666666664</c:v>
                </c:pt>
                <c:pt idx="2423">
                  <c:v>41225.5625</c:v>
                </c:pt>
                <c:pt idx="2424">
                  <c:v>41225.583333333336</c:v>
                </c:pt>
                <c:pt idx="2425">
                  <c:v>41225.604166666664</c:v>
                </c:pt>
                <c:pt idx="2426">
                  <c:v>41225.625</c:v>
                </c:pt>
                <c:pt idx="2427">
                  <c:v>41225.645833333336</c:v>
                </c:pt>
                <c:pt idx="2428">
                  <c:v>41225.666666666664</c:v>
                </c:pt>
                <c:pt idx="2429">
                  <c:v>41225.6875</c:v>
                </c:pt>
                <c:pt idx="2430">
                  <c:v>41225.708333333336</c:v>
                </c:pt>
                <c:pt idx="2431">
                  <c:v>41225.729166666664</c:v>
                </c:pt>
                <c:pt idx="2432">
                  <c:v>41225.75</c:v>
                </c:pt>
                <c:pt idx="2433">
                  <c:v>41225.770833333336</c:v>
                </c:pt>
                <c:pt idx="2434">
                  <c:v>41225.791666666664</c:v>
                </c:pt>
                <c:pt idx="2435">
                  <c:v>41225.8125</c:v>
                </c:pt>
                <c:pt idx="2436">
                  <c:v>41225.833333333336</c:v>
                </c:pt>
                <c:pt idx="2437">
                  <c:v>41225.854166666664</c:v>
                </c:pt>
                <c:pt idx="2438">
                  <c:v>41225.875</c:v>
                </c:pt>
                <c:pt idx="2439">
                  <c:v>41225.895833333336</c:v>
                </c:pt>
                <c:pt idx="2440">
                  <c:v>41225.916666666664</c:v>
                </c:pt>
                <c:pt idx="2441">
                  <c:v>41225.9375</c:v>
                </c:pt>
                <c:pt idx="2442">
                  <c:v>41225.958333333336</c:v>
                </c:pt>
                <c:pt idx="2443">
                  <c:v>41225.979166666664</c:v>
                </c:pt>
                <c:pt idx="2444">
                  <c:v>41226</c:v>
                </c:pt>
                <c:pt idx="2445">
                  <c:v>41226.020833333336</c:v>
                </c:pt>
                <c:pt idx="2446">
                  <c:v>41226.041666666664</c:v>
                </c:pt>
                <c:pt idx="2447">
                  <c:v>41226.0625</c:v>
                </c:pt>
                <c:pt idx="2448">
                  <c:v>41226.083333333336</c:v>
                </c:pt>
                <c:pt idx="2449">
                  <c:v>41226.104166666664</c:v>
                </c:pt>
                <c:pt idx="2450">
                  <c:v>41226.125</c:v>
                </c:pt>
                <c:pt idx="2451">
                  <c:v>41226.145833333336</c:v>
                </c:pt>
                <c:pt idx="2452">
                  <c:v>41226.166666666664</c:v>
                </c:pt>
                <c:pt idx="2453">
                  <c:v>41226.1875</c:v>
                </c:pt>
                <c:pt idx="2454">
                  <c:v>41226.208333333336</c:v>
                </c:pt>
                <c:pt idx="2455">
                  <c:v>41226.229166666664</c:v>
                </c:pt>
                <c:pt idx="2456">
                  <c:v>41226.25</c:v>
                </c:pt>
                <c:pt idx="2457">
                  <c:v>41226.270833333336</c:v>
                </c:pt>
                <c:pt idx="2458">
                  <c:v>41226.291666666664</c:v>
                </c:pt>
                <c:pt idx="2459">
                  <c:v>41226.3125</c:v>
                </c:pt>
                <c:pt idx="2460">
                  <c:v>41226.333333333336</c:v>
                </c:pt>
                <c:pt idx="2461">
                  <c:v>41226.354166666664</c:v>
                </c:pt>
                <c:pt idx="2462">
                  <c:v>41226.375</c:v>
                </c:pt>
                <c:pt idx="2463">
                  <c:v>41226.395833333336</c:v>
                </c:pt>
                <c:pt idx="2464">
                  <c:v>41226.416666666664</c:v>
                </c:pt>
                <c:pt idx="2465">
                  <c:v>41226.4375</c:v>
                </c:pt>
                <c:pt idx="2466">
                  <c:v>41226.458333333336</c:v>
                </c:pt>
                <c:pt idx="2467">
                  <c:v>41226.479166666664</c:v>
                </c:pt>
                <c:pt idx="2468">
                  <c:v>41226.5</c:v>
                </c:pt>
                <c:pt idx="2469">
                  <c:v>41226.520833333336</c:v>
                </c:pt>
                <c:pt idx="2470">
                  <c:v>41226.541666666664</c:v>
                </c:pt>
                <c:pt idx="2471">
                  <c:v>41226.5625</c:v>
                </c:pt>
                <c:pt idx="2472">
                  <c:v>41226.583333333336</c:v>
                </c:pt>
                <c:pt idx="2473">
                  <c:v>41226.604166666664</c:v>
                </c:pt>
                <c:pt idx="2474">
                  <c:v>41226.625</c:v>
                </c:pt>
                <c:pt idx="2475">
                  <c:v>41226.645833333336</c:v>
                </c:pt>
                <c:pt idx="2476">
                  <c:v>41226.666666666664</c:v>
                </c:pt>
                <c:pt idx="2477">
                  <c:v>41226.6875</c:v>
                </c:pt>
                <c:pt idx="2478">
                  <c:v>41226.708333333336</c:v>
                </c:pt>
                <c:pt idx="2479">
                  <c:v>41226.729166666664</c:v>
                </c:pt>
                <c:pt idx="2480">
                  <c:v>41226.75</c:v>
                </c:pt>
                <c:pt idx="2481">
                  <c:v>41226.770833333336</c:v>
                </c:pt>
                <c:pt idx="2482">
                  <c:v>41226.791666666664</c:v>
                </c:pt>
                <c:pt idx="2483">
                  <c:v>41226.8125</c:v>
                </c:pt>
                <c:pt idx="2484">
                  <c:v>41226.833333333336</c:v>
                </c:pt>
                <c:pt idx="2485">
                  <c:v>41226.854166666664</c:v>
                </c:pt>
                <c:pt idx="2486">
                  <c:v>41226.875</c:v>
                </c:pt>
                <c:pt idx="2487">
                  <c:v>41226.895833333336</c:v>
                </c:pt>
                <c:pt idx="2488">
                  <c:v>41226.916666666664</c:v>
                </c:pt>
                <c:pt idx="2489">
                  <c:v>41226.9375</c:v>
                </c:pt>
                <c:pt idx="2490">
                  <c:v>41226.958333333336</c:v>
                </c:pt>
                <c:pt idx="2491">
                  <c:v>41226.979166666664</c:v>
                </c:pt>
                <c:pt idx="2492">
                  <c:v>41227</c:v>
                </c:pt>
                <c:pt idx="2493">
                  <c:v>41227.020833333336</c:v>
                </c:pt>
                <c:pt idx="2494">
                  <c:v>41227.041666666664</c:v>
                </c:pt>
                <c:pt idx="2495">
                  <c:v>41227.0625</c:v>
                </c:pt>
                <c:pt idx="2496">
                  <c:v>41227.083333333336</c:v>
                </c:pt>
                <c:pt idx="2497">
                  <c:v>41227.104166666664</c:v>
                </c:pt>
                <c:pt idx="2498">
                  <c:v>41227.125</c:v>
                </c:pt>
                <c:pt idx="2499">
                  <c:v>41227.145833333336</c:v>
                </c:pt>
                <c:pt idx="2500">
                  <c:v>41227.166666666664</c:v>
                </c:pt>
                <c:pt idx="2501">
                  <c:v>41227.1875</c:v>
                </c:pt>
                <c:pt idx="2502">
                  <c:v>41227.208333333336</c:v>
                </c:pt>
                <c:pt idx="2503">
                  <c:v>41227.229166666664</c:v>
                </c:pt>
                <c:pt idx="2504">
                  <c:v>41227.25</c:v>
                </c:pt>
                <c:pt idx="2505">
                  <c:v>41227.270833333336</c:v>
                </c:pt>
                <c:pt idx="2506">
                  <c:v>41227.291666666664</c:v>
                </c:pt>
                <c:pt idx="2507">
                  <c:v>41227.3125</c:v>
                </c:pt>
                <c:pt idx="2508">
                  <c:v>41227.333333333336</c:v>
                </c:pt>
                <c:pt idx="2509">
                  <c:v>41227.354166666664</c:v>
                </c:pt>
                <c:pt idx="2510">
                  <c:v>41227.375</c:v>
                </c:pt>
                <c:pt idx="2511">
                  <c:v>41227.395833333336</c:v>
                </c:pt>
                <c:pt idx="2512">
                  <c:v>41227.416666666664</c:v>
                </c:pt>
                <c:pt idx="2513">
                  <c:v>41227.4375</c:v>
                </c:pt>
                <c:pt idx="2514">
                  <c:v>41227.458333333336</c:v>
                </c:pt>
                <c:pt idx="2515">
                  <c:v>41227.479166666664</c:v>
                </c:pt>
                <c:pt idx="2516">
                  <c:v>41227.5</c:v>
                </c:pt>
                <c:pt idx="2517">
                  <c:v>41227.520833333336</c:v>
                </c:pt>
                <c:pt idx="2518">
                  <c:v>41227.541666666664</c:v>
                </c:pt>
                <c:pt idx="2519">
                  <c:v>41227.5625</c:v>
                </c:pt>
                <c:pt idx="2520">
                  <c:v>41227.583333333336</c:v>
                </c:pt>
                <c:pt idx="2521">
                  <c:v>41227.604166666664</c:v>
                </c:pt>
                <c:pt idx="2522">
                  <c:v>41227.625</c:v>
                </c:pt>
                <c:pt idx="2523">
                  <c:v>41227.645833333336</c:v>
                </c:pt>
                <c:pt idx="2524">
                  <c:v>41227.666666666664</c:v>
                </c:pt>
                <c:pt idx="2525">
                  <c:v>41227.6875</c:v>
                </c:pt>
                <c:pt idx="2526">
                  <c:v>41227.708333333336</c:v>
                </c:pt>
                <c:pt idx="2527">
                  <c:v>41227.729166666664</c:v>
                </c:pt>
                <c:pt idx="2528">
                  <c:v>41227.75</c:v>
                </c:pt>
                <c:pt idx="2529">
                  <c:v>41227.770833333336</c:v>
                </c:pt>
                <c:pt idx="2530">
                  <c:v>41227.791666666664</c:v>
                </c:pt>
                <c:pt idx="2531">
                  <c:v>41227.8125</c:v>
                </c:pt>
                <c:pt idx="2532">
                  <c:v>41227.833333333336</c:v>
                </c:pt>
                <c:pt idx="2533">
                  <c:v>41227.854166666664</c:v>
                </c:pt>
                <c:pt idx="2534">
                  <c:v>41227.875</c:v>
                </c:pt>
                <c:pt idx="2535">
                  <c:v>41227.895833333336</c:v>
                </c:pt>
                <c:pt idx="2536">
                  <c:v>41227.916666666664</c:v>
                </c:pt>
                <c:pt idx="2537">
                  <c:v>41227.9375</c:v>
                </c:pt>
                <c:pt idx="2538">
                  <c:v>41227.958333333336</c:v>
                </c:pt>
                <c:pt idx="2539">
                  <c:v>41227.979166666664</c:v>
                </c:pt>
                <c:pt idx="2540">
                  <c:v>41228</c:v>
                </c:pt>
                <c:pt idx="2541">
                  <c:v>41228.020833333336</c:v>
                </c:pt>
                <c:pt idx="2542">
                  <c:v>41228.041666666664</c:v>
                </c:pt>
                <c:pt idx="2543">
                  <c:v>41228.0625</c:v>
                </c:pt>
                <c:pt idx="2544">
                  <c:v>41228.083333333336</c:v>
                </c:pt>
                <c:pt idx="2545">
                  <c:v>41228.104166666664</c:v>
                </c:pt>
                <c:pt idx="2546">
                  <c:v>41228.125</c:v>
                </c:pt>
                <c:pt idx="2547">
                  <c:v>41228.145833333336</c:v>
                </c:pt>
                <c:pt idx="2548">
                  <c:v>41228.166666666664</c:v>
                </c:pt>
                <c:pt idx="2549">
                  <c:v>41228.1875</c:v>
                </c:pt>
                <c:pt idx="2550">
                  <c:v>41228.208333333336</c:v>
                </c:pt>
                <c:pt idx="2551">
                  <c:v>41228.229166666664</c:v>
                </c:pt>
                <c:pt idx="2552">
                  <c:v>41228.25</c:v>
                </c:pt>
                <c:pt idx="2553">
                  <c:v>41228.270833333336</c:v>
                </c:pt>
                <c:pt idx="2554">
                  <c:v>41228.291666666664</c:v>
                </c:pt>
                <c:pt idx="2555">
                  <c:v>41228.3125</c:v>
                </c:pt>
                <c:pt idx="2556">
                  <c:v>41228.333333333336</c:v>
                </c:pt>
                <c:pt idx="2557">
                  <c:v>41228.354166666664</c:v>
                </c:pt>
                <c:pt idx="2558">
                  <c:v>41228.375</c:v>
                </c:pt>
                <c:pt idx="2559">
                  <c:v>41228.395833333336</c:v>
                </c:pt>
                <c:pt idx="2560">
                  <c:v>41228.416666666664</c:v>
                </c:pt>
                <c:pt idx="2561">
                  <c:v>41228.4375</c:v>
                </c:pt>
                <c:pt idx="2562">
                  <c:v>41228.458333333336</c:v>
                </c:pt>
                <c:pt idx="2563">
                  <c:v>41228.479166666664</c:v>
                </c:pt>
                <c:pt idx="2564">
                  <c:v>41228.5</c:v>
                </c:pt>
                <c:pt idx="2565">
                  <c:v>41228.520833333336</c:v>
                </c:pt>
                <c:pt idx="2566">
                  <c:v>41228.541666666664</c:v>
                </c:pt>
                <c:pt idx="2567">
                  <c:v>41228.5625</c:v>
                </c:pt>
                <c:pt idx="2568">
                  <c:v>41228.583333333336</c:v>
                </c:pt>
                <c:pt idx="2569">
                  <c:v>41228.604166666664</c:v>
                </c:pt>
                <c:pt idx="2570">
                  <c:v>41228.625</c:v>
                </c:pt>
                <c:pt idx="2571">
                  <c:v>41228.645833333336</c:v>
                </c:pt>
                <c:pt idx="2572">
                  <c:v>41228.666666666664</c:v>
                </c:pt>
                <c:pt idx="2573">
                  <c:v>41228.6875</c:v>
                </c:pt>
                <c:pt idx="2574">
                  <c:v>41228.708333333336</c:v>
                </c:pt>
                <c:pt idx="2575">
                  <c:v>41228.729166666664</c:v>
                </c:pt>
                <c:pt idx="2576">
                  <c:v>41228.75</c:v>
                </c:pt>
                <c:pt idx="2577">
                  <c:v>41228.770833333336</c:v>
                </c:pt>
                <c:pt idx="2578">
                  <c:v>41228.791666666664</c:v>
                </c:pt>
                <c:pt idx="2579">
                  <c:v>41228.8125</c:v>
                </c:pt>
                <c:pt idx="2580">
                  <c:v>41228.833333333336</c:v>
                </c:pt>
                <c:pt idx="2581">
                  <c:v>41228.854166666664</c:v>
                </c:pt>
                <c:pt idx="2582">
                  <c:v>41228.875</c:v>
                </c:pt>
                <c:pt idx="2583">
                  <c:v>41228.895833333336</c:v>
                </c:pt>
                <c:pt idx="2584">
                  <c:v>41228.916666666664</c:v>
                </c:pt>
                <c:pt idx="2585">
                  <c:v>41228.9375</c:v>
                </c:pt>
                <c:pt idx="2586">
                  <c:v>41228.958333333336</c:v>
                </c:pt>
                <c:pt idx="2587">
                  <c:v>41228.979166666664</c:v>
                </c:pt>
                <c:pt idx="2588">
                  <c:v>41229</c:v>
                </c:pt>
                <c:pt idx="2589">
                  <c:v>41229.020833333336</c:v>
                </c:pt>
                <c:pt idx="2590">
                  <c:v>41229.041666666664</c:v>
                </c:pt>
                <c:pt idx="2591">
                  <c:v>41229.0625</c:v>
                </c:pt>
                <c:pt idx="2592">
                  <c:v>41229.083333333336</c:v>
                </c:pt>
                <c:pt idx="2593">
                  <c:v>41229.104166666664</c:v>
                </c:pt>
                <c:pt idx="2594">
                  <c:v>41229.125</c:v>
                </c:pt>
                <c:pt idx="2595">
                  <c:v>41229.145833333336</c:v>
                </c:pt>
                <c:pt idx="2596">
                  <c:v>41229.166666666664</c:v>
                </c:pt>
                <c:pt idx="2597">
                  <c:v>41229.1875</c:v>
                </c:pt>
                <c:pt idx="2598">
                  <c:v>41229.208333333336</c:v>
                </c:pt>
                <c:pt idx="2599">
                  <c:v>41229.229166666664</c:v>
                </c:pt>
                <c:pt idx="2600">
                  <c:v>41229.25</c:v>
                </c:pt>
                <c:pt idx="2601">
                  <c:v>41229.270833333336</c:v>
                </c:pt>
                <c:pt idx="2602">
                  <c:v>41229.291666666664</c:v>
                </c:pt>
                <c:pt idx="2603">
                  <c:v>41229.3125</c:v>
                </c:pt>
                <c:pt idx="2604">
                  <c:v>41229.333333333336</c:v>
                </c:pt>
                <c:pt idx="2605">
                  <c:v>41229.354166666664</c:v>
                </c:pt>
                <c:pt idx="2606">
                  <c:v>41229.375</c:v>
                </c:pt>
                <c:pt idx="2607">
                  <c:v>41229.395833333336</c:v>
                </c:pt>
                <c:pt idx="2608">
                  <c:v>41229.416666666664</c:v>
                </c:pt>
                <c:pt idx="2609">
                  <c:v>41229.4375</c:v>
                </c:pt>
                <c:pt idx="2610">
                  <c:v>41229.458333333336</c:v>
                </c:pt>
                <c:pt idx="2611">
                  <c:v>41229.479166666664</c:v>
                </c:pt>
                <c:pt idx="2612">
                  <c:v>41229.5</c:v>
                </c:pt>
                <c:pt idx="2613">
                  <c:v>41229.520833333336</c:v>
                </c:pt>
                <c:pt idx="2614">
                  <c:v>41229.541666666664</c:v>
                </c:pt>
                <c:pt idx="2615">
                  <c:v>41229.5625</c:v>
                </c:pt>
                <c:pt idx="2616">
                  <c:v>41229.583333333336</c:v>
                </c:pt>
                <c:pt idx="2617">
                  <c:v>41229.604166666664</c:v>
                </c:pt>
                <c:pt idx="2618">
                  <c:v>41229.625</c:v>
                </c:pt>
                <c:pt idx="2619">
                  <c:v>41229.645833333336</c:v>
                </c:pt>
                <c:pt idx="2620">
                  <c:v>41229.666666666664</c:v>
                </c:pt>
                <c:pt idx="2621">
                  <c:v>41229.6875</c:v>
                </c:pt>
                <c:pt idx="2622">
                  <c:v>41229.708333333336</c:v>
                </c:pt>
                <c:pt idx="2623">
                  <c:v>41229.729166666664</c:v>
                </c:pt>
                <c:pt idx="2624">
                  <c:v>41229.75</c:v>
                </c:pt>
                <c:pt idx="2625">
                  <c:v>41229.770833333336</c:v>
                </c:pt>
                <c:pt idx="2626">
                  <c:v>41229.791666666664</c:v>
                </c:pt>
                <c:pt idx="2627">
                  <c:v>41229.8125</c:v>
                </c:pt>
                <c:pt idx="2628">
                  <c:v>41229.833333333336</c:v>
                </c:pt>
                <c:pt idx="2629">
                  <c:v>41229.854166666664</c:v>
                </c:pt>
                <c:pt idx="2630">
                  <c:v>41229.875</c:v>
                </c:pt>
                <c:pt idx="2631">
                  <c:v>41229.895833333336</c:v>
                </c:pt>
                <c:pt idx="2632">
                  <c:v>41229.916666666664</c:v>
                </c:pt>
                <c:pt idx="2633">
                  <c:v>41229.9375</c:v>
                </c:pt>
                <c:pt idx="2634">
                  <c:v>41229.958333333336</c:v>
                </c:pt>
                <c:pt idx="2635">
                  <c:v>41229.979166666664</c:v>
                </c:pt>
                <c:pt idx="2636">
                  <c:v>41230</c:v>
                </c:pt>
                <c:pt idx="2637">
                  <c:v>41230.020833333336</c:v>
                </c:pt>
                <c:pt idx="2638">
                  <c:v>41230.041666666664</c:v>
                </c:pt>
                <c:pt idx="2639">
                  <c:v>41230.0625</c:v>
                </c:pt>
                <c:pt idx="2640">
                  <c:v>41230.083333333336</c:v>
                </c:pt>
                <c:pt idx="2641">
                  <c:v>41230.104166666664</c:v>
                </c:pt>
                <c:pt idx="2642">
                  <c:v>41230.125</c:v>
                </c:pt>
                <c:pt idx="2643">
                  <c:v>41230.145833333336</c:v>
                </c:pt>
                <c:pt idx="2644">
                  <c:v>41230.166666666664</c:v>
                </c:pt>
                <c:pt idx="2645">
                  <c:v>41230.1875</c:v>
                </c:pt>
                <c:pt idx="2646">
                  <c:v>41230.208333333336</c:v>
                </c:pt>
                <c:pt idx="2647">
                  <c:v>41230.229166666664</c:v>
                </c:pt>
                <c:pt idx="2648">
                  <c:v>41230.25</c:v>
                </c:pt>
                <c:pt idx="2649">
                  <c:v>41230.270833333336</c:v>
                </c:pt>
                <c:pt idx="2650">
                  <c:v>41230.291666666664</c:v>
                </c:pt>
                <c:pt idx="2651">
                  <c:v>41230.3125</c:v>
                </c:pt>
                <c:pt idx="2652">
                  <c:v>41230.333333333336</c:v>
                </c:pt>
                <c:pt idx="2653">
                  <c:v>41230.354166666664</c:v>
                </c:pt>
                <c:pt idx="2654">
                  <c:v>41230.375</c:v>
                </c:pt>
                <c:pt idx="2655">
                  <c:v>41230.395833333336</c:v>
                </c:pt>
                <c:pt idx="2656">
                  <c:v>41230.416666666664</c:v>
                </c:pt>
                <c:pt idx="2657">
                  <c:v>41230.4375</c:v>
                </c:pt>
                <c:pt idx="2658">
                  <c:v>41230.458333333336</c:v>
                </c:pt>
                <c:pt idx="2659">
                  <c:v>41230.479166666664</c:v>
                </c:pt>
                <c:pt idx="2660">
                  <c:v>41230.5</c:v>
                </c:pt>
                <c:pt idx="2661">
                  <c:v>41230.520833333336</c:v>
                </c:pt>
                <c:pt idx="2662">
                  <c:v>41230.541666666664</c:v>
                </c:pt>
                <c:pt idx="2663">
                  <c:v>41230.5625</c:v>
                </c:pt>
                <c:pt idx="2664">
                  <c:v>41230.583333333336</c:v>
                </c:pt>
                <c:pt idx="2665">
                  <c:v>41230.604166666664</c:v>
                </c:pt>
                <c:pt idx="2666">
                  <c:v>41230.625</c:v>
                </c:pt>
                <c:pt idx="2667">
                  <c:v>41230.645833333336</c:v>
                </c:pt>
                <c:pt idx="2668">
                  <c:v>41230.666666666664</c:v>
                </c:pt>
                <c:pt idx="2669">
                  <c:v>41230.6875</c:v>
                </c:pt>
                <c:pt idx="2670">
                  <c:v>41230.708333333336</c:v>
                </c:pt>
                <c:pt idx="2671">
                  <c:v>41230.729166666664</c:v>
                </c:pt>
                <c:pt idx="2672">
                  <c:v>41230.75</c:v>
                </c:pt>
                <c:pt idx="2673">
                  <c:v>41230.770833333336</c:v>
                </c:pt>
                <c:pt idx="2674">
                  <c:v>41230.791666666664</c:v>
                </c:pt>
                <c:pt idx="2675">
                  <c:v>41230.8125</c:v>
                </c:pt>
                <c:pt idx="2676">
                  <c:v>41230.833333333336</c:v>
                </c:pt>
                <c:pt idx="2677">
                  <c:v>41230.854166666664</c:v>
                </c:pt>
                <c:pt idx="2678">
                  <c:v>41230.875</c:v>
                </c:pt>
                <c:pt idx="2679">
                  <c:v>41230.895833333336</c:v>
                </c:pt>
                <c:pt idx="2680">
                  <c:v>41230.916666666664</c:v>
                </c:pt>
                <c:pt idx="2681">
                  <c:v>41230.9375</c:v>
                </c:pt>
                <c:pt idx="2682">
                  <c:v>41230.958333333336</c:v>
                </c:pt>
                <c:pt idx="2683">
                  <c:v>41230.979166666664</c:v>
                </c:pt>
                <c:pt idx="2684">
                  <c:v>41231</c:v>
                </c:pt>
                <c:pt idx="2685">
                  <c:v>41231.020833333336</c:v>
                </c:pt>
                <c:pt idx="2686">
                  <c:v>41231.041666666664</c:v>
                </c:pt>
                <c:pt idx="2687">
                  <c:v>41231.0625</c:v>
                </c:pt>
                <c:pt idx="2688">
                  <c:v>41231.083333333336</c:v>
                </c:pt>
                <c:pt idx="2689">
                  <c:v>41231.104166666664</c:v>
                </c:pt>
                <c:pt idx="2690">
                  <c:v>41231.125</c:v>
                </c:pt>
                <c:pt idx="2691">
                  <c:v>41231.145833333336</c:v>
                </c:pt>
                <c:pt idx="2692">
                  <c:v>41231.166666666664</c:v>
                </c:pt>
                <c:pt idx="2693">
                  <c:v>41231.1875</c:v>
                </c:pt>
                <c:pt idx="2694">
                  <c:v>41231.208333333336</c:v>
                </c:pt>
                <c:pt idx="2695">
                  <c:v>41231.229166666664</c:v>
                </c:pt>
                <c:pt idx="2696">
                  <c:v>41231.25</c:v>
                </c:pt>
                <c:pt idx="2697">
                  <c:v>41231.270833333336</c:v>
                </c:pt>
                <c:pt idx="2698">
                  <c:v>41231.291666666664</c:v>
                </c:pt>
                <c:pt idx="2699">
                  <c:v>41231.3125</c:v>
                </c:pt>
                <c:pt idx="2700">
                  <c:v>41231.333333333336</c:v>
                </c:pt>
                <c:pt idx="2701">
                  <c:v>41231.354166666664</c:v>
                </c:pt>
                <c:pt idx="2702">
                  <c:v>41231.375</c:v>
                </c:pt>
                <c:pt idx="2703">
                  <c:v>41231.395833333336</c:v>
                </c:pt>
                <c:pt idx="2704">
                  <c:v>41231.416666666664</c:v>
                </c:pt>
                <c:pt idx="2705">
                  <c:v>41231.4375</c:v>
                </c:pt>
                <c:pt idx="2706">
                  <c:v>41231.458333333336</c:v>
                </c:pt>
                <c:pt idx="2707">
                  <c:v>41231.479166666664</c:v>
                </c:pt>
                <c:pt idx="2708">
                  <c:v>41231.5</c:v>
                </c:pt>
                <c:pt idx="2709">
                  <c:v>41231.520833333336</c:v>
                </c:pt>
                <c:pt idx="2710">
                  <c:v>41231.541666666664</c:v>
                </c:pt>
                <c:pt idx="2711">
                  <c:v>41231.5625</c:v>
                </c:pt>
                <c:pt idx="2712">
                  <c:v>41231.583333333336</c:v>
                </c:pt>
                <c:pt idx="2713">
                  <c:v>41231.604166666664</c:v>
                </c:pt>
                <c:pt idx="2714">
                  <c:v>41231.625</c:v>
                </c:pt>
                <c:pt idx="2715">
                  <c:v>41231.645833333336</c:v>
                </c:pt>
                <c:pt idx="2716">
                  <c:v>41231.666666666664</c:v>
                </c:pt>
                <c:pt idx="2717">
                  <c:v>41231.6875</c:v>
                </c:pt>
                <c:pt idx="2718">
                  <c:v>41231.708333333336</c:v>
                </c:pt>
                <c:pt idx="2719">
                  <c:v>41231.729166666664</c:v>
                </c:pt>
                <c:pt idx="2720">
                  <c:v>41231.75</c:v>
                </c:pt>
                <c:pt idx="2721">
                  <c:v>41231.770833333336</c:v>
                </c:pt>
                <c:pt idx="2722">
                  <c:v>41231.791666666664</c:v>
                </c:pt>
                <c:pt idx="2723">
                  <c:v>41231.8125</c:v>
                </c:pt>
                <c:pt idx="2724">
                  <c:v>41231.833333333336</c:v>
                </c:pt>
                <c:pt idx="2725">
                  <c:v>41231.854166666664</c:v>
                </c:pt>
                <c:pt idx="2726">
                  <c:v>41231.875</c:v>
                </c:pt>
                <c:pt idx="2727">
                  <c:v>41231.895833333336</c:v>
                </c:pt>
                <c:pt idx="2728">
                  <c:v>41231.916666666664</c:v>
                </c:pt>
                <c:pt idx="2729">
                  <c:v>41231.9375</c:v>
                </c:pt>
                <c:pt idx="2730">
                  <c:v>41231.958333333336</c:v>
                </c:pt>
                <c:pt idx="2731">
                  <c:v>41231.979166666664</c:v>
                </c:pt>
                <c:pt idx="2732">
                  <c:v>41232</c:v>
                </c:pt>
                <c:pt idx="2733">
                  <c:v>41232.020833333336</c:v>
                </c:pt>
                <c:pt idx="2734">
                  <c:v>41232.041666666664</c:v>
                </c:pt>
                <c:pt idx="2735">
                  <c:v>41232.0625</c:v>
                </c:pt>
                <c:pt idx="2736">
                  <c:v>41232.083333333336</c:v>
                </c:pt>
                <c:pt idx="2737">
                  <c:v>41232.104166666664</c:v>
                </c:pt>
                <c:pt idx="2738">
                  <c:v>41232.125</c:v>
                </c:pt>
                <c:pt idx="2739">
                  <c:v>41232.145833333336</c:v>
                </c:pt>
                <c:pt idx="2740">
                  <c:v>41232.166666666664</c:v>
                </c:pt>
                <c:pt idx="2741">
                  <c:v>41232.1875</c:v>
                </c:pt>
                <c:pt idx="2742">
                  <c:v>41232.208333333336</c:v>
                </c:pt>
                <c:pt idx="2743">
                  <c:v>41232.229166666664</c:v>
                </c:pt>
                <c:pt idx="2744">
                  <c:v>41232.25</c:v>
                </c:pt>
                <c:pt idx="2745">
                  <c:v>41232.270833333336</c:v>
                </c:pt>
                <c:pt idx="2746">
                  <c:v>41232.291666666664</c:v>
                </c:pt>
                <c:pt idx="2747">
                  <c:v>41232.3125</c:v>
                </c:pt>
                <c:pt idx="2748">
                  <c:v>41232.333333333336</c:v>
                </c:pt>
                <c:pt idx="2749">
                  <c:v>41232.354166666664</c:v>
                </c:pt>
                <c:pt idx="2750">
                  <c:v>41232.375</c:v>
                </c:pt>
                <c:pt idx="2751">
                  <c:v>41232.395833333336</c:v>
                </c:pt>
                <c:pt idx="2752">
                  <c:v>41232.416666666664</c:v>
                </c:pt>
                <c:pt idx="2753">
                  <c:v>41232.4375</c:v>
                </c:pt>
                <c:pt idx="2754">
                  <c:v>41232.458333333336</c:v>
                </c:pt>
                <c:pt idx="2755">
                  <c:v>41232.479166666664</c:v>
                </c:pt>
                <c:pt idx="2756">
                  <c:v>41232.5</c:v>
                </c:pt>
                <c:pt idx="2757">
                  <c:v>41232.520833333336</c:v>
                </c:pt>
                <c:pt idx="2758">
                  <c:v>41232.541666666664</c:v>
                </c:pt>
                <c:pt idx="2759">
                  <c:v>41232.5625</c:v>
                </c:pt>
                <c:pt idx="2760">
                  <c:v>41232.583333333336</c:v>
                </c:pt>
                <c:pt idx="2761">
                  <c:v>41232.604166666664</c:v>
                </c:pt>
                <c:pt idx="2762">
                  <c:v>41232.625</c:v>
                </c:pt>
                <c:pt idx="2763">
                  <c:v>41232.645833333336</c:v>
                </c:pt>
                <c:pt idx="2764">
                  <c:v>41232.666666666664</c:v>
                </c:pt>
                <c:pt idx="2765">
                  <c:v>41232.6875</c:v>
                </c:pt>
                <c:pt idx="2766">
                  <c:v>41232.708333333336</c:v>
                </c:pt>
                <c:pt idx="2767">
                  <c:v>41232.729166666664</c:v>
                </c:pt>
                <c:pt idx="2768">
                  <c:v>41232.75</c:v>
                </c:pt>
                <c:pt idx="2769">
                  <c:v>41232.770833333336</c:v>
                </c:pt>
                <c:pt idx="2770">
                  <c:v>41232.791666666664</c:v>
                </c:pt>
                <c:pt idx="2771">
                  <c:v>41232.8125</c:v>
                </c:pt>
                <c:pt idx="2772">
                  <c:v>41232.833333333336</c:v>
                </c:pt>
                <c:pt idx="2773">
                  <c:v>41232.854166666664</c:v>
                </c:pt>
                <c:pt idx="2774">
                  <c:v>41232.875</c:v>
                </c:pt>
                <c:pt idx="2775">
                  <c:v>41232.895833333336</c:v>
                </c:pt>
                <c:pt idx="2776">
                  <c:v>41232.916666666664</c:v>
                </c:pt>
                <c:pt idx="2777">
                  <c:v>41232.9375</c:v>
                </c:pt>
                <c:pt idx="2778">
                  <c:v>41232.958333333336</c:v>
                </c:pt>
                <c:pt idx="2779">
                  <c:v>41232.979166666664</c:v>
                </c:pt>
                <c:pt idx="2780">
                  <c:v>41233</c:v>
                </c:pt>
                <c:pt idx="2781">
                  <c:v>41233.020833333336</c:v>
                </c:pt>
                <c:pt idx="2782">
                  <c:v>41233.041666666664</c:v>
                </c:pt>
                <c:pt idx="2783">
                  <c:v>41233.0625</c:v>
                </c:pt>
                <c:pt idx="2784">
                  <c:v>41233.083333333336</c:v>
                </c:pt>
                <c:pt idx="2785">
                  <c:v>41233.104166666664</c:v>
                </c:pt>
                <c:pt idx="2786">
                  <c:v>41233.125</c:v>
                </c:pt>
                <c:pt idx="2787">
                  <c:v>41233.145833333336</c:v>
                </c:pt>
                <c:pt idx="2788">
                  <c:v>41233.166666666664</c:v>
                </c:pt>
                <c:pt idx="2789">
                  <c:v>41233.1875</c:v>
                </c:pt>
                <c:pt idx="2790">
                  <c:v>41233.208333333336</c:v>
                </c:pt>
                <c:pt idx="2791">
                  <c:v>41233.229166666664</c:v>
                </c:pt>
                <c:pt idx="2792">
                  <c:v>41233.25</c:v>
                </c:pt>
                <c:pt idx="2793">
                  <c:v>41233.270833333336</c:v>
                </c:pt>
                <c:pt idx="2794">
                  <c:v>41233.291666666664</c:v>
                </c:pt>
                <c:pt idx="2795">
                  <c:v>41233.3125</c:v>
                </c:pt>
                <c:pt idx="2796">
                  <c:v>41233.333333333336</c:v>
                </c:pt>
                <c:pt idx="2797">
                  <c:v>41233.354166666664</c:v>
                </c:pt>
                <c:pt idx="2798">
                  <c:v>41233.375</c:v>
                </c:pt>
                <c:pt idx="2799">
                  <c:v>41233.395833333336</c:v>
                </c:pt>
                <c:pt idx="2800">
                  <c:v>41233.416666666664</c:v>
                </c:pt>
                <c:pt idx="2801">
                  <c:v>41233.4375</c:v>
                </c:pt>
                <c:pt idx="2802">
                  <c:v>41233.458333333336</c:v>
                </c:pt>
                <c:pt idx="2803">
                  <c:v>41233.479166666664</c:v>
                </c:pt>
                <c:pt idx="2804">
                  <c:v>41233.5</c:v>
                </c:pt>
                <c:pt idx="2805">
                  <c:v>41233.520833333336</c:v>
                </c:pt>
                <c:pt idx="2806">
                  <c:v>41233.541666666664</c:v>
                </c:pt>
                <c:pt idx="2807">
                  <c:v>41233.5625</c:v>
                </c:pt>
                <c:pt idx="2808">
                  <c:v>41233.583333333336</c:v>
                </c:pt>
                <c:pt idx="2809">
                  <c:v>41233.604166666664</c:v>
                </c:pt>
                <c:pt idx="2810">
                  <c:v>41233.625</c:v>
                </c:pt>
                <c:pt idx="2811">
                  <c:v>41233.645833333336</c:v>
                </c:pt>
                <c:pt idx="2812">
                  <c:v>41233.666666666664</c:v>
                </c:pt>
                <c:pt idx="2813">
                  <c:v>41233.6875</c:v>
                </c:pt>
                <c:pt idx="2814">
                  <c:v>41233.708333333336</c:v>
                </c:pt>
                <c:pt idx="2815">
                  <c:v>41233.729166666664</c:v>
                </c:pt>
                <c:pt idx="2816">
                  <c:v>41233.75</c:v>
                </c:pt>
                <c:pt idx="2817">
                  <c:v>41233.770833333336</c:v>
                </c:pt>
                <c:pt idx="2818">
                  <c:v>41233.791666666664</c:v>
                </c:pt>
                <c:pt idx="2819">
                  <c:v>41233.8125</c:v>
                </c:pt>
                <c:pt idx="2820">
                  <c:v>41233.833333333336</c:v>
                </c:pt>
                <c:pt idx="2821">
                  <c:v>41233.854166666664</c:v>
                </c:pt>
                <c:pt idx="2822">
                  <c:v>41233.875</c:v>
                </c:pt>
                <c:pt idx="2823">
                  <c:v>41233.895833333336</c:v>
                </c:pt>
                <c:pt idx="2824">
                  <c:v>41233.916666666664</c:v>
                </c:pt>
                <c:pt idx="2825">
                  <c:v>41233.9375</c:v>
                </c:pt>
                <c:pt idx="2826">
                  <c:v>41233.958333333336</c:v>
                </c:pt>
                <c:pt idx="2827">
                  <c:v>41233.979166666664</c:v>
                </c:pt>
                <c:pt idx="2828">
                  <c:v>41234</c:v>
                </c:pt>
                <c:pt idx="2829">
                  <c:v>41234.020833333336</c:v>
                </c:pt>
                <c:pt idx="2830">
                  <c:v>41234.041666666664</c:v>
                </c:pt>
                <c:pt idx="2831">
                  <c:v>41234.0625</c:v>
                </c:pt>
                <c:pt idx="2832">
                  <c:v>41234.083333333336</c:v>
                </c:pt>
                <c:pt idx="2833">
                  <c:v>41234.104166666664</c:v>
                </c:pt>
                <c:pt idx="2834">
                  <c:v>41234.125</c:v>
                </c:pt>
                <c:pt idx="2835">
                  <c:v>41234.145833333336</c:v>
                </c:pt>
                <c:pt idx="2836">
                  <c:v>41234.166666666664</c:v>
                </c:pt>
                <c:pt idx="2837">
                  <c:v>41234.1875</c:v>
                </c:pt>
                <c:pt idx="2838">
                  <c:v>41234.208333333336</c:v>
                </c:pt>
                <c:pt idx="2839">
                  <c:v>41234.229166666664</c:v>
                </c:pt>
                <c:pt idx="2840">
                  <c:v>41234.25</c:v>
                </c:pt>
                <c:pt idx="2841">
                  <c:v>41234.270833333336</c:v>
                </c:pt>
                <c:pt idx="2842">
                  <c:v>41234.291666666664</c:v>
                </c:pt>
                <c:pt idx="2843">
                  <c:v>41234.3125</c:v>
                </c:pt>
                <c:pt idx="2844">
                  <c:v>41234.333333333336</c:v>
                </c:pt>
                <c:pt idx="2845">
                  <c:v>41234.354166666664</c:v>
                </c:pt>
                <c:pt idx="2846">
                  <c:v>41234.375</c:v>
                </c:pt>
                <c:pt idx="2847">
                  <c:v>41234.395833333336</c:v>
                </c:pt>
                <c:pt idx="2848">
                  <c:v>41234.416666666664</c:v>
                </c:pt>
                <c:pt idx="2849">
                  <c:v>41234.4375</c:v>
                </c:pt>
                <c:pt idx="2850">
                  <c:v>41234.458333333336</c:v>
                </c:pt>
                <c:pt idx="2851">
                  <c:v>41234.479166666664</c:v>
                </c:pt>
                <c:pt idx="2852">
                  <c:v>41234.5</c:v>
                </c:pt>
                <c:pt idx="2853">
                  <c:v>41234.520833333336</c:v>
                </c:pt>
                <c:pt idx="2854">
                  <c:v>41234.541666666664</c:v>
                </c:pt>
                <c:pt idx="2855">
                  <c:v>41234.5625</c:v>
                </c:pt>
                <c:pt idx="2856">
                  <c:v>41234.583333333336</c:v>
                </c:pt>
                <c:pt idx="2857">
                  <c:v>41234.604166666664</c:v>
                </c:pt>
                <c:pt idx="2858">
                  <c:v>41234.625</c:v>
                </c:pt>
                <c:pt idx="2859">
                  <c:v>41234.645833333336</c:v>
                </c:pt>
                <c:pt idx="2860">
                  <c:v>41234.666666666664</c:v>
                </c:pt>
                <c:pt idx="2861">
                  <c:v>41234.6875</c:v>
                </c:pt>
                <c:pt idx="2862">
                  <c:v>41234.708333333336</c:v>
                </c:pt>
                <c:pt idx="2863">
                  <c:v>41234.729166666664</c:v>
                </c:pt>
                <c:pt idx="2864">
                  <c:v>41234.75</c:v>
                </c:pt>
                <c:pt idx="2865">
                  <c:v>41234.770833333336</c:v>
                </c:pt>
                <c:pt idx="2866">
                  <c:v>41234.791666666664</c:v>
                </c:pt>
                <c:pt idx="2867">
                  <c:v>41234.8125</c:v>
                </c:pt>
                <c:pt idx="2868">
                  <c:v>41234.833333333336</c:v>
                </c:pt>
                <c:pt idx="2869">
                  <c:v>41234.854166666664</c:v>
                </c:pt>
                <c:pt idx="2870">
                  <c:v>41234.875</c:v>
                </c:pt>
                <c:pt idx="2871">
                  <c:v>41234.895833333336</c:v>
                </c:pt>
                <c:pt idx="2872">
                  <c:v>41234.916666666664</c:v>
                </c:pt>
                <c:pt idx="2873">
                  <c:v>41234.9375</c:v>
                </c:pt>
                <c:pt idx="2874">
                  <c:v>41234.958333333336</c:v>
                </c:pt>
                <c:pt idx="2875">
                  <c:v>41234.979166666664</c:v>
                </c:pt>
                <c:pt idx="2876">
                  <c:v>41235</c:v>
                </c:pt>
                <c:pt idx="2877">
                  <c:v>41235.020833333336</c:v>
                </c:pt>
                <c:pt idx="2878">
                  <c:v>41235.041666666664</c:v>
                </c:pt>
                <c:pt idx="2879">
                  <c:v>41235.0625</c:v>
                </c:pt>
                <c:pt idx="2880">
                  <c:v>41235.083333333336</c:v>
                </c:pt>
                <c:pt idx="2881">
                  <c:v>41235.104166666664</c:v>
                </c:pt>
                <c:pt idx="2882">
                  <c:v>41235.125</c:v>
                </c:pt>
                <c:pt idx="2883">
                  <c:v>41235.145833333336</c:v>
                </c:pt>
                <c:pt idx="2884">
                  <c:v>41235.166666666664</c:v>
                </c:pt>
                <c:pt idx="2885">
                  <c:v>41235.1875</c:v>
                </c:pt>
                <c:pt idx="2886">
                  <c:v>41235.208333333336</c:v>
                </c:pt>
                <c:pt idx="2887">
                  <c:v>41235.229166666664</c:v>
                </c:pt>
                <c:pt idx="2888">
                  <c:v>41235.25</c:v>
                </c:pt>
                <c:pt idx="2889">
                  <c:v>41235.270833333336</c:v>
                </c:pt>
                <c:pt idx="2890">
                  <c:v>41235.291666666664</c:v>
                </c:pt>
                <c:pt idx="2891">
                  <c:v>41235.3125</c:v>
                </c:pt>
                <c:pt idx="2892">
                  <c:v>41235.333333333336</c:v>
                </c:pt>
                <c:pt idx="2893">
                  <c:v>41235.354166666664</c:v>
                </c:pt>
                <c:pt idx="2894">
                  <c:v>41235.375</c:v>
                </c:pt>
                <c:pt idx="2895">
                  <c:v>41235.395833333336</c:v>
                </c:pt>
                <c:pt idx="2896">
                  <c:v>41235.416666666664</c:v>
                </c:pt>
                <c:pt idx="2897">
                  <c:v>41235.4375</c:v>
                </c:pt>
                <c:pt idx="2898">
                  <c:v>41235.458333333336</c:v>
                </c:pt>
                <c:pt idx="2899">
                  <c:v>41235.479166666664</c:v>
                </c:pt>
                <c:pt idx="2900">
                  <c:v>41235.5</c:v>
                </c:pt>
                <c:pt idx="2901">
                  <c:v>41235.520833333336</c:v>
                </c:pt>
                <c:pt idx="2902">
                  <c:v>41235.541666666664</c:v>
                </c:pt>
                <c:pt idx="2903">
                  <c:v>41235.5625</c:v>
                </c:pt>
                <c:pt idx="2904">
                  <c:v>41235.583333333336</c:v>
                </c:pt>
                <c:pt idx="2905">
                  <c:v>41235.604166666664</c:v>
                </c:pt>
                <c:pt idx="2906">
                  <c:v>41235.625</c:v>
                </c:pt>
                <c:pt idx="2907">
                  <c:v>41235.645833333336</c:v>
                </c:pt>
                <c:pt idx="2908">
                  <c:v>41235.666666666664</c:v>
                </c:pt>
                <c:pt idx="2909">
                  <c:v>41235.6875</c:v>
                </c:pt>
                <c:pt idx="2910">
                  <c:v>41235.708333333336</c:v>
                </c:pt>
                <c:pt idx="2911">
                  <c:v>41235.729166666664</c:v>
                </c:pt>
                <c:pt idx="2912">
                  <c:v>41235.75</c:v>
                </c:pt>
                <c:pt idx="2913">
                  <c:v>41235.770833333336</c:v>
                </c:pt>
                <c:pt idx="2914">
                  <c:v>41235.791666666664</c:v>
                </c:pt>
                <c:pt idx="2915">
                  <c:v>41235.8125</c:v>
                </c:pt>
                <c:pt idx="2916">
                  <c:v>41235.833333333336</c:v>
                </c:pt>
                <c:pt idx="2917">
                  <c:v>41235.854166666664</c:v>
                </c:pt>
                <c:pt idx="2918">
                  <c:v>41235.875</c:v>
                </c:pt>
                <c:pt idx="2919">
                  <c:v>41235.895833333336</c:v>
                </c:pt>
                <c:pt idx="2920">
                  <c:v>41235.916666666664</c:v>
                </c:pt>
                <c:pt idx="2921">
                  <c:v>41235.9375</c:v>
                </c:pt>
                <c:pt idx="2922">
                  <c:v>41235.958333333336</c:v>
                </c:pt>
                <c:pt idx="2923">
                  <c:v>41235.979166666664</c:v>
                </c:pt>
                <c:pt idx="2924">
                  <c:v>41236</c:v>
                </c:pt>
                <c:pt idx="2925">
                  <c:v>41236.020833333336</c:v>
                </c:pt>
                <c:pt idx="2926">
                  <c:v>41236.041666666664</c:v>
                </c:pt>
                <c:pt idx="2927">
                  <c:v>41236.0625</c:v>
                </c:pt>
                <c:pt idx="2928">
                  <c:v>41236.083333333336</c:v>
                </c:pt>
                <c:pt idx="2929">
                  <c:v>41236.104166666664</c:v>
                </c:pt>
                <c:pt idx="2930">
                  <c:v>41236.125</c:v>
                </c:pt>
                <c:pt idx="2931">
                  <c:v>41236.145833333336</c:v>
                </c:pt>
                <c:pt idx="2932">
                  <c:v>41236.166666666664</c:v>
                </c:pt>
                <c:pt idx="2933">
                  <c:v>41236.1875</c:v>
                </c:pt>
                <c:pt idx="2934">
                  <c:v>41236.208333333336</c:v>
                </c:pt>
                <c:pt idx="2935">
                  <c:v>41236.229166666664</c:v>
                </c:pt>
                <c:pt idx="2936">
                  <c:v>41236.25</c:v>
                </c:pt>
                <c:pt idx="2937">
                  <c:v>41236.270833333336</c:v>
                </c:pt>
                <c:pt idx="2938">
                  <c:v>41236.291666666664</c:v>
                </c:pt>
                <c:pt idx="2939">
                  <c:v>41236.3125</c:v>
                </c:pt>
                <c:pt idx="2940">
                  <c:v>41236.333333333336</c:v>
                </c:pt>
                <c:pt idx="2941">
                  <c:v>41236.354166666664</c:v>
                </c:pt>
                <c:pt idx="2942">
                  <c:v>41236.375</c:v>
                </c:pt>
                <c:pt idx="2943">
                  <c:v>41236.395833333336</c:v>
                </c:pt>
                <c:pt idx="2944">
                  <c:v>41236.416666666664</c:v>
                </c:pt>
                <c:pt idx="2945">
                  <c:v>41236.4375</c:v>
                </c:pt>
                <c:pt idx="2946">
                  <c:v>41236.458333333336</c:v>
                </c:pt>
                <c:pt idx="2947">
                  <c:v>41236.479166666664</c:v>
                </c:pt>
                <c:pt idx="2948">
                  <c:v>41236.5</c:v>
                </c:pt>
                <c:pt idx="2949">
                  <c:v>41236.520833333336</c:v>
                </c:pt>
                <c:pt idx="2950">
                  <c:v>41236.541666666664</c:v>
                </c:pt>
                <c:pt idx="2951">
                  <c:v>41236.5625</c:v>
                </c:pt>
                <c:pt idx="2952">
                  <c:v>41236.583333333336</c:v>
                </c:pt>
                <c:pt idx="2953">
                  <c:v>41236.604166666664</c:v>
                </c:pt>
                <c:pt idx="2954">
                  <c:v>41236.625</c:v>
                </c:pt>
                <c:pt idx="2955">
                  <c:v>41236.645833333336</c:v>
                </c:pt>
                <c:pt idx="2956">
                  <c:v>41236.666666666664</c:v>
                </c:pt>
                <c:pt idx="2957">
                  <c:v>41236.6875</c:v>
                </c:pt>
                <c:pt idx="2958">
                  <c:v>41236.708333333336</c:v>
                </c:pt>
                <c:pt idx="2959">
                  <c:v>41236.729166666664</c:v>
                </c:pt>
                <c:pt idx="2960">
                  <c:v>41236.75</c:v>
                </c:pt>
                <c:pt idx="2961">
                  <c:v>41236.770833333336</c:v>
                </c:pt>
                <c:pt idx="2962">
                  <c:v>41236.791666666664</c:v>
                </c:pt>
                <c:pt idx="2963">
                  <c:v>41236.8125</c:v>
                </c:pt>
                <c:pt idx="2964">
                  <c:v>41236.833333333336</c:v>
                </c:pt>
                <c:pt idx="2965">
                  <c:v>41236.854166666664</c:v>
                </c:pt>
                <c:pt idx="2966">
                  <c:v>41236.875</c:v>
                </c:pt>
                <c:pt idx="2967">
                  <c:v>41236.895833333336</c:v>
                </c:pt>
                <c:pt idx="2968">
                  <c:v>41236.916666666664</c:v>
                </c:pt>
                <c:pt idx="2969">
                  <c:v>41236.9375</c:v>
                </c:pt>
                <c:pt idx="2970">
                  <c:v>41236.958333333336</c:v>
                </c:pt>
                <c:pt idx="2971">
                  <c:v>41236.979166666664</c:v>
                </c:pt>
                <c:pt idx="2972">
                  <c:v>41237</c:v>
                </c:pt>
                <c:pt idx="2973">
                  <c:v>41237.020833333336</c:v>
                </c:pt>
                <c:pt idx="2974">
                  <c:v>41237.041666666664</c:v>
                </c:pt>
                <c:pt idx="2975">
                  <c:v>41237.0625</c:v>
                </c:pt>
                <c:pt idx="2976">
                  <c:v>41237.083333333336</c:v>
                </c:pt>
                <c:pt idx="2977">
                  <c:v>41237.104166666664</c:v>
                </c:pt>
                <c:pt idx="2978">
                  <c:v>41237.125</c:v>
                </c:pt>
                <c:pt idx="2979">
                  <c:v>41237.145833333336</c:v>
                </c:pt>
                <c:pt idx="2980">
                  <c:v>41237.166666666664</c:v>
                </c:pt>
                <c:pt idx="2981">
                  <c:v>41237.1875</c:v>
                </c:pt>
                <c:pt idx="2982">
                  <c:v>41237.208333333336</c:v>
                </c:pt>
                <c:pt idx="2983">
                  <c:v>41237.229166666664</c:v>
                </c:pt>
                <c:pt idx="2984">
                  <c:v>41237.25</c:v>
                </c:pt>
                <c:pt idx="2985">
                  <c:v>41237.270833333336</c:v>
                </c:pt>
                <c:pt idx="2986">
                  <c:v>41237.291666666664</c:v>
                </c:pt>
                <c:pt idx="2987">
                  <c:v>41237.3125</c:v>
                </c:pt>
                <c:pt idx="2988">
                  <c:v>41237.333333333336</c:v>
                </c:pt>
                <c:pt idx="2989">
                  <c:v>41237.354166666664</c:v>
                </c:pt>
                <c:pt idx="2990">
                  <c:v>41237.375</c:v>
                </c:pt>
                <c:pt idx="2991">
                  <c:v>41237.395833333336</c:v>
                </c:pt>
                <c:pt idx="2992">
                  <c:v>41237.416666666664</c:v>
                </c:pt>
                <c:pt idx="2993">
                  <c:v>41237.4375</c:v>
                </c:pt>
                <c:pt idx="2994">
                  <c:v>41237.458333333336</c:v>
                </c:pt>
                <c:pt idx="2995">
                  <c:v>41237.479166666664</c:v>
                </c:pt>
                <c:pt idx="2996">
                  <c:v>41237.5</c:v>
                </c:pt>
                <c:pt idx="2997">
                  <c:v>41237.520833333336</c:v>
                </c:pt>
                <c:pt idx="2998">
                  <c:v>41237.541666666664</c:v>
                </c:pt>
                <c:pt idx="2999">
                  <c:v>41237.5625</c:v>
                </c:pt>
                <c:pt idx="3000">
                  <c:v>41237.583333333336</c:v>
                </c:pt>
                <c:pt idx="3001">
                  <c:v>41237.604166666664</c:v>
                </c:pt>
                <c:pt idx="3002">
                  <c:v>41237.625</c:v>
                </c:pt>
                <c:pt idx="3003">
                  <c:v>41237.645833333336</c:v>
                </c:pt>
                <c:pt idx="3004">
                  <c:v>41237.666666666664</c:v>
                </c:pt>
                <c:pt idx="3005">
                  <c:v>41237.6875</c:v>
                </c:pt>
                <c:pt idx="3006">
                  <c:v>41237.708333333336</c:v>
                </c:pt>
                <c:pt idx="3007">
                  <c:v>41237.729166666664</c:v>
                </c:pt>
                <c:pt idx="3008">
                  <c:v>41237.75</c:v>
                </c:pt>
                <c:pt idx="3009">
                  <c:v>41237.770833333336</c:v>
                </c:pt>
                <c:pt idx="3010">
                  <c:v>41237.791666666664</c:v>
                </c:pt>
                <c:pt idx="3011">
                  <c:v>41237.8125</c:v>
                </c:pt>
                <c:pt idx="3012">
                  <c:v>41237.833333333336</c:v>
                </c:pt>
                <c:pt idx="3013">
                  <c:v>41237.854166666664</c:v>
                </c:pt>
                <c:pt idx="3014">
                  <c:v>41237.875</c:v>
                </c:pt>
                <c:pt idx="3015">
                  <c:v>41237.895833333336</c:v>
                </c:pt>
                <c:pt idx="3016">
                  <c:v>41237.916666666664</c:v>
                </c:pt>
                <c:pt idx="3017">
                  <c:v>41237.9375</c:v>
                </c:pt>
                <c:pt idx="3018">
                  <c:v>41237.958333333336</c:v>
                </c:pt>
                <c:pt idx="3019">
                  <c:v>41237.979166666664</c:v>
                </c:pt>
                <c:pt idx="3020">
                  <c:v>41238</c:v>
                </c:pt>
                <c:pt idx="3021">
                  <c:v>41238.020833333336</c:v>
                </c:pt>
                <c:pt idx="3022">
                  <c:v>41238.041666666664</c:v>
                </c:pt>
                <c:pt idx="3023">
                  <c:v>41238.0625</c:v>
                </c:pt>
                <c:pt idx="3024">
                  <c:v>41238.083333333336</c:v>
                </c:pt>
                <c:pt idx="3025">
                  <c:v>41238.104166666664</c:v>
                </c:pt>
                <c:pt idx="3026">
                  <c:v>41238.125</c:v>
                </c:pt>
                <c:pt idx="3027">
                  <c:v>41238.145833333336</c:v>
                </c:pt>
                <c:pt idx="3028">
                  <c:v>41238.166666666664</c:v>
                </c:pt>
                <c:pt idx="3029">
                  <c:v>41238.1875</c:v>
                </c:pt>
                <c:pt idx="3030">
                  <c:v>41238.208333333336</c:v>
                </c:pt>
                <c:pt idx="3031">
                  <c:v>41238.229166666664</c:v>
                </c:pt>
                <c:pt idx="3032">
                  <c:v>41238.25</c:v>
                </c:pt>
                <c:pt idx="3033">
                  <c:v>41238.270833333336</c:v>
                </c:pt>
                <c:pt idx="3034">
                  <c:v>41238.291666666664</c:v>
                </c:pt>
                <c:pt idx="3035">
                  <c:v>41238.3125</c:v>
                </c:pt>
                <c:pt idx="3036">
                  <c:v>41238.333333333336</c:v>
                </c:pt>
                <c:pt idx="3037">
                  <c:v>41238.354166666664</c:v>
                </c:pt>
                <c:pt idx="3038">
                  <c:v>41238.375</c:v>
                </c:pt>
                <c:pt idx="3039">
                  <c:v>41238.395833333336</c:v>
                </c:pt>
                <c:pt idx="3040">
                  <c:v>41238.416666666664</c:v>
                </c:pt>
                <c:pt idx="3041">
                  <c:v>41238.4375</c:v>
                </c:pt>
                <c:pt idx="3042">
                  <c:v>41238.458333333336</c:v>
                </c:pt>
                <c:pt idx="3043">
                  <c:v>41238.479166666664</c:v>
                </c:pt>
                <c:pt idx="3044">
                  <c:v>41238.5</c:v>
                </c:pt>
                <c:pt idx="3045">
                  <c:v>41238.520833333336</c:v>
                </c:pt>
                <c:pt idx="3046">
                  <c:v>41238.541666666664</c:v>
                </c:pt>
                <c:pt idx="3047">
                  <c:v>41238.5625</c:v>
                </c:pt>
                <c:pt idx="3048">
                  <c:v>41238.583333333336</c:v>
                </c:pt>
                <c:pt idx="3049">
                  <c:v>41238.604166666664</c:v>
                </c:pt>
                <c:pt idx="3050">
                  <c:v>41238.625</c:v>
                </c:pt>
                <c:pt idx="3051">
                  <c:v>41238.645833333336</c:v>
                </c:pt>
                <c:pt idx="3052">
                  <c:v>41238.666666666664</c:v>
                </c:pt>
                <c:pt idx="3053">
                  <c:v>41238.6875</c:v>
                </c:pt>
                <c:pt idx="3054">
                  <c:v>41238.708333333336</c:v>
                </c:pt>
                <c:pt idx="3055">
                  <c:v>41238.729166666664</c:v>
                </c:pt>
                <c:pt idx="3056">
                  <c:v>41238.75</c:v>
                </c:pt>
                <c:pt idx="3057">
                  <c:v>41238.770833333336</c:v>
                </c:pt>
                <c:pt idx="3058">
                  <c:v>41238.791666666664</c:v>
                </c:pt>
                <c:pt idx="3059">
                  <c:v>41238.8125</c:v>
                </c:pt>
                <c:pt idx="3060">
                  <c:v>41238.833333333336</c:v>
                </c:pt>
                <c:pt idx="3061">
                  <c:v>41238.854166666664</c:v>
                </c:pt>
                <c:pt idx="3062">
                  <c:v>41238.875</c:v>
                </c:pt>
                <c:pt idx="3063">
                  <c:v>41238.895833333336</c:v>
                </c:pt>
                <c:pt idx="3064">
                  <c:v>41238.916666666664</c:v>
                </c:pt>
                <c:pt idx="3065">
                  <c:v>41238.9375</c:v>
                </c:pt>
                <c:pt idx="3066">
                  <c:v>41238.958333333336</c:v>
                </c:pt>
                <c:pt idx="3067">
                  <c:v>41238.979166666664</c:v>
                </c:pt>
                <c:pt idx="3068">
                  <c:v>41239</c:v>
                </c:pt>
                <c:pt idx="3069">
                  <c:v>41239.020833333336</c:v>
                </c:pt>
                <c:pt idx="3070">
                  <c:v>41239.041666666664</c:v>
                </c:pt>
                <c:pt idx="3071">
                  <c:v>41239.0625</c:v>
                </c:pt>
                <c:pt idx="3072">
                  <c:v>41239.083333333336</c:v>
                </c:pt>
                <c:pt idx="3073">
                  <c:v>41239.104166666664</c:v>
                </c:pt>
                <c:pt idx="3074">
                  <c:v>41239.125</c:v>
                </c:pt>
                <c:pt idx="3075">
                  <c:v>41239.145833333336</c:v>
                </c:pt>
                <c:pt idx="3076">
                  <c:v>41239.166666666664</c:v>
                </c:pt>
                <c:pt idx="3077">
                  <c:v>41239.1875</c:v>
                </c:pt>
                <c:pt idx="3078">
                  <c:v>41239.208333333336</c:v>
                </c:pt>
                <c:pt idx="3079">
                  <c:v>41239.229166666664</c:v>
                </c:pt>
                <c:pt idx="3080">
                  <c:v>41239.25</c:v>
                </c:pt>
                <c:pt idx="3081">
                  <c:v>41239.270833333336</c:v>
                </c:pt>
                <c:pt idx="3082">
                  <c:v>41239.291666666664</c:v>
                </c:pt>
                <c:pt idx="3083">
                  <c:v>41239.3125</c:v>
                </c:pt>
                <c:pt idx="3084">
                  <c:v>41239.333333333336</c:v>
                </c:pt>
                <c:pt idx="3085">
                  <c:v>41239.354166666664</c:v>
                </c:pt>
                <c:pt idx="3086">
                  <c:v>41239.375</c:v>
                </c:pt>
                <c:pt idx="3087">
                  <c:v>41239.395833333336</c:v>
                </c:pt>
                <c:pt idx="3088">
                  <c:v>41239.416666666664</c:v>
                </c:pt>
                <c:pt idx="3089">
                  <c:v>41239.4375</c:v>
                </c:pt>
                <c:pt idx="3090">
                  <c:v>41239.458333333336</c:v>
                </c:pt>
                <c:pt idx="3091">
                  <c:v>41239.479166666664</c:v>
                </c:pt>
                <c:pt idx="3092">
                  <c:v>41239.5</c:v>
                </c:pt>
                <c:pt idx="3093">
                  <c:v>41239.520833333336</c:v>
                </c:pt>
                <c:pt idx="3094">
                  <c:v>41239.541666666664</c:v>
                </c:pt>
                <c:pt idx="3095">
                  <c:v>41239.5625</c:v>
                </c:pt>
                <c:pt idx="3096">
                  <c:v>41239.583333333336</c:v>
                </c:pt>
                <c:pt idx="3097">
                  <c:v>41239.604166666664</c:v>
                </c:pt>
                <c:pt idx="3098">
                  <c:v>41239.625</c:v>
                </c:pt>
                <c:pt idx="3099">
                  <c:v>41239.645833333336</c:v>
                </c:pt>
                <c:pt idx="3100">
                  <c:v>41239.666666666664</c:v>
                </c:pt>
                <c:pt idx="3101">
                  <c:v>41239.6875</c:v>
                </c:pt>
                <c:pt idx="3102">
                  <c:v>41239.708333333336</c:v>
                </c:pt>
                <c:pt idx="3103">
                  <c:v>41239.729166666664</c:v>
                </c:pt>
                <c:pt idx="3104">
                  <c:v>41239.75</c:v>
                </c:pt>
                <c:pt idx="3105">
                  <c:v>41239.770833333336</c:v>
                </c:pt>
                <c:pt idx="3106">
                  <c:v>41239.791666666664</c:v>
                </c:pt>
                <c:pt idx="3107">
                  <c:v>41239.8125</c:v>
                </c:pt>
                <c:pt idx="3108">
                  <c:v>41239.833333333336</c:v>
                </c:pt>
                <c:pt idx="3109">
                  <c:v>41239.854166666664</c:v>
                </c:pt>
                <c:pt idx="3110">
                  <c:v>41239.875</c:v>
                </c:pt>
                <c:pt idx="3111">
                  <c:v>41239.895833333336</c:v>
                </c:pt>
                <c:pt idx="3112">
                  <c:v>41239.916666666664</c:v>
                </c:pt>
                <c:pt idx="3113">
                  <c:v>41239.9375</c:v>
                </c:pt>
                <c:pt idx="3114">
                  <c:v>41239.958333333336</c:v>
                </c:pt>
                <c:pt idx="3115">
                  <c:v>41239.979166666664</c:v>
                </c:pt>
                <c:pt idx="3116">
                  <c:v>41240</c:v>
                </c:pt>
                <c:pt idx="3117">
                  <c:v>41240.020833333336</c:v>
                </c:pt>
                <c:pt idx="3118">
                  <c:v>41240.041666666664</c:v>
                </c:pt>
                <c:pt idx="3119">
                  <c:v>41240.0625</c:v>
                </c:pt>
                <c:pt idx="3120">
                  <c:v>41240.083333333336</c:v>
                </c:pt>
                <c:pt idx="3121">
                  <c:v>41240.104166666664</c:v>
                </c:pt>
                <c:pt idx="3122">
                  <c:v>41240.125</c:v>
                </c:pt>
                <c:pt idx="3123">
                  <c:v>41240.145833333336</c:v>
                </c:pt>
                <c:pt idx="3124">
                  <c:v>41240.166666666664</c:v>
                </c:pt>
                <c:pt idx="3125">
                  <c:v>41240.1875</c:v>
                </c:pt>
                <c:pt idx="3126">
                  <c:v>41240.208333333336</c:v>
                </c:pt>
                <c:pt idx="3127">
                  <c:v>41240.229166666664</c:v>
                </c:pt>
                <c:pt idx="3128">
                  <c:v>41240.25</c:v>
                </c:pt>
                <c:pt idx="3129">
                  <c:v>41240.270833333336</c:v>
                </c:pt>
                <c:pt idx="3130">
                  <c:v>41240.291666666664</c:v>
                </c:pt>
                <c:pt idx="3131">
                  <c:v>41240.3125</c:v>
                </c:pt>
                <c:pt idx="3132">
                  <c:v>41240.333333333336</c:v>
                </c:pt>
                <c:pt idx="3133">
                  <c:v>41240.354166666664</c:v>
                </c:pt>
                <c:pt idx="3134">
                  <c:v>41240.375</c:v>
                </c:pt>
                <c:pt idx="3135">
                  <c:v>41240.395833333336</c:v>
                </c:pt>
                <c:pt idx="3136">
                  <c:v>41240.416666666664</c:v>
                </c:pt>
                <c:pt idx="3137">
                  <c:v>41240.4375</c:v>
                </c:pt>
                <c:pt idx="3138">
                  <c:v>41240.458333333336</c:v>
                </c:pt>
                <c:pt idx="3139">
                  <c:v>41240.479166666664</c:v>
                </c:pt>
                <c:pt idx="3140">
                  <c:v>41240.5</c:v>
                </c:pt>
                <c:pt idx="3141">
                  <c:v>41240.520833333336</c:v>
                </c:pt>
                <c:pt idx="3142">
                  <c:v>41240.541666666664</c:v>
                </c:pt>
                <c:pt idx="3143">
                  <c:v>41240.5625</c:v>
                </c:pt>
                <c:pt idx="3144">
                  <c:v>41240.583333333336</c:v>
                </c:pt>
                <c:pt idx="3145">
                  <c:v>41240.604166666664</c:v>
                </c:pt>
                <c:pt idx="3146">
                  <c:v>41240.625</c:v>
                </c:pt>
                <c:pt idx="3147">
                  <c:v>41240.645833333336</c:v>
                </c:pt>
                <c:pt idx="3148">
                  <c:v>41240.666666666664</c:v>
                </c:pt>
                <c:pt idx="3149">
                  <c:v>41240.6875</c:v>
                </c:pt>
                <c:pt idx="3150">
                  <c:v>41240.708333333336</c:v>
                </c:pt>
                <c:pt idx="3151">
                  <c:v>41240.729166666664</c:v>
                </c:pt>
                <c:pt idx="3152">
                  <c:v>41240.75</c:v>
                </c:pt>
                <c:pt idx="3153">
                  <c:v>41240.770833333336</c:v>
                </c:pt>
                <c:pt idx="3154">
                  <c:v>41240.791666666664</c:v>
                </c:pt>
                <c:pt idx="3155">
                  <c:v>41240.8125</c:v>
                </c:pt>
                <c:pt idx="3156">
                  <c:v>41240.833333333336</c:v>
                </c:pt>
                <c:pt idx="3157">
                  <c:v>41240.854166666664</c:v>
                </c:pt>
                <c:pt idx="3158">
                  <c:v>41240.875</c:v>
                </c:pt>
                <c:pt idx="3159">
                  <c:v>41240.895833333336</c:v>
                </c:pt>
                <c:pt idx="3160">
                  <c:v>41240.916666666664</c:v>
                </c:pt>
                <c:pt idx="3161">
                  <c:v>41240.9375</c:v>
                </c:pt>
                <c:pt idx="3162">
                  <c:v>41240.958333333336</c:v>
                </c:pt>
                <c:pt idx="3163">
                  <c:v>41240.979166666664</c:v>
                </c:pt>
                <c:pt idx="3164">
                  <c:v>41241</c:v>
                </c:pt>
                <c:pt idx="3165">
                  <c:v>41241.020833333336</c:v>
                </c:pt>
                <c:pt idx="3166">
                  <c:v>41241.041666666664</c:v>
                </c:pt>
                <c:pt idx="3167">
                  <c:v>41241.0625</c:v>
                </c:pt>
                <c:pt idx="3168">
                  <c:v>41241.083333333336</c:v>
                </c:pt>
                <c:pt idx="3169">
                  <c:v>41241.104166666664</c:v>
                </c:pt>
                <c:pt idx="3170">
                  <c:v>41241.125</c:v>
                </c:pt>
                <c:pt idx="3171">
                  <c:v>41241.145833333336</c:v>
                </c:pt>
                <c:pt idx="3172">
                  <c:v>41241.166666666664</c:v>
                </c:pt>
                <c:pt idx="3173">
                  <c:v>41241.1875</c:v>
                </c:pt>
                <c:pt idx="3174">
                  <c:v>41241.208333333336</c:v>
                </c:pt>
                <c:pt idx="3175">
                  <c:v>41241.229166666664</c:v>
                </c:pt>
                <c:pt idx="3176">
                  <c:v>41241.25</c:v>
                </c:pt>
                <c:pt idx="3177">
                  <c:v>41241.270833333336</c:v>
                </c:pt>
                <c:pt idx="3178">
                  <c:v>41241.291666666664</c:v>
                </c:pt>
                <c:pt idx="3179">
                  <c:v>41241.3125</c:v>
                </c:pt>
                <c:pt idx="3180">
                  <c:v>41241.333333333336</c:v>
                </c:pt>
                <c:pt idx="3181">
                  <c:v>41241.354166666664</c:v>
                </c:pt>
                <c:pt idx="3182">
                  <c:v>41241.375</c:v>
                </c:pt>
                <c:pt idx="3183">
                  <c:v>41241.395833333336</c:v>
                </c:pt>
                <c:pt idx="3184">
                  <c:v>41241.416666666664</c:v>
                </c:pt>
                <c:pt idx="3185">
                  <c:v>41241.4375</c:v>
                </c:pt>
                <c:pt idx="3186">
                  <c:v>41241.458333333336</c:v>
                </c:pt>
                <c:pt idx="3187">
                  <c:v>41241.479166666664</c:v>
                </c:pt>
                <c:pt idx="3188">
                  <c:v>41241.5</c:v>
                </c:pt>
                <c:pt idx="3189">
                  <c:v>41241.520833333336</c:v>
                </c:pt>
                <c:pt idx="3190">
                  <c:v>41241.541666666664</c:v>
                </c:pt>
                <c:pt idx="3191">
                  <c:v>41241.5625</c:v>
                </c:pt>
                <c:pt idx="3192">
                  <c:v>41241.583333333336</c:v>
                </c:pt>
                <c:pt idx="3193">
                  <c:v>41241.604166666664</c:v>
                </c:pt>
                <c:pt idx="3194">
                  <c:v>41241.625</c:v>
                </c:pt>
                <c:pt idx="3195">
                  <c:v>41241.645833333336</c:v>
                </c:pt>
                <c:pt idx="3196">
                  <c:v>41241.666666666664</c:v>
                </c:pt>
                <c:pt idx="3197">
                  <c:v>41241.6875</c:v>
                </c:pt>
                <c:pt idx="3198">
                  <c:v>41241.708333333336</c:v>
                </c:pt>
                <c:pt idx="3199">
                  <c:v>41241.729166666664</c:v>
                </c:pt>
                <c:pt idx="3200">
                  <c:v>41241.75</c:v>
                </c:pt>
                <c:pt idx="3201">
                  <c:v>41241.770833333336</c:v>
                </c:pt>
                <c:pt idx="3202">
                  <c:v>41241.791666666664</c:v>
                </c:pt>
                <c:pt idx="3203">
                  <c:v>41241.8125</c:v>
                </c:pt>
                <c:pt idx="3204">
                  <c:v>41241.833333333336</c:v>
                </c:pt>
                <c:pt idx="3205">
                  <c:v>41241.854166666664</c:v>
                </c:pt>
                <c:pt idx="3206">
                  <c:v>41241.875</c:v>
                </c:pt>
                <c:pt idx="3207">
                  <c:v>41241.895833333336</c:v>
                </c:pt>
                <c:pt idx="3208">
                  <c:v>41241.916666666664</c:v>
                </c:pt>
                <c:pt idx="3209">
                  <c:v>41241.9375</c:v>
                </c:pt>
                <c:pt idx="3210">
                  <c:v>41241.958333333336</c:v>
                </c:pt>
                <c:pt idx="3211">
                  <c:v>41241.979166666664</c:v>
                </c:pt>
                <c:pt idx="3212">
                  <c:v>41242</c:v>
                </c:pt>
                <c:pt idx="3213">
                  <c:v>41242.020833333336</c:v>
                </c:pt>
                <c:pt idx="3214">
                  <c:v>41242.041666666664</c:v>
                </c:pt>
                <c:pt idx="3215">
                  <c:v>41242.0625</c:v>
                </c:pt>
                <c:pt idx="3216">
                  <c:v>41242.083333333336</c:v>
                </c:pt>
                <c:pt idx="3217">
                  <c:v>41242.104166666664</c:v>
                </c:pt>
                <c:pt idx="3218">
                  <c:v>41242.125</c:v>
                </c:pt>
                <c:pt idx="3219">
                  <c:v>41242.145833333336</c:v>
                </c:pt>
                <c:pt idx="3220">
                  <c:v>41242.166666666664</c:v>
                </c:pt>
                <c:pt idx="3221">
                  <c:v>41242.1875</c:v>
                </c:pt>
                <c:pt idx="3222">
                  <c:v>41242.208333333336</c:v>
                </c:pt>
                <c:pt idx="3223">
                  <c:v>41242.229166666664</c:v>
                </c:pt>
                <c:pt idx="3224">
                  <c:v>41242.25</c:v>
                </c:pt>
                <c:pt idx="3225">
                  <c:v>41242.270833333336</c:v>
                </c:pt>
                <c:pt idx="3226">
                  <c:v>41242.291666666664</c:v>
                </c:pt>
                <c:pt idx="3227">
                  <c:v>41242.3125</c:v>
                </c:pt>
                <c:pt idx="3228">
                  <c:v>41242.333333333336</c:v>
                </c:pt>
                <c:pt idx="3229">
                  <c:v>41242.354166666664</c:v>
                </c:pt>
                <c:pt idx="3230">
                  <c:v>41242.375</c:v>
                </c:pt>
                <c:pt idx="3231">
                  <c:v>41242.395833333336</c:v>
                </c:pt>
                <c:pt idx="3232">
                  <c:v>41242.416666666664</c:v>
                </c:pt>
                <c:pt idx="3233">
                  <c:v>41242.4375</c:v>
                </c:pt>
                <c:pt idx="3234">
                  <c:v>41242.458333333336</c:v>
                </c:pt>
                <c:pt idx="3235">
                  <c:v>41242.479166666664</c:v>
                </c:pt>
                <c:pt idx="3236">
                  <c:v>41242.5</c:v>
                </c:pt>
                <c:pt idx="3237">
                  <c:v>41242.520833333336</c:v>
                </c:pt>
                <c:pt idx="3238">
                  <c:v>41242.541666666664</c:v>
                </c:pt>
                <c:pt idx="3239">
                  <c:v>41242.5625</c:v>
                </c:pt>
                <c:pt idx="3240">
                  <c:v>41242.583333333336</c:v>
                </c:pt>
                <c:pt idx="3241">
                  <c:v>41242.604166666664</c:v>
                </c:pt>
                <c:pt idx="3242">
                  <c:v>41242.625</c:v>
                </c:pt>
                <c:pt idx="3243">
                  <c:v>41242.645833333336</c:v>
                </c:pt>
                <c:pt idx="3244">
                  <c:v>41242.666666666664</c:v>
                </c:pt>
                <c:pt idx="3245">
                  <c:v>41242.6875</c:v>
                </c:pt>
                <c:pt idx="3246">
                  <c:v>41242.708333333336</c:v>
                </c:pt>
                <c:pt idx="3247">
                  <c:v>41242.729166666664</c:v>
                </c:pt>
                <c:pt idx="3248">
                  <c:v>41242.75</c:v>
                </c:pt>
                <c:pt idx="3249">
                  <c:v>41242.770833333336</c:v>
                </c:pt>
                <c:pt idx="3250">
                  <c:v>41242.791666666664</c:v>
                </c:pt>
                <c:pt idx="3251">
                  <c:v>41242.8125</c:v>
                </c:pt>
                <c:pt idx="3252">
                  <c:v>41242.833333333336</c:v>
                </c:pt>
                <c:pt idx="3253">
                  <c:v>41242.854166666664</c:v>
                </c:pt>
                <c:pt idx="3254">
                  <c:v>41242.875</c:v>
                </c:pt>
                <c:pt idx="3255">
                  <c:v>41242.895833333336</c:v>
                </c:pt>
                <c:pt idx="3256">
                  <c:v>41242.916666666664</c:v>
                </c:pt>
                <c:pt idx="3257">
                  <c:v>41242.9375</c:v>
                </c:pt>
                <c:pt idx="3258">
                  <c:v>41242.958333333336</c:v>
                </c:pt>
                <c:pt idx="3259">
                  <c:v>41242.979166666664</c:v>
                </c:pt>
                <c:pt idx="3260">
                  <c:v>41243</c:v>
                </c:pt>
                <c:pt idx="3261">
                  <c:v>41243.020833333336</c:v>
                </c:pt>
                <c:pt idx="3262">
                  <c:v>41243.041666666664</c:v>
                </c:pt>
                <c:pt idx="3263">
                  <c:v>41243.0625</c:v>
                </c:pt>
                <c:pt idx="3264">
                  <c:v>41243.083333333336</c:v>
                </c:pt>
                <c:pt idx="3265">
                  <c:v>41243.104166666664</c:v>
                </c:pt>
                <c:pt idx="3266">
                  <c:v>41243.125</c:v>
                </c:pt>
                <c:pt idx="3267">
                  <c:v>41243.145833333336</c:v>
                </c:pt>
                <c:pt idx="3268">
                  <c:v>41243.166666666664</c:v>
                </c:pt>
                <c:pt idx="3269">
                  <c:v>41243.1875</c:v>
                </c:pt>
                <c:pt idx="3270">
                  <c:v>41243.208333333336</c:v>
                </c:pt>
                <c:pt idx="3271">
                  <c:v>41243.229166666664</c:v>
                </c:pt>
                <c:pt idx="3272">
                  <c:v>41243.25</c:v>
                </c:pt>
                <c:pt idx="3273">
                  <c:v>41243.270833333336</c:v>
                </c:pt>
                <c:pt idx="3274">
                  <c:v>41243.291666666664</c:v>
                </c:pt>
                <c:pt idx="3275">
                  <c:v>41243.3125</c:v>
                </c:pt>
                <c:pt idx="3276">
                  <c:v>41243.333333333336</c:v>
                </c:pt>
                <c:pt idx="3277">
                  <c:v>41243.354166666664</c:v>
                </c:pt>
                <c:pt idx="3278">
                  <c:v>41243.375</c:v>
                </c:pt>
                <c:pt idx="3279">
                  <c:v>41243.395833333336</c:v>
                </c:pt>
                <c:pt idx="3280">
                  <c:v>41243.416666666664</c:v>
                </c:pt>
                <c:pt idx="3281">
                  <c:v>41243.4375</c:v>
                </c:pt>
                <c:pt idx="3282">
                  <c:v>41243.458333333336</c:v>
                </c:pt>
                <c:pt idx="3283">
                  <c:v>41243.479166666664</c:v>
                </c:pt>
                <c:pt idx="3284">
                  <c:v>41243.5</c:v>
                </c:pt>
                <c:pt idx="3285">
                  <c:v>41243.520833333336</c:v>
                </c:pt>
                <c:pt idx="3286">
                  <c:v>41243.541666666664</c:v>
                </c:pt>
                <c:pt idx="3287">
                  <c:v>41243.5625</c:v>
                </c:pt>
                <c:pt idx="3288">
                  <c:v>41243.583333333336</c:v>
                </c:pt>
                <c:pt idx="3289">
                  <c:v>41243.604166666664</c:v>
                </c:pt>
                <c:pt idx="3290">
                  <c:v>41243.625</c:v>
                </c:pt>
                <c:pt idx="3291">
                  <c:v>41243.645833333336</c:v>
                </c:pt>
                <c:pt idx="3292">
                  <c:v>41243.666666666664</c:v>
                </c:pt>
                <c:pt idx="3293">
                  <c:v>41243.6875</c:v>
                </c:pt>
                <c:pt idx="3294">
                  <c:v>41243.708333333336</c:v>
                </c:pt>
                <c:pt idx="3295">
                  <c:v>41243.729166666664</c:v>
                </c:pt>
                <c:pt idx="3296">
                  <c:v>41243.75</c:v>
                </c:pt>
                <c:pt idx="3297">
                  <c:v>41243.770833333336</c:v>
                </c:pt>
                <c:pt idx="3298">
                  <c:v>41243.791666666664</c:v>
                </c:pt>
                <c:pt idx="3299">
                  <c:v>41243.8125</c:v>
                </c:pt>
                <c:pt idx="3300">
                  <c:v>41243.833333333336</c:v>
                </c:pt>
                <c:pt idx="3301">
                  <c:v>41243.854166666664</c:v>
                </c:pt>
                <c:pt idx="3302">
                  <c:v>41243.875</c:v>
                </c:pt>
                <c:pt idx="3303">
                  <c:v>41243.895833333336</c:v>
                </c:pt>
                <c:pt idx="3304">
                  <c:v>41243.916666666664</c:v>
                </c:pt>
                <c:pt idx="3305">
                  <c:v>41243.9375</c:v>
                </c:pt>
                <c:pt idx="3306">
                  <c:v>41243.958333333336</c:v>
                </c:pt>
                <c:pt idx="3307">
                  <c:v>41243.979166666664</c:v>
                </c:pt>
                <c:pt idx="3308">
                  <c:v>41244</c:v>
                </c:pt>
                <c:pt idx="3309">
                  <c:v>41244.020833333336</c:v>
                </c:pt>
                <c:pt idx="3310">
                  <c:v>41244.041666666664</c:v>
                </c:pt>
                <c:pt idx="3311">
                  <c:v>41244.0625</c:v>
                </c:pt>
                <c:pt idx="3312">
                  <c:v>41244.083333333336</c:v>
                </c:pt>
                <c:pt idx="3313">
                  <c:v>41244.104166666664</c:v>
                </c:pt>
                <c:pt idx="3314">
                  <c:v>41244.125</c:v>
                </c:pt>
                <c:pt idx="3315">
                  <c:v>41244.145833333336</c:v>
                </c:pt>
                <c:pt idx="3316">
                  <c:v>41244.166666666664</c:v>
                </c:pt>
                <c:pt idx="3317">
                  <c:v>41244.1875</c:v>
                </c:pt>
                <c:pt idx="3318">
                  <c:v>41244.208333333336</c:v>
                </c:pt>
                <c:pt idx="3319">
                  <c:v>41244.229166666664</c:v>
                </c:pt>
                <c:pt idx="3320">
                  <c:v>41244.25</c:v>
                </c:pt>
                <c:pt idx="3321">
                  <c:v>41244.270833333336</c:v>
                </c:pt>
                <c:pt idx="3322">
                  <c:v>41244.291666666664</c:v>
                </c:pt>
                <c:pt idx="3323">
                  <c:v>41244.3125</c:v>
                </c:pt>
                <c:pt idx="3324">
                  <c:v>41244.333333333336</c:v>
                </c:pt>
                <c:pt idx="3325">
                  <c:v>41244.354166666664</c:v>
                </c:pt>
                <c:pt idx="3326">
                  <c:v>41244.375</c:v>
                </c:pt>
                <c:pt idx="3327">
                  <c:v>41244.395833333336</c:v>
                </c:pt>
                <c:pt idx="3328">
                  <c:v>41244.416666666664</c:v>
                </c:pt>
                <c:pt idx="3329">
                  <c:v>41244.4375</c:v>
                </c:pt>
                <c:pt idx="3330">
                  <c:v>41244.458333333336</c:v>
                </c:pt>
                <c:pt idx="3331">
                  <c:v>41244.479166666664</c:v>
                </c:pt>
                <c:pt idx="3332">
                  <c:v>41244.5</c:v>
                </c:pt>
                <c:pt idx="3333">
                  <c:v>41244.520833333336</c:v>
                </c:pt>
                <c:pt idx="3334">
                  <c:v>41244.541666666664</c:v>
                </c:pt>
                <c:pt idx="3335">
                  <c:v>41244.5625</c:v>
                </c:pt>
                <c:pt idx="3336">
                  <c:v>41244.583333333336</c:v>
                </c:pt>
                <c:pt idx="3337">
                  <c:v>41244.604166666664</c:v>
                </c:pt>
                <c:pt idx="3338">
                  <c:v>41244.625</c:v>
                </c:pt>
                <c:pt idx="3339">
                  <c:v>41244.645833333336</c:v>
                </c:pt>
                <c:pt idx="3340">
                  <c:v>41244.666666666664</c:v>
                </c:pt>
                <c:pt idx="3341">
                  <c:v>41244.6875</c:v>
                </c:pt>
                <c:pt idx="3342">
                  <c:v>41244.708333333336</c:v>
                </c:pt>
                <c:pt idx="3343">
                  <c:v>41244.729166666664</c:v>
                </c:pt>
                <c:pt idx="3344">
                  <c:v>41244.75</c:v>
                </c:pt>
                <c:pt idx="3345">
                  <c:v>41244.770833333336</c:v>
                </c:pt>
                <c:pt idx="3346">
                  <c:v>41244.791666666664</c:v>
                </c:pt>
                <c:pt idx="3347">
                  <c:v>41244.8125</c:v>
                </c:pt>
                <c:pt idx="3348">
                  <c:v>41244.833333333336</c:v>
                </c:pt>
                <c:pt idx="3349">
                  <c:v>41244.854166666664</c:v>
                </c:pt>
                <c:pt idx="3350">
                  <c:v>41244.875</c:v>
                </c:pt>
                <c:pt idx="3351">
                  <c:v>41244.895833333336</c:v>
                </c:pt>
                <c:pt idx="3352">
                  <c:v>41244.916666666664</c:v>
                </c:pt>
                <c:pt idx="3353">
                  <c:v>41244.9375</c:v>
                </c:pt>
                <c:pt idx="3354">
                  <c:v>41244.958333333336</c:v>
                </c:pt>
                <c:pt idx="3355">
                  <c:v>41244.979166666664</c:v>
                </c:pt>
                <c:pt idx="3356">
                  <c:v>41245</c:v>
                </c:pt>
                <c:pt idx="3357">
                  <c:v>41245.020833333336</c:v>
                </c:pt>
                <c:pt idx="3358">
                  <c:v>41245.041666666664</c:v>
                </c:pt>
                <c:pt idx="3359">
                  <c:v>41245.0625</c:v>
                </c:pt>
                <c:pt idx="3360">
                  <c:v>41245.083333333336</c:v>
                </c:pt>
                <c:pt idx="3361">
                  <c:v>41245.104166666664</c:v>
                </c:pt>
                <c:pt idx="3362">
                  <c:v>41245.125</c:v>
                </c:pt>
                <c:pt idx="3363">
                  <c:v>41245.145833333336</c:v>
                </c:pt>
                <c:pt idx="3364">
                  <c:v>41245.166666666664</c:v>
                </c:pt>
                <c:pt idx="3365">
                  <c:v>41245.1875</c:v>
                </c:pt>
                <c:pt idx="3366">
                  <c:v>41245.208333333336</c:v>
                </c:pt>
                <c:pt idx="3367">
                  <c:v>41245.229166666664</c:v>
                </c:pt>
                <c:pt idx="3368">
                  <c:v>41245.25</c:v>
                </c:pt>
                <c:pt idx="3369">
                  <c:v>41245.270833333336</c:v>
                </c:pt>
                <c:pt idx="3370">
                  <c:v>41245.291666666664</c:v>
                </c:pt>
                <c:pt idx="3371">
                  <c:v>41245.3125</c:v>
                </c:pt>
                <c:pt idx="3372">
                  <c:v>41245.333333333336</c:v>
                </c:pt>
                <c:pt idx="3373">
                  <c:v>41245.354166666664</c:v>
                </c:pt>
                <c:pt idx="3374">
                  <c:v>41245.375</c:v>
                </c:pt>
                <c:pt idx="3375">
                  <c:v>41245.395833333336</c:v>
                </c:pt>
                <c:pt idx="3376">
                  <c:v>41245.416666666664</c:v>
                </c:pt>
                <c:pt idx="3377">
                  <c:v>41245.4375</c:v>
                </c:pt>
                <c:pt idx="3378">
                  <c:v>41245.458333333336</c:v>
                </c:pt>
                <c:pt idx="3379">
                  <c:v>41245.479166666664</c:v>
                </c:pt>
                <c:pt idx="3380">
                  <c:v>41245.5</c:v>
                </c:pt>
                <c:pt idx="3381">
                  <c:v>41245.520833333336</c:v>
                </c:pt>
                <c:pt idx="3382">
                  <c:v>41245.541666666664</c:v>
                </c:pt>
                <c:pt idx="3383">
                  <c:v>41245.5625</c:v>
                </c:pt>
                <c:pt idx="3384">
                  <c:v>41245.583333333336</c:v>
                </c:pt>
                <c:pt idx="3385">
                  <c:v>41245.604166666664</c:v>
                </c:pt>
                <c:pt idx="3386">
                  <c:v>41245.625</c:v>
                </c:pt>
                <c:pt idx="3387">
                  <c:v>41245.645833333336</c:v>
                </c:pt>
                <c:pt idx="3388">
                  <c:v>41245.666666666664</c:v>
                </c:pt>
                <c:pt idx="3389">
                  <c:v>41245.6875</c:v>
                </c:pt>
                <c:pt idx="3390">
                  <c:v>41245.708333333336</c:v>
                </c:pt>
                <c:pt idx="3391">
                  <c:v>41245.729166666664</c:v>
                </c:pt>
                <c:pt idx="3392">
                  <c:v>41245.75</c:v>
                </c:pt>
                <c:pt idx="3393">
                  <c:v>41245.770833333336</c:v>
                </c:pt>
                <c:pt idx="3394">
                  <c:v>41245.791666666664</c:v>
                </c:pt>
                <c:pt idx="3395">
                  <c:v>41245.8125</c:v>
                </c:pt>
                <c:pt idx="3396">
                  <c:v>41245.833333333336</c:v>
                </c:pt>
                <c:pt idx="3397">
                  <c:v>41245.854166666664</c:v>
                </c:pt>
                <c:pt idx="3398">
                  <c:v>41245.875</c:v>
                </c:pt>
                <c:pt idx="3399">
                  <c:v>41245.895833333336</c:v>
                </c:pt>
                <c:pt idx="3400">
                  <c:v>41245.916666666664</c:v>
                </c:pt>
                <c:pt idx="3401">
                  <c:v>41245.9375</c:v>
                </c:pt>
                <c:pt idx="3402">
                  <c:v>41245.958333333336</c:v>
                </c:pt>
                <c:pt idx="3403">
                  <c:v>41245.979166666664</c:v>
                </c:pt>
                <c:pt idx="3404">
                  <c:v>41246</c:v>
                </c:pt>
                <c:pt idx="3405">
                  <c:v>41246.020833333336</c:v>
                </c:pt>
                <c:pt idx="3406">
                  <c:v>41246.041666666664</c:v>
                </c:pt>
                <c:pt idx="3407">
                  <c:v>41246.0625</c:v>
                </c:pt>
                <c:pt idx="3408">
                  <c:v>41246.083333333336</c:v>
                </c:pt>
                <c:pt idx="3409">
                  <c:v>41246.104166666664</c:v>
                </c:pt>
                <c:pt idx="3410">
                  <c:v>41246.125</c:v>
                </c:pt>
                <c:pt idx="3411">
                  <c:v>41246.145833333336</c:v>
                </c:pt>
                <c:pt idx="3412">
                  <c:v>41246.166666666664</c:v>
                </c:pt>
                <c:pt idx="3413">
                  <c:v>41246.1875</c:v>
                </c:pt>
                <c:pt idx="3414">
                  <c:v>41246.208333333336</c:v>
                </c:pt>
                <c:pt idx="3415">
                  <c:v>41246.229166666664</c:v>
                </c:pt>
                <c:pt idx="3416">
                  <c:v>41246.25</c:v>
                </c:pt>
                <c:pt idx="3417">
                  <c:v>41246.270833333336</c:v>
                </c:pt>
                <c:pt idx="3418">
                  <c:v>41246.291666666664</c:v>
                </c:pt>
                <c:pt idx="3419">
                  <c:v>41246.3125</c:v>
                </c:pt>
                <c:pt idx="3420">
                  <c:v>41246.333333333336</c:v>
                </c:pt>
                <c:pt idx="3421">
                  <c:v>41246.354166666664</c:v>
                </c:pt>
                <c:pt idx="3422">
                  <c:v>41246.375</c:v>
                </c:pt>
                <c:pt idx="3423">
                  <c:v>41246.395833333336</c:v>
                </c:pt>
                <c:pt idx="3424">
                  <c:v>41246.416666666664</c:v>
                </c:pt>
                <c:pt idx="3425">
                  <c:v>41246.4375</c:v>
                </c:pt>
                <c:pt idx="3426">
                  <c:v>41246.458333333336</c:v>
                </c:pt>
                <c:pt idx="3427">
                  <c:v>41246.479166666664</c:v>
                </c:pt>
                <c:pt idx="3428">
                  <c:v>41246.5</c:v>
                </c:pt>
                <c:pt idx="3429">
                  <c:v>41246.520833333336</c:v>
                </c:pt>
                <c:pt idx="3430">
                  <c:v>41246.541666666664</c:v>
                </c:pt>
                <c:pt idx="3431">
                  <c:v>41246.5625</c:v>
                </c:pt>
                <c:pt idx="3432">
                  <c:v>41246.583333333336</c:v>
                </c:pt>
                <c:pt idx="3433">
                  <c:v>41246.604166666664</c:v>
                </c:pt>
                <c:pt idx="3434">
                  <c:v>41246.625</c:v>
                </c:pt>
                <c:pt idx="3435">
                  <c:v>41246.645833333336</c:v>
                </c:pt>
                <c:pt idx="3436">
                  <c:v>41246.666666666664</c:v>
                </c:pt>
                <c:pt idx="3437">
                  <c:v>41246.6875</c:v>
                </c:pt>
                <c:pt idx="3438">
                  <c:v>41246.708333333336</c:v>
                </c:pt>
                <c:pt idx="3439">
                  <c:v>41246.729166666664</c:v>
                </c:pt>
                <c:pt idx="3440">
                  <c:v>41246.75</c:v>
                </c:pt>
                <c:pt idx="3441">
                  <c:v>41246.770833333336</c:v>
                </c:pt>
                <c:pt idx="3442">
                  <c:v>41246.791666666664</c:v>
                </c:pt>
                <c:pt idx="3443">
                  <c:v>41246.8125</c:v>
                </c:pt>
                <c:pt idx="3444">
                  <c:v>41246.833333333336</c:v>
                </c:pt>
                <c:pt idx="3445">
                  <c:v>41246.854166666664</c:v>
                </c:pt>
                <c:pt idx="3446">
                  <c:v>41246.875</c:v>
                </c:pt>
                <c:pt idx="3447">
                  <c:v>41246.895833333336</c:v>
                </c:pt>
                <c:pt idx="3448">
                  <c:v>41246.916666666664</c:v>
                </c:pt>
                <c:pt idx="3449">
                  <c:v>41246.9375</c:v>
                </c:pt>
                <c:pt idx="3450">
                  <c:v>41246.958333333336</c:v>
                </c:pt>
                <c:pt idx="3451">
                  <c:v>41246.979166666664</c:v>
                </c:pt>
                <c:pt idx="3452">
                  <c:v>41247</c:v>
                </c:pt>
                <c:pt idx="3453">
                  <c:v>41247.020833333336</c:v>
                </c:pt>
                <c:pt idx="3454">
                  <c:v>41247.041666666664</c:v>
                </c:pt>
                <c:pt idx="3455">
                  <c:v>41247.0625</c:v>
                </c:pt>
                <c:pt idx="3456">
                  <c:v>41247.083333333336</c:v>
                </c:pt>
                <c:pt idx="3457">
                  <c:v>41247.104166666664</c:v>
                </c:pt>
                <c:pt idx="3458">
                  <c:v>41247.125</c:v>
                </c:pt>
                <c:pt idx="3459">
                  <c:v>41247.145833333336</c:v>
                </c:pt>
                <c:pt idx="3460">
                  <c:v>41247.166666666664</c:v>
                </c:pt>
                <c:pt idx="3461">
                  <c:v>41247.1875</c:v>
                </c:pt>
                <c:pt idx="3462">
                  <c:v>41247.208333333336</c:v>
                </c:pt>
                <c:pt idx="3463">
                  <c:v>41247.229166666664</c:v>
                </c:pt>
                <c:pt idx="3464">
                  <c:v>41247.25</c:v>
                </c:pt>
                <c:pt idx="3465">
                  <c:v>41247.270833333336</c:v>
                </c:pt>
                <c:pt idx="3466">
                  <c:v>41247.291666666664</c:v>
                </c:pt>
                <c:pt idx="3467">
                  <c:v>41247.3125</c:v>
                </c:pt>
                <c:pt idx="3468">
                  <c:v>41247.333333333336</c:v>
                </c:pt>
                <c:pt idx="3469">
                  <c:v>41247.354166666664</c:v>
                </c:pt>
                <c:pt idx="3470">
                  <c:v>41247.375</c:v>
                </c:pt>
                <c:pt idx="3471">
                  <c:v>41247.395833333336</c:v>
                </c:pt>
                <c:pt idx="3472">
                  <c:v>41247.416666666664</c:v>
                </c:pt>
                <c:pt idx="3473">
                  <c:v>41247.4375</c:v>
                </c:pt>
                <c:pt idx="3474">
                  <c:v>41247.458333333336</c:v>
                </c:pt>
                <c:pt idx="3475">
                  <c:v>41247.479166666664</c:v>
                </c:pt>
                <c:pt idx="3476">
                  <c:v>41247.5</c:v>
                </c:pt>
                <c:pt idx="3477">
                  <c:v>41247.520833333336</c:v>
                </c:pt>
                <c:pt idx="3478">
                  <c:v>41247.541666666664</c:v>
                </c:pt>
                <c:pt idx="3479">
                  <c:v>41247.5625</c:v>
                </c:pt>
                <c:pt idx="3480">
                  <c:v>41247.583333333336</c:v>
                </c:pt>
                <c:pt idx="3481">
                  <c:v>41247.604166666664</c:v>
                </c:pt>
                <c:pt idx="3482">
                  <c:v>41247.625</c:v>
                </c:pt>
                <c:pt idx="3483">
                  <c:v>41247.645833333336</c:v>
                </c:pt>
                <c:pt idx="3484">
                  <c:v>41247.666666666664</c:v>
                </c:pt>
                <c:pt idx="3485">
                  <c:v>41247.6875</c:v>
                </c:pt>
                <c:pt idx="3486">
                  <c:v>41247.708333333336</c:v>
                </c:pt>
                <c:pt idx="3487">
                  <c:v>41247.729166666664</c:v>
                </c:pt>
                <c:pt idx="3488">
                  <c:v>41247.75</c:v>
                </c:pt>
                <c:pt idx="3489">
                  <c:v>41247.770833333336</c:v>
                </c:pt>
                <c:pt idx="3490">
                  <c:v>41247.791666666664</c:v>
                </c:pt>
                <c:pt idx="3491">
                  <c:v>41247.8125</c:v>
                </c:pt>
                <c:pt idx="3492">
                  <c:v>41247.833333333336</c:v>
                </c:pt>
                <c:pt idx="3493">
                  <c:v>41247.854166666664</c:v>
                </c:pt>
                <c:pt idx="3494">
                  <c:v>41247.875</c:v>
                </c:pt>
                <c:pt idx="3495">
                  <c:v>41247.895833333336</c:v>
                </c:pt>
                <c:pt idx="3496">
                  <c:v>41247.916666666664</c:v>
                </c:pt>
                <c:pt idx="3497">
                  <c:v>41247.9375</c:v>
                </c:pt>
                <c:pt idx="3498">
                  <c:v>41247.958333333336</c:v>
                </c:pt>
                <c:pt idx="3499">
                  <c:v>41247.979166666664</c:v>
                </c:pt>
                <c:pt idx="3500">
                  <c:v>41248</c:v>
                </c:pt>
                <c:pt idx="3501">
                  <c:v>41248.020833333336</c:v>
                </c:pt>
                <c:pt idx="3502">
                  <c:v>41248.041666666664</c:v>
                </c:pt>
                <c:pt idx="3503">
                  <c:v>41248.0625</c:v>
                </c:pt>
                <c:pt idx="3504">
                  <c:v>41248.083333333336</c:v>
                </c:pt>
                <c:pt idx="3505">
                  <c:v>41248.104166666664</c:v>
                </c:pt>
                <c:pt idx="3506">
                  <c:v>41248.125</c:v>
                </c:pt>
                <c:pt idx="3507">
                  <c:v>41248.145833333336</c:v>
                </c:pt>
                <c:pt idx="3508">
                  <c:v>41248.166666666664</c:v>
                </c:pt>
                <c:pt idx="3509">
                  <c:v>41248.1875</c:v>
                </c:pt>
                <c:pt idx="3510">
                  <c:v>41248.208333333336</c:v>
                </c:pt>
                <c:pt idx="3511">
                  <c:v>41248.229166666664</c:v>
                </c:pt>
                <c:pt idx="3512">
                  <c:v>41248.25</c:v>
                </c:pt>
                <c:pt idx="3513">
                  <c:v>41248.270833333336</c:v>
                </c:pt>
                <c:pt idx="3514">
                  <c:v>41248.291666666664</c:v>
                </c:pt>
                <c:pt idx="3515">
                  <c:v>41248.3125</c:v>
                </c:pt>
                <c:pt idx="3516">
                  <c:v>41248.333333333336</c:v>
                </c:pt>
                <c:pt idx="3517">
                  <c:v>41248.354166666664</c:v>
                </c:pt>
                <c:pt idx="3518">
                  <c:v>41248.375</c:v>
                </c:pt>
                <c:pt idx="3519">
                  <c:v>41248.395833333336</c:v>
                </c:pt>
                <c:pt idx="3520">
                  <c:v>41248.416666666664</c:v>
                </c:pt>
                <c:pt idx="3521">
                  <c:v>41248.4375</c:v>
                </c:pt>
                <c:pt idx="3522">
                  <c:v>41248.458333333336</c:v>
                </c:pt>
                <c:pt idx="3523">
                  <c:v>41248.479166666664</c:v>
                </c:pt>
                <c:pt idx="3524">
                  <c:v>41248.5</c:v>
                </c:pt>
                <c:pt idx="3525">
                  <c:v>41248.520833333336</c:v>
                </c:pt>
                <c:pt idx="3526">
                  <c:v>41248.541666666664</c:v>
                </c:pt>
                <c:pt idx="3527">
                  <c:v>41248.5625</c:v>
                </c:pt>
                <c:pt idx="3528">
                  <c:v>41248.583333333336</c:v>
                </c:pt>
                <c:pt idx="3529">
                  <c:v>41248.604166666664</c:v>
                </c:pt>
                <c:pt idx="3530">
                  <c:v>41248.625</c:v>
                </c:pt>
                <c:pt idx="3531">
                  <c:v>41248.645833333336</c:v>
                </c:pt>
                <c:pt idx="3532">
                  <c:v>41248.666666666664</c:v>
                </c:pt>
                <c:pt idx="3533">
                  <c:v>41248.6875</c:v>
                </c:pt>
                <c:pt idx="3534">
                  <c:v>41248.708333333336</c:v>
                </c:pt>
                <c:pt idx="3535">
                  <c:v>41248.729166666664</c:v>
                </c:pt>
                <c:pt idx="3536">
                  <c:v>41248.75</c:v>
                </c:pt>
                <c:pt idx="3537">
                  <c:v>41248.770833333336</c:v>
                </c:pt>
                <c:pt idx="3538">
                  <c:v>41248.791666666664</c:v>
                </c:pt>
                <c:pt idx="3539">
                  <c:v>41248.8125</c:v>
                </c:pt>
                <c:pt idx="3540">
                  <c:v>41248.833333333336</c:v>
                </c:pt>
                <c:pt idx="3541">
                  <c:v>41248.854166666664</c:v>
                </c:pt>
                <c:pt idx="3542">
                  <c:v>41248.875</c:v>
                </c:pt>
                <c:pt idx="3543">
                  <c:v>41248.895833333336</c:v>
                </c:pt>
                <c:pt idx="3544">
                  <c:v>41248.916666666664</c:v>
                </c:pt>
                <c:pt idx="3545">
                  <c:v>41248.9375</c:v>
                </c:pt>
                <c:pt idx="3546">
                  <c:v>41248.958333333336</c:v>
                </c:pt>
                <c:pt idx="3547">
                  <c:v>41248.979166666664</c:v>
                </c:pt>
                <c:pt idx="3548">
                  <c:v>41249</c:v>
                </c:pt>
                <c:pt idx="3549">
                  <c:v>41249.020833333336</c:v>
                </c:pt>
                <c:pt idx="3550">
                  <c:v>41249.041666666664</c:v>
                </c:pt>
                <c:pt idx="3551">
                  <c:v>41249.0625</c:v>
                </c:pt>
                <c:pt idx="3552">
                  <c:v>41249.083333333336</c:v>
                </c:pt>
                <c:pt idx="3553">
                  <c:v>41249.104166666664</c:v>
                </c:pt>
                <c:pt idx="3554">
                  <c:v>41249.125</c:v>
                </c:pt>
                <c:pt idx="3555">
                  <c:v>41249.145833333336</c:v>
                </c:pt>
                <c:pt idx="3556">
                  <c:v>41249.166666666664</c:v>
                </c:pt>
                <c:pt idx="3557">
                  <c:v>41249.1875</c:v>
                </c:pt>
                <c:pt idx="3558">
                  <c:v>41249.208333333336</c:v>
                </c:pt>
                <c:pt idx="3559">
                  <c:v>41249.229166666664</c:v>
                </c:pt>
                <c:pt idx="3560">
                  <c:v>41249.25</c:v>
                </c:pt>
                <c:pt idx="3561">
                  <c:v>41249.270833333336</c:v>
                </c:pt>
                <c:pt idx="3562">
                  <c:v>41249.291666666664</c:v>
                </c:pt>
                <c:pt idx="3563">
                  <c:v>41249.3125</c:v>
                </c:pt>
                <c:pt idx="3564">
                  <c:v>41249.333333333336</c:v>
                </c:pt>
                <c:pt idx="3565">
                  <c:v>41249.354166666664</c:v>
                </c:pt>
                <c:pt idx="3566">
                  <c:v>41249.375</c:v>
                </c:pt>
                <c:pt idx="3567">
                  <c:v>41249.395833333336</c:v>
                </c:pt>
                <c:pt idx="3568">
                  <c:v>41249.416666666664</c:v>
                </c:pt>
                <c:pt idx="3569">
                  <c:v>41249.4375</c:v>
                </c:pt>
                <c:pt idx="3570">
                  <c:v>41249.458333333336</c:v>
                </c:pt>
                <c:pt idx="3571">
                  <c:v>41249.479166666664</c:v>
                </c:pt>
                <c:pt idx="3572">
                  <c:v>41249.5</c:v>
                </c:pt>
                <c:pt idx="3573">
                  <c:v>41249.520833333336</c:v>
                </c:pt>
                <c:pt idx="3574">
                  <c:v>41249.541666666664</c:v>
                </c:pt>
                <c:pt idx="3575">
                  <c:v>41249.5625</c:v>
                </c:pt>
                <c:pt idx="3576">
                  <c:v>41249.583333333336</c:v>
                </c:pt>
                <c:pt idx="3577">
                  <c:v>41249.604166666664</c:v>
                </c:pt>
                <c:pt idx="3578">
                  <c:v>41249.625</c:v>
                </c:pt>
                <c:pt idx="3579">
                  <c:v>41249.645833333336</c:v>
                </c:pt>
                <c:pt idx="3580">
                  <c:v>41249.666666666664</c:v>
                </c:pt>
                <c:pt idx="3581">
                  <c:v>41249.6875</c:v>
                </c:pt>
                <c:pt idx="3582">
                  <c:v>41249.708333333336</c:v>
                </c:pt>
                <c:pt idx="3583">
                  <c:v>41249.729166666664</c:v>
                </c:pt>
                <c:pt idx="3584">
                  <c:v>41249.75</c:v>
                </c:pt>
                <c:pt idx="3585">
                  <c:v>41249.770833333336</c:v>
                </c:pt>
                <c:pt idx="3586">
                  <c:v>41249.791666666664</c:v>
                </c:pt>
                <c:pt idx="3587">
                  <c:v>41249.8125</c:v>
                </c:pt>
                <c:pt idx="3588">
                  <c:v>41249.833333333336</c:v>
                </c:pt>
                <c:pt idx="3589">
                  <c:v>41249.854166666664</c:v>
                </c:pt>
                <c:pt idx="3590">
                  <c:v>41249.875</c:v>
                </c:pt>
                <c:pt idx="3591">
                  <c:v>41249.895833333336</c:v>
                </c:pt>
                <c:pt idx="3592">
                  <c:v>41249.916666666664</c:v>
                </c:pt>
                <c:pt idx="3593">
                  <c:v>41249.9375</c:v>
                </c:pt>
                <c:pt idx="3594">
                  <c:v>41249.958333333336</c:v>
                </c:pt>
                <c:pt idx="3595">
                  <c:v>41249.979166666664</c:v>
                </c:pt>
                <c:pt idx="3596">
                  <c:v>41250</c:v>
                </c:pt>
                <c:pt idx="3597">
                  <c:v>41250.020833333336</c:v>
                </c:pt>
                <c:pt idx="3598">
                  <c:v>41250.041666666664</c:v>
                </c:pt>
                <c:pt idx="3599">
                  <c:v>41250.0625</c:v>
                </c:pt>
                <c:pt idx="3600">
                  <c:v>41250.083333333336</c:v>
                </c:pt>
                <c:pt idx="3601">
                  <c:v>41250.104166666664</c:v>
                </c:pt>
                <c:pt idx="3602">
                  <c:v>41250.125</c:v>
                </c:pt>
                <c:pt idx="3603">
                  <c:v>41250.145833333336</c:v>
                </c:pt>
                <c:pt idx="3604">
                  <c:v>41250.166666666664</c:v>
                </c:pt>
                <c:pt idx="3605">
                  <c:v>41250.1875</c:v>
                </c:pt>
                <c:pt idx="3606">
                  <c:v>41250.208333333336</c:v>
                </c:pt>
                <c:pt idx="3607">
                  <c:v>41250.229166666664</c:v>
                </c:pt>
                <c:pt idx="3608">
                  <c:v>41250.25</c:v>
                </c:pt>
                <c:pt idx="3609">
                  <c:v>41250.270833333336</c:v>
                </c:pt>
                <c:pt idx="3610">
                  <c:v>41250.291666666664</c:v>
                </c:pt>
                <c:pt idx="3611">
                  <c:v>41250.3125</c:v>
                </c:pt>
                <c:pt idx="3612">
                  <c:v>41250.333333333336</c:v>
                </c:pt>
                <c:pt idx="3613">
                  <c:v>41250.354166666664</c:v>
                </c:pt>
                <c:pt idx="3614">
                  <c:v>41250.375</c:v>
                </c:pt>
                <c:pt idx="3615">
                  <c:v>41250.395833333336</c:v>
                </c:pt>
                <c:pt idx="3616">
                  <c:v>41250.416666666664</c:v>
                </c:pt>
                <c:pt idx="3617">
                  <c:v>41250.4375</c:v>
                </c:pt>
                <c:pt idx="3618">
                  <c:v>41250.458333333336</c:v>
                </c:pt>
                <c:pt idx="3619">
                  <c:v>41250.479166666664</c:v>
                </c:pt>
                <c:pt idx="3620">
                  <c:v>41250.5</c:v>
                </c:pt>
                <c:pt idx="3621">
                  <c:v>41250.520833333336</c:v>
                </c:pt>
                <c:pt idx="3622">
                  <c:v>41250.541666666664</c:v>
                </c:pt>
                <c:pt idx="3623">
                  <c:v>41250.5625</c:v>
                </c:pt>
                <c:pt idx="3624">
                  <c:v>41250.583333333336</c:v>
                </c:pt>
                <c:pt idx="3625">
                  <c:v>41250.604166666664</c:v>
                </c:pt>
                <c:pt idx="3626">
                  <c:v>41250.625</c:v>
                </c:pt>
                <c:pt idx="3627">
                  <c:v>41250.645833333336</c:v>
                </c:pt>
                <c:pt idx="3628">
                  <c:v>41250.666666666664</c:v>
                </c:pt>
                <c:pt idx="3629">
                  <c:v>41250.6875</c:v>
                </c:pt>
                <c:pt idx="3630">
                  <c:v>41250.708333333336</c:v>
                </c:pt>
                <c:pt idx="3631">
                  <c:v>41250.729166666664</c:v>
                </c:pt>
                <c:pt idx="3632">
                  <c:v>41250.75</c:v>
                </c:pt>
                <c:pt idx="3633">
                  <c:v>41250.770833333336</c:v>
                </c:pt>
                <c:pt idx="3634">
                  <c:v>41250.791666666664</c:v>
                </c:pt>
                <c:pt idx="3635">
                  <c:v>41250.8125</c:v>
                </c:pt>
                <c:pt idx="3636">
                  <c:v>41250.833333333336</c:v>
                </c:pt>
                <c:pt idx="3637">
                  <c:v>41250.854166666664</c:v>
                </c:pt>
                <c:pt idx="3638">
                  <c:v>41250.875</c:v>
                </c:pt>
                <c:pt idx="3639">
                  <c:v>41250.895833333336</c:v>
                </c:pt>
                <c:pt idx="3640">
                  <c:v>41250.916666666664</c:v>
                </c:pt>
                <c:pt idx="3641">
                  <c:v>41250.9375</c:v>
                </c:pt>
                <c:pt idx="3642">
                  <c:v>41250.958333333336</c:v>
                </c:pt>
                <c:pt idx="3643">
                  <c:v>41250.979166666664</c:v>
                </c:pt>
                <c:pt idx="3644">
                  <c:v>41251</c:v>
                </c:pt>
                <c:pt idx="3645">
                  <c:v>41251.020833333336</c:v>
                </c:pt>
                <c:pt idx="3646">
                  <c:v>41251.041666666664</c:v>
                </c:pt>
                <c:pt idx="3647">
                  <c:v>41251.0625</c:v>
                </c:pt>
                <c:pt idx="3648">
                  <c:v>41251.083333333336</c:v>
                </c:pt>
                <c:pt idx="3649">
                  <c:v>41251.104166666664</c:v>
                </c:pt>
                <c:pt idx="3650">
                  <c:v>41251.125</c:v>
                </c:pt>
                <c:pt idx="3651">
                  <c:v>41251.145833333336</c:v>
                </c:pt>
                <c:pt idx="3652">
                  <c:v>41251.166666666664</c:v>
                </c:pt>
                <c:pt idx="3653">
                  <c:v>41251.1875</c:v>
                </c:pt>
                <c:pt idx="3654">
                  <c:v>41251.208333333336</c:v>
                </c:pt>
                <c:pt idx="3655">
                  <c:v>41251.229166666664</c:v>
                </c:pt>
                <c:pt idx="3656">
                  <c:v>41251.25</c:v>
                </c:pt>
                <c:pt idx="3657">
                  <c:v>41251.270833333336</c:v>
                </c:pt>
                <c:pt idx="3658">
                  <c:v>41251.291666666664</c:v>
                </c:pt>
                <c:pt idx="3659">
                  <c:v>41251.3125</c:v>
                </c:pt>
                <c:pt idx="3660">
                  <c:v>41251.333333333336</c:v>
                </c:pt>
                <c:pt idx="3661">
                  <c:v>41251.354166666664</c:v>
                </c:pt>
                <c:pt idx="3662">
                  <c:v>41251.375</c:v>
                </c:pt>
                <c:pt idx="3663">
                  <c:v>41251.395833333336</c:v>
                </c:pt>
                <c:pt idx="3664">
                  <c:v>41251.416666666664</c:v>
                </c:pt>
                <c:pt idx="3665">
                  <c:v>41251.4375</c:v>
                </c:pt>
                <c:pt idx="3666">
                  <c:v>41251.458333333336</c:v>
                </c:pt>
                <c:pt idx="3667">
                  <c:v>41251.479166666664</c:v>
                </c:pt>
                <c:pt idx="3668">
                  <c:v>41251.5</c:v>
                </c:pt>
                <c:pt idx="3669">
                  <c:v>41251.520833333336</c:v>
                </c:pt>
                <c:pt idx="3670">
                  <c:v>41251.541666666664</c:v>
                </c:pt>
                <c:pt idx="3671">
                  <c:v>41251.5625</c:v>
                </c:pt>
                <c:pt idx="3672">
                  <c:v>41251.583333333336</c:v>
                </c:pt>
                <c:pt idx="3673">
                  <c:v>41251.604166666664</c:v>
                </c:pt>
                <c:pt idx="3674">
                  <c:v>41251.625</c:v>
                </c:pt>
                <c:pt idx="3675">
                  <c:v>41251.645833333336</c:v>
                </c:pt>
                <c:pt idx="3676">
                  <c:v>41251.666666666664</c:v>
                </c:pt>
                <c:pt idx="3677">
                  <c:v>41251.6875</c:v>
                </c:pt>
                <c:pt idx="3678">
                  <c:v>41251.708333333336</c:v>
                </c:pt>
                <c:pt idx="3679">
                  <c:v>41251.729166666664</c:v>
                </c:pt>
                <c:pt idx="3680">
                  <c:v>41251.75</c:v>
                </c:pt>
                <c:pt idx="3681">
                  <c:v>41251.770833333336</c:v>
                </c:pt>
                <c:pt idx="3682">
                  <c:v>41251.791666666664</c:v>
                </c:pt>
                <c:pt idx="3683">
                  <c:v>41251.8125</c:v>
                </c:pt>
                <c:pt idx="3684">
                  <c:v>41251.833333333336</c:v>
                </c:pt>
                <c:pt idx="3685">
                  <c:v>41251.854166666664</c:v>
                </c:pt>
                <c:pt idx="3686">
                  <c:v>41251.875</c:v>
                </c:pt>
                <c:pt idx="3687">
                  <c:v>41251.895833333336</c:v>
                </c:pt>
                <c:pt idx="3688">
                  <c:v>41251.916666666664</c:v>
                </c:pt>
                <c:pt idx="3689">
                  <c:v>41251.9375</c:v>
                </c:pt>
                <c:pt idx="3690">
                  <c:v>41251.958333333336</c:v>
                </c:pt>
                <c:pt idx="3691">
                  <c:v>41251.979166666664</c:v>
                </c:pt>
                <c:pt idx="3692">
                  <c:v>41252</c:v>
                </c:pt>
                <c:pt idx="3693">
                  <c:v>41252.020833333336</c:v>
                </c:pt>
                <c:pt idx="3694">
                  <c:v>41252.041666666664</c:v>
                </c:pt>
                <c:pt idx="3695">
                  <c:v>41252.0625</c:v>
                </c:pt>
                <c:pt idx="3696">
                  <c:v>41252.083333333336</c:v>
                </c:pt>
                <c:pt idx="3697">
                  <c:v>41252.104166666664</c:v>
                </c:pt>
                <c:pt idx="3698">
                  <c:v>41252.125</c:v>
                </c:pt>
                <c:pt idx="3699">
                  <c:v>41252.145833333336</c:v>
                </c:pt>
                <c:pt idx="3700">
                  <c:v>41252.166666666664</c:v>
                </c:pt>
                <c:pt idx="3701">
                  <c:v>41252.1875</c:v>
                </c:pt>
                <c:pt idx="3702">
                  <c:v>41252.208333333336</c:v>
                </c:pt>
                <c:pt idx="3703">
                  <c:v>41252.229166666664</c:v>
                </c:pt>
                <c:pt idx="3704">
                  <c:v>41252.25</c:v>
                </c:pt>
                <c:pt idx="3705">
                  <c:v>41252.270833333336</c:v>
                </c:pt>
                <c:pt idx="3706">
                  <c:v>41252.291666666664</c:v>
                </c:pt>
                <c:pt idx="3707">
                  <c:v>41252.3125</c:v>
                </c:pt>
                <c:pt idx="3708">
                  <c:v>41252.333333333336</c:v>
                </c:pt>
                <c:pt idx="3709">
                  <c:v>41252.354166666664</c:v>
                </c:pt>
                <c:pt idx="3710">
                  <c:v>41252.375</c:v>
                </c:pt>
                <c:pt idx="3711">
                  <c:v>41252.395833333336</c:v>
                </c:pt>
                <c:pt idx="3712">
                  <c:v>41252.416666666664</c:v>
                </c:pt>
                <c:pt idx="3713">
                  <c:v>41252.4375</c:v>
                </c:pt>
                <c:pt idx="3714">
                  <c:v>41252.458333333336</c:v>
                </c:pt>
                <c:pt idx="3715">
                  <c:v>41252.479166666664</c:v>
                </c:pt>
                <c:pt idx="3716">
                  <c:v>41252.5</c:v>
                </c:pt>
                <c:pt idx="3717">
                  <c:v>41252.520833333336</c:v>
                </c:pt>
                <c:pt idx="3718">
                  <c:v>41252.541666666664</c:v>
                </c:pt>
                <c:pt idx="3719">
                  <c:v>41252.5625</c:v>
                </c:pt>
                <c:pt idx="3720">
                  <c:v>41252.583333333336</c:v>
                </c:pt>
                <c:pt idx="3721">
                  <c:v>41252.604166666664</c:v>
                </c:pt>
                <c:pt idx="3722">
                  <c:v>41252.625</c:v>
                </c:pt>
                <c:pt idx="3723">
                  <c:v>41252.645833333336</c:v>
                </c:pt>
                <c:pt idx="3724">
                  <c:v>41252.666666666664</c:v>
                </c:pt>
                <c:pt idx="3725">
                  <c:v>41252.6875</c:v>
                </c:pt>
                <c:pt idx="3726">
                  <c:v>41252.708333333336</c:v>
                </c:pt>
                <c:pt idx="3727">
                  <c:v>41252.729166666664</c:v>
                </c:pt>
                <c:pt idx="3728">
                  <c:v>41252.75</c:v>
                </c:pt>
                <c:pt idx="3729">
                  <c:v>41252.770833333336</c:v>
                </c:pt>
                <c:pt idx="3730">
                  <c:v>41252.791666666664</c:v>
                </c:pt>
                <c:pt idx="3731">
                  <c:v>41252.8125</c:v>
                </c:pt>
                <c:pt idx="3732">
                  <c:v>41252.833333333336</c:v>
                </c:pt>
                <c:pt idx="3733">
                  <c:v>41252.854166666664</c:v>
                </c:pt>
                <c:pt idx="3734">
                  <c:v>41252.875</c:v>
                </c:pt>
                <c:pt idx="3735">
                  <c:v>41252.895833333336</c:v>
                </c:pt>
                <c:pt idx="3736">
                  <c:v>41252.916666666664</c:v>
                </c:pt>
                <c:pt idx="3737">
                  <c:v>41252.9375</c:v>
                </c:pt>
                <c:pt idx="3738">
                  <c:v>41252.958333333336</c:v>
                </c:pt>
                <c:pt idx="3739">
                  <c:v>41252.979166666664</c:v>
                </c:pt>
                <c:pt idx="3740">
                  <c:v>41253</c:v>
                </c:pt>
                <c:pt idx="3741">
                  <c:v>41253.020833333336</c:v>
                </c:pt>
                <c:pt idx="3742">
                  <c:v>41253.041666666664</c:v>
                </c:pt>
                <c:pt idx="3743">
                  <c:v>41253.0625</c:v>
                </c:pt>
                <c:pt idx="3744">
                  <c:v>41253.083333333336</c:v>
                </c:pt>
                <c:pt idx="3745">
                  <c:v>41253.104166666664</c:v>
                </c:pt>
                <c:pt idx="3746">
                  <c:v>41253.125</c:v>
                </c:pt>
                <c:pt idx="3747">
                  <c:v>41253.145833333336</c:v>
                </c:pt>
                <c:pt idx="3748">
                  <c:v>41253.166666666664</c:v>
                </c:pt>
                <c:pt idx="3749">
                  <c:v>41253.1875</c:v>
                </c:pt>
                <c:pt idx="3750">
                  <c:v>41253.208333333336</c:v>
                </c:pt>
                <c:pt idx="3751">
                  <c:v>41253.229166666664</c:v>
                </c:pt>
                <c:pt idx="3752">
                  <c:v>41253.25</c:v>
                </c:pt>
                <c:pt idx="3753">
                  <c:v>41253.270833333336</c:v>
                </c:pt>
                <c:pt idx="3754">
                  <c:v>41253.291666666664</c:v>
                </c:pt>
                <c:pt idx="3755">
                  <c:v>41253.3125</c:v>
                </c:pt>
                <c:pt idx="3756">
                  <c:v>41253.333333333336</c:v>
                </c:pt>
                <c:pt idx="3757">
                  <c:v>41253.354166666664</c:v>
                </c:pt>
                <c:pt idx="3758">
                  <c:v>41253.375</c:v>
                </c:pt>
                <c:pt idx="3759">
                  <c:v>41253.395833333336</c:v>
                </c:pt>
                <c:pt idx="3760">
                  <c:v>41253.416666666664</c:v>
                </c:pt>
                <c:pt idx="3761">
                  <c:v>41253.4375</c:v>
                </c:pt>
                <c:pt idx="3762">
                  <c:v>41253.458333333336</c:v>
                </c:pt>
                <c:pt idx="3763">
                  <c:v>41253.479166666664</c:v>
                </c:pt>
                <c:pt idx="3764">
                  <c:v>41253.5</c:v>
                </c:pt>
                <c:pt idx="3765">
                  <c:v>41253.520833333336</c:v>
                </c:pt>
                <c:pt idx="3766">
                  <c:v>41253.541666666664</c:v>
                </c:pt>
                <c:pt idx="3767">
                  <c:v>41253.5625</c:v>
                </c:pt>
                <c:pt idx="3768">
                  <c:v>41253.583333333336</c:v>
                </c:pt>
                <c:pt idx="3769">
                  <c:v>41253.604166666664</c:v>
                </c:pt>
                <c:pt idx="3770">
                  <c:v>41253.625</c:v>
                </c:pt>
                <c:pt idx="3771">
                  <c:v>41253.645833333336</c:v>
                </c:pt>
                <c:pt idx="3772">
                  <c:v>41253.666666666664</c:v>
                </c:pt>
                <c:pt idx="3773">
                  <c:v>41253.6875</c:v>
                </c:pt>
                <c:pt idx="3774">
                  <c:v>41253.708333333336</c:v>
                </c:pt>
                <c:pt idx="3775">
                  <c:v>41253.729166666664</c:v>
                </c:pt>
                <c:pt idx="3776">
                  <c:v>41253.75</c:v>
                </c:pt>
                <c:pt idx="3777">
                  <c:v>41253.770833333336</c:v>
                </c:pt>
                <c:pt idx="3778">
                  <c:v>41253.791666666664</c:v>
                </c:pt>
                <c:pt idx="3779">
                  <c:v>41253.8125</c:v>
                </c:pt>
                <c:pt idx="3780">
                  <c:v>41253.833333333336</c:v>
                </c:pt>
                <c:pt idx="3781">
                  <c:v>41253.854166666664</c:v>
                </c:pt>
                <c:pt idx="3782">
                  <c:v>41253.875</c:v>
                </c:pt>
                <c:pt idx="3783">
                  <c:v>41253.895833333336</c:v>
                </c:pt>
                <c:pt idx="3784">
                  <c:v>41253.916666666664</c:v>
                </c:pt>
                <c:pt idx="3785">
                  <c:v>41253.9375</c:v>
                </c:pt>
                <c:pt idx="3786">
                  <c:v>41253.958333333336</c:v>
                </c:pt>
                <c:pt idx="3787">
                  <c:v>41253.979166666664</c:v>
                </c:pt>
                <c:pt idx="3788">
                  <c:v>41254</c:v>
                </c:pt>
                <c:pt idx="3789">
                  <c:v>41254.020833333336</c:v>
                </c:pt>
                <c:pt idx="3790">
                  <c:v>41254.041666666664</c:v>
                </c:pt>
                <c:pt idx="3791">
                  <c:v>41254.0625</c:v>
                </c:pt>
                <c:pt idx="3792">
                  <c:v>41254.083333333336</c:v>
                </c:pt>
                <c:pt idx="3793">
                  <c:v>41254.125</c:v>
                </c:pt>
                <c:pt idx="3794">
                  <c:v>41254.145833333336</c:v>
                </c:pt>
                <c:pt idx="3795">
                  <c:v>41254.166666666664</c:v>
                </c:pt>
                <c:pt idx="3796">
                  <c:v>41254.1875</c:v>
                </c:pt>
                <c:pt idx="3797">
                  <c:v>41254.208333333336</c:v>
                </c:pt>
                <c:pt idx="3798">
                  <c:v>41254.229166666664</c:v>
                </c:pt>
                <c:pt idx="3799">
                  <c:v>41254.25</c:v>
                </c:pt>
                <c:pt idx="3800">
                  <c:v>41254.270833333336</c:v>
                </c:pt>
                <c:pt idx="3801">
                  <c:v>41254.291666666664</c:v>
                </c:pt>
                <c:pt idx="3802">
                  <c:v>41254.3125</c:v>
                </c:pt>
                <c:pt idx="3803">
                  <c:v>41254.333333333336</c:v>
                </c:pt>
                <c:pt idx="3804">
                  <c:v>41254.354166666664</c:v>
                </c:pt>
                <c:pt idx="3805">
                  <c:v>41254.375</c:v>
                </c:pt>
                <c:pt idx="3806">
                  <c:v>41254.395833333336</c:v>
                </c:pt>
                <c:pt idx="3807">
                  <c:v>41254.416666666664</c:v>
                </c:pt>
                <c:pt idx="3808">
                  <c:v>41254.4375</c:v>
                </c:pt>
                <c:pt idx="3809">
                  <c:v>41254.458333333336</c:v>
                </c:pt>
                <c:pt idx="3810">
                  <c:v>41254.479166666664</c:v>
                </c:pt>
                <c:pt idx="3811">
                  <c:v>41254.5</c:v>
                </c:pt>
                <c:pt idx="3812">
                  <c:v>41254.520833333336</c:v>
                </c:pt>
                <c:pt idx="3813">
                  <c:v>41254.541666666664</c:v>
                </c:pt>
                <c:pt idx="3814">
                  <c:v>41254.5625</c:v>
                </c:pt>
                <c:pt idx="3815">
                  <c:v>41254.583333333336</c:v>
                </c:pt>
                <c:pt idx="3816">
                  <c:v>41254.604166666664</c:v>
                </c:pt>
                <c:pt idx="3817">
                  <c:v>41254.625</c:v>
                </c:pt>
                <c:pt idx="3818">
                  <c:v>41254.645833333336</c:v>
                </c:pt>
                <c:pt idx="3819">
                  <c:v>41254.666666666664</c:v>
                </c:pt>
                <c:pt idx="3820">
                  <c:v>41254.6875</c:v>
                </c:pt>
                <c:pt idx="3821">
                  <c:v>41254.708333333336</c:v>
                </c:pt>
                <c:pt idx="3822">
                  <c:v>41254.729166666664</c:v>
                </c:pt>
                <c:pt idx="3823">
                  <c:v>41254.75</c:v>
                </c:pt>
                <c:pt idx="3824">
                  <c:v>41254.770833333336</c:v>
                </c:pt>
                <c:pt idx="3825">
                  <c:v>41254.791666666664</c:v>
                </c:pt>
                <c:pt idx="3826">
                  <c:v>41254.8125</c:v>
                </c:pt>
                <c:pt idx="3827">
                  <c:v>41254.833333333336</c:v>
                </c:pt>
                <c:pt idx="3828">
                  <c:v>41254.854166666664</c:v>
                </c:pt>
                <c:pt idx="3829">
                  <c:v>41254.875</c:v>
                </c:pt>
                <c:pt idx="3830">
                  <c:v>41254.895833333336</c:v>
                </c:pt>
                <c:pt idx="3831">
                  <c:v>41254.916666666664</c:v>
                </c:pt>
                <c:pt idx="3832">
                  <c:v>41254.9375</c:v>
                </c:pt>
                <c:pt idx="3833">
                  <c:v>41254.958333333336</c:v>
                </c:pt>
                <c:pt idx="3834">
                  <c:v>41254.979166666664</c:v>
                </c:pt>
                <c:pt idx="3835">
                  <c:v>41255</c:v>
                </c:pt>
                <c:pt idx="3836">
                  <c:v>41255.020833333336</c:v>
                </c:pt>
                <c:pt idx="3837">
                  <c:v>41255.041666666664</c:v>
                </c:pt>
                <c:pt idx="3838">
                  <c:v>41255.0625</c:v>
                </c:pt>
                <c:pt idx="3839">
                  <c:v>41255.083333333336</c:v>
                </c:pt>
                <c:pt idx="3840">
                  <c:v>41255.104166666664</c:v>
                </c:pt>
                <c:pt idx="3841">
                  <c:v>41255.125</c:v>
                </c:pt>
                <c:pt idx="3842">
                  <c:v>41255.145833333336</c:v>
                </c:pt>
                <c:pt idx="3843">
                  <c:v>41255.166666666664</c:v>
                </c:pt>
                <c:pt idx="3844">
                  <c:v>41255.1875</c:v>
                </c:pt>
                <c:pt idx="3845">
                  <c:v>41255.208333333336</c:v>
                </c:pt>
                <c:pt idx="3846">
                  <c:v>41255.229166666664</c:v>
                </c:pt>
                <c:pt idx="3847">
                  <c:v>41255.25</c:v>
                </c:pt>
                <c:pt idx="3848">
                  <c:v>41255.270833333336</c:v>
                </c:pt>
                <c:pt idx="3849">
                  <c:v>41255.291666666664</c:v>
                </c:pt>
                <c:pt idx="3850">
                  <c:v>41255.3125</c:v>
                </c:pt>
                <c:pt idx="3851">
                  <c:v>41255.333333333336</c:v>
                </c:pt>
                <c:pt idx="3852">
                  <c:v>41255.354166666664</c:v>
                </c:pt>
                <c:pt idx="3853">
                  <c:v>41255.375</c:v>
                </c:pt>
                <c:pt idx="3854">
                  <c:v>41255.395833333336</c:v>
                </c:pt>
                <c:pt idx="3855">
                  <c:v>41255.416666666664</c:v>
                </c:pt>
                <c:pt idx="3856">
                  <c:v>41255.4375</c:v>
                </c:pt>
                <c:pt idx="3857">
                  <c:v>41255.458333333336</c:v>
                </c:pt>
                <c:pt idx="3858">
                  <c:v>41255.479166666664</c:v>
                </c:pt>
                <c:pt idx="3859">
                  <c:v>41255.5</c:v>
                </c:pt>
                <c:pt idx="3860">
                  <c:v>41255.520833333336</c:v>
                </c:pt>
                <c:pt idx="3861">
                  <c:v>41255.541666666664</c:v>
                </c:pt>
                <c:pt idx="3862">
                  <c:v>41255.5625</c:v>
                </c:pt>
                <c:pt idx="3863">
                  <c:v>41255.583333333336</c:v>
                </c:pt>
                <c:pt idx="3864">
                  <c:v>41255.604166666664</c:v>
                </c:pt>
                <c:pt idx="3865">
                  <c:v>41255.625</c:v>
                </c:pt>
                <c:pt idx="3866">
                  <c:v>41255.645833333336</c:v>
                </c:pt>
                <c:pt idx="3867">
                  <c:v>41255.666666666664</c:v>
                </c:pt>
                <c:pt idx="3868">
                  <c:v>41255.6875</c:v>
                </c:pt>
                <c:pt idx="3869">
                  <c:v>41255.708333333336</c:v>
                </c:pt>
                <c:pt idx="3870">
                  <c:v>41255.729166666664</c:v>
                </c:pt>
                <c:pt idx="3871">
                  <c:v>41255.75</c:v>
                </c:pt>
                <c:pt idx="3872">
                  <c:v>41255.770833333336</c:v>
                </c:pt>
                <c:pt idx="3873">
                  <c:v>41255.791666666664</c:v>
                </c:pt>
                <c:pt idx="3874">
                  <c:v>41255.8125</c:v>
                </c:pt>
                <c:pt idx="3875">
                  <c:v>41255.833333333336</c:v>
                </c:pt>
                <c:pt idx="3876">
                  <c:v>41255.854166666664</c:v>
                </c:pt>
                <c:pt idx="3877">
                  <c:v>41255.875</c:v>
                </c:pt>
                <c:pt idx="3878">
                  <c:v>41255.895833333336</c:v>
                </c:pt>
                <c:pt idx="3879">
                  <c:v>41255.916666666664</c:v>
                </c:pt>
                <c:pt idx="3880">
                  <c:v>41255.9375</c:v>
                </c:pt>
                <c:pt idx="3881">
                  <c:v>41255.958333333336</c:v>
                </c:pt>
                <c:pt idx="3882">
                  <c:v>41255.979166666664</c:v>
                </c:pt>
                <c:pt idx="3883">
                  <c:v>41256</c:v>
                </c:pt>
                <c:pt idx="3884">
                  <c:v>41256.020833333336</c:v>
                </c:pt>
                <c:pt idx="3885">
                  <c:v>41256.041666666664</c:v>
                </c:pt>
                <c:pt idx="3886">
                  <c:v>41256.0625</c:v>
                </c:pt>
                <c:pt idx="3887">
                  <c:v>41256.083333333336</c:v>
                </c:pt>
                <c:pt idx="3888">
                  <c:v>41256.104166666664</c:v>
                </c:pt>
                <c:pt idx="3889">
                  <c:v>41256.125</c:v>
                </c:pt>
                <c:pt idx="3890">
                  <c:v>41256.145833333336</c:v>
                </c:pt>
                <c:pt idx="3891">
                  <c:v>41256.166666666664</c:v>
                </c:pt>
                <c:pt idx="3892">
                  <c:v>41256.1875</c:v>
                </c:pt>
                <c:pt idx="3893">
                  <c:v>41256.208333333336</c:v>
                </c:pt>
                <c:pt idx="3894">
                  <c:v>41256.229166666664</c:v>
                </c:pt>
                <c:pt idx="3895">
                  <c:v>41256.25</c:v>
                </c:pt>
                <c:pt idx="3896">
                  <c:v>41256.270833333336</c:v>
                </c:pt>
                <c:pt idx="3897">
                  <c:v>41256.291666666664</c:v>
                </c:pt>
                <c:pt idx="3898">
                  <c:v>41256.3125</c:v>
                </c:pt>
                <c:pt idx="3899">
                  <c:v>41256.333333333336</c:v>
                </c:pt>
                <c:pt idx="3900">
                  <c:v>41256.354166666664</c:v>
                </c:pt>
                <c:pt idx="3901">
                  <c:v>41256.375</c:v>
                </c:pt>
                <c:pt idx="3902">
                  <c:v>41256.395833333336</c:v>
                </c:pt>
                <c:pt idx="3903">
                  <c:v>41256.416666666664</c:v>
                </c:pt>
                <c:pt idx="3904">
                  <c:v>41256.4375</c:v>
                </c:pt>
                <c:pt idx="3905">
                  <c:v>41256.458333333336</c:v>
                </c:pt>
                <c:pt idx="3906">
                  <c:v>41256.479166666664</c:v>
                </c:pt>
                <c:pt idx="3907">
                  <c:v>41256.5</c:v>
                </c:pt>
                <c:pt idx="3908">
                  <c:v>41256.520833333336</c:v>
                </c:pt>
                <c:pt idx="3909">
                  <c:v>41256.541666666664</c:v>
                </c:pt>
                <c:pt idx="3910">
                  <c:v>41256.5625</c:v>
                </c:pt>
                <c:pt idx="3911">
                  <c:v>41256.583333333336</c:v>
                </c:pt>
                <c:pt idx="3912">
                  <c:v>41256.604166666664</c:v>
                </c:pt>
                <c:pt idx="3913">
                  <c:v>41256.625</c:v>
                </c:pt>
                <c:pt idx="3914">
                  <c:v>41256.645833333336</c:v>
                </c:pt>
                <c:pt idx="3915">
                  <c:v>41256.666666666664</c:v>
                </c:pt>
                <c:pt idx="3916">
                  <c:v>41256.6875</c:v>
                </c:pt>
                <c:pt idx="3917">
                  <c:v>41256.708333333336</c:v>
                </c:pt>
                <c:pt idx="3918">
                  <c:v>41256.729166666664</c:v>
                </c:pt>
                <c:pt idx="3919">
                  <c:v>41256.75</c:v>
                </c:pt>
                <c:pt idx="3920">
                  <c:v>41256.770833333336</c:v>
                </c:pt>
                <c:pt idx="3921">
                  <c:v>41256.791666666664</c:v>
                </c:pt>
                <c:pt idx="3922">
                  <c:v>41256.8125</c:v>
                </c:pt>
                <c:pt idx="3923">
                  <c:v>41256.833333333336</c:v>
                </c:pt>
                <c:pt idx="3924">
                  <c:v>41256.854166666664</c:v>
                </c:pt>
                <c:pt idx="3925">
                  <c:v>41256.875</c:v>
                </c:pt>
                <c:pt idx="3926">
                  <c:v>41256.895833333336</c:v>
                </c:pt>
                <c:pt idx="3927">
                  <c:v>41256.916666666664</c:v>
                </c:pt>
                <c:pt idx="3928">
                  <c:v>41256.9375</c:v>
                </c:pt>
                <c:pt idx="3929">
                  <c:v>41256.958333333336</c:v>
                </c:pt>
                <c:pt idx="3930">
                  <c:v>41256.979166666664</c:v>
                </c:pt>
                <c:pt idx="3931">
                  <c:v>41257</c:v>
                </c:pt>
                <c:pt idx="3932">
                  <c:v>41257.020833333336</c:v>
                </c:pt>
                <c:pt idx="3933">
                  <c:v>41257.041666666664</c:v>
                </c:pt>
                <c:pt idx="3934">
                  <c:v>41257.0625</c:v>
                </c:pt>
                <c:pt idx="3935">
                  <c:v>41257.083333333336</c:v>
                </c:pt>
                <c:pt idx="3936">
                  <c:v>41257.104166666664</c:v>
                </c:pt>
                <c:pt idx="3937">
                  <c:v>41257.125</c:v>
                </c:pt>
                <c:pt idx="3938">
                  <c:v>41257.145833333336</c:v>
                </c:pt>
                <c:pt idx="3939">
                  <c:v>41257.166666666664</c:v>
                </c:pt>
                <c:pt idx="3940">
                  <c:v>41257.1875</c:v>
                </c:pt>
                <c:pt idx="3941">
                  <c:v>41257.208333333336</c:v>
                </c:pt>
                <c:pt idx="3942">
                  <c:v>41257.229166666664</c:v>
                </c:pt>
                <c:pt idx="3943">
                  <c:v>41257.25</c:v>
                </c:pt>
                <c:pt idx="3944">
                  <c:v>41257.270833333336</c:v>
                </c:pt>
                <c:pt idx="3945">
                  <c:v>41257.291666666664</c:v>
                </c:pt>
                <c:pt idx="3946">
                  <c:v>41257.3125</c:v>
                </c:pt>
                <c:pt idx="3947">
                  <c:v>41257.333333333336</c:v>
                </c:pt>
                <c:pt idx="3948">
                  <c:v>41257.354166666664</c:v>
                </c:pt>
                <c:pt idx="3949">
                  <c:v>41257.375</c:v>
                </c:pt>
                <c:pt idx="3950">
                  <c:v>41257.395833333336</c:v>
                </c:pt>
                <c:pt idx="3951">
                  <c:v>41257.416666666664</c:v>
                </c:pt>
                <c:pt idx="3952">
                  <c:v>41257.4375</c:v>
                </c:pt>
                <c:pt idx="3953">
                  <c:v>41257.458333333336</c:v>
                </c:pt>
                <c:pt idx="3954">
                  <c:v>41257.479166666664</c:v>
                </c:pt>
                <c:pt idx="3955">
                  <c:v>41257.5</c:v>
                </c:pt>
                <c:pt idx="3956">
                  <c:v>41257.520833333336</c:v>
                </c:pt>
                <c:pt idx="3957">
                  <c:v>41257.541666666664</c:v>
                </c:pt>
                <c:pt idx="3958">
                  <c:v>41257.5625</c:v>
                </c:pt>
                <c:pt idx="3959">
                  <c:v>41257.583333333336</c:v>
                </c:pt>
                <c:pt idx="3960">
                  <c:v>41257.604166666664</c:v>
                </c:pt>
                <c:pt idx="3961">
                  <c:v>41257.625</c:v>
                </c:pt>
                <c:pt idx="3962">
                  <c:v>41257.645833333336</c:v>
                </c:pt>
                <c:pt idx="3963">
                  <c:v>41257.666666666664</c:v>
                </c:pt>
                <c:pt idx="3964">
                  <c:v>41257.6875</c:v>
                </c:pt>
                <c:pt idx="3965">
                  <c:v>41257.708333333336</c:v>
                </c:pt>
                <c:pt idx="3966">
                  <c:v>41257.729166666664</c:v>
                </c:pt>
                <c:pt idx="3967">
                  <c:v>41257.75</c:v>
                </c:pt>
                <c:pt idx="3968">
                  <c:v>41257.770833333336</c:v>
                </c:pt>
                <c:pt idx="3969">
                  <c:v>41257.791666666664</c:v>
                </c:pt>
                <c:pt idx="3970">
                  <c:v>41257.8125</c:v>
                </c:pt>
                <c:pt idx="3971">
                  <c:v>41257.833333333336</c:v>
                </c:pt>
                <c:pt idx="3972">
                  <c:v>41257.854166666664</c:v>
                </c:pt>
                <c:pt idx="3973">
                  <c:v>41257.875</c:v>
                </c:pt>
                <c:pt idx="3974">
                  <c:v>41257.895833333336</c:v>
                </c:pt>
                <c:pt idx="3975">
                  <c:v>41257.916666666664</c:v>
                </c:pt>
                <c:pt idx="3976">
                  <c:v>41257.9375</c:v>
                </c:pt>
                <c:pt idx="3977">
                  <c:v>41257.958333333336</c:v>
                </c:pt>
                <c:pt idx="3978">
                  <c:v>41257.979166666664</c:v>
                </c:pt>
                <c:pt idx="3979">
                  <c:v>41258</c:v>
                </c:pt>
                <c:pt idx="3980">
                  <c:v>41258.020833333336</c:v>
                </c:pt>
                <c:pt idx="3981">
                  <c:v>41258.041666666664</c:v>
                </c:pt>
                <c:pt idx="3982">
                  <c:v>41258.0625</c:v>
                </c:pt>
                <c:pt idx="3983">
                  <c:v>41258.083333333336</c:v>
                </c:pt>
                <c:pt idx="3984">
                  <c:v>41258.104166666664</c:v>
                </c:pt>
                <c:pt idx="3985">
                  <c:v>41258.125</c:v>
                </c:pt>
                <c:pt idx="3986">
                  <c:v>41258.145833333336</c:v>
                </c:pt>
                <c:pt idx="3987">
                  <c:v>41258.166666666664</c:v>
                </c:pt>
                <c:pt idx="3988">
                  <c:v>41258.1875</c:v>
                </c:pt>
                <c:pt idx="3989">
                  <c:v>41258.208333333336</c:v>
                </c:pt>
                <c:pt idx="3990">
                  <c:v>41258.229166666664</c:v>
                </c:pt>
                <c:pt idx="3991">
                  <c:v>41258.25</c:v>
                </c:pt>
                <c:pt idx="3992">
                  <c:v>41258.270833333336</c:v>
                </c:pt>
                <c:pt idx="3993">
                  <c:v>41258.291666666664</c:v>
                </c:pt>
                <c:pt idx="3994">
                  <c:v>41258.3125</c:v>
                </c:pt>
                <c:pt idx="3995">
                  <c:v>41258.333333333336</c:v>
                </c:pt>
                <c:pt idx="3996">
                  <c:v>41258.354166666664</c:v>
                </c:pt>
                <c:pt idx="3997">
                  <c:v>41258.375</c:v>
                </c:pt>
                <c:pt idx="3998">
                  <c:v>41258.395833333336</c:v>
                </c:pt>
                <c:pt idx="3999">
                  <c:v>41258.416666666664</c:v>
                </c:pt>
                <c:pt idx="4000">
                  <c:v>41258.4375</c:v>
                </c:pt>
                <c:pt idx="4001">
                  <c:v>41258.458333333336</c:v>
                </c:pt>
                <c:pt idx="4002">
                  <c:v>41258.479166666664</c:v>
                </c:pt>
                <c:pt idx="4003">
                  <c:v>41258.5</c:v>
                </c:pt>
                <c:pt idx="4004">
                  <c:v>41258.520833333336</c:v>
                </c:pt>
                <c:pt idx="4005">
                  <c:v>41258.541666666664</c:v>
                </c:pt>
                <c:pt idx="4006">
                  <c:v>41258.5625</c:v>
                </c:pt>
                <c:pt idx="4007">
                  <c:v>41258.583333333336</c:v>
                </c:pt>
                <c:pt idx="4008">
                  <c:v>41258.604166666664</c:v>
                </c:pt>
                <c:pt idx="4009">
                  <c:v>41258.625</c:v>
                </c:pt>
                <c:pt idx="4010">
                  <c:v>41258.645833333336</c:v>
                </c:pt>
                <c:pt idx="4011">
                  <c:v>41258.666666666664</c:v>
                </c:pt>
                <c:pt idx="4012">
                  <c:v>41258.6875</c:v>
                </c:pt>
                <c:pt idx="4013">
                  <c:v>41258.708333333336</c:v>
                </c:pt>
                <c:pt idx="4014">
                  <c:v>41258.729166666664</c:v>
                </c:pt>
                <c:pt idx="4015">
                  <c:v>41258.75</c:v>
                </c:pt>
                <c:pt idx="4016">
                  <c:v>41258.770833333336</c:v>
                </c:pt>
                <c:pt idx="4017">
                  <c:v>41258.791666666664</c:v>
                </c:pt>
                <c:pt idx="4018">
                  <c:v>41258.8125</c:v>
                </c:pt>
                <c:pt idx="4019">
                  <c:v>41258.833333333336</c:v>
                </c:pt>
                <c:pt idx="4020">
                  <c:v>41258.854166666664</c:v>
                </c:pt>
                <c:pt idx="4021">
                  <c:v>41258.875</c:v>
                </c:pt>
                <c:pt idx="4022">
                  <c:v>41258.895833333336</c:v>
                </c:pt>
                <c:pt idx="4023">
                  <c:v>41258.916666666664</c:v>
                </c:pt>
                <c:pt idx="4024">
                  <c:v>41258.9375</c:v>
                </c:pt>
                <c:pt idx="4025">
                  <c:v>41258.958333333336</c:v>
                </c:pt>
                <c:pt idx="4026">
                  <c:v>41258.979166666664</c:v>
                </c:pt>
                <c:pt idx="4027">
                  <c:v>41259</c:v>
                </c:pt>
                <c:pt idx="4028">
                  <c:v>41259.020833333336</c:v>
                </c:pt>
                <c:pt idx="4029">
                  <c:v>41259.041666666664</c:v>
                </c:pt>
                <c:pt idx="4030">
                  <c:v>41259.0625</c:v>
                </c:pt>
                <c:pt idx="4031">
                  <c:v>41259.083333333336</c:v>
                </c:pt>
                <c:pt idx="4032">
                  <c:v>41259.104166666664</c:v>
                </c:pt>
                <c:pt idx="4033">
                  <c:v>41259.125</c:v>
                </c:pt>
                <c:pt idx="4034">
                  <c:v>41259.145833333336</c:v>
                </c:pt>
                <c:pt idx="4035">
                  <c:v>41259.166666666664</c:v>
                </c:pt>
                <c:pt idx="4036">
                  <c:v>41259.1875</c:v>
                </c:pt>
                <c:pt idx="4037">
                  <c:v>41259.208333333336</c:v>
                </c:pt>
                <c:pt idx="4038">
                  <c:v>41259.229166666664</c:v>
                </c:pt>
                <c:pt idx="4039">
                  <c:v>41259.25</c:v>
                </c:pt>
                <c:pt idx="4040">
                  <c:v>41259.270833333336</c:v>
                </c:pt>
                <c:pt idx="4041">
                  <c:v>41259.291666666664</c:v>
                </c:pt>
                <c:pt idx="4042">
                  <c:v>41259.3125</c:v>
                </c:pt>
                <c:pt idx="4043">
                  <c:v>41259.333333333336</c:v>
                </c:pt>
                <c:pt idx="4044">
                  <c:v>41259.354166666664</c:v>
                </c:pt>
                <c:pt idx="4045">
                  <c:v>41259.375</c:v>
                </c:pt>
                <c:pt idx="4046">
                  <c:v>41259.395833333336</c:v>
                </c:pt>
                <c:pt idx="4047">
                  <c:v>41259.416666666664</c:v>
                </c:pt>
                <c:pt idx="4048">
                  <c:v>41259.4375</c:v>
                </c:pt>
                <c:pt idx="4049">
                  <c:v>41259.458333333336</c:v>
                </c:pt>
                <c:pt idx="4050">
                  <c:v>41259.479166666664</c:v>
                </c:pt>
                <c:pt idx="4051">
                  <c:v>41259.5</c:v>
                </c:pt>
                <c:pt idx="4052">
                  <c:v>41259.520833333336</c:v>
                </c:pt>
                <c:pt idx="4053">
                  <c:v>41259.541666666664</c:v>
                </c:pt>
                <c:pt idx="4054">
                  <c:v>41259.5625</c:v>
                </c:pt>
                <c:pt idx="4055">
                  <c:v>41259.583333333336</c:v>
                </c:pt>
                <c:pt idx="4056">
                  <c:v>41259.604166666664</c:v>
                </c:pt>
                <c:pt idx="4057">
                  <c:v>41259.625</c:v>
                </c:pt>
                <c:pt idx="4058">
                  <c:v>41259.645833333336</c:v>
                </c:pt>
                <c:pt idx="4059">
                  <c:v>41259.666666666664</c:v>
                </c:pt>
                <c:pt idx="4060">
                  <c:v>41259.6875</c:v>
                </c:pt>
                <c:pt idx="4061">
                  <c:v>41259.708333333336</c:v>
                </c:pt>
                <c:pt idx="4062">
                  <c:v>41259.729166666664</c:v>
                </c:pt>
                <c:pt idx="4063">
                  <c:v>41259.75</c:v>
                </c:pt>
                <c:pt idx="4064">
                  <c:v>41259.770833333336</c:v>
                </c:pt>
                <c:pt idx="4065">
                  <c:v>41259.791666666664</c:v>
                </c:pt>
                <c:pt idx="4066">
                  <c:v>41259.8125</c:v>
                </c:pt>
                <c:pt idx="4067">
                  <c:v>41259.833333333336</c:v>
                </c:pt>
                <c:pt idx="4068">
                  <c:v>41259.854166666664</c:v>
                </c:pt>
                <c:pt idx="4069">
                  <c:v>41259.875</c:v>
                </c:pt>
                <c:pt idx="4070">
                  <c:v>41259.895833333336</c:v>
                </c:pt>
                <c:pt idx="4071">
                  <c:v>41259.916666666664</c:v>
                </c:pt>
                <c:pt idx="4072">
                  <c:v>41259.9375</c:v>
                </c:pt>
                <c:pt idx="4073">
                  <c:v>41259.958333333336</c:v>
                </c:pt>
                <c:pt idx="4074">
                  <c:v>41259.979166666664</c:v>
                </c:pt>
                <c:pt idx="4075">
                  <c:v>41260</c:v>
                </c:pt>
                <c:pt idx="4076">
                  <c:v>41260.020833333336</c:v>
                </c:pt>
                <c:pt idx="4077">
                  <c:v>41260.041666666664</c:v>
                </c:pt>
                <c:pt idx="4078">
                  <c:v>41260.0625</c:v>
                </c:pt>
                <c:pt idx="4079">
                  <c:v>41260.083333333336</c:v>
                </c:pt>
                <c:pt idx="4080">
                  <c:v>41260.104166666664</c:v>
                </c:pt>
                <c:pt idx="4081">
                  <c:v>41260.125</c:v>
                </c:pt>
                <c:pt idx="4082">
                  <c:v>41260.145833333336</c:v>
                </c:pt>
                <c:pt idx="4083">
                  <c:v>41260.166666666664</c:v>
                </c:pt>
                <c:pt idx="4084">
                  <c:v>41260.1875</c:v>
                </c:pt>
                <c:pt idx="4085">
                  <c:v>41260.208333333336</c:v>
                </c:pt>
                <c:pt idx="4086">
                  <c:v>41260.229166666664</c:v>
                </c:pt>
                <c:pt idx="4087">
                  <c:v>41260.25</c:v>
                </c:pt>
                <c:pt idx="4088">
                  <c:v>41260.270833333336</c:v>
                </c:pt>
                <c:pt idx="4089">
                  <c:v>41260.291666666664</c:v>
                </c:pt>
                <c:pt idx="4090">
                  <c:v>41260.3125</c:v>
                </c:pt>
                <c:pt idx="4091">
                  <c:v>41260.333333333336</c:v>
                </c:pt>
                <c:pt idx="4092">
                  <c:v>41260.354166666664</c:v>
                </c:pt>
                <c:pt idx="4093">
                  <c:v>41260.375</c:v>
                </c:pt>
                <c:pt idx="4094">
                  <c:v>41260.395833333336</c:v>
                </c:pt>
                <c:pt idx="4095">
                  <c:v>41260.416666666664</c:v>
                </c:pt>
                <c:pt idx="4096">
                  <c:v>41260.4375</c:v>
                </c:pt>
                <c:pt idx="4097">
                  <c:v>41260.458333333336</c:v>
                </c:pt>
                <c:pt idx="4098">
                  <c:v>41260.479166666664</c:v>
                </c:pt>
                <c:pt idx="4099">
                  <c:v>41260.5</c:v>
                </c:pt>
                <c:pt idx="4100">
                  <c:v>41260.520833333336</c:v>
                </c:pt>
                <c:pt idx="4101">
                  <c:v>41260.541666666664</c:v>
                </c:pt>
                <c:pt idx="4102">
                  <c:v>41260.5625</c:v>
                </c:pt>
                <c:pt idx="4103">
                  <c:v>41260.583333333336</c:v>
                </c:pt>
                <c:pt idx="4104">
                  <c:v>41260.604166666664</c:v>
                </c:pt>
                <c:pt idx="4105">
                  <c:v>41260.625</c:v>
                </c:pt>
                <c:pt idx="4106">
                  <c:v>41260.645833333336</c:v>
                </c:pt>
                <c:pt idx="4107">
                  <c:v>41260.666666666664</c:v>
                </c:pt>
                <c:pt idx="4108">
                  <c:v>41260.6875</c:v>
                </c:pt>
                <c:pt idx="4109">
                  <c:v>41260.708333333336</c:v>
                </c:pt>
                <c:pt idx="4110">
                  <c:v>41260.729166666664</c:v>
                </c:pt>
                <c:pt idx="4111">
                  <c:v>41260.75</c:v>
                </c:pt>
                <c:pt idx="4112">
                  <c:v>41260.770833333336</c:v>
                </c:pt>
                <c:pt idx="4113">
                  <c:v>41260.791666666664</c:v>
                </c:pt>
                <c:pt idx="4114">
                  <c:v>41260.8125</c:v>
                </c:pt>
                <c:pt idx="4115">
                  <c:v>41260.833333333336</c:v>
                </c:pt>
                <c:pt idx="4116">
                  <c:v>41260.854166666664</c:v>
                </c:pt>
                <c:pt idx="4117">
                  <c:v>41260.875</c:v>
                </c:pt>
                <c:pt idx="4118">
                  <c:v>41260.895833333336</c:v>
                </c:pt>
                <c:pt idx="4119">
                  <c:v>41260.916666666664</c:v>
                </c:pt>
                <c:pt idx="4120">
                  <c:v>41260.9375</c:v>
                </c:pt>
                <c:pt idx="4121">
                  <c:v>41260.958333333336</c:v>
                </c:pt>
                <c:pt idx="4122">
                  <c:v>41260.979166666664</c:v>
                </c:pt>
                <c:pt idx="4123">
                  <c:v>41261</c:v>
                </c:pt>
                <c:pt idx="4124">
                  <c:v>41261.020833333336</c:v>
                </c:pt>
                <c:pt idx="4125">
                  <c:v>41261.041666666664</c:v>
                </c:pt>
                <c:pt idx="4126">
                  <c:v>41261.0625</c:v>
                </c:pt>
                <c:pt idx="4127">
                  <c:v>41261.083333333336</c:v>
                </c:pt>
                <c:pt idx="4128">
                  <c:v>41261.104166666664</c:v>
                </c:pt>
                <c:pt idx="4129">
                  <c:v>41261.125</c:v>
                </c:pt>
                <c:pt idx="4130">
                  <c:v>41261.145833333336</c:v>
                </c:pt>
                <c:pt idx="4131">
                  <c:v>41261.166666666664</c:v>
                </c:pt>
                <c:pt idx="4132">
                  <c:v>41261.1875</c:v>
                </c:pt>
                <c:pt idx="4133">
                  <c:v>41261.208333333336</c:v>
                </c:pt>
                <c:pt idx="4134">
                  <c:v>41261.229166666664</c:v>
                </c:pt>
                <c:pt idx="4135">
                  <c:v>41261.25</c:v>
                </c:pt>
                <c:pt idx="4136">
                  <c:v>41261.270833333336</c:v>
                </c:pt>
                <c:pt idx="4137">
                  <c:v>41261.291666666664</c:v>
                </c:pt>
                <c:pt idx="4138">
                  <c:v>41261.3125</c:v>
                </c:pt>
                <c:pt idx="4139">
                  <c:v>41261.333333333336</c:v>
                </c:pt>
                <c:pt idx="4140">
                  <c:v>41261.354166666664</c:v>
                </c:pt>
                <c:pt idx="4141">
                  <c:v>41261.375</c:v>
                </c:pt>
                <c:pt idx="4142">
                  <c:v>41261.395833333336</c:v>
                </c:pt>
                <c:pt idx="4143">
                  <c:v>41261.416666666664</c:v>
                </c:pt>
                <c:pt idx="4144">
                  <c:v>41261.4375</c:v>
                </c:pt>
                <c:pt idx="4145">
                  <c:v>41261.458333333336</c:v>
                </c:pt>
                <c:pt idx="4146">
                  <c:v>41261.479166666664</c:v>
                </c:pt>
                <c:pt idx="4147">
                  <c:v>41261.5</c:v>
                </c:pt>
                <c:pt idx="4148">
                  <c:v>41261.520833333336</c:v>
                </c:pt>
                <c:pt idx="4149">
                  <c:v>41261.541666666664</c:v>
                </c:pt>
                <c:pt idx="4150">
                  <c:v>41261.5625</c:v>
                </c:pt>
                <c:pt idx="4151">
                  <c:v>41261.583333333336</c:v>
                </c:pt>
                <c:pt idx="4152">
                  <c:v>41261.604166666664</c:v>
                </c:pt>
                <c:pt idx="4153">
                  <c:v>41261.625</c:v>
                </c:pt>
                <c:pt idx="4154">
                  <c:v>41261.645833333336</c:v>
                </c:pt>
                <c:pt idx="4155">
                  <c:v>41261.666666666664</c:v>
                </c:pt>
                <c:pt idx="4156">
                  <c:v>41261.6875</c:v>
                </c:pt>
                <c:pt idx="4157">
                  <c:v>41261.708333333336</c:v>
                </c:pt>
                <c:pt idx="4158">
                  <c:v>41261.729166666664</c:v>
                </c:pt>
                <c:pt idx="4159">
                  <c:v>41261.75</c:v>
                </c:pt>
                <c:pt idx="4160">
                  <c:v>41261.770833333336</c:v>
                </c:pt>
                <c:pt idx="4161">
                  <c:v>41261.791666666664</c:v>
                </c:pt>
                <c:pt idx="4162">
                  <c:v>41261.8125</c:v>
                </c:pt>
                <c:pt idx="4163">
                  <c:v>41261.833333333336</c:v>
                </c:pt>
                <c:pt idx="4164">
                  <c:v>41261.854166666664</c:v>
                </c:pt>
                <c:pt idx="4165">
                  <c:v>41261.875</c:v>
                </c:pt>
                <c:pt idx="4166">
                  <c:v>41261.895833333336</c:v>
                </c:pt>
                <c:pt idx="4167">
                  <c:v>41261.916666666664</c:v>
                </c:pt>
                <c:pt idx="4168">
                  <c:v>41261.9375</c:v>
                </c:pt>
                <c:pt idx="4169">
                  <c:v>41261.958333333336</c:v>
                </c:pt>
                <c:pt idx="4170">
                  <c:v>41261.979166666664</c:v>
                </c:pt>
                <c:pt idx="4171">
                  <c:v>41262</c:v>
                </c:pt>
                <c:pt idx="4172">
                  <c:v>41262.020833333336</c:v>
                </c:pt>
                <c:pt idx="4173">
                  <c:v>41262.041666666664</c:v>
                </c:pt>
                <c:pt idx="4174">
                  <c:v>41262.0625</c:v>
                </c:pt>
                <c:pt idx="4175">
                  <c:v>41262.083333333336</c:v>
                </c:pt>
                <c:pt idx="4176">
                  <c:v>41262.104166666664</c:v>
                </c:pt>
                <c:pt idx="4177">
                  <c:v>41262.125</c:v>
                </c:pt>
                <c:pt idx="4178">
                  <c:v>41262.145833333336</c:v>
                </c:pt>
                <c:pt idx="4179">
                  <c:v>41262.166666666664</c:v>
                </c:pt>
                <c:pt idx="4180">
                  <c:v>41262.1875</c:v>
                </c:pt>
                <c:pt idx="4181">
                  <c:v>41262.208333333336</c:v>
                </c:pt>
                <c:pt idx="4182">
                  <c:v>41262.229166666664</c:v>
                </c:pt>
                <c:pt idx="4183">
                  <c:v>41262.25</c:v>
                </c:pt>
                <c:pt idx="4184">
                  <c:v>41262.270833333336</c:v>
                </c:pt>
                <c:pt idx="4185">
                  <c:v>41262.291666666664</c:v>
                </c:pt>
                <c:pt idx="4186">
                  <c:v>41262.3125</c:v>
                </c:pt>
                <c:pt idx="4187">
                  <c:v>41262.333333333336</c:v>
                </c:pt>
                <c:pt idx="4188">
                  <c:v>41262.354166666664</c:v>
                </c:pt>
                <c:pt idx="4189">
                  <c:v>41262.375</c:v>
                </c:pt>
                <c:pt idx="4190">
                  <c:v>41262.395833333336</c:v>
                </c:pt>
                <c:pt idx="4191">
                  <c:v>41262.416666666664</c:v>
                </c:pt>
                <c:pt idx="4192">
                  <c:v>41262.4375</c:v>
                </c:pt>
                <c:pt idx="4193">
                  <c:v>41262.458333333336</c:v>
                </c:pt>
                <c:pt idx="4194">
                  <c:v>41262.479166666664</c:v>
                </c:pt>
                <c:pt idx="4195">
                  <c:v>41262.5</c:v>
                </c:pt>
                <c:pt idx="4196">
                  <c:v>41262.520833333336</c:v>
                </c:pt>
                <c:pt idx="4197">
                  <c:v>41262.541666666664</c:v>
                </c:pt>
                <c:pt idx="4198">
                  <c:v>41262.5625</c:v>
                </c:pt>
                <c:pt idx="4199">
                  <c:v>41262.583333333336</c:v>
                </c:pt>
                <c:pt idx="4200">
                  <c:v>41262.604166666664</c:v>
                </c:pt>
                <c:pt idx="4201">
                  <c:v>41262.625</c:v>
                </c:pt>
                <c:pt idx="4202">
                  <c:v>41262.645833333336</c:v>
                </c:pt>
                <c:pt idx="4203">
                  <c:v>41262.666666666664</c:v>
                </c:pt>
                <c:pt idx="4204">
                  <c:v>41262.6875</c:v>
                </c:pt>
                <c:pt idx="4205">
                  <c:v>41262.708333333336</c:v>
                </c:pt>
                <c:pt idx="4206">
                  <c:v>41262.729166666664</c:v>
                </c:pt>
                <c:pt idx="4207">
                  <c:v>41262.75</c:v>
                </c:pt>
                <c:pt idx="4208">
                  <c:v>41262.770833333336</c:v>
                </c:pt>
                <c:pt idx="4209">
                  <c:v>41262.791666666664</c:v>
                </c:pt>
                <c:pt idx="4210">
                  <c:v>41262.8125</c:v>
                </c:pt>
                <c:pt idx="4211">
                  <c:v>41262.833333333336</c:v>
                </c:pt>
                <c:pt idx="4212">
                  <c:v>41262.854166666664</c:v>
                </c:pt>
                <c:pt idx="4213">
                  <c:v>41262.875</c:v>
                </c:pt>
                <c:pt idx="4214">
                  <c:v>41262.895833333336</c:v>
                </c:pt>
                <c:pt idx="4215">
                  <c:v>41262.916666666664</c:v>
                </c:pt>
                <c:pt idx="4216">
                  <c:v>41262.9375</c:v>
                </c:pt>
                <c:pt idx="4217">
                  <c:v>41262.958333333336</c:v>
                </c:pt>
                <c:pt idx="4218">
                  <c:v>41262.979166666664</c:v>
                </c:pt>
                <c:pt idx="4219">
                  <c:v>41263</c:v>
                </c:pt>
                <c:pt idx="4220">
                  <c:v>41263.020833333336</c:v>
                </c:pt>
                <c:pt idx="4221">
                  <c:v>41263.041666666664</c:v>
                </c:pt>
                <c:pt idx="4222">
                  <c:v>41263.0625</c:v>
                </c:pt>
                <c:pt idx="4223">
                  <c:v>41263.083333333336</c:v>
                </c:pt>
                <c:pt idx="4224">
                  <c:v>41263.104166666664</c:v>
                </c:pt>
                <c:pt idx="4225">
                  <c:v>41263.125</c:v>
                </c:pt>
                <c:pt idx="4226">
                  <c:v>41263.145833333336</c:v>
                </c:pt>
                <c:pt idx="4227">
                  <c:v>41263.166666666664</c:v>
                </c:pt>
                <c:pt idx="4228">
                  <c:v>41263.1875</c:v>
                </c:pt>
                <c:pt idx="4229">
                  <c:v>41263.208333333336</c:v>
                </c:pt>
                <c:pt idx="4230">
                  <c:v>41263.229166666664</c:v>
                </c:pt>
                <c:pt idx="4231">
                  <c:v>41263.25</c:v>
                </c:pt>
                <c:pt idx="4232">
                  <c:v>41263.270833333336</c:v>
                </c:pt>
                <c:pt idx="4233">
                  <c:v>41263.291666666664</c:v>
                </c:pt>
                <c:pt idx="4234">
                  <c:v>41263.3125</c:v>
                </c:pt>
                <c:pt idx="4235">
                  <c:v>41263.333333333336</c:v>
                </c:pt>
                <c:pt idx="4236">
                  <c:v>41263.354166666664</c:v>
                </c:pt>
                <c:pt idx="4237">
                  <c:v>41263.375</c:v>
                </c:pt>
                <c:pt idx="4238">
                  <c:v>41263.395833333336</c:v>
                </c:pt>
                <c:pt idx="4239">
                  <c:v>41263.416666666664</c:v>
                </c:pt>
                <c:pt idx="4240">
                  <c:v>41263.4375</c:v>
                </c:pt>
                <c:pt idx="4241">
                  <c:v>41263.458333333336</c:v>
                </c:pt>
                <c:pt idx="4242">
                  <c:v>41263.479166666664</c:v>
                </c:pt>
                <c:pt idx="4243">
                  <c:v>41263.5</c:v>
                </c:pt>
                <c:pt idx="4244">
                  <c:v>41263.520833333336</c:v>
                </c:pt>
                <c:pt idx="4245">
                  <c:v>41263.541666666664</c:v>
                </c:pt>
                <c:pt idx="4246">
                  <c:v>41263.5625</c:v>
                </c:pt>
                <c:pt idx="4247">
                  <c:v>41263.583333333336</c:v>
                </c:pt>
                <c:pt idx="4248">
                  <c:v>41263.604166666664</c:v>
                </c:pt>
                <c:pt idx="4249">
                  <c:v>41263.625</c:v>
                </c:pt>
                <c:pt idx="4250">
                  <c:v>41263.645833333336</c:v>
                </c:pt>
                <c:pt idx="4251">
                  <c:v>41263.666666666664</c:v>
                </c:pt>
                <c:pt idx="4252">
                  <c:v>41263.6875</c:v>
                </c:pt>
                <c:pt idx="4253">
                  <c:v>41263.708333333336</c:v>
                </c:pt>
                <c:pt idx="4254">
                  <c:v>41263.729166666664</c:v>
                </c:pt>
                <c:pt idx="4255">
                  <c:v>41263.75</c:v>
                </c:pt>
                <c:pt idx="4256">
                  <c:v>41263.770833333336</c:v>
                </c:pt>
                <c:pt idx="4257">
                  <c:v>41263.791666666664</c:v>
                </c:pt>
                <c:pt idx="4258">
                  <c:v>41263.8125</c:v>
                </c:pt>
                <c:pt idx="4259">
                  <c:v>41263.833333333336</c:v>
                </c:pt>
                <c:pt idx="4260">
                  <c:v>41263.854166666664</c:v>
                </c:pt>
                <c:pt idx="4261">
                  <c:v>41263.875</c:v>
                </c:pt>
                <c:pt idx="4262">
                  <c:v>41263.895833333336</c:v>
                </c:pt>
                <c:pt idx="4263">
                  <c:v>41263.916666666664</c:v>
                </c:pt>
                <c:pt idx="4264">
                  <c:v>41263.9375</c:v>
                </c:pt>
                <c:pt idx="4265">
                  <c:v>41263.958333333336</c:v>
                </c:pt>
                <c:pt idx="4266">
                  <c:v>41263.979166666664</c:v>
                </c:pt>
                <c:pt idx="4267">
                  <c:v>41264</c:v>
                </c:pt>
                <c:pt idx="4268">
                  <c:v>41264.020833333336</c:v>
                </c:pt>
                <c:pt idx="4269">
                  <c:v>41264.041666666664</c:v>
                </c:pt>
                <c:pt idx="4270">
                  <c:v>41264.0625</c:v>
                </c:pt>
                <c:pt idx="4271">
                  <c:v>41264.083333333336</c:v>
                </c:pt>
                <c:pt idx="4272">
                  <c:v>41264.104166666664</c:v>
                </c:pt>
                <c:pt idx="4273">
                  <c:v>41264.125</c:v>
                </c:pt>
                <c:pt idx="4274">
                  <c:v>41264.145833333336</c:v>
                </c:pt>
                <c:pt idx="4275">
                  <c:v>41264.166666666664</c:v>
                </c:pt>
                <c:pt idx="4276">
                  <c:v>41264.1875</c:v>
                </c:pt>
                <c:pt idx="4277">
                  <c:v>41264.208333333336</c:v>
                </c:pt>
                <c:pt idx="4278">
                  <c:v>41264.229166666664</c:v>
                </c:pt>
                <c:pt idx="4279">
                  <c:v>41264.25</c:v>
                </c:pt>
                <c:pt idx="4280">
                  <c:v>41264.270833333336</c:v>
                </c:pt>
                <c:pt idx="4281">
                  <c:v>41264.291666666664</c:v>
                </c:pt>
                <c:pt idx="4282">
                  <c:v>41264.3125</c:v>
                </c:pt>
                <c:pt idx="4283">
                  <c:v>41264.333333333336</c:v>
                </c:pt>
                <c:pt idx="4284">
                  <c:v>41264.354166666664</c:v>
                </c:pt>
                <c:pt idx="4285">
                  <c:v>41264.375</c:v>
                </c:pt>
                <c:pt idx="4286">
                  <c:v>41264.395833333336</c:v>
                </c:pt>
                <c:pt idx="4287">
                  <c:v>41264.416666666664</c:v>
                </c:pt>
                <c:pt idx="4288">
                  <c:v>41264.4375</c:v>
                </c:pt>
                <c:pt idx="4289">
                  <c:v>41264.458333333336</c:v>
                </c:pt>
                <c:pt idx="4290">
                  <c:v>41264.479166666664</c:v>
                </c:pt>
                <c:pt idx="4291">
                  <c:v>41264.5</c:v>
                </c:pt>
                <c:pt idx="4292">
                  <c:v>41264.520833333336</c:v>
                </c:pt>
                <c:pt idx="4293">
                  <c:v>41264.541666666664</c:v>
                </c:pt>
                <c:pt idx="4294">
                  <c:v>41264.5625</c:v>
                </c:pt>
                <c:pt idx="4295">
                  <c:v>41264.583333333336</c:v>
                </c:pt>
                <c:pt idx="4296">
                  <c:v>41264.604166666664</c:v>
                </c:pt>
                <c:pt idx="4297">
                  <c:v>41264.625</c:v>
                </c:pt>
                <c:pt idx="4298">
                  <c:v>41264.645833333336</c:v>
                </c:pt>
                <c:pt idx="4299">
                  <c:v>41264.666666666664</c:v>
                </c:pt>
                <c:pt idx="4300">
                  <c:v>41264.6875</c:v>
                </c:pt>
                <c:pt idx="4301">
                  <c:v>41264.708333333336</c:v>
                </c:pt>
                <c:pt idx="4302">
                  <c:v>41264.729166666664</c:v>
                </c:pt>
                <c:pt idx="4303">
                  <c:v>41264.75</c:v>
                </c:pt>
                <c:pt idx="4304">
                  <c:v>41264.770833333336</c:v>
                </c:pt>
                <c:pt idx="4305">
                  <c:v>41264.791666666664</c:v>
                </c:pt>
                <c:pt idx="4306">
                  <c:v>41264.8125</c:v>
                </c:pt>
                <c:pt idx="4307">
                  <c:v>41264.833333333336</c:v>
                </c:pt>
                <c:pt idx="4308">
                  <c:v>41264.854166666664</c:v>
                </c:pt>
                <c:pt idx="4309">
                  <c:v>41264.875</c:v>
                </c:pt>
                <c:pt idx="4310">
                  <c:v>41264.895833333336</c:v>
                </c:pt>
                <c:pt idx="4311">
                  <c:v>41264.916666666664</c:v>
                </c:pt>
                <c:pt idx="4312">
                  <c:v>41264.9375</c:v>
                </c:pt>
                <c:pt idx="4313">
                  <c:v>41264.958333333336</c:v>
                </c:pt>
                <c:pt idx="4314">
                  <c:v>41264.979166666664</c:v>
                </c:pt>
                <c:pt idx="4315">
                  <c:v>41265</c:v>
                </c:pt>
                <c:pt idx="4316">
                  <c:v>41265.020833333336</c:v>
                </c:pt>
                <c:pt idx="4317">
                  <c:v>41265.041666666664</c:v>
                </c:pt>
                <c:pt idx="4318">
                  <c:v>41265.0625</c:v>
                </c:pt>
                <c:pt idx="4319">
                  <c:v>41265.083333333336</c:v>
                </c:pt>
                <c:pt idx="4320">
                  <c:v>41265.104166666664</c:v>
                </c:pt>
                <c:pt idx="4321">
                  <c:v>41265.125</c:v>
                </c:pt>
                <c:pt idx="4322">
                  <c:v>41265.145833333336</c:v>
                </c:pt>
                <c:pt idx="4323">
                  <c:v>41265.166666666664</c:v>
                </c:pt>
                <c:pt idx="4324">
                  <c:v>41265.1875</c:v>
                </c:pt>
                <c:pt idx="4325">
                  <c:v>41265.208333333336</c:v>
                </c:pt>
                <c:pt idx="4326">
                  <c:v>41265.229166666664</c:v>
                </c:pt>
                <c:pt idx="4327">
                  <c:v>41265.25</c:v>
                </c:pt>
                <c:pt idx="4328">
                  <c:v>41265.270833333336</c:v>
                </c:pt>
                <c:pt idx="4329">
                  <c:v>41265.291666666664</c:v>
                </c:pt>
                <c:pt idx="4330">
                  <c:v>41265.3125</c:v>
                </c:pt>
                <c:pt idx="4331">
                  <c:v>41265.333333333336</c:v>
                </c:pt>
                <c:pt idx="4332">
                  <c:v>41265.354166666664</c:v>
                </c:pt>
                <c:pt idx="4333">
                  <c:v>41265.375</c:v>
                </c:pt>
                <c:pt idx="4334">
                  <c:v>41265.395833333336</c:v>
                </c:pt>
                <c:pt idx="4335">
                  <c:v>41265.416666666664</c:v>
                </c:pt>
                <c:pt idx="4336">
                  <c:v>41265.4375</c:v>
                </c:pt>
                <c:pt idx="4337">
                  <c:v>41265.458333333336</c:v>
                </c:pt>
                <c:pt idx="4338">
                  <c:v>41265.479166666664</c:v>
                </c:pt>
                <c:pt idx="4339">
                  <c:v>41265.5</c:v>
                </c:pt>
                <c:pt idx="4340">
                  <c:v>41265.520833333336</c:v>
                </c:pt>
                <c:pt idx="4341">
                  <c:v>41265.541666666664</c:v>
                </c:pt>
                <c:pt idx="4342">
                  <c:v>41265.5625</c:v>
                </c:pt>
                <c:pt idx="4343">
                  <c:v>41265.583333333336</c:v>
                </c:pt>
                <c:pt idx="4344">
                  <c:v>41265.604166666664</c:v>
                </c:pt>
                <c:pt idx="4345">
                  <c:v>41265.625</c:v>
                </c:pt>
                <c:pt idx="4346">
                  <c:v>41265.645833333336</c:v>
                </c:pt>
                <c:pt idx="4347">
                  <c:v>41265.666666666664</c:v>
                </c:pt>
                <c:pt idx="4348">
                  <c:v>41265.6875</c:v>
                </c:pt>
                <c:pt idx="4349">
                  <c:v>41265.708333333336</c:v>
                </c:pt>
                <c:pt idx="4350">
                  <c:v>41265.729166666664</c:v>
                </c:pt>
                <c:pt idx="4351">
                  <c:v>41265.75</c:v>
                </c:pt>
                <c:pt idx="4352">
                  <c:v>41265.770833333336</c:v>
                </c:pt>
                <c:pt idx="4353">
                  <c:v>41265.791666666664</c:v>
                </c:pt>
                <c:pt idx="4354">
                  <c:v>41265.8125</c:v>
                </c:pt>
                <c:pt idx="4355">
                  <c:v>41265.833333333336</c:v>
                </c:pt>
                <c:pt idx="4356">
                  <c:v>41265.854166666664</c:v>
                </c:pt>
                <c:pt idx="4357">
                  <c:v>41265.875</c:v>
                </c:pt>
                <c:pt idx="4358">
                  <c:v>41265.895833333336</c:v>
                </c:pt>
                <c:pt idx="4359">
                  <c:v>41265.916666666664</c:v>
                </c:pt>
                <c:pt idx="4360">
                  <c:v>41265.9375</c:v>
                </c:pt>
                <c:pt idx="4361">
                  <c:v>41265.958333333336</c:v>
                </c:pt>
                <c:pt idx="4362">
                  <c:v>41265.979166666664</c:v>
                </c:pt>
                <c:pt idx="4363">
                  <c:v>41266</c:v>
                </c:pt>
                <c:pt idx="4364">
                  <c:v>41266.020833333336</c:v>
                </c:pt>
                <c:pt idx="4365">
                  <c:v>41266.041666666664</c:v>
                </c:pt>
                <c:pt idx="4366">
                  <c:v>41266.0625</c:v>
                </c:pt>
                <c:pt idx="4367">
                  <c:v>41266.083333333336</c:v>
                </c:pt>
                <c:pt idx="4368">
                  <c:v>41266.104166666664</c:v>
                </c:pt>
                <c:pt idx="4369">
                  <c:v>41266.125</c:v>
                </c:pt>
                <c:pt idx="4370">
                  <c:v>41266.145833333336</c:v>
                </c:pt>
                <c:pt idx="4371">
                  <c:v>41266.166666666664</c:v>
                </c:pt>
                <c:pt idx="4372">
                  <c:v>41266.1875</c:v>
                </c:pt>
                <c:pt idx="4373">
                  <c:v>41266.208333333336</c:v>
                </c:pt>
                <c:pt idx="4374">
                  <c:v>41266.229166666664</c:v>
                </c:pt>
                <c:pt idx="4375">
                  <c:v>41266.25</c:v>
                </c:pt>
                <c:pt idx="4376">
                  <c:v>41266.270833333336</c:v>
                </c:pt>
                <c:pt idx="4377">
                  <c:v>41266.291666666664</c:v>
                </c:pt>
                <c:pt idx="4378">
                  <c:v>41266.3125</c:v>
                </c:pt>
                <c:pt idx="4379">
                  <c:v>41266.333333333336</c:v>
                </c:pt>
                <c:pt idx="4380">
                  <c:v>41266.354166666664</c:v>
                </c:pt>
                <c:pt idx="4381">
                  <c:v>41266.375</c:v>
                </c:pt>
                <c:pt idx="4382">
                  <c:v>41266.395833333336</c:v>
                </c:pt>
                <c:pt idx="4383">
                  <c:v>41266.416666666664</c:v>
                </c:pt>
                <c:pt idx="4384">
                  <c:v>41266.4375</c:v>
                </c:pt>
                <c:pt idx="4385">
                  <c:v>41266.458333333336</c:v>
                </c:pt>
                <c:pt idx="4386">
                  <c:v>41266.479166666664</c:v>
                </c:pt>
                <c:pt idx="4387">
                  <c:v>41266.5</c:v>
                </c:pt>
                <c:pt idx="4388">
                  <c:v>41266.520833333336</c:v>
                </c:pt>
                <c:pt idx="4389">
                  <c:v>41266.541666666664</c:v>
                </c:pt>
                <c:pt idx="4390">
                  <c:v>41266.5625</c:v>
                </c:pt>
                <c:pt idx="4391">
                  <c:v>41266.583333333336</c:v>
                </c:pt>
                <c:pt idx="4392">
                  <c:v>41266.604166666664</c:v>
                </c:pt>
                <c:pt idx="4393">
                  <c:v>41266.625</c:v>
                </c:pt>
                <c:pt idx="4394">
                  <c:v>41266.645833333336</c:v>
                </c:pt>
                <c:pt idx="4395">
                  <c:v>41266.666666666664</c:v>
                </c:pt>
                <c:pt idx="4396">
                  <c:v>41266.6875</c:v>
                </c:pt>
                <c:pt idx="4397">
                  <c:v>41266.708333333336</c:v>
                </c:pt>
                <c:pt idx="4398">
                  <c:v>41266.729166666664</c:v>
                </c:pt>
                <c:pt idx="4399">
                  <c:v>41266.75</c:v>
                </c:pt>
                <c:pt idx="4400">
                  <c:v>41266.770833333336</c:v>
                </c:pt>
                <c:pt idx="4401">
                  <c:v>41266.791666666664</c:v>
                </c:pt>
                <c:pt idx="4402">
                  <c:v>41266.8125</c:v>
                </c:pt>
                <c:pt idx="4403">
                  <c:v>41266.833333333336</c:v>
                </c:pt>
                <c:pt idx="4404">
                  <c:v>41266.854166666664</c:v>
                </c:pt>
                <c:pt idx="4405">
                  <c:v>41266.875</c:v>
                </c:pt>
                <c:pt idx="4406">
                  <c:v>41266.895833333336</c:v>
                </c:pt>
                <c:pt idx="4407">
                  <c:v>41266.916666666664</c:v>
                </c:pt>
                <c:pt idx="4408">
                  <c:v>41266.9375</c:v>
                </c:pt>
                <c:pt idx="4409">
                  <c:v>41266.958333333336</c:v>
                </c:pt>
                <c:pt idx="4410">
                  <c:v>41266.979166666664</c:v>
                </c:pt>
                <c:pt idx="4411">
                  <c:v>41267</c:v>
                </c:pt>
                <c:pt idx="4412">
                  <c:v>41267.020833333336</c:v>
                </c:pt>
                <c:pt idx="4413">
                  <c:v>41267.041666666664</c:v>
                </c:pt>
                <c:pt idx="4414">
                  <c:v>41267.0625</c:v>
                </c:pt>
                <c:pt idx="4415">
                  <c:v>41267.083333333336</c:v>
                </c:pt>
                <c:pt idx="4416">
                  <c:v>41267.104166666664</c:v>
                </c:pt>
                <c:pt idx="4417">
                  <c:v>41267.125</c:v>
                </c:pt>
                <c:pt idx="4418">
                  <c:v>41267.145833333336</c:v>
                </c:pt>
                <c:pt idx="4419">
                  <c:v>41267.166666666664</c:v>
                </c:pt>
                <c:pt idx="4420">
                  <c:v>41267.1875</c:v>
                </c:pt>
                <c:pt idx="4421">
                  <c:v>41267.208333333336</c:v>
                </c:pt>
                <c:pt idx="4422">
                  <c:v>41267.229166666664</c:v>
                </c:pt>
                <c:pt idx="4423">
                  <c:v>41267.25</c:v>
                </c:pt>
                <c:pt idx="4424">
                  <c:v>41267.270833333336</c:v>
                </c:pt>
                <c:pt idx="4425">
                  <c:v>41267.291666666664</c:v>
                </c:pt>
                <c:pt idx="4426">
                  <c:v>41267.3125</c:v>
                </c:pt>
                <c:pt idx="4427">
                  <c:v>41267.333333333336</c:v>
                </c:pt>
                <c:pt idx="4428">
                  <c:v>41267.354166666664</c:v>
                </c:pt>
                <c:pt idx="4429">
                  <c:v>41267.375</c:v>
                </c:pt>
                <c:pt idx="4430">
                  <c:v>41267.395833333336</c:v>
                </c:pt>
                <c:pt idx="4431">
                  <c:v>41267.416666666664</c:v>
                </c:pt>
                <c:pt idx="4432">
                  <c:v>41267.4375</c:v>
                </c:pt>
                <c:pt idx="4433">
                  <c:v>41267.458333333336</c:v>
                </c:pt>
                <c:pt idx="4434">
                  <c:v>41267.479166666664</c:v>
                </c:pt>
                <c:pt idx="4435">
                  <c:v>41267.5</c:v>
                </c:pt>
                <c:pt idx="4436">
                  <c:v>41267.520833333336</c:v>
                </c:pt>
                <c:pt idx="4437">
                  <c:v>41267.541666666664</c:v>
                </c:pt>
                <c:pt idx="4438">
                  <c:v>41267.5625</c:v>
                </c:pt>
                <c:pt idx="4439">
                  <c:v>41267.583333333336</c:v>
                </c:pt>
                <c:pt idx="4440">
                  <c:v>41267.604166666664</c:v>
                </c:pt>
                <c:pt idx="4441">
                  <c:v>41267.625</c:v>
                </c:pt>
                <c:pt idx="4442">
                  <c:v>41267.645833333336</c:v>
                </c:pt>
                <c:pt idx="4443">
                  <c:v>41267.666666666664</c:v>
                </c:pt>
                <c:pt idx="4444">
                  <c:v>41267.6875</c:v>
                </c:pt>
                <c:pt idx="4445">
                  <c:v>41267.708333333336</c:v>
                </c:pt>
                <c:pt idx="4446">
                  <c:v>41267.729166666664</c:v>
                </c:pt>
                <c:pt idx="4447">
                  <c:v>41267.75</c:v>
                </c:pt>
                <c:pt idx="4448">
                  <c:v>41267.770833333336</c:v>
                </c:pt>
                <c:pt idx="4449">
                  <c:v>41267.791666666664</c:v>
                </c:pt>
                <c:pt idx="4450">
                  <c:v>41267.8125</c:v>
                </c:pt>
                <c:pt idx="4451">
                  <c:v>41267.833333333336</c:v>
                </c:pt>
                <c:pt idx="4452">
                  <c:v>41267.854166666664</c:v>
                </c:pt>
                <c:pt idx="4453">
                  <c:v>41267.875</c:v>
                </c:pt>
                <c:pt idx="4454">
                  <c:v>41267.895833333336</c:v>
                </c:pt>
                <c:pt idx="4455">
                  <c:v>41267.916666666664</c:v>
                </c:pt>
                <c:pt idx="4456">
                  <c:v>41267.9375</c:v>
                </c:pt>
                <c:pt idx="4457">
                  <c:v>41267.958333333336</c:v>
                </c:pt>
                <c:pt idx="4458">
                  <c:v>41267.979166666664</c:v>
                </c:pt>
                <c:pt idx="4459">
                  <c:v>41268</c:v>
                </c:pt>
                <c:pt idx="4460">
                  <c:v>41268.020833333336</c:v>
                </c:pt>
                <c:pt idx="4461">
                  <c:v>41268.041666666664</c:v>
                </c:pt>
                <c:pt idx="4462">
                  <c:v>41268.0625</c:v>
                </c:pt>
                <c:pt idx="4463">
                  <c:v>41268.083333333336</c:v>
                </c:pt>
                <c:pt idx="4464">
                  <c:v>41268.104166666664</c:v>
                </c:pt>
                <c:pt idx="4465">
                  <c:v>41268.125</c:v>
                </c:pt>
                <c:pt idx="4466">
                  <c:v>41268.145833333336</c:v>
                </c:pt>
                <c:pt idx="4467">
                  <c:v>41268.166666666664</c:v>
                </c:pt>
                <c:pt idx="4468">
                  <c:v>41268.1875</c:v>
                </c:pt>
                <c:pt idx="4469">
                  <c:v>41268.208333333336</c:v>
                </c:pt>
                <c:pt idx="4470">
                  <c:v>41268.229166666664</c:v>
                </c:pt>
                <c:pt idx="4471">
                  <c:v>41268.25</c:v>
                </c:pt>
                <c:pt idx="4472">
                  <c:v>41268.270833333336</c:v>
                </c:pt>
                <c:pt idx="4473">
                  <c:v>41268.291666666664</c:v>
                </c:pt>
                <c:pt idx="4474">
                  <c:v>41268.3125</c:v>
                </c:pt>
                <c:pt idx="4475">
                  <c:v>41268.333333333336</c:v>
                </c:pt>
                <c:pt idx="4476">
                  <c:v>41268.354166666664</c:v>
                </c:pt>
                <c:pt idx="4477">
                  <c:v>41268.375</c:v>
                </c:pt>
                <c:pt idx="4478">
                  <c:v>41268.395833333336</c:v>
                </c:pt>
                <c:pt idx="4479">
                  <c:v>41268.416666666664</c:v>
                </c:pt>
                <c:pt idx="4480">
                  <c:v>41268.4375</c:v>
                </c:pt>
                <c:pt idx="4481">
                  <c:v>41268.458333333336</c:v>
                </c:pt>
                <c:pt idx="4482">
                  <c:v>41268.479166666664</c:v>
                </c:pt>
                <c:pt idx="4483">
                  <c:v>41268.5</c:v>
                </c:pt>
                <c:pt idx="4484">
                  <c:v>41268.520833333336</c:v>
                </c:pt>
                <c:pt idx="4485">
                  <c:v>41268.541666666664</c:v>
                </c:pt>
                <c:pt idx="4486">
                  <c:v>41268.5625</c:v>
                </c:pt>
                <c:pt idx="4487">
                  <c:v>41268.583333333336</c:v>
                </c:pt>
                <c:pt idx="4488">
                  <c:v>41268.604166666664</c:v>
                </c:pt>
                <c:pt idx="4489">
                  <c:v>41268.625</c:v>
                </c:pt>
                <c:pt idx="4490">
                  <c:v>41268.645833333336</c:v>
                </c:pt>
                <c:pt idx="4491">
                  <c:v>41268.666666666664</c:v>
                </c:pt>
                <c:pt idx="4492">
                  <c:v>41268.6875</c:v>
                </c:pt>
                <c:pt idx="4493">
                  <c:v>41268.708333333336</c:v>
                </c:pt>
                <c:pt idx="4494">
                  <c:v>41268.729166666664</c:v>
                </c:pt>
                <c:pt idx="4495">
                  <c:v>41268.75</c:v>
                </c:pt>
                <c:pt idx="4496">
                  <c:v>41268.770833333336</c:v>
                </c:pt>
                <c:pt idx="4497">
                  <c:v>41268.791666666664</c:v>
                </c:pt>
                <c:pt idx="4498">
                  <c:v>41268.8125</c:v>
                </c:pt>
                <c:pt idx="4499">
                  <c:v>41268.833333333336</c:v>
                </c:pt>
                <c:pt idx="4500">
                  <c:v>41268.854166666664</c:v>
                </c:pt>
                <c:pt idx="4501">
                  <c:v>41268.875</c:v>
                </c:pt>
                <c:pt idx="4502">
                  <c:v>41268.895833333336</c:v>
                </c:pt>
                <c:pt idx="4503">
                  <c:v>41268.916666666664</c:v>
                </c:pt>
                <c:pt idx="4504">
                  <c:v>41268.9375</c:v>
                </c:pt>
                <c:pt idx="4505">
                  <c:v>41268.958333333336</c:v>
                </c:pt>
                <c:pt idx="4506">
                  <c:v>41268.979166666664</c:v>
                </c:pt>
                <c:pt idx="4507">
                  <c:v>41269</c:v>
                </c:pt>
                <c:pt idx="4508">
                  <c:v>41269.020833333336</c:v>
                </c:pt>
                <c:pt idx="4509">
                  <c:v>41269.041666666664</c:v>
                </c:pt>
                <c:pt idx="4510">
                  <c:v>41269.0625</c:v>
                </c:pt>
                <c:pt idx="4511">
                  <c:v>41269.083333333336</c:v>
                </c:pt>
                <c:pt idx="4512">
                  <c:v>41269.104166666664</c:v>
                </c:pt>
                <c:pt idx="4513">
                  <c:v>41269.125</c:v>
                </c:pt>
                <c:pt idx="4514">
                  <c:v>41269.145833333336</c:v>
                </c:pt>
                <c:pt idx="4515">
                  <c:v>41269.166666666664</c:v>
                </c:pt>
                <c:pt idx="4516">
                  <c:v>41269.1875</c:v>
                </c:pt>
                <c:pt idx="4517">
                  <c:v>41269.208333333336</c:v>
                </c:pt>
                <c:pt idx="4518">
                  <c:v>41269.229166666664</c:v>
                </c:pt>
                <c:pt idx="4519">
                  <c:v>41269.25</c:v>
                </c:pt>
                <c:pt idx="4520">
                  <c:v>41269.270833333336</c:v>
                </c:pt>
                <c:pt idx="4521">
                  <c:v>41269.291666666664</c:v>
                </c:pt>
                <c:pt idx="4522">
                  <c:v>41269.3125</c:v>
                </c:pt>
                <c:pt idx="4523">
                  <c:v>41269.333333333336</c:v>
                </c:pt>
                <c:pt idx="4524">
                  <c:v>41269.354166666664</c:v>
                </c:pt>
                <c:pt idx="4525">
                  <c:v>41269.375</c:v>
                </c:pt>
                <c:pt idx="4526">
                  <c:v>41269.395833333336</c:v>
                </c:pt>
                <c:pt idx="4527">
                  <c:v>41269.416666666664</c:v>
                </c:pt>
                <c:pt idx="4528">
                  <c:v>41269.4375</c:v>
                </c:pt>
                <c:pt idx="4529">
                  <c:v>41269.458333333336</c:v>
                </c:pt>
                <c:pt idx="4530">
                  <c:v>41269.479166666664</c:v>
                </c:pt>
                <c:pt idx="4531">
                  <c:v>41269.5</c:v>
                </c:pt>
                <c:pt idx="4532">
                  <c:v>41269.520833333336</c:v>
                </c:pt>
                <c:pt idx="4533">
                  <c:v>41269.541666666664</c:v>
                </c:pt>
                <c:pt idx="4534">
                  <c:v>41269.5625</c:v>
                </c:pt>
                <c:pt idx="4535">
                  <c:v>41269.583333333336</c:v>
                </c:pt>
                <c:pt idx="4536">
                  <c:v>41269.604166666664</c:v>
                </c:pt>
                <c:pt idx="4537">
                  <c:v>41269.625</c:v>
                </c:pt>
                <c:pt idx="4538">
                  <c:v>41269.645833333336</c:v>
                </c:pt>
                <c:pt idx="4539">
                  <c:v>41269.666666666664</c:v>
                </c:pt>
                <c:pt idx="4540">
                  <c:v>41269.6875</c:v>
                </c:pt>
                <c:pt idx="4541">
                  <c:v>41269.708333333336</c:v>
                </c:pt>
                <c:pt idx="4542">
                  <c:v>41269.729166666664</c:v>
                </c:pt>
                <c:pt idx="4543">
                  <c:v>41269.75</c:v>
                </c:pt>
                <c:pt idx="4544">
                  <c:v>41269.770833333336</c:v>
                </c:pt>
                <c:pt idx="4545">
                  <c:v>41269.791666666664</c:v>
                </c:pt>
                <c:pt idx="4546">
                  <c:v>41269.8125</c:v>
                </c:pt>
                <c:pt idx="4547">
                  <c:v>41269.833333333336</c:v>
                </c:pt>
                <c:pt idx="4548">
                  <c:v>41269.854166666664</c:v>
                </c:pt>
                <c:pt idx="4549">
                  <c:v>41269.875</c:v>
                </c:pt>
                <c:pt idx="4550">
                  <c:v>41269.895833333336</c:v>
                </c:pt>
                <c:pt idx="4551">
                  <c:v>41269.916666666664</c:v>
                </c:pt>
                <c:pt idx="4552">
                  <c:v>41269.9375</c:v>
                </c:pt>
                <c:pt idx="4553">
                  <c:v>41269.958333333336</c:v>
                </c:pt>
                <c:pt idx="4554">
                  <c:v>41269.979166666664</c:v>
                </c:pt>
                <c:pt idx="4555">
                  <c:v>41270</c:v>
                </c:pt>
                <c:pt idx="4556">
                  <c:v>41270.020833333336</c:v>
                </c:pt>
                <c:pt idx="4557">
                  <c:v>41270.041666666664</c:v>
                </c:pt>
                <c:pt idx="4558">
                  <c:v>41270.0625</c:v>
                </c:pt>
                <c:pt idx="4559">
                  <c:v>41270.083333333336</c:v>
                </c:pt>
                <c:pt idx="4560">
                  <c:v>41270.104166666664</c:v>
                </c:pt>
                <c:pt idx="4561">
                  <c:v>41270.125</c:v>
                </c:pt>
                <c:pt idx="4562">
                  <c:v>41270.145833333336</c:v>
                </c:pt>
                <c:pt idx="4563">
                  <c:v>41270.166666666664</c:v>
                </c:pt>
                <c:pt idx="4564">
                  <c:v>41270.1875</c:v>
                </c:pt>
                <c:pt idx="4565">
                  <c:v>41270.208333333336</c:v>
                </c:pt>
                <c:pt idx="4566">
                  <c:v>41270.229166666664</c:v>
                </c:pt>
                <c:pt idx="4567">
                  <c:v>41270.25</c:v>
                </c:pt>
                <c:pt idx="4568">
                  <c:v>41270.270833333336</c:v>
                </c:pt>
                <c:pt idx="4569">
                  <c:v>41270.291666666664</c:v>
                </c:pt>
                <c:pt idx="4570">
                  <c:v>41270.3125</c:v>
                </c:pt>
                <c:pt idx="4571">
                  <c:v>41270.333333333336</c:v>
                </c:pt>
                <c:pt idx="4572">
                  <c:v>41270.354166666664</c:v>
                </c:pt>
                <c:pt idx="4573">
                  <c:v>41270.375</c:v>
                </c:pt>
                <c:pt idx="4574">
                  <c:v>41270.395833333336</c:v>
                </c:pt>
                <c:pt idx="4575">
                  <c:v>41270.416666666664</c:v>
                </c:pt>
                <c:pt idx="4576">
                  <c:v>41270.4375</c:v>
                </c:pt>
                <c:pt idx="4577">
                  <c:v>41270.458333333336</c:v>
                </c:pt>
                <c:pt idx="4578">
                  <c:v>41270.479166666664</c:v>
                </c:pt>
                <c:pt idx="4579">
                  <c:v>41270.5</c:v>
                </c:pt>
                <c:pt idx="4580">
                  <c:v>41270.520833333336</c:v>
                </c:pt>
                <c:pt idx="4581">
                  <c:v>41270.541666666664</c:v>
                </c:pt>
                <c:pt idx="4582">
                  <c:v>41270.5625</c:v>
                </c:pt>
                <c:pt idx="4583">
                  <c:v>41270.583333333336</c:v>
                </c:pt>
                <c:pt idx="4584">
                  <c:v>41270.604166666664</c:v>
                </c:pt>
                <c:pt idx="4585">
                  <c:v>41270.625</c:v>
                </c:pt>
                <c:pt idx="4586">
                  <c:v>41270.645833333336</c:v>
                </c:pt>
                <c:pt idx="4587">
                  <c:v>41270.666666666664</c:v>
                </c:pt>
                <c:pt idx="4588">
                  <c:v>41270.6875</c:v>
                </c:pt>
                <c:pt idx="4589">
                  <c:v>41270.708333333336</c:v>
                </c:pt>
                <c:pt idx="4590">
                  <c:v>41270.729166666664</c:v>
                </c:pt>
                <c:pt idx="4591">
                  <c:v>41270.75</c:v>
                </c:pt>
                <c:pt idx="4592">
                  <c:v>41270.770833333336</c:v>
                </c:pt>
                <c:pt idx="4593">
                  <c:v>41270.791666666664</c:v>
                </c:pt>
                <c:pt idx="4594">
                  <c:v>41270.8125</c:v>
                </c:pt>
                <c:pt idx="4595">
                  <c:v>41270.833333333336</c:v>
                </c:pt>
                <c:pt idx="4596">
                  <c:v>41270.854166666664</c:v>
                </c:pt>
                <c:pt idx="4597">
                  <c:v>41270.875</c:v>
                </c:pt>
                <c:pt idx="4598">
                  <c:v>41270.895833333336</c:v>
                </c:pt>
                <c:pt idx="4599">
                  <c:v>41270.916666666664</c:v>
                </c:pt>
                <c:pt idx="4600">
                  <c:v>41270.9375</c:v>
                </c:pt>
                <c:pt idx="4601">
                  <c:v>41270.958333333336</c:v>
                </c:pt>
                <c:pt idx="4602">
                  <c:v>41270.979166666664</c:v>
                </c:pt>
                <c:pt idx="4603">
                  <c:v>41271</c:v>
                </c:pt>
                <c:pt idx="4604">
                  <c:v>41271.020833333336</c:v>
                </c:pt>
                <c:pt idx="4605">
                  <c:v>41271.041666666664</c:v>
                </c:pt>
                <c:pt idx="4606">
                  <c:v>41271.0625</c:v>
                </c:pt>
                <c:pt idx="4607">
                  <c:v>41271.083333333336</c:v>
                </c:pt>
                <c:pt idx="4608">
                  <c:v>41271.104166666664</c:v>
                </c:pt>
                <c:pt idx="4609">
                  <c:v>41271.125</c:v>
                </c:pt>
                <c:pt idx="4610">
                  <c:v>41271.145833333336</c:v>
                </c:pt>
                <c:pt idx="4611">
                  <c:v>41271.166666666664</c:v>
                </c:pt>
                <c:pt idx="4612">
                  <c:v>41271.1875</c:v>
                </c:pt>
                <c:pt idx="4613">
                  <c:v>41271.208333333336</c:v>
                </c:pt>
                <c:pt idx="4614">
                  <c:v>41271.229166666664</c:v>
                </c:pt>
                <c:pt idx="4615">
                  <c:v>41271.25</c:v>
                </c:pt>
                <c:pt idx="4616">
                  <c:v>41271.270833333336</c:v>
                </c:pt>
                <c:pt idx="4617">
                  <c:v>41271.291666666664</c:v>
                </c:pt>
                <c:pt idx="4618">
                  <c:v>41271.3125</c:v>
                </c:pt>
                <c:pt idx="4619">
                  <c:v>41271.333333333336</c:v>
                </c:pt>
                <c:pt idx="4620">
                  <c:v>41271.354166666664</c:v>
                </c:pt>
                <c:pt idx="4621">
                  <c:v>41271.375</c:v>
                </c:pt>
                <c:pt idx="4622">
                  <c:v>41271.395833333336</c:v>
                </c:pt>
                <c:pt idx="4623">
                  <c:v>41271.416666666664</c:v>
                </c:pt>
                <c:pt idx="4624">
                  <c:v>41271.4375</c:v>
                </c:pt>
                <c:pt idx="4625">
                  <c:v>41271.458333333336</c:v>
                </c:pt>
                <c:pt idx="4626">
                  <c:v>41271.479166666664</c:v>
                </c:pt>
                <c:pt idx="4627">
                  <c:v>41271.5</c:v>
                </c:pt>
                <c:pt idx="4628">
                  <c:v>41271.520833333336</c:v>
                </c:pt>
                <c:pt idx="4629">
                  <c:v>41271.541666666664</c:v>
                </c:pt>
                <c:pt idx="4630">
                  <c:v>41271.5625</c:v>
                </c:pt>
                <c:pt idx="4631">
                  <c:v>41271.583333333336</c:v>
                </c:pt>
                <c:pt idx="4632">
                  <c:v>41271.604166666664</c:v>
                </c:pt>
                <c:pt idx="4633">
                  <c:v>41271.625</c:v>
                </c:pt>
                <c:pt idx="4634">
                  <c:v>41271.645833333336</c:v>
                </c:pt>
                <c:pt idx="4635">
                  <c:v>41271.666666666664</c:v>
                </c:pt>
                <c:pt idx="4636">
                  <c:v>41271.6875</c:v>
                </c:pt>
                <c:pt idx="4637">
                  <c:v>41271.708333333336</c:v>
                </c:pt>
                <c:pt idx="4638">
                  <c:v>41271.729166666664</c:v>
                </c:pt>
                <c:pt idx="4639">
                  <c:v>41271.75</c:v>
                </c:pt>
                <c:pt idx="4640">
                  <c:v>41271.770833333336</c:v>
                </c:pt>
                <c:pt idx="4641">
                  <c:v>41271.791666666664</c:v>
                </c:pt>
                <c:pt idx="4642">
                  <c:v>41271.8125</c:v>
                </c:pt>
                <c:pt idx="4643">
                  <c:v>41271.833333333336</c:v>
                </c:pt>
                <c:pt idx="4644">
                  <c:v>41271.854166666664</c:v>
                </c:pt>
                <c:pt idx="4645">
                  <c:v>41271.875</c:v>
                </c:pt>
                <c:pt idx="4646">
                  <c:v>41271.895833333336</c:v>
                </c:pt>
                <c:pt idx="4647">
                  <c:v>41271.916666666664</c:v>
                </c:pt>
                <c:pt idx="4648">
                  <c:v>41271.9375</c:v>
                </c:pt>
                <c:pt idx="4649">
                  <c:v>41271.958333333336</c:v>
                </c:pt>
                <c:pt idx="4650">
                  <c:v>41271.979166666664</c:v>
                </c:pt>
                <c:pt idx="4651">
                  <c:v>41272</c:v>
                </c:pt>
                <c:pt idx="4652">
                  <c:v>41272.020833333336</c:v>
                </c:pt>
                <c:pt idx="4653">
                  <c:v>41272.041666666664</c:v>
                </c:pt>
                <c:pt idx="4654">
                  <c:v>41272.0625</c:v>
                </c:pt>
                <c:pt idx="4655">
                  <c:v>41272.083333333336</c:v>
                </c:pt>
                <c:pt idx="4656">
                  <c:v>41272.104166666664</c:v>
                </c:pt>
                <c:pt idx="4657">
                  <c:v>41272.125</c:v>
                </c:pt>
                <c:pt idx="4658">
                  <c:v>41272.145833333336</c:v>
                </c:pt>
                <c:pt idx="4659">
                  <c:v>41272.166666666664</c:v>
                </c:pt>
                <c:pt idx="4660">
                  <c:v>41272.1875</c:v>
                </c:pt>
                <c:pt idx="4661">
                  <c:v>41272.208333333336</c:v>
                </c:pt>
                <c:pt idx="4662">
                  <c:v>41272.229166666664</c:v>
                </c:pt>
                <c:pt idx="4663">
                  <c:v>41272.25</c:v>
                </c:pt>
                <c:pt idx="4664">
                  <c:v>41272.270833333336</c:v>
                </c:pt>
                <c:pt idx="4665">
                  <c:v>41272.291666666664</c:v>
                </c:pt>
                <c:pt idx="4666">
                  <c:v>41272.3125</c:v>
                </c:pt>
                <c:pt idx="4667">
                  <c:v>41272.333333333336</c:v>
                </c:pt>
                <c:pt idx="4668">
                  <c:v>41272.354166666664</c:v>
                </c:pt>
                <c:pt idx="4669">
                  <c:v>41272.375</c:v>
                </c:pt>
                <c:pt idx="4670">
                  <c:v>41272.395833333336</c:v>
                </c:pt>
                <c:pt idx="4671">
                  <c:v>41272.416666666664</c:v>
                </c:pt>
                <c:pt idx="4672">
                  <c:v>41272.4375</c:v>
                </c:pt>
                <c:pt idx="4673">
                  <c:v>41272.458333333336</c:v>
                </c:pt>
                <c:pt idx="4674">
                  <c:v>41272.479166666664</c:v>
                </c:pt>
                <c:pt idx="4675">
                  <c:v>41272.5</c:v>
                </c:pt>
                <c:pt idx="4676">
                  <c:v>41272.520833333336</c:v>
                </c:pt>
                <c:pt idx="4677">
                  <c:v>41272.541666666664</c:v>
                </c:pt>
                <c:pt idx="4678">
                  <c:v>41272.5625</c:v>
                </c:pt>
                <c:pt idx="4679">
                  <c:v>41272.583333333336</c:v>
                </c:pt>
                <c:pt idx="4680">
                  <c:v>41272.604166666664</c:v>
                </c:pt>
                <c:pt idx="4681">
                  <c:v>41272.625</c:v>
                </c:pt>
                <c:pt idx="4682">
                  <c:v>41272.645833333336</c:v>
                </c:pt>
                <c:pt idx="4683">
                  <c:v>41272.666666666664</c:v>
                </c:pt>
                <c:pt idx="4684">
                  <c:v>41272.6875</c:v>
                </c:pt>
                <c:pt idx="4685">
                  <c:v>41272.708333333336</c:v>
                </c:pt>
                <c:pt idx="4686">
                  <c:v>41272.729166666664</c:v>
                </c:pt>
                <c:pt idx="4687">
                  <c:v>41272.75</c:v>
                </c:pt>
                <c:pt idx="4688">
                  <c:v>41272.770833333336</c:v>
                </c:pt>
                <c:pt idx="4689">
                  <c:v>41272.791666666664</c:v>
                </c:pt>
                <c:pt idx="4690">
                  <c:v>41272.8125</c:v>
                </c:pt>
                <c:pt idx="4691">
                  <c:v>41272.833333333336</c:v>
                </c:pt>
                <c:pt idx="4692">
                  <c:v>41272.854166666664</c:v>
                </c:pt>
                <c:pt idx="4693">
                  <c:v>41272.875</c:v>
                </c:pt>
                <c:pt idx="4694">
                  <c:v>41272.895833333336</c:v>
                </c:pt>
                <c:pt idx="4695">
                  <c:v>41272.916666666664</c:v>
                </c:pt>
                <c:pt idx="4696">
                  <c:v>41272.9375</c:v>
                </c:pt>
                <c:pt idx="4697">
                  <c:v>41272.958333333336</c:v>
                </c:pt>
                <c:pt idx="4698">
                  <c:v>41272.979166666664</c:v>
                </c:pt>
                <c:pt idx="4699">
                  <c:v>41273</c:v>
                </c:pt>
                <c:pt idx="4700">
                  <c:v>41273.020833333336</c:v>
                </c:pt>
                <c:pt idx="4701">
                  <c:v>41273.041666666664</c:v>
                </c:pt>
                <c:pt idx="4702">
                  <c:v>41273.0625</c:v>
                </c:pt>
                <c:pt idx="4703">
                  <c:v>41273.083333333336</c:v>
                </c:pt>
                <c:pt idx="4704">
                  <c:v>41273.104166666664</c:v>
                </c:pt>
                <c:pt idx="4705">
                  <c:v>41273.125</c:v>
                </c:pt>
                <c:pt idx="4706">
                  <c:v>41273.145833333336</c:v>
                </c:pt>
                <c:pt idx="4707">
                  <c:v>41273.166666666664</c:v>
                </c:pt>
                <c:pt idx="4708">
                  <c:v>41273.1875</c:v>
                </c:pt>
                <c:pt idx="4709">
                  <c:v>41273.208333333336</c:v>
                </c:pt>
                <c:pt idx="4710">
                  <c:v>41273.229166666664</c:v>
                </c:pt>
                <c:pt idx="4711">
                  <c:v>41273.25</c:v>
                </c:pt>
                <c:pt idx="4712">
                  <c:v>41273.270833333336</c:v>
                </c:pt>
                <c:pt idx="4713">
                  <c:v>41273.291666666664</c:v>
                </c:pt>
                <c:pt idx="4714">
                  <c:v>41273.3125</c:v>
                </c:pt>
                <c:pt idx="4715">
                  <c:v>41273.333333333336</c:v>
                </c:pt>
                <c:pt idx="4716">
                  <c:v>41273.354166666664</c:v>
                </c:pt>
                <c:pt idx="4717">
                  <c:v>41273.375</c:v>
                </c:pt>
                <c:pt idx="4718">
                  <c:v>41273.395833333336</c:v>
                </c:pt>
                <c:pt idx="4719">
                  <c:v>41273.416666666664</c:v>
                </c:pt>
                <c:pt idx="4720">
                  <c:v>41273.4375</c:v>
                </c:pt>
                <c:pt idx="4721">
                  <c:v>41273.458333333336</c:v>
                </c:pt>
                <c:pt idx="4722">
                  <c:v>41273.479166666664</c:v>
                </c:pt>
                <c:pt idx="4723">
                  <c:v>41273.5</c:v>
                </c:pt>
                <c:pt idx="4724">
                  <c:v>41273.520833333336</c:v>
                </c:pt>
                <c:pt idx="4725">
                  <c:v>41273.541666666664</c:v>
                </c:pt>
                <c:pt idx="4726">
                  <c:v>41273.5625</c:v>
                </c:pt>
                <c:pt idx="4727">
                  <c:v>41273.583333333336</c:v>
                </c:pt>
                <c:pt idx="4728">
                  <c:v>41273.604166666664</c:v>
                </c:pt>
                <c:pt idx="4729">
                  <c:v>41273.625</c:v>
                </c:pt>
                <c:pt idx="4730">
                  <c:v>41273.645833333336</c:v>
                </c:pt>
                <c:pt idx="4731">
                  <c:v>41273.666666666664</c:v>
                </c:pt>
                <c:pt idx="4732">
                  <c:v>41273.6875</c:v>
                </c:pt>
                <c:pt idx="4733">
                  <c:v>41273.708333333336</c:v>
                </c:pt>
                <c:pt idx="4734">
                  <c:v>41273.729166666664</c:v>
                </c:pt>
                <c:pt idx="4735">
                  <c:v>41273.75</c:v>
                </c:pt>
                <c:pt idx="4736">
                  <c:v>41273.770833333336</c:v>
                </c:pt>
                <c:pt idx="4737">
                  <c:v>41273.791666666664</c:v>
                </c:pt>
                <c:pt idx="4738">
                  <c:v>41273.8125</c:v>
                </c:pt>
                <c:pt idx="4739">
                  <c:v>41273.833333333336</c:v>
                </c:pt>
                <c:pt idx="4740">
                  <c:v>41273.854166666664</c:v>
                </c:pt>
                <c:pt idx="4741">
                  <c:v>41273.875</c:v>
                </c:pt>
                <c:pt idx="4742">
                  <c:v>41273.895833333336</c:v>
                </c:pt>
                <c:pt idx="4743">
                  <c:v>41273.916666666664</c:v>
                </c:pt>
                <c:pt idx="4744">
                  <c:v>41273.9375</c:v>
                </c:pt>
                <c:pt idx="4745">
                  <c:v>41273.958333333336</c:v>
                </c:pt>
                <c:pt idx="4746">
                  <c:v>41273.979166666664</c:v>
                </c:pt>
                <c:pt idx="4747">
                  <c:v>41274</c:v>
                </c:pt>
                <c:pt idx="4748">
                  <c:v>41274.020833333336</c:v>
                </c:pt>
                <c:pt idx="4749">
                  <c:v>41274.041666666664</c:v>
                </c:pt>
                <c:pt idx="4750">
                  <c:v>41274.0625</c:v>
                </c:pt>
                <c:pt idx="4751">
                  <c:v>41274.083333333336</c:v>
                </c:pt>
                <c:pt idx="4752">
                  <c:v>41274.104166666664</c:v>
                </c:pt>
                <c:pt idx="4753">
                  <c:v>41274.125</c:v>
                </c:pt>
                <c:pt idx="4754">
                  <c:v>41274.145833333336</c:v>
                </c:pt>
                <c:pt idx="4755">
                  <c:v>41274.166666666664</c:v>
                </c:pt>
                <c:pt idx="4756">
                  <c:v>41274.1875</c:v>
                </c:pt>
                <c:pt idx="4757">
                  <c:v>41274.208333333336</c:v>
                </c:pt>
                <c:pt idx="4758">
                  <c:v>41274.229166666664</c:v>
                </c:pt>
                <c:pt idx="4759">
                  <c:v>41274.25</c:v>
                </c:pt>
                <c:pt idx="4760">
                  <c:v>41274.270833333336</c:v>
                </c:pt>
                <c:pt idx="4761">
                  <c:v>41274.291666666664</c:v>
                </c:pt>
                <c:pt idx="4762">
                  <c:v>41274.3125</c:v>
                </c:pt>
                <c:pt idx="4763">
                  <c:v>41274.333333333336</c:v>
                </c:pt>
                <c:pt idx="4764">
                  <c:v>41274.354166666664</c:v>
                </c:pt>
                <c:pt idx="4765">
                  <c:v>41274.375</c:v>
                </c:pt>
                <c:pt idx="4766">
                  <c:v>41274.395833333336</c:v>
                </c:pt>
                <c:pt idx="4767">
                  <c:v>41274.416666666664</c:v>
                </c:pt>
                <c:pt idx="4768">
                  <c:v>41274.4375</c:v>
                </c:pt>
                <c:pt idx="4769">
                  <c:v>41274.458333333336</c:v>
                </c:pt>
                <c:pt idx="4770">
                  <c:v>41274.479166666664</c:v>
                </c:pt>
                <c:pt idx="4771">
                  <c:v>41274.5</c:v>
                </c:pt>
                <c:pt idx="4772">
                  <c:v>41274.520833333336</c:v>
                </c:pt>
                <c:pt idx="4773">
                  <c:v>41274.541666666664</c:v>
                </c:pt>
                <c:pt idx="4774">
                  <c:v>41274.5625</c:v>
                </c:pt>
                <c:pt idx="4775">
                  <c:v>41274.583333333336</c:v>
                </c:pt>
                <c:pt idx="4776">
                  <c:v>41274.604166666664</c:v>
                </c:pt>
                <c:pt idx="4777">
                  <c:v>41274.625</c:v>
                </c:pt>
                <c:pt idx="4778">
                  <c:v>41274.645833333336</c:v>
                </c:pt>
                <c:pt idx="4779">
                  <c:v>41274.666666666664</c:v>
                </c:pt>
                <c:pt idx="4780">
                  <c:v>41274.6875</c:v>
                </c:pt>
                <c:pt idx="4781">
                  <c:v>41274.708333333336</c:v>
                </c:pt>
                <c:pt idx="4782">
                  <c:v>41274.729166666664</c:v>
                </c:pt>
                <c:pt idx="4783">
                  <c:v>41274.75</c:v>
                </c:pt>
                <c:pt idx="4784">
                  <c:v>41274.770833333336</c:v>
                </c:pt>
                <c:pt idx="4785">
                  <c:v>41274.791666666664</c:v>
                </c:pt>
                <c:pt idx="4786">
                  <c:v>41274.8125</c:v>
                </c:pt>
                <c:pt idx="4787">
                  <c:v>41274.833333333336</c:v>
                </c:pt>
                <c:pt idx="4788">
                  <c:v>41274.854166666664</c:v>
                </c:pt>
                <c:pt idx="4789">
                  <c:v>41274.875</c:v>
                </c:pt>
                <c:pt idx="4790">
                  <c:v>41274.895833333336</c:v>
                </c:pt>
                <c:pt idx="4791">
                  <c:v>41274.916666666664</c:v>
                </c:pt>
                <c:pt idx="4792">
                  <c:v>41274.9375</c:v>
                </c:pt>
                <c:pt idx="4793">
                  <c:v>41274.958333333336</c:v>
                </c:pt>
                <c:pt idx="4794">
                  <c:v>41274.979166666664</c:v>
                </c:pt>
                <c:pt idx="4795">
                  <c:v>41275</c:v>
                </c:pt>
                <c:pt idx="4796">
                  <c:v>41275.020833333336</c:v>
                </c:pt>
                <c:pt idx="4797">
                  <c:v>41275.041666666664</c:v>
                </c:pt>
                <c:pt idx="4798">
                  <c:v>41275.0625</c:v>
                </c:pt>
                <c:pt idx="4799">
                  <c:v>41275.083333333336</c:v>
                </c:pt>
                <c:pt idx="4800">
                  <c:v>41275.104166666664</c:v>
                </c:pt>
                <c:pt idx="4801">
                  <c:v>41275.125</c:v>
                </c:pt>
                <c:pt idx="4802">
                  <c:v>41275.145833333336</c:v>
                </c:pt>
                <c:pt idx="4803">
                  <c:v>41275.166666666664</c:v>
                </c:pt>
                <c:pt idx="4804">
                  <c:v>41275.1875</c:v>
                </c:pt>
                <c:pt idx="4805">
                  <c:v>41275.208333333336</c:v>
                </c:pt>
                <c:pt idx="4806">
                  <c:v>41275.229166666664</c:v>
                </c:pt>
                <c:pt idx="4807">
                  <c:v>41275.25</c:v>
                </c:pt>
                <c:pt idx="4808">
                  <c:v>41275.270833333336</c:v>
                </c:pt>
                <c:pt idx="4809">
                  <c:v>41275.291666666664</c:v>
                </c:pt>
                <c:pt idx="4810">
                  <c:v>41275.3125</c:v>
                </c:pt>
                <c:pt idx="4811">
                  <c:v>41275.333333333336</c:v>
                </c:pt>
                <c:pt idx="4812">
                  <c:v>41275.354166666664</c:v>
                </c:pt>
                <c:pt idx="4813">
                  <c:v>41275.375</c:v>
                </c:pt>
                <c:pt idx="4814">
                  <c:v>41275.395833333336</c:v>
                </c:pt>
                <c:pt idx="4815">
                  <c:v>41275.416666666664</c:v>
                </c:pt>
                <c:pt idx="4816">
                  <c:v>41275.4375</c:v>
                </c:pt>
                <c:pt idx="4817">
                  <c:v>41275.458333333336</c:v>
                </c:pt>
                <c:pt idx="4818">
                  <c:v>41275.479166666664</c:v>
                </c:pt>
                <c:pt idx="4819">
                  <c:v>41275.5</c:v>
                </c:pt>
                <c:pt idx="4820">
                  <c:v>41275.520833333336</c:v>
                </c:pt>
                <c:pt idx="4821">
                  <c:v>41275.541666666664</c:v>
                </c:pt>
                <c:pt idx="4822">
                  <c:v>41275.5625</c:v>
                </c:pt>
                <c:pt idx="4823">
                  <c:v>41275.583333333336</c:v>
                </c:pt>
                <c:pt idx="4824">
                  <c:v>41275.604166666664</c:v>
                </c:pt>
                <c:pt idx="4825">
                  <c:v>41275.625</c:v>
                </c:pt>
                <c:pt idx="4826">
                  <c:v>41275.645833333336</c:v>
                </c:pt>
                <c:pt idx="4827">
                  <c:v>41275.666666666664</c:v>
                </c:pt>
                <c:pt idx="4828">
                  <c:v>41275.6875</c:v>
                </c:pt>
                <c:pt idx="4829">
                  <c:v>41275.708333333336</c:v>
                </c:pt>
                <c:pt idx="4830">
                  <c:v>41275.729166666664</c:v>
                </c:pt>
                <c:pt idx="4831">
                  <c:v>41275.75</c:v>
                </c:pt>
                <c:pt idx="4832">
                  <c:v>41275.770833333336</c:v>
                </c:pt>
                <c:pt idx="4833">
                  <c:v>41275.791666666664</c:v>
                </c:pt>
                <c:pt idx="4834">
                  <c:v>41275.8125</c:v>
                </c:pt>
                <c:pt idx="4835">
                  <c:v>41275.833333333336</c:v>
                </c:pt>
                <c:pt idx="4836">
                  <c:v>41275.854166666664</c:v>
                </c:pt>
                <c:pt idx="4837">
                  <c:v>41275.875</c:v>
                </c:pt>
                <c:pt idx="4838">
                  <c:v>41275.895833333336</c:v>
                </c:pt>
                <c:pt idx="4839">
                  <c:v>41275.916666666664</c:v>
                </c:pt>
                <c:pt idx="4840">
                  <c:v>41275.9375</c:v>
                </c:pt>
                <c:pt idx="4841">
                  <c:v>41275.958333333336</c:v>
                </c:pt>
                <c:pt idx="4842">
                  <c:v>41275.979166666664</c:v>
                </c:pt>
                <c:pt idx="4843">
                  <c:v>41276</c:v>
                </c:pt>
                <c:pt idx="4844">
                  <c:v>41276.020833333336</c:v>
                </c:pt>
                <c:pt idx="4845">
                  <c:v>41276.041666666664</c:v>
                </c:pt>
                <c:pt idx="4846">
                  <c:v>41276.0625</c:v>
                </c:pt>
                <c:pt idx="4847">
                  <c:v>41276.083333333336</c:v>
                </c:pt>
                <c:pt idx="4848">
                  <c:v>41276.104166666664</c:v>
                </c:pt>
                <c:pt idx="4849">
                  <c:v>41276.125</c:v>
                </c:pt>
                <c:pt idx="4850">
                  <c:v>41276.145833333336</c:v>
                </c:pt>
                <c:pt idx="4851">
                  <c:v>41276.166666666664</c:v>
                </c:pt>
                <c:pt idx="4852">
                  <c:v>41276.1875</c:v>
                </c:pt>
                <c:pt idx="4853">
                  <c:v>41276.208333333336</c:v>
                </c:pt>
                <c:pt idx="4854">
                  <c:v>41276.229166666664</c:v>
                </c:pt>
                <c:pt idx="4855">
                  <c:v>41276.25</c:v>
                </c:pt>
                <c:pt idx="4856">
                  <c:v>41276.270833333336</c:v>
                </c:pt>
                <c:pt idx="4857">
                  <c:v>41276.291666666664</c:v>
                </c:pt>
                <c:pt idx="4858">
                  <c:v>41276.3125</c:v>
                </c:pt>
                <c:pt idx="4859">
                  <c:v>41276.333333333336</c:v>
                </c:pt>
                <c:pt idx="4860">
                  <c:v>41276.354166666664</c:v>
                </c:pt>
                <c:pt idx="4861">
                  <c:v>41276.375</c:v>
                </c:pt>
                <c:pt idx="4862">
                  <c:v>41276.395833333336</c:v>
                </c:pt>
                <c:pt idx="4863">
                  <c:v>41276.416666666664</c:v>
                </c:pt>
                <c:pt idx="4864">
                  <c:v>41276.4375</c:v>
                </c:pt>
                <c:pt idx="4865">
                  <c:v>41276.458333333336</c:v>
                </c:pt>
                <c:pt idx="4866">
                  <c:v>41276.479166666664</c:v>
                </c:pt>
                <c:pt idx="4867">
                  <c:v>41276.5</c:v>
                </c:pt>
                <c:pt idx="4868">
                  <c:v>41276.520833333336</c:v>
                </c:pt>
                <c:pt idx="4869">
                  <c:v>41276.541666666664</c:v>
                </c:pt>
                <c:pt idx="4870">
                  <c:v>41276.5625</c:v>
                </c:pt>
                <c:pt idx="4871">
                  <c:v>41276.583333333336</c:v>
                </c:pt>
                <c:pt idx="4872">
                  <c:v>41276.604166666664</c:v>
                </c:pt>
                <c:pt idx="4873">
                  <c:v>41276.625</c:v>
                </c:pt>
                <c:pt idx="4874">
                  <c:v>41276.645833333336</c:v>
                </c:pt>
                <c:pt idx="4875">
                  <c:v>41276.666666666664</c:v>
                </c:pt>
                <c:pt idx="4876">
                  <c:v>41276.6875</c:v>
                </c:pt>
                <c:pt idx="4877">
                  <c:v>41276.708333333336</c:v>
                </c:pt>
                <c:pt idx="4878">
                  <c:v>41276.729166666664</c:v>
                </c:pt>
                <c:pt idx="4879">
                  <c:v>41276.75</c:v>
                </c:pt>
                <c:pt idx="4880">
                  <c:v>41276.770833333336</c:v>
                </c:pt>
                <c:pt idx="4881">
                  <c:v>41276.791666666664</c:v>
                </c:pt>
                <c:pt idx="4882">
                  <c:v>41276.8125</c:v>
                </c:pt>
                <c:pt idx="4883">
                  <c:v>41276.833333333336</c:v>
                </c:pt>
                <c:pt idx="4884">
                  <c:v>41276.854166666664</c:v>
                </c:pt>
                <c:pt idx="4885">
                  <c:v>41276.875</c:v>
                </c:pt>
                <c:pt idx="4886">
                  <c:v>41276.895833333336</c:v>
                </c:pt>
                <c:pt idx="4887">
                  <c:v>41276.916666666664</c:v>
                </c:pt>
                <c:pt idx="4888">
                  <c:v>41276.9375</c:v>
                </c:pt>
                <c:pt idx="4889">
                  <c:v>41276.958333333336</c:v>
                </c:pt>
                <c:pt idx="4890">
                  <c:v>41276.979166666664</c:v>
                </c:pt>
                <c:pt idx="4891">
                  <c:v>41277</c:v>
                </c:pt>
                <c:pt idx="4892">
                  <c:v>41277.020833333336</c:v>
                </c:pt>
                <c:pt idx="4893">
                  <c:v>41277.041666666664</c:v>
                </c:pt>
                <c:pt idx="4894">
                  <c:v>41277.0625</c:v>
                </c:pt>
                <c:pt idx="4895">
                  <c:v>41277.083333333336</c:v>
                </c:pt>
                <c:pt idx="4896">
                  <c:v>41277.104166666664</c:v>
                </c:pt>
                <c:pt idx="4897">
                  <c:v>41277.125</c:v>
                </c:pt>
                <c:pt idx="4898">
                  <c:v>41277.145833333336</c:v>
                </c:pt>
                <c:pt idx="4899">
                  <c:v>41277.166666666664</c:v>
                </c:pt>
                <c:pt idx="4900">
                  <c:v>41277.1875</c:v>
                </c:pt>
                <c:pt idx="4901">
                  <c:v>41277.208333333336</c:v>
                </c:pt>
                <c:pt idx="4902">
                  <c:v>41277.229166666664</c:v>
                </c:pt>
                <c:pt idx="4903">
                  <c:v>41277.25</c:v>
                </c:pt>
                <c:pt idx="4904">
                  <c:v>41277.270833333336</c:v>
                </c:pt>
                <c:pt idx="4905">
                  <c:v>41277.291666666664</c:v>
                </c:pt>
                <c:pt idx="4906">
                  <c:v>41277.3125</c:v>
                </c:pt>
                <c:pt idx="4907">
                  <c:v>41277.333333333336</c:v>
                </c:pt>
                <c:pt idx="4908">
                  <c:v>41277.354166666664</c:v>
                </c:pt>
                <c:pt idx="4909">
                  <c:v>41277.375</c:v>
                </c:pt>
                <c:pt idx="4910">
                  <c:v>41277.395833333336</c:v>
                </c:pt>
                <c:pt idx="4911">
                  <c:v>41277.416666666664</c:v>
                </c:pt>
                <c:pt idx="4912">
                  <c:v>41277.4375</c:v>
                </c:pt>
                <c:pt idx="4913">
                  <c:v>41277.458333333336</c:v>
                </c:pt>
                <c:pt idx="4914">
                  <c:v>41277.479166666664</c:v>
                </c:pt>
                <c:pt idx="4915">
                  <c:v>41277.5</c:v>
                </c:pt>
                <c:pt idx="4916">
                  <c:v>41277.520833333336</c:v>
                </c:pt>
                <c:pt idx="4917">
                  <c:v>41277.541666666664</c:v>
                </c:pt>
                <c:pt idx="4918">
                  <c:v>41277.5625</c:v>
                </c:pt>
                <c:pt idx="4919">
                  <c:v>41277.583333333336</c:v>
                </c:pt>
                <c:pt idx="4920">
                  <c:v>41277.604166666664</c:v>
                </c:pt>
                <c:pt idx="4921">
                  <c:v>41277.625</c:v>
                </c:pt>
                <c:pt idx="4922">
                  <c:v>41277.645833333336</c:v>
                </c:pt>
                <c:pt idx="4923">
                  <c:v>41277.666666666664</c:v>
                </c:pt>
                <c:pt idx="4924">
                  <c:v>41277.6875</c:v>
                </c:pt>
                <c:pt idx="4925">
                  <c:v>41277.708333333336</c:v>
                </c:pt>
                <c:pt idx="4926">
                  <c:v>41277.729166666664</c:v>
                </c:pt>
                <c:pt idx="4927">
                  <c:v>41277.75</c:v>
                </c:pt>
                <c:pt idx="4928">
                  <c:v>41277.770833333336</c:v>
                </c:pt>
                <c:pt idx="4929">
                  <c:v>41277.791666666664</c:v>
                </c:pt>
                <c:pt idx="4930">
                  <c:v>41277.8125</c:v>
                </c:pt>
                <c:pt idx="4931">
                  <c:v>41277.833333333336</c:v>
                </c:pt>
                <c:pt idx="4932">
                  <c:v>41277.854166666664</c:v>
                </c:pt>
                <c:pt idx="4933">
                  <c:v>41277.875</c:v>
                </c:pt>
                <c:pt idx="4934">
                  <c:v>41277.895833333336</c:v>
                </c:pt>
                <c:pt idx="4935">
                  <c:v>41277.916666666664</c:v>
                </c:pt>
                <c:pt idx="4936">
                  <c:v>41277.9375</c:v>
                </c:pt>
                <c:pt idx="4937">
                  <c:v>41277.958333333336</c:v>
                </c:pt>
                <c:pt idx="4938">
                  <c:v>41277.979166666664</c:v>
                </c:pt>
                <c:pt idx="4939">
                  <c:v>41278</c:v>
                </c:pt>
                <c:pt idx="4940">
                  <c:v>41278.020833333336</c:v>
                </c:pt>
                <c:pt idx="4941">
                  <c:v>41278.041666666664</c:v>
                </c:pt>
                <c:pt idx="4942">
                  <c:v>41278.0625</c:v>
                </c:pt>
                <c:pt idx="4943">
                  <c:v>41278.083333333336</c:v>
                </c:pt>
                <c:pt idx="4944">
                  <c:v>41278.104166666664</c:v>
                </c:pt>
                <c:pt idx="4945">
                  <c:v>41278.125</c:v>
                </c:pt>
                <c:pt idx="4946">
                  <c:v>41278.145833333336</c:v>
                </c:pt>
                <c:pt idx="4947">
                  <c:v>41278.166666666664</c:v>
                </c:pt>
                <c:pt idx="4948">
                  <c:v>41278.1875</c:v>
                </c:pt>
                <c:pt idx="4949">
                  <c:v>41278.208333333336</c:v>
                </c:pt>
                <c:pt idx="4950">
                  <c:v>41278.229166666664</c:v>
                </c:pt>
                <c:pt idx="4951">
                  <c:v>41278.25</c:v>
                </c:pt>
                <c:pt idx="4952">
                  <c:v>41278.270833333336</c:v>
                </c:pt>
                <c:pt idx="4953">
                  <c:v>41278.291666666664</c:v>
                </c:pt>
                <c:pt idx="4954">
                  <c:v>41278.3125</c:v>
                </c:pt>
                <c:pt idx="4955">
                  <c:v>41278.333333333336</c:v>
                </c:pt>
                <c:pt idx="4956">
                  <c:v>41278.354166666664</c:v>
                </c:pt>
                <c:pt idx="4957">
                  <c:v>41278.375</c:v>
                </c:pt>
                <c:pt idx="4958">
                  <c:v>41278.395833333336</c:v>
                </c:pt>
                <c:pt idx="4959">
                  <c:v>41278.416666666664</c:v>
                </c:pt>
                <c:pt idx="4960">
                  <c:v>41278.4375</c:v>
                </c:pt>
                <c:pt idx="4961">
                  <c:v>41278.458333333336</c:v>
                </c:pt>
                <c:pt idx="4962">
                  <c:v>41278.479166666664</c:v>
                </c:pt>
                <c:pt idx="4963">
                  <c:v>41278.5</c:v>
                </c:pt>
                <c:pt idx="4964">
                  <c:v>41278.520833333336</c:v>
                </c:pt>
                <c:pt idx="4965">
                  <c:v>41278.541666666664</c:v>
                </c:pt>
                <c:pt idx="4966">
                  <c:v>41278.5625</c:v>
                </c:pt>
                <c:pt idx="4967">
                  <c:v>41278.583333333336</c:v>
                </c:pt>
                <c:pt idx="4968">
                  <c:v>41278.604166666664</c:v>
                </c:pt>
                <c:pt idx="4969">
                  <c:v>41278.625</c:v>
                </c:pt>
                <c:pt idx="4970">
                  <c:v>41278.645833333336</c:v>
                </c:pt>
                <c:pt idx="4971">
                  <c:v>41278.666666666664</c:v>
                </c:pt>
                <c:pt idx="4972">
                  <c:v>41278.6875</c:v>
                </c:pt>
                <c:pt idx="4973">
                  <c:v>41278.708333333336</c:v>
                </c:pt>
                <c:pt idx="4974">
                  <c:v>41278.729166666664</c:v>
                </c:pt>
                <c:pt idx="4975">
                  <c:v>41278.75</c:v>
                </c:pt>
                <c:pt idx="4976">
                  <c:v>41278.770833333336</c:v>
                </c:pt>
                <c:pt idx="4977">
                  <c:v>41278.791666666664</c:v>
                </c:pt>
                <c:pt idx="4978">
                  <c:v>41278.8125</c:v>
                </c:pt>
                <c:pt idx="4979">
                  <c:v>41278.833333333336</c:v>
                </c:pt>
                <c:pt idx="4980">
                  <c:v>41278.854166666664</c:v>
                </c:pt>
                <c:pt idx="4981">
                  <c:v>41278.875</c:v>
                </c:pt>
                <c:pt idx="4982">
                  <c:v>41278.895833333336</c:v>
                </c:pt>
                <c:pt idx="4983">
                  <c:v>41278.916666666664</c:v>
                </c:pt>
                <c:pt idx="4984">
                  <c:v>41278.9375</c:v>
                </c:pt>
                <c:pt idx="4985">
                  <c:v>41278.958333333336</c:v>
                </c:pt>
                <c:pt idx="4986">
                  <c:v>41278.979166666664</c:v>
                </c:pt>
                <c:pt idx="4987">
                  <c:v>41279</c:v>
                </c:pt>
                <c:pt idx="4988">
                  <c:v>41279.020833333336</c:v>
                </c:pt>
                <c:pt idx="4989">
                  <c:v>41279.041666666664</c:v>
                </c:pt>
                <c:pt idx="4990">
                  <c:v>41279.0625</c:v>
                </c:pt>
                <c:pt idx="4991">
                  <c:v>41279.083333333336</c:v>
                </c:pt>
                <c:pt idx="4992">
                  <c:v>41279.104166666664</c:v>
                </c:pt>
                <c:pt idx="4993">
                  <c:v>41279.125</c:v>
                </c:pt>
                <c:pt idx="4994">
                  <c:v>41279.145833333336</c:v>
                </c:pt>
                <c:pt idx="4995">
                  <c:v>41279.166666666664</c:v>
                </c:pt>
                <c:pt idx="4996">
                  <c:v>41279.1875</c:v>
                </c:pt>
                <c:pt idx="4997">
                  <c:v>41279.208333333336</c:v>
                </c:pt>
                <c:pt idx="4998">
                  <c:v>41279.229166666664</c:v>
                </c:pt>
                <c:pt idx="4999">
                  <c:v>41279.25</c:v>
                </c:pt>
                <c:pt idx="5000">
                  <c:v>41279.270833333336</c:v>
                </c:pt>
                <c:pt idx="5001">
                  <c:v>41279.291666666664</c:v>
                </c:pt>
                <c:pt idx="5002">
                  <c:v>41279.3125</c:v>
                </c:pt>
                <c:pt idx="5003">
                  <c:v>41279.333333333336</c:v>
                </c:pt>
                <c:pt idx="5004">
                  <c:v>41279.354166666664</c:v>
                </c:pt>
                <c:pt idx="5005">
                  <c:v>41279.375</c:v>
                </c:pt>
                <c:pt idx="5006">
                  <c:v>41279.395833333336</c:v>
                </c:pt>
                <c:pt idx="5007">
                  <c:v>41279.416666666664</c:v>
                </c:pt>
                <c:pt idx="5008">
                  <c:v>41279.4375</c:v>
                </c:pt>
                <c:pt idx="5009">
                  <c:v>41279.458333333336</c:v>
                </c:pt>
                <c:pt idx="5010">
                  <c:v>41279.479166666664</c:v>
                </c:pt>
                <c:pt idx="5011">
                  <c:v>41279.5</c:v>
                </c:pt>
                <c:pt idx="5012">
                  <c:v>41279.520833333336</c:v>
                </c:pt>
                <c:pt idx="5013">
                  <c:v>41279.541666666664</c:v>
                </c:pt>
                <c:pt idx="5014">
                  <c:v>41279.5625</c:v>
                </c:pt>
                <c:pt idx="5015">
                  <c:v>41279.583333333336</c:v>
                </c:pt>
                <c:pt idx="5016">
                  <c:v>41279.604166666664</c:v>
                </c:pt>
                <c:pt idx="5017">
                  <c:v>41279.625</c:v>
                </c:pt>
                <c:pt idx="5018">
                  <c:v>41279.645833333336</c:v>
                </c:pt>
                <c:pt idx="5019">
                  <c:v>41279.666666666664</c:v>
                </c:pt>
                <c:pt idx="5020">
                  <c:v>41279.6875</c:v>
                </c:pt>
                <c:pt idx="5021">
                  <c:v>41279.708333333336</c:v>
                </c:pt>
                <c:pt idx="5022">
                  <c:v>41279.729166666664</c:v>
                </c:pt>
                <c:pt idx="5023">
                  <c:v>41279.75</c:v>
                </c:pt>
                <c:pt idx="5024">
                  <c:v>41279.770833333336</c:v>
                </c:pt>
                <c:pt idx="5025">
                  <c:v>41279.791666666664</c:v>
                </c:pt>
                <c:pt idx="5026">
                  <c:v>41279.8125</c:v>
                </c:pt>
                <c:pt idx="5027">
                  <c:v>41279.833333333336</c:v>
                </c:pt>
                <c:pt idx="5028">
                  <c:v>41279.854166666664</c:v>
                </c:pt>
                <c:pt idx="5029">
                  <c:v>41279.875</c:v>
                </c:pt>
                <c:pt idx="5030">
                  <c:v>41279.895833333336</c:v>
                </c:pt>
                <c:pt idx="5031">
                  <c:v>41279.916666666664</c:v>
                </c:pt>
                <c:pt idx="5032">
                  <c:v>41279.9375</c:v>
                </c:pt>
                <c:pt idx="5033">
                  <c:v>41279.958333333336</c:v>
                </c:pt>
                <c:pt idx="5034">
                  <c:v>41279.979166666664</c:v>
                </c:pt>
                <c:pt idx="5035">
                  <c:v>41280</c:v>
                </c:pt>
                <c:pt idx="5036">
                  <c:v>41280.020833333336</c:v>
                </c:pt>
                <c:pt idx="5037">
                  <c:v>41280.041666666664</c:v>
                </c:pt>
                <c:pt idx="5038">
                  <c:v>41280.0625</c:v>
                </c:pt>
                <c:pt idx="5039">
                  <c:v>41280.083333333336</c:v>
                </c:pt>
                <c:pt idx="5040">
                  <c:v>41280.104166666664</c:v>
                </c:pt>
                <c:pt idx="5041">
                  <c:v>41280.125</c:v>
                </c:pt>
                <c:pt idx="5042">
                  <c:v>41280.145833333336</c:v>
                </c:pt>
                <c:pt idx="5043">
                  <c:v>41280.166666666664</c:v>
                </c:pt>
                <c:pt idx="5044">
                  <c:v>41280.1875</c:v>
                </c:pt>
                <c:pt idx="5045">
                  <c:v>41280.208333333336</c:v>
                </c:pt>
                <c:pt idx="5046">
                  <c:v>41280.229166666664</c:v>
                </c:pt>
                <c:pt idx="5047">
                  <c:v>41280.25</c:v>
                </c:pt>
                <c:pt idx="5048">
                  <c:v>41280.270833333336</c:v>
                </c:pt>
                <c:pt idx="5049">
                  <c:v>41280.291666666664</c:v>
                </c:pt>
                <c:pt idx="5050">
                  <c:v>41280.3125</c:v>
                </c:pt>
                <c:pt idx="5051">
                  <c:v>41280.333333333336</c:v>
                </c:pt>
                <c:pt idx="5052">
                  <c:v>41280.354166666664</c:v>
                </c:pt>
                <c:pt idx="5053">
                  <c:v>41280.375</c:v>
                </c:pt>
                <c:pt idx="5054">
                  <c:v>41280.395833333336</c:v>
                </c:pt>
                <c:pt idx="5055">
                  <c:v>41280.416666666664</c:v>
                </c:pt>
                <c:pt idx="5056">
                  <c:v>41280.4375</c:v>
                </c:pt>
                <c:pt idx="5057">
                  <c:v>41280.458333333336</c:v>
                </c:pt>
                <c:pt idx="5058">
                  <c:v>41280.479166666664</c:v>
                </c:pt>
                <c:pt idx="5059">
                  <c:v>41280.5</c:v>
                </c:pt>
                <c:pt idx="5060">
                  <c:v>41280.520833333336</c:v>
                </c:pt>
                <c:pt idx="5061">
                  <c:v>41280.541666666664</c:v>
                </c:pt>
                <c:pt idx="5062">
                  <c:v>41280.5625</c:v>
                </c:pt>
                <c:pt idx="5063">
                  <c:v>41280.583333333336</c:v>
                </c:pt>
                <c:pt idx="5064">
                  <c:v>41280.604166666664</c:v>
                </c:pt>
                <c:pt idx="5065">
                  <c:v>41280.625</c:v>
                </c:pt>
                <c:pt idx="5066">
                  <c:v>41280.645833333336</c:v>
                </c:pt>
                <c:pt idx="5067">
                  <c:v>41280.666666666664</c:v>
                </c:pt>
                <c:pt idx="5068">
                  <c:v>41280.6875</c:v>
                </c:pt>
                <c:pt idx="5069">
                  <c:v>41280.708333333336</c:v>
                </c:pt>
                <c:pt idx="5070">
                  <c:v>41280.729166666664</c:v>
                </c:pt>
                <c:pt idx="5071">
                  <c:v>41280.75</c:v>
                </c:pt>
                <c:pt idx="5072">
                  <c:v>41280.770833333336</c:v>
                </c:pt>
                <c:pt idx="5073">
                  <c:v>41280.791666666664</c:v>
                </c:pt>
                <c:pt idx="5074">
                  <c:v>41280.8125</c:v>
                </c:pt>
                <c:pt idx="5075">
                  <c:v>41280.833333333336</c:v>
                </c:pt>
                <c:pt idx="5076">
                  <c:v>41280.854166666664</c:v>
                </c:pt>
                <c:pt idx="5077">
                  <c:v>41280.875</c:v>
                </c:pt>
                <c:pt idx="5078">
                  <c:v>41280.895833333336</c:v>
                </c:pt>
                <c:pt idx="5079">
                  <c:v>41280.916666666664</c:v>
                </c:pt>
                <c:pt idx="5080">
                  <c:v>41280.9375</c:v>
                </c:pt>
                <c:pt idx="5081">
                  <c:v>41280.958333333336</c:v>
                </c:pt>
                <c:pt idx="5082">
                  <c:v>41280.979166666664</c:v>
                </c:pt>
                <c:pt idx="5083">
                  <c:v>41281</c:v>
                </c:pt>
                <c:pt idx="5084">
                  <c:v>41281.020833333336</c:v>
                </c:pt>
                <c:pt idx="5085">
                  <c:v>41281.041666666664</c:v>
                </c:pt>
                <c:pt idx="5086">
                  <c:v>41281.0625</c:v>
                </c:pt>
                <c:pt idx="5087">
                  <c:v>41281.083333333336</c:v>
                </c:pt>
                <c:pt idx="5088">
                  <c:v>41281.104166666664</c:v>
                </c:pt>
                <c:pt idx="5089">
                  <c:v>41281.125</c:v>
                </c:pt>
                <c:pt idx="5090">
                  <c:v>41281.145833333336</c:v>
                </c:pt>
                <c:pt idx="5091">
                  <c:v>41281.166666666664</c:v>
                </c:pt>
                <c:pt idx="5092">
                  <c:v>41281.1875</c:v>
                </c:pt>
                <c:pt idx="5093">
                  <c:v>41281.208333333336</c:v>
                </c:pt>
                <c:pt idx="5094">
                  <c:v>41281.229166666664</c:v>
                </c:pt>
                <c:pt idx="5095">
                  <c:v>41281.25</c:v>
                </c:pt>
                <c:pt idx="5096">
                  <c:v>41281.270833333336</c:v>
                </c:pt>
                <c:pt idx="5097">
                  <c:v>41281.291666666664</c:v>
                </c:pt>
                <c:pt idx="5098">
                  <c:v>41281.3125</c:v>
                </c:pt>
                <c:pt idx="5099">
                  <c:v>41281.333333333336</c:v>
                </c:pt>
                <c:pt idx="5100">
                  <c:v>41281.354166666664</c:v>
                </c:pt>
                <c:pt idx="5101">
                  <c:v>41281.375</c:v>
                </c:pt>
                <c:pt idx="5102">
                  <c:v>41281.395833333336</c:v>
                </c:pt>
                <c:pt idx="5103">
                  <c:v>41281.416666666664</c:v>
                </c:pt>
                <c:pt idx="5104">
                  <c:v>41281.4375</c:v>
                </c:pt>
                <c:pt idx="5105">
                  <c:v>41281.458333333336</c:v>
                </c:pt>
                <c:pt idx="5106">
                  <c:v>41281.479166666664</c:v>
                </c:pt>
                <c:pt idx="5107">
                  <c:v>41281.5</c:v>
                </c:pt>
                <c:pt idx="5108">
                  <c:v>41281.520833333336</c:v>
                </c:pt>
                <c:pt idx="5109">
                  <c:v>41281.541666666664</c:v>
                </c:pt>
                <c:pt idx="5110">
                  <c:v>41281.5625</c:v>
                </c:pt>
                <c:pt idx="5111">
                  <c:v>41281.583333333336</c:v>
                </c:pt>
                <c:pt idx="5112">
                  <c:v>41281.604166666664</c:v>
                </c:pt>
                <c:pt idx="5113">
                  <c:v>41281.625</c:v>
                </c:pt>
                <c:pt idx="5114">
                  <c:v>41281.645833333336</c:v>
                </c:pt>
                <c:pt idx="5115">
                  <c:v>41281.666666666664</c:v>
                </c:pt>
                <c:pt idx="5116">
                  <c:v>41281.6875</c:v>
                </c:pt>
                <c:pt idx="5117">
                  <c:v>41281.708333333336</c:v>
                </c:pt>
                <c:pt idx="5118">
                  <c:v>41281.729166666664</c:v>
                </c:pt>
                <c:pt idx="5119">
                  <c:v>41281.75</c:v>
                </c:pt>
                <c:pt idx="5120">
                  <c:v>41281.770833333336</c:v>
                </c:pt>
                <c:pt idx="5121">
                  <c:v>41281.791666666664</c:v>
                </c:pt>
                <c:pt idx="5122">
                  <c:v>41281.8125</c:v>
                </c:pt>
                <c:pt idx="5123">
                  <c:v>41281.833333333336</c:v>
                </c:pt>
                <c:pt idx="5124">
                  <c:v>41281.854166666664</c:v>
                </c:pt>
                <c:pt idx="5125">
                  <c:v>41281.875</c:v>
                </c:pt>
                <c:pt idx="5126">
                  <c:v>41281.895833333336</c:v>
                </c:pt>
                <c:pt idx="5127">
                  <c:v>41281.916666666664</c:v>
                </c:pt>
                <c:pt idx="5128">
                  <c:v>41281.9375</c:v>
                </c:pt>
                <c:pt idx="5129">
                  <c:v>41281.958333333336</c:v>
                </c:pt>
                <c:pt idx="5130">
                  <c:v>41281.979166666664</c:v>
                </c:pt>
                <c:pt idx="5131">
                  <c:v>41282</c:v>
                </c:pt>
                <c:pt idx="5132">
                  <c:v>41282.020833333336</c:v>
                </c:pt>
                <c:pt idx="5133">
                  <c:v>41282.041666666664</c:v>
                </c:pt>
                <c:pt idx="5134">
                  <c:v>41282.0625</c:v>
                </c:pt>
                <c:pt idx="5135">
                  <c:v>41282.083333333336</c:v>
                </c:pt>
                <c:pt idx="5136">
                  <c:v>41282.104166666664</c:v>
                </c:pt>
                <c:pt idx="5137">
                  <c:v>41282.125</c:v>
                </c:pt>
                <c:pt idx="5138">
                  <c:v>41282.145833333336</c:v>
                </c:pt>
                <c:pt idx="5139">
                  <c:v>41282.166666666664</c:v>
                </c:pt>
                <c:pt idx="5140">
                  <c:v>41282.1875</c:v>
                </c:pt>
                <c:pt idx="5141">
                  <c:v>41282.208333333336</c:v>
                </c:pt>
                <c:pt idx="5142">
                  <c:v>41282.229166666664</c:v>
                </c:pt>
                <c:pt idx="5143">
                  <c:v>41282.25</c:v>
                </c:pt>
                <c:pt idx="5144">
                  <c:v>41282.270833333336</c:v>
                </c:pt>
                <c:pt idx="5145">
                  <c:v>41282.291666666664</c:v>
                </c:pt>
                <c:pt idx="5146">
                  <c:v>41282.3125</c:v>
                </c:pt>
                <c:pt idx="5147">
                  <c:v>41282.333333333336</c:v>
                </c:pt>
                <c:pt idx="5148">
                  <c:v>41282.354166666664</c:v>
                </c:pt>
                <c:pt idx="5149">
                  <c:v>41282.375</c:v>
                </c:pt>
                <c:pt idx="5150">
                  <c:v>41282.395833333336</c:v>
                </c:pt>
                <c:pt idx="5151">
                  <c:v>41282.416666666664</c:v>
                </c:pt>
                <c:pt idx="5152">
                  <c:v>41282.4375</c:v>
                </c:pt>
                <c:pt idx="5153">
                  <c:v>41282.458333333336</c:v>
                </c:pt>
                <c:pt idx="5154">
                  <c:v>41282.479166666664</c:v>
                </c:pt>
                <c:pt idx="5155">
                  <c:v>41282.5</c:v>
                </c:pt>
                <c:pt idx="5156">
                  <c:v>41282.520833333336</c:v>
                </c:pt>
                <c:pt idx="5157">
                  <c:v>41282.541666666664</c:v>
                </c:pt>
                <c:pt idx="5158">
                  <c:v>41282.5625</c:v>
                </c:pt>
                <c:pt idx="5159">
                  <c:v>41282.583333333336</c:v>
                </c:pt>
                <c:pt idx="5160">
                  <c:v>41282.604166666664</c:v>
                </c:pt>
                <c:pt idx="5161">
                  <c:v>41282.625</c:v>
                </c:pt>
                <c:pt idx="5162">
                  <c:v>41282.645833333336</c:v>
                </c:pt>
                <c:pt idx="5163">
                  <c:v>41282.666666666664</c:v>
                </c:pt>
                <c:pt idx="5164">
                  <c:v>41282.6875</c:v>
                </c:pt>
                <c:pt idx="5165">
                  <c:v>41282.708333333336</c:v>
                </c:pt>
                <c:pt idx="5166">
                  <c:v>41282.729166666664</c:v>
                </c:pt>
                <c:pt idx="5167">
                  <c:v>41282.75</c:v>
                </c:pt>
                <c:pt idx="5168">
                  <c:v>41282.770833333336</c:v>
                </c:pt>
                <c:pt idx="5169">
                  <c:v>41282.791666666664</c:v>
                </c:pt>
                <c:pt idx="5170">
                  <c:v>41282.8125</c:v>
                </c:pt>
                <c:pt idx="5171">
                  <c:v>41282.833333333336</c:v>
                </c:pt>
                <c:pt idx="5172">
                  <c:v>41282.854166666664</c:v>
                </c:pt>
                <c:pt idx="5173">
                  <c:v>41282.875</c:v>
                </c:pt>
                <c:pt idx="5174">
                  <c:v>41282.895833333336</c:v>
                </c:pt>
                <c:pt idx="5175">
                  <c:v>41282.916666666664</c:v>
                </c:pt>
                <c:pt idx="5176">
                  <c:v>41282.9375</c:v>
                </c:pt>
                <c:pt idx="5177">
                  <c:v>41282.958333333336</c:v>
                </c:pt>
                <c:pt idx="5178">
                  <c:v>41282.979166666664</c:v>
                </c:pt>
                <c:pt idx="5179">
                  <c:v>41283</c:v>
                </c:pt>
                <c:pt idx="5180">
                  <c:v>41283.020833333336</c:v>
                </c:pt>
                <c:pt idx="5181">
                  <c:v>41283.041666666664</c:v>
                </c:pt>
                <c:pt idx="5182">
                  <c:v>41283.0625</c:v>
                </c:pt>
                <c:pt idx="5183">
                  <c:v>41283.083333333336</c:v>
                </c:pt>
                <c:pt idx="5184">
                  <c:v>41283.104166666664</c:v>
                </c:pt>
                <c:pt idx="5185">
                  <c:v>41283.125</c:v>
                </c:pt>
                <c:pt idx="5186">
                  <c:v>41283.145833333336</c:v>
                </c:pt>
                <c:pt idx="5187">
                  <c:v>41283.166666666664</c:v>
                </c:pt>
                <c:pt idx="5188">
                  <c:v>41283.1875</c:v>
                </c:pt>
                <c:pt idx="5189">
                  <c:v>41283.208333333336</c:v>
                </c:pt>
                <c:pt idx="5190">
                  <c:v>41283.229166666664</c:v>
                </c:pt>
                <c:pt idx="5191">
                  <c:v>41283.25</c:v>
                </c:pt>
                <c:pt idx="5192">
                  <c:v>41283.270833333336</c:v>
                </c:pt>
                <c:pt idx="5193">
                  <c:v>41283.291666666664</c:v>
                </c:pt>
                <c:pt idx="5194">
                  <c:v>41283.3125</c:v>
                </c:pt>
                <c:pt idx="5195">
                  <c:v>41283.333333333336</c:v>
                </c:pt>
                <c:pt idx="5196">
                  <c:v>41283.354166666664</c:v>
                </c:pt>
                <c:pt idx="5197">
                  <c:v>41283.375</c:v>
                </c:pt>
                <c:pt idx="5198">
                  <c:v>41283.395833333336</c:v>
                </c:pt>
                <c:pt idx="5199">
                  <c:v>41283.416666666664</c:v>
                </c:pt>
                <c:pt idx="5200">
                  <c:v>41283.4375</c:v>
                </c:pt>
                <c:pt idx="5201">
                  <c:v>41283.458333333336</c:v>
                </c:pt>
                <c:pt idx="5202">
                  <c:v>41283.479166666664</c:v>
                </c:pt>
                <c:pt idx="5203">
                  <c:v>41283.5</c:v>
                </c:pt>
                <c:pt idx="5204">
                  <c:v>41283.520833333336</c:v>
                </c:pt>
                <c:pt idx="5205">
                  <c:v>41283.541666666664</c:v>
                </c:pt>
                <c:pt idx="5206">
                  <c:v>41283.5625</c:v>
                </c:pt>
                <c:pt idx="5207">
                  <c:v>41283.583333333336</c:v>
                </c:pt>
                <c:pt idx="5208">
                  <c:v>41283.604166666664</c:v>
                </c:pt>
                <c:pt idx="5209">
                  <c:v>41283.625</c:v>
                </c:pt>
                <c:pt idx="5210">
                  <c:v>41283.645833333336</c:v>
                </c:pt>
                <c:pt idx="5211">
                  <c:v>41283.666666666664</c:v>
                </c:pt>
                <c:pt idx="5212">
                  <c:v>41283.6875</c:v>
                </c:pt>
                <c:pt idx="5213">
                  <c:v>41283.708333333336</c:v>
                </c:pt>
                <c:pt idx="5214">
                  <c:v>41283.729166666664</c:v>
                </c:pt>
                <c:pt idx="5215">
                  <c:v>41283.75</c:v>
                </c:pt>
                <c:pt idx="5216">
                  <c:v>41283.770833333336</c:v>
                </c:pt>
                <c:pt idx="5217">
                  <c:v>41283.791666666664</c:v>
                </c:pt>
                <c:pt idx="5218">
                  <c:v>41283.8125</c:v>
                </c:pt>
                <c:pt idx="5219">
                  <c:v>41283.833333333336</c:v>
                </c:pt>
                <c:pt idx="5220">
                  <c:v>41283.854166666664</c:v>
                </c:pt>
                <c:pt idx="5221">
                  <c:v>41283.875</c:v>
                </c:pt>
                <c:pt idx="5222">
                  <c:v>41283.895833333336</c:v>
                </c:pt>
                <c:pt idx="5223">
                  <c:v>41283.916666666664</c:v>
                </c:pt>
                <c:pt idx="5224">
                  <c:v>41283.9375</c:v>
                </c:pt>
                <c:pt idx="5225">
                  <c:v>41283.958333333336</c:v>
                </c:pt>
                <c:pt idx="5226">
                  <c:v>41283.979166666664</c:v>
                </c:pt>
                <c:pt idx="5227">
                  <c:v>41284</c:v>
                </c:pt>
                <c:pt idx="5228">
                  <c:v>41284.020833333336</c:v>
                </c:pt>
                <c:pt idx="5229">
                  <c:v>41284.041666666664</c:v>
                </c:pt>
                <c:pt idx="5230">
                  <c:v>41284.0625</c:v>
                </c:pt>
                <c:pt idx="5231">
                  <c:v>41284.083333333336</c:v>
                </c:pt>
                <c:pt idx="5232">
                  <c:v>41284.104166666664</c:v>
                </c:pt>
                <c:pt idx="5233">
                  <c:v>41284.125</c:v>
                </c:pt>
                <c:pt idx="5234">
                  <c:v>41284.145833333336</c:v>
                </c:pt>
                <c:pt idx="5235">
                  <c:v>41284.166666666664</c:v>
                </c:pt>
                <c:pt idx="5236">
                  <c:v>41284.1875</c:v>
                </c:pt>
                <c:pt idx="5237">
                  <c:v>41284.208333333336</c:v>
                </c:pt>
                <c:pt idx="5238">
                  <c:v>41284.229166666664</c:v>
                </c:pt>
                <c:pt idx="5239">
                  <c:v>41284.25</c:v>
                </c:pt>
                <c:pt idx="5240">
                  <c:v>41284.270833333336</c:v>
                </c:pt>
                <c:pt idx="5241">
                  <c:v>41284.291666666664</c:v>
                </c:pt>
                <c:pt idx="5242">
                  <c:v>41284.3125</c:v>
                </c:pt>
                <c:pt idx="5243">
                  <c:v>41284.333333333336</c:v>
                </c:pt>
                <c:pt idx="5244">
                  <c:v>41284.354166666664</c:v>
                </c:pt>
                <c:pt idx="5245">
                  <c:v>41284.375</c:v>
                </c:pt>
                <c:pt idx="5246">
                  <c:v>41284.395833333336</c:v>
                </c:pt>
                <c:pt idx="5247">
                  <c:v>41284.416666666664</c:v>
                </c:pt>
                <c:pt idx="5248">
                  <c:v>41284.4375</c:v>
                </c:pt>
                <c:pt idx="5249">
                  <c:v>41284.458333333336</c:v>
                </c:pt>
                <c:pt idx="5250">
                  <c:v>41284.479166666664</c:v>
                </c:pt>
                <c:pt idx="5251">
                  <c:v>41284.5</c:v>
                </c:pt>
                <c:pt idx="5252">
                  <c:v>41284.520833333336</c:v>
                </c:pt>
                <c:pt idx="5253">
                  <c:v>41284.541666666664</c:v>
                </c:pt>
                <c:pt idx="5254">
                  <c:v>41284.5625</c:v>
                </c:pt>
                <c:pt idx="5255">
                  <c:v>41284.583333333336</c:v>
                </c:pt>
                <c:pt idx="5256">
                  <c:v>41284.604166666664</c:v>
                </c:pt>
                <c:pt idx="5257">
                  <c:v>41284.625</c:v>
                </c:pt>
                <c:pt idx="5258">
                  <c:v>41284.645833333336</c:v>
                </c:pt>
                <c:pt idx="5259">
                  <c:v>41284.666666666664</c:v>
                </c:pt>
                <c:pt idx="5260">
                  <c:v>41284.6875</c:v>
                </c:pt>
                <c:pt idx="5261">
                  <c:v>41284.708333333336</c:v>
                </c:pt>
                <c:pt idx="5262">
                  <c:v>41284.729166666664</c:v>
                </c:pt>
                <c:pt idx="5263">
                  <c:v>41284.75</c:v>
                </c:pt>
                <c:pt idx="5264">
                  <c:v>41284.770833333336</c:v>
                </c:pt>
                <c:pt idx="5265">
                  <c:v>41284.791666666664</c:v>
                </c:pt>
                <c:pt idx="5266">
                  <c:v>41284.8125</c:v>
                </c:pt>
                <c:pt idx="5267">
                  <c:v>41284.833333333336</c:v>
                </c:pt>
                <c:pt idx="5268">
                  <c:v>41284.854166666664</c:v>
                </c:pt>
                <c:pt idx="5269">
                  <c:v>41284.875</c:v>
                </c:pt>
                <c:pt idx="5270">
                  <c:v>41284.895833333336</c:v>
                </c:pt>
                <c:pt idx="5271">
                  <c:v>41284.916666666664</c:v>
                </c:pt>
                <c:pt idx="5272">
                  <c:v>41284.9375</c:v>
                </c:pt>
                <c:pt idx="5273">
                  <c:v>41284.958333333336</c:v>
                </c:pt>
                <c:pt idx="5274">
                  <c:v>41284.979166666664</c:v>
                </c:pt>
                <c:pt idx="5275">
                  <c:v>41285</c:v>
                </c:pt>
                <c:pt idx="5276">
                  <c:v>41285.020833333336</c:v>
                </c:pt>
                <c:pt idx="5277">
                  <c:v>41285.041666666664</c:v>
                </c:pt>
                <c:pt idx="5278">
                  <c:v>41285.0625</c:v>
                </c:pt>
                <c:pt idx="5279">
                  <c:v>41285.083333333336</c:v>
                </c:pt>
                <c:pt idx="5280">
                  <c:v>41285.104166666664</c:v>
                </c:pt>
                <c:pt idx="5281">
                  <c:v>41285.125</c:v>
                </c:pt>
                <c:pt idx="5282">
                  <c:v>41285.145833333336</c:v>
                </c:pt>
                <c:pt idx="5283">
                  <c:v>41285.166666666664</c:v>
                </c:pt>
                <c:pt idx="5284">
                  <c:v>41285.1875</c:v>
                </c:pt>
                <c:pt idx="5285">
                  <c:v>41285.208333333336</c:v>
                </c:pt>
                <c:pt idx="5286">
                  <c:v>41285.229166666664</c:v>
                </c:pt>
                <c:pt idx="5287">
                  <c:v>41285.25</c:v>
                </c:pt>
                <c:pt idx="5288">
                  <c:v>41285.270833333336</c:v>
                </c:pt>
                <c:pt idx="5289">
                  <c:v>41285.291666666664</c:v>
                </c:pt>
                <c:pt idx="5290">
                  <c:v>41285.3125</c:v>
                </c:pt>
                <c:pt idx="5291">
                  <c:v>41285.333333333336</c:v>
                </c:pt>
                <c:pt idx="5292">
                  <c:v>41285.354166666664</c:v>
                </c:pt>
                <c:pt idx="5293">
                  <c:v>41285.375</c:v>
                </c:pt>
                <c:pt idx="5294">
                  <c:v>41285.395833333336</c:v>
                </c:pt>
                <c:pt idx="5295">
                  <c:v>41285.416666666664</c:v>
                </c:pt>
                <c:pt idx="5296">
                  <c:v>41285.4375</c:v>
                </c:pt>
                <c:pt idx="5297">
                  <c:v>41285.458333333336</c:v>
                </c:pt>
                <c:pt idx="5298">
                  <c:v>41285.479166666664</c:v>
                </c:pt>
                <c:pt idx="5299">
                  <c:v>41285.5</c:v>
                </c:pt>
                <c:pt idx="5300">
                  <c:v>41285.520833333336</c:v>
                </c:pt>
                <c:pt idx="5301">
                  <c:v>41285.541666666664</c:v>
                </c:pt>
                <c:pt idx="5302">
                  <c:v>41285.5625</c:v>
                </c:pt>
                <c:pt idx="5303">
                  <c:v>41285.583333333336</c:v>
                </c:pt>
                <c:pt idx="5304">
                  <c:v>41285.604166666664</c:v>
                </c:pt>
                <c:pt idx="5305">
                  <c:v>41285.625</c:v>
                </c:pt>
                <c:pt idx="5306">
                  <c:v>41285.645833333336</c:v>
                </c:pt>
                <c:pt idx="5307">
                  <c:v>41285.666666666664</c:v>
                </c:pt>
                <c:pt idx="5308">
                  <c:v>41285.6875</c:v>
                </c:pt>
                <c:pt idx="5309">
                  <c:v>41285.708333333336</c:v>
                </c:pt>
                <c:pt idx="5310">
                  <c:v>41285.729166666664</c:v>
                </c:pt>
                <c:pt idx="5311">
                  <c:v>41285.75</c:v>
                </c:pt>
                <c:pt idx="5312">
                  <c:v>41285.770833333336</c:v>
                </c:pt>
                <c:pt idx="5313">
                  <c:v>41285.791666666664</c:v>
                </c:pt>
                <c:pt idx="5314">
                  <c:v>41285.8125</c:v>
                </c:pt>
                <c:pt idx="5315">
                  <c:v>41285.833333333336</c:v>
                </c:pt>
                <c:pt idx="5316">
                  <c:v>41285.854166666664</c:v>
                </c:pt>
                <c:pt idx="5317">
                  <c:v>41285.875</c:v>
                </c:pt>
                <c:pt idx="5318">
                  <c:v>41285.895833333336</c:v>
                </c:pt>
                <c:pt idx="5319">
                  <c:v>41285.916666666664</c:v>
                </c:pt>
                <c:pt idx="5320">
                  <c:v>41285.9375</c:v>
                </c:pt>
                <c:pt idx="5321">
                  <c:v>41285.958333333336</c:v>
                </c:pt>
                <c:pt idx="5322">
                  <c:v>41285.979166666664</c:v>
                </c:pt>
                <c:pt idx="5323">
                  <c:v>41286</c:v>
                </c:pt>
                <c:pt idx="5324">
                  <c:v>41286.020833333336</c:v>
                </c:pt>
                <c:pt idx="5325">
                  <c:v>41286.041666666664</c:v>
                </c:pt>
                <c:pt idx="5326">
                  <c:v>41286.0625</c:v>
                </c:pt>
                <c:pt idx="5327">
                  <c:v>41286.083333333336</c:v>
                </c:pt>
                <c:pt idx="5328">
                  <c:v>41286.104166666664</c:v>
                </c:pt>
                <c:pt idx="5329">
                  <c:v>41286.125</c:v>
                </c:pt>
                <c:pt idx="5330">
                  <c:v>41286.145833333336</c:v>
                </c:pt>
                <c:pt idx="5331">
                  <c:v>41286.166666666664</c:v>
                </c:pt>
                <c:pt idx="5332">
                  <c:v>41286.1875</c:v>
                </c:pt>
                <c:pt idx="5333">
                  <c:v>41286.208333333336</c:v>
                </c:pt>
                <c:pt idx="5334">
                  <c:v>41286.229166666664</c:v>
                </c:pt>
                <c:pt idx="5335">
                  <c:v>41286.25</c:v>
                </c:pt>
                <c:pt idx="5336">
                  <c:v>41286.270833333336</c:v>
                </c:pt>
                <c:pt idx="5337">
                  <c:v>41286.291666666664</c:v>
                </c:pt>
                <c:pt idx="5338">
                  <c:v>41286.3125</c:v>
                </c:pt>
                <c:pt idx="5339">
                  <c:v>41286.333333333336</c:v>
                </c:pt>
                <c:pt idx="5340">
                  <c:v>41286.354166666664</c:v>
                </c:pt>
                <c:pt idx="5341">
                  <c:v>41286.375</c:v>
                </c:pt>
                <c:pt idx="5342">
                  <c:v>41286.395833333336</c:v>
                </c:pt>
                <c:pt idx="5343">
                  <c:v>41286.416666666664</c:v>
                </c:pt>
                <c:pt idx="5344">
                  <c:v>41286.4375</c:v>
                </c:pt>
                <c:pt idx="5345">
                  <c:v>41286.458333333336</c:v>
                </c:pt>
                <c:pt idx="5346">
                  <c:v>41286.479166666664</c:v>
                </c:pt>
                <c:pt idx="5347">
                  <c:v>41286.5</c:v>
                </c:pt>
                <c:pt idx="5348">
                  <c:v>41286.520833333336</c:v>
                </c:pt>
                <c:pt idx="5349">
                  <c:v>41286.541666666664</c:v>
                </c:pt>
                <c:pt idx="5350">
                  <c:v>41286.5625</c:v>
                </c:pt>
                <c:pt idx="5351">
                  <c:v>41286.583333333336</c:v>
                </c:pt>
                <c:pt idx="5352">
                  <c:v>41286.604166666664</c:v>
                </c:pt>
                <c:pt idx="5353">
                  <c:v>41286.625</c:v>
                </c:pt>
                <c:pt idx="5354">
                  <c:v>41286.645833333336</c:v>
                </c:pt>
                <c:pt idx="5355">
                  <c:v>41286.666666666664</c:v>
                </c:pt>
                <c:pt idx="5356">
                  <c:v>41286.6875</c:v>
                </c:pt>
                <c:pt idx="5357">
                  <c:v>41286.708333333336</c:v>
                </c:pt>
                <c:pt idx="5358">
                  <c:v>41286.729166666664</c:v>
                </c:pt>
                <c:pt idx="5359">
                  <c:v>41286.75</c:v>
                </c:pt>
                <c:pt idx="5360">
                  <c:v>41286.770833333336</c:v>
                </c:pt>
                <c:pt idx="5361">
                  <c:v>41286.791666666664</c:v>
                </c:pt>
                <c:pt idx="5362">
                  <c:v>41286.8125</c:v>
                </c:pt>
                <c:pt idx="5363">
                  <c:v>41286.833333333336</c:v>
                </c:pt>
                <c:pt idx="5364">
                  <c:v>41286.854166666664</c:v>
                </c:pt>
                <c:pt idx="5365">
                  <c:v>41286.875</c:v>
                </c:pt>
                <c:pt idx="5366">
                  <c:v>41286.895833333336</c:v>
                </c:pt>
                <c:pt idx="5367">
                  <c:v>41286.916666666664</c:v>
                </c:pt>
                <c:pt idx="5368">
                  <c:v>41286.9375</c:v>
                </c:pt>
                <c:pt idx="5369">
                  <c:v>41286.958333333336</c:v>
                </c:pt>
                <c:pt idx="5370">
                  <c:v>41286.979166666664</c:v>
                </c:pt>
                <c:pt idx="5371">
                  <c:v>41287</c:v>
                </c:pt>
                <c:pt idx="5372">
                  <c:v>41287.020833333336</c:v>
                </c:pt>
                <c:pt idx="5373">
                  <c:v>41287.041666666664</c:v>
                </c:pt>
                <c:pt idx="5374">
                  <c:v>41287.0625</c:v>
                </c:pt>
                <c:pt idx="5375">
                  <c:v>41287.083333333336</c:v>
                </c:pt>
                <c:pt idx="5376">
                  <c:v>41287.104166666664</c:v>
                </c:pt>
                <c:pt idx="5377">
                  <c:v>41287.125</c:v>
                </c:pt>
                <c:pt idx="5378">
                  <c:v>41287.145833333336</c:v>
                </c:pt>
                <c:pt idx="5379">
                  <c:v>41287.166666666664</c:v>
                </c:pt>
                <c:pt idx="5380">
                  <c:v>41287.1875</c:v>
                </c:pt>
                <c:pt idx="5381">
                  <c:v>41287.208333333336</c:v>
                </c:pt>
                <c:pt idx="5382">
                  <c:v>41287.229166666664</c:v>
                </c:pt>
                <c:pt idx="5383">
                  <c:v>41287.25</c:v>
                </c:pt>
                <c:pt idx="5384">
                  <c:v>41287.270833333336</c:v>
                </c:pt>
                <c:pt idx="5385">
                  <c:v>41287.291666666664</c:v>
                </c:pt>
                <c:pt idx="5386">
                  <c:v>41287.3125</c:v>
                </c:pt>
                <c:pt idx="5387">
                  <c:v>41287.333333333336</c:v>
                </c:pt>
                <c:pt idx="5388">
                  <c:v>41287.354166666664</c:v>
                </c:pt>
                <c:pt idx="5389">
                  <c:v>41287.375</c:v>
                </c:pt>
                <c:pt idx="5390">
                  <c:v>41287.395833333336</c:v>
                </c:pt>
                <c:pt idx="5391">
                  <c:v>41287.416666666664</c:v>
                </c:pt>
                <c:pt idx="5392">
                  <c:v>41287.4375</c:v>
                </c:pt>
                <c:pt idx="5393">
                  <c:v>41287.458333333336</c:v>
                </c:pt>
                <c:pt idx="5394">
                  <c:v>41287.479166666664</c:v>
                </c:pt>
                <c:pt idx="5395">
                  <c:v>41287.5</c:v>
                </c:pt>
                <c:pt idx="5396">
                  <c:v>41287.520833333336</c:v>
                </c:pt>
                <c:pt idx="5397">
                  <c:v>41287.541666666664</c:v>
                </c:pt>
                <c:pt idx="5398">
                  <c:v>41287.5625</c:v>
                </c:pt>
                <c:pt idx="5399">
                  <c:v>41287.583333333336</c:v>
                </c:pt>
                <c:pt idx="5400">
                  <c:v>41287.604166666664</c:v>
                </c:pt>
                <c:pt idx="5401">
                  <c:v>41287.625</c:v>
                </c:pt>
                <c:pt idx="5402">
                  <c:v>41287.645833333336</c:v>
                </c:pt>
                <c:pt idx="5403">
                  <c:v>41287.666666666664</c:v>
                </c:pt>
                <c:pt idx="5404">
                  <c:v>41287.6875</c:v>
                </c:pt>
                <c:pt idx="5405">
                  <c:v>41287.708333333336</c:v>
                </c:pt>
                <c:pt idx="5406">
                  <c:v>41287.729166666664</c:v>
                </c:pt>
                <c:pt idx="5407">
                  <c:v>41287.75</c:v>
                </c:pt>
                <c:pt idx="5408">
                  <c:v>41287.770833333336</c:v>
                </c:pt>
                <c:pt idx="5409">
                  <c:v>41287.791666666664</c:v>
                </c:pt>
                <c:pt idx="5410">
                  <c:v>41287.8125</c:v>
                </c:pt>
                <c:pt idx="5411">
                  <c:v>41287.833333333336</c:v>
                </c:pt>
                <c:pt idx="5412">
                  <c:v>41287.854166666664</c:v>
                </c:pt>
                <c:pt idx="5413">
                  <c:v>41287.875</c:v>
                </c:pt>
                <c:pt idx="5414">
                  <c:v>41287.895833333336</c:v>
                </c:pt>
                <c:pt idx="5415">
                  <c:v>41287.916666666664</c:v>
                </c:pt>
                <c:pt idx="5416">
                  <c:v>41287.9375</c:v>
                </c:pt>
                <c:pt idx="5417">
                  <c:v>41287.958333333336</c:v>
                </c:pt>
                <c:pt idx="5418">
                  <c:v>41287.979166666664</c:v>
                </c:pt>
                <c:pt idx="5419">
                  <c:v>41288</c:v>
                </c:pt>
                <c:pt idx="5420">
                  <c:v>41288.020833333336</c:v>
                </c:pt>
                <c:pt idx="5421">
                  <c:v>41288.041666666664</c:v>
                </c:pt>
                <c:pt idx="5422">
                  <c:v>41288.0625</c:v>
                </c:pt>
                <c:pt idx="5423">
                  <c:v>41288.083333333336</c:v>
                </c:pt>
                <c:pt idx="5424">
                  <c:v>41288.104166666664</c:v>
                </c:pt>
                <c:pt idx="5425">
                  <c:v>41288.125</c:v>
                </c:pt>
                <c:pt idx="5426">
                  <c:v>41288.145833333336</c:v>
                </c:pt>
                <c:pt idx="5427">
                  <c:v>41288.166666666664</c:v>
                </c:pt>
                <c:pt idx="5428">
                  <c:v>41288.1875</c:v>
                </c:pt>
                <c:pt idx="5429">
                  <c:v>41288.208333333336</c:v>
                </c:pt>
                <c:pt idx="5430">
                  <c:v>41288.229166666664</c:v>
                </c:pt>
                <c:pt idx="5431">
                  <c:v>41288.25</c:v>
                </c:pt>
                <c:pt idx="5432">
                  <c:v>41288.270833333336</c:v>
                </c:pt>
                <c:pt idx="5433">
                  <c:v>41288.291666666664</c:v>
                </c:pt>
                <c:pt idx="5434">
                  <c:v>41288.3125</c:v>
                </c:pt>
                <c:pt idx="5435">
                  <c:v>41288.333333333336</c:v>
                </c:pt>
                <c:pt idx="5436">
                  <c:v>41288.354166666664</c:v>
                </c:pt>
                <c:pt idx="5437">
                  <c:v>41288.375</c:v>
                </c:pt>
                <c:pt idx="5438">
                  <c:v>41288.395833333336</c:v>
                </c:pt>
                <c:pt idx="5439">
                  <c:v>41288.416666666664</c:v>
                </c:pt>
                <c:pt idx="5440">
                  <c:v>41288.4375</c:v>
                </c:pt>
                <c:pt idx="5441">
                  <c:v>41288.458333333336</c:v>
                </c:pt>
                <c:pt idx="5442">
                  <c:v>41288.479166666664</c:v>
                </c:pt>
                <c:pt idx="5443">
                  <c:v>41288.5</c:v>
                </c:pt>
                <c:pt idx="5444">
                  <c:v>41288.520833333336</c:v>
                </c:pt>
                <c:pt idx="5445">
                  <c:v>41288.541666666664</c:v>
                </c:pt>
                <c:pt idx="5446">
                  <c:v>41288.5625</c:v>
                </c:pt>
                <c:pt idx="5447">
                  <c:v>41288.583333333336</c:v>
                </c:pt>
                <c:pt idx="5448">
                  <c:v>41288.604166666664</c:v>
                </c:pt>
                <c:pt idx="5449">
                  <c:v>41288.625</c:v>
                </c:pt>
                <c:pt idx="5450">
                  <c:v>41288.645833333336</c:v>
                </c:pt>
                <c:pt idx="5451">
                  <c:v>41288.666666666664</c:v>
                </c:pt>
                <c:pt idx="5452">
                  <c:v>41288.6875</c:v>
                </c:pt>
                <c:pt idx="5453">
                  <c:v>41288.708333333336</c:v>
                </c:pt>
                <c:pt idx="5454">
                  <c:v>41288.729166666664</c:v>
                </c:pt>
                <c:pt idx="5455">
                  <c:v>41288.75</c:v>
                </c:pt>
                <c:pt idx="5456">
                  <c:v>41288.770833333336</c:v>
                </c:pt>
                <c:pt idx="5457">
                  <c:v>41288.791666666664</c:v>
                </c:pt>
                <c:pt idx="5458">
                  <c:v>41288.8125</c:v>
                </c:pt>
                <c:pt idx="5459">
                  <c:v>41288.833333333336</c:v>
                </c:pt>
                <c:pt idx="5460">
                  <c:v>41288.854166666664</c:v>
                </c:pt>
                <c:pt idx="5461">
                  <c:v>41288.875</c:v>
                </c:pt>
                <c:pt idx="5462">
                  <c:v>41288.895833333336</c:v>
                </c:pt>
                <c:pt idx="5463">
                  <c:v>41288.916666666664</c:v>
                </c:pt>
                <c:pt idx="5464">
                  <c:v>41288.9375</c:v>
                </c:pt>
                <c:pt idx="5465">
                  <c:v>41288.958333333336</c:v>
                </c:pt>
                <c:pt idx="5466">
                  <c:v>41288.979166666664</c:v>
                </c:pt>
                <c:pt idx="5467">
                  <c:v>41289</c:v>
                </c:pt>
                <c:pt idx="5468">
                  <c:v>41289.020833333336</c:v>
                </c:pt>
                <c:pt idx="5469">
                  <c:v>41289.041666666664</c:v>
                </c:pt>
                <c:pt idx="5470">
                  <c:v>41289.0625</c:v>
                </c:pt>
                <c:pt idx="5471">
                  <c:v>41289.083333333336</c:v>
                </c:pt>
                <c:pt idx="5472">
                  <c:v>41289.104166666664</c:v>
                </c:pt>
                <c:pt idx="5473">
                  <c:v>41289.125</c:v>
                </c:pt>
                <c:pt idx="5474">
                  <c:v>41289.145833333336</c:v>
                </c:pt>
                <c:pt idx="5475">
                  <c:v>41289.166666666664</c:v>
                </c:pt>
                <c:pt idx="5476">
                  <c:v>41289.1875</c:v>
                </c:pt>
                <c:pt idx="5477">
                  <c:v>41289.208333333336</c:v>
                </c:pt>
                <c:pt idx="5478">
                  <c:v>41289.229166666664</c:v>
                </c:pt>
                <c:pt idx="5479">
                  <c:v>41289.25</c:v>
                </c:pt>
                <c:pt idx="5480">
                  <c:v>41289.270833333336</c:v>
                </c:pt>
                <c:pt idx="5481">
                  <c:v>41289.291666666664</c:v>
                </c:pt>
                <c:pt idx="5482">
                  <c:v>41289.3125</c:v>
                </c:pt>
                <c:pt idx="5483">
                  <c:v>41289.333333333336</c:v>
                </c:pt>
                <c:pt idx="5484">
                  <c:v>41289.354166666664</c:v>
                </c:pt>
                <c:pt idx="5485">
                  <c:v>41289.375</c:v>
                </c:pt>
                <c:pt idx="5486">
                  <c:v>41289.395833333336</c:v>
                </c:pt>
                <c:pt idx="5487">
                  <c:v>41289.416666666664</c:v>
                </c:pt>
                <c:pt idx="5488">
                  <c:v>41289.4375</c:v>
                </c:pt>
                <c:pt idx="5489">
                  <c:v>41289.458333333336</c:v>
                </c:pt>
                <c:pt idx="5490">
                  <c:v>41289.479166666664</c:v>
                </c:pt>
                <c:pt idx="5491">
                  <c:v>41289.5</c:v>
                </c:pt>
                <c:pt idx="5492">
                  <c:v>41289.520833333336</c:v>
                </c:pt>
                <c:pt idx="5493">
                  <c:v>41289.541666666664</c:v>
                </c:pt>
                <c:pt idx="5494">
                  <c:v>41289.5625</c:v>
                </c:pt>
                <c:pt idx="5495">
                  <c:v>41289.583333333336</c:v>
                </c:pt>
                <c:pt idx="5496">
                  <c:v>41289.604166666664</c:v>
                </c:pt>
                <c:pt idx="5497">
                  <c:v>41289.625</c:v>
                </c:pt>
                <c:pt idx="5498">
                  <c:v>41289.645833333336</c:v>
                </c:pt>
                <c:pt idx="5499">
                  <c:v>41289.666666666664</c:v>
                </c:pt>
                <c:pt idx="5500">
                  <c:v>41289.6875</c:v>
                </c:pt>
                <c:pt idx="5501">
                  <c:v>41289.708333333336</c:v>
                </c:pt>
                <c:pt idx="5502">
                  <c:v>41289.729166666664</c:v>
                </c:pt>
                <c:pt idx="5503">
                  <c:v>41289.75</c:v>
                </c:pt>
                <c:pt idx="5504">
                  <c:v>41289.770833333336</c:v>
                </c:pt>
                <c:pt idx="5505">
                  <c:v>41289.791666666664</c:v>
                </c:pt>
                <c:pt idx="5506">
                  <c:v>41289.8125</c:v>
                </c:pt>
                <c:pt idx="5507">
                  <c:v>41289.833333333336</c:v>
                </c:pt>
                <c:pt idx="5508">
                  <c:v>41289.854166666664</c:v>
                </c:pt>
                <c:pt idx="5509">
                  <c:v>41289.875</c:v>
                </c:pt>
                <c:pt idx="5510">
                  <c:v>41289.895833333336</c:v>
                </c:pt>
                <c:pt idx="5511">
                  <c:v>41289.916666666664</c:v>
                </c:pt>
                <c:pt idx="5512">
                  <c:v>41289.9375</c:v>
                </c:pt>
                <c:pt idx="5513">
                  <c:v>41289.958333333336</c:v>
                </c:pt>
                <c:pt idx="5514">
                  <c:v>41289.979166666664</c:v>
                </c:pt>
                <c:pt idx="5515">
                  <c:v>41290</c:v>
                </c:pt>
                <c:pt idx="5516">
                  <c:v>41290.020833333336</c:v>
                </c:pt>
                <c:pt idx="5517">
                  <c:v>41290.041666666664</c:v>
                </c:pt>
                <c:pt idx="5518">
                  <c:v>41290.0625</c:v>
                </c:pt>
                <c:pt idx="5519">
                  <c:v>41290.083333333336</c:v>
                </c:pt>
                <c:pt idx="5520">
                  <c:v>41290.104166666664</c:v>
                </c:pt>
                <c:pt idx="5521">
                  <c:v>41290.125</c:v>
                </c:pt>
                <c:pt idx="5522">
                  <c:v>41290.145833333336</c:v>
                </c:pt>
                <c:pt idx="5523">
                  <c:v>41290.166666666664</c:v>
                </c:pt>
                <c:pt idx="5524">
                  <c:v>41290.1875</c:v>
                </c:pt>
                <c:pt idx="5525">
                  <c:v>41290.208333333336</c:v>
                </c:pt>
                <c:pt idx="5526">
                  <c:v>41290.229166666664</c:v>
                </c:pt>
                <c:pt idx="5527">
                  <c:v>41290.25</c:v>
                </c:pt>
                <c:pt idx="5528">
                  <c:v>41290.270833333336</c:v>
                </c:pt>
                <c:pt idx="5529">
                  <c:v>41290.291666666664</c:v>
                </c:pt>
                <c:pt idx="5530">
                  <c:v>41290.3125</c:v>
                </c:pt>
                <c:pt idx="5531">
                  <c:v>41290.333333333336</c:v>
                </c:pt>
                <c:pt idx="5532">
                  <c:v>41290.354166666664</c:v>
                </c:pt>
                <c:pt idx="5533">
                  <c:v>41290.375</c:v>
                </c:pt>
                <c:pt idx="5534">
                  <c:v>41290.395833333336</c:v>
                </c:pt>
                <c:pt idx="5535">
                  <c:v>41290.416666666664</c:v>
                </c:pt>
                <c:pt idx="5536">
                  <c:v>41290.4375</c:v>
                </c:pt>
                <c:pt idx="5537">
                  <c:v>41290.458333333336</c:v>
                </c:pt>
                <c:pt idx="5538">
                  <c:v>41290.479166666664</c:v>
                </c:pt>
                <c:pt idx="5539">
                  <c:v>41290.5</c:v>
                </c:pt>
                <c:pt idx="5540">
                  <c:v>41290.520833333336</c:v>
                </c:pt>
                <c:pt idx="5541">
                  <c:v>41290.541666666664</c:v>
                </c:pt>
                <c:pt idx="5542">
                  <c:v>41290.5625</c:v>
                </c:pt>
                <c:pt idx="5543">
                  <c:v>41290.583333333336</c:v>
                </c:pt>
                <c:pt idx="5544">
                  <c:v>41290.604166666664</c:v>
                </c:pt>
                <c:pt idx="5545">
                  <c:v>41290.625</c:v>
                </c:pt>
                <c:pt idx="5546">
                  <c:v>41290.645833333336</c:v>
                </c:pt>
                <c:pt idx="5547">
                  <c:v>41290.666666666664</c:v>
                </c:pt>
                <c:pt idx="5548">
                  <c:v>41290.6875</c:v>
                </c:pt>
                <c:pt idx="5549">
                  <c:v>41290.708333333336</c:v>
                </c:pt>
                <c:pt idx="5550">
                  <c:v>41290.729166666664</c:v>
                </c:pt>
                <c:pt idx="5551">
                  <c:v>41290.75</c:v>
                </c:pt>
                <c:pt idx="5552">
                  <c:v>41290.770833333336</c:v>
                </c:pt>
                <c:pt idx="5553">
                  <c:v>41290.791666666664</c:v>
                </c:pt>
                <c:pt idx="5554">
                  <c:v>41290.8125</c:v>
                </c:pt>
                <c:pt idx="5555">
                  <c:v>41290.833333333336</c:v>
                </c:pt>
                <c:pt idx="5556">
                  <c:v>41290.854166666664</c:v>
                </c:pt>
                <c:pt idx="5557">
                  <c:v>41290.875</c:v>
                </c:pt>
                <c:pt idx="5558">
                  <c:v>41290.895833333336</c:v>
                </c:pt>
                <c:pt idx="5559">
                  <c:v>41290.916666666664</c:v>
                </c:pt>
                <c:pt idx="5560">
                  <c:v>41290.9375</c:v>
                </c:pt>
                <c:pt idx="5561">
                  <c:v>41290.958333333336</c:v>
                </c:pt>
                <c:pt idx="5562">
                  <c:v>41290.979166666664</c:v>
                </c:pt>
                <c:pt idx="5563">
                  <c:v>41291</c:v>
                </c:pt>
                <c:pt idx="5564">
                  <c:v>41291.020833333336</c:v>
                </c:pt>
                <c:pt idx="5565">
                  <c:v>41291.041666666664</c:v>
                </c:pt>
                <c:pt idx="5566">
                  <c:v>41291.0625</c:v>
                </c:pt>
                <c:pt idx="5567">
                  <c:v>41291.083333333336</c:v>
                </c:pt>
                <c:pt idx="5568">
                  <c:v>41291.104166666664</c:v>
                </c:pt>
                <c:pt idx="5569">
                  <c:v>41291.125</c:v>
                </c:pt>
                <c:pt idx="5570">
                  <c:v>41291.145833333336</c:v>
                </c:pt>
                <c:pt idx="5571">
                  <c:v>41291.166666666664</c:v>
                </c:pt>
                <c:pt idx="5572">
                  <c:v>41291.1875</c:v>
                </c:pt>
                <c:pt idx="5573">
                  <c:v>41291.208333333336</c:v>
                </c:pt>
                <c:pt idx="5574">
                  <c:v>41291.229166666664</c:v>
                </c:pt>
                <c:pt idx="5575">
                  <c:v>41291.25</c:v>
                </c:pt>
                <c:pt idx="5576">
                  <c:v>41291.270833333336</c:v>
                </c:pt>
                <c:pt idx="5577">
                  <c:v>41291.291666666664</c:v>
                </c:pt>
                <c:pt idx="5578">
                  <c:v>41291.3125</c:v>
                </c:pt>
                <c:pt idx="5579">
                  <c:v>41291.333333333336</c:v>
                </c:pt>
                <c:pt idx="5580">
                  <c:v>41291.354166666664</c:v>
                </c:pt>
                <c:pt idx="5581">
                  <c:v>41291.375</c:v>
                </c:pt>
                <c:pt idx="5582">
                  <c:v>41291.395833333336</c:v>
                </c:pt>
                <c:pt idx="5583">
                  <c:v>41291.416666666664</c:v>
                </c:pt>
                <c:pt idx="5584">
                  <c:v>41291.4375</c:v>
                </c:pt>
                <c:pt idx="5585">
                  <c:v>41291.458333333336</c:v>
                </c:pt>
                <c:pt idx="5586">
                  <c:v>41291.479166666664</c:v>
                </c:pt>
                <c:pt idx="5587">
                  <c:v>41291.5</c:v>
                </c:pt>
                <c:pt idx="5588">
                  <c:v>41291.520833333336</c:v>
                </c:pt>
                <c:pt idx="5589">
                  <c:v>41291.541666666664</c:v>
                </c:pt>
                <c:pt idx="5590">
                  <c:v>41291.5625</c:v>
                </c:pt>
                <c:pt idx="5591">
                  <c:v>41291.583333333336</c:v>
                </c:pt>
                <c:pt idx="5592">
                  <c:v>41291.604166666664</c:v>
                </c:pt>
                <c:pt idx="5593">
                  <c:v>41291.625</c:v>
                </c:pt>
                <c:pt idx="5594">
                  <c:v>41291.645833333336</c:v>
                </c:pt>
                <c:pt idx="5595">
                  <c:v>41291.666666666664</c:v>
                </c:pt>
                <c:pt idx="5596">
                  <c:v>41291.6875</c:v>
                </c:pt>
                <c:pt idx="5597">
                  <c:v>41291.708333333336</c:v>
                </c:pt>
                <c:pt idx="5598">
                  <c:v>41291.729166666664</c:v>
                </c:pt>
                <c:pt idx="5599">
                  <c:v>41291.75</c:v>
                </c:pt>
                <c:pt idx="5600">
                  <c:v>41291.770833333336</c:v>
                </c:pt>
                <c:pt idx="5601">
                  <c:v>41291.791666666664</c:v>
                </c:pt>
                <c:pt idx="5602">
                  <c:v>41291.8125</c:v>
                </c:pt>
                <c:pt idx="5603">
                  <c:v>41291.833333333336</c:v>
                </c:pt>
                <c:pt idx="5604">
                  <c:v>41291.854166666664</c:v>
                </c:pt>
                <c:pt idx="5605">
                  <c:v>41291.875</c:v>
                </c:pt>
                <c:pt idx="5606">
                  <c:v>41291.895833333336</c:v>
                </c:pt>
                <c:pt idx="5607">
                  <c:v>41291.916666666664</c:v>
                </c:pt>
                <c:pt idx="5608">
                  <c:v>41291.9375</c:v>
                </c:pt>
                <c:pt idx="5609">
                  <c:v>41291.958333333336</c:v>
                </c:pt>
                <c:pt idx="5610">
                  <c:v>41291.979166666664</c:v>
                </c:pt>
                <c:pt idx="5611">
                  <c:v>41292</c:v>
                </c:pt>
                <c:pt idx="5612">
                  <c:v>41292.020833333336</c:v>
                </c:pt>
                <c:pt idx="5613">
                  <c:v>41292.041666666664</c:v>
                </c:pt>
                <c:pt idx="5614">
                  <c:v>41292.0625</c:v>
                </c:pt>
                <c:pt idx="5615">
                  <c:v>41292.083333333336</c:v>
                </c:pt>
                <c:pt idx="5616">
                  <c:v>41292.104166666664</c:v>
                </c:pt>
                <c:pt idx="5617">
                  <c:v>41292.125</c:v>
                </c:pt>
                <c:pt idx="5618">
                  <c:v>41292.145833333336</c:v>
                </c:pt>
                <c:pt idx="5619">
                  <c:v>41292.166666666664</c:v>
                </c:pt>
                <c:pt idx="5620">
                  <c:v>41292.1875</c:v>
                </c:pt>
                <c:pt idx="5621">
                  <c:v>41292.208333333336</c:v>
                </c:pt>
                <c:pt idx="5622">
                  <c:v>41292.229166666664</c:v>
                </c:pt>
                <c:pt idx="5623">
                  <c:v>41292.25</c:v>
                </c:pt>
                <c:pt idx="5624">
                  <c:v>41292.270833333336</c:v>
                </c:pt>
                <c:pt idx="5625">
                  <c:v>41292.291666666664</c:v>
                </c:pt>
                <c:pt idx="5626">
                  <c:v>41292.3125</c:v>
                </c:pt>
                <c:pt idx="5627">
                  <c:v>41292.333333333336</c:v>
                </c:pt>
                <c:pt idx="5628">
                  <c:v>41292.354166666664</c:v>
                </c:pt>
                <c:pt idx="5629">
                  <c:v>41292.375</c:v>
                </c:pt>
                <c:pt idx="5630">
                  <c:v>41292.395833333336</c:v>
                </c:pt>
                <c:pt idx="5631">
                  <c:v>41292.416666666664</c:v>
                </c:pt>
                <c:pt idx="5632">
                  <c:v>41292.4375</c:v>
                </c:pt>
                <c:pt idx="5633">
                  <c:v>41292.458333333336</c:v>
                </c:pt>
                <c:pt idx="5634">
                  <c:v>41292.479166666664</c:v>
                </c:pt>
                <c:pt idx="5635">
                  <c:v>41292.5</c:v>
                </c:pt>
                <c:pt idx="5636">
                  <c:v>41292.520833333336</c:v>
                </c:pt>
                <c:pt idx="5637">
                  <c:v>41292.541666666664</c:v>
                </c:pt>
                <c:pt idx="5638">
                  <c:v>41292.5625</c:v>
                </c:pt>
                <c:pt idx="5639">
                  <c:v>41292.583333333336</c:v>
                </c:pt>
                <c:pt idx="5640">
                  <c:v>41292.604166666664</c:v>
                </c:pt>
                <c:pt idx="5641">
                  <c:v>41292.625</c:v>
                </c:pt>
                <c:pt idx="5642">
                  <c:v>41292.645833333336</c:v>
                </c:pt>
                <c:pt idx="5643">
                  <c:v>41292.666666666664</c:v>
                </c:pt>
                <c:pt idx="5644">
                  <c:v>41292.6875</c:v>
                </c:pt>
                <c:pt idx="5645">
                  <c:v>41292.708333333336</c:v>
                </c:pt>
                <c:pt idx="5646">
                  <c:v>41292.729166666664</c:v>
                </c:pt>
                <c:pt idx="5647">
                  <c:v>41292.75</c:v>
                </c:pt>
                <c:pt idx="5648">
                  <c:v>41292.770833333336</c:v>
                </c:pt>
                <c:pt idx="5649">
                  <c:v>41292.791666666664</c:v>
                </c:pt>
                <c:pt idx="5650">
                  <c:v>41292.8125</c:v>
                </c:pt>
                <c:pt idx="5651">
                  <c:v>41292.833333333336</c:v>
                </c:pt>
                <c:pt idx="5652">
                  <c:v>41292.854166666664</c:v>
                </c:pt>
                <c:pt idx="5653">
                  <c:v>41292.875</c:v>
                </c:pt>
                <c:pt idx="5654">
                  <c:v>41292.895833333336</c:v>
                </c:pt>
                <c:pt idx="5655">
                  <c:v>41292.916666666664</c:v>
                </c:pt>
                <c:pt idx="5656">
                  <c:v>41292.9375</c:v>
                </c:pt>
                <c:pt idx="5657">
                  <c:v>41292.958333333336</c:v>
                </c:pt>
                <c:pt idx="5658">
                  <c:v>41292.979166666664</c:v>
                </c:pt>
                <c:pt idx="5659">
                  <c:v>41293</c:v>
                </c:pt>
                <c:pt idx="5660">
                  <c:v>41293.020833333336</c:v>
                </c:pt>
                <c:pt idx="5661">
                  <c:v>41293.041666666664</c:v>
                </c:pt>
                <c:pt idx="5662">
                  <c:v>41293.0625</c:v>
                </c:pt>
                <c:pt idx="5663">
                  <c:v>41293.083333333336</c:v>
                </c:pt>
                <c:pt idx="5664">
                  <c:v>41293.104166666664</c:v>
                </c:pt>
                <c:pt idx="5665">
                  <c:v>41293.125</c:v>
                </c:pt>
                <c:pt idx="5666">
                  <c:v>41293.145833333336</c:v>
                </c:pt>
                <c:pt idx="5667">
                  <c:v>41293.166666666664</c:v>
                </c:pt>
                <c:pt idx="5668">
                  <c:v>41293.1875</c:v>
                </c:pt>
                <c:pt idx="5669">
                  <c:v>41293.208333333336</c:v>
                </c:pt>
                <c:pt idx="5670">
                  <c:v>41293.229166666664</c:v>
                </c:pt>
                <c:pt idx="5671">
                  <c:v>41293.25</c:v>
                </c:pt>
                <c:pt idx="5672">
                  <c:v>41293.270833333336</c:v>
                </c:pt>
                <c:pt idx="5673">
                  <c:v>41293.291666666664</c:v>
                </c:pt>
                <c:pt idx="5674">
                  <c:v>41293.3125</c:v>
                </c:pt>
                <c:pt idx="5675">
                  <c:v>41293.333333333336</c:v>
                </c:pt>
                <c:pt idx="5676">
                  <c:v>41293.354166666664</c:v>
                </c:pt>
                <c:pt idx="5677">
                  <c:v>41293.375</c:v>
                </c:pt>
                <c:pt idx="5678">
                  <c:v>41293.395833333336</c:v>
                </c:pt>
                <c:pt idx="5679">
                  <c:v>41293.416666666664</c:v>
                </c:pt>
                <c:pt idx="5680">
                  <c:v>41293.4375</c:v>
                </c:pt>
                <c:pt idx="5681">
                  <c:v>41293.458333333336</c:v>
                </c:pt>
                <c:pt idx="5682">
                  <c:v>41293.479166666664</c:v>
                </c:pt>
                <c:pt idx="5683">
                  <c:v>41293.5</c:v>
                </c:pt>
                <c:pt idx="5684">
                  <c:v>41293.520833333336</c:v>
                </c:pt>
                <c:pt idx="5685">
                  <c:v>41293.541666666664</c:v>
                </c:pt>
                <c:pt idx="5686">
                  <c:v>41293.5625</c:v>
                </c:pt>
                <c:pt idx="5687">
                  <c:v>41293.583333333336</c:v>
                </c:pt>
                <c:pt idx="5688">
                  <c:v>41293.604166666664</c:v>
                </c:pt>
                <c:pt idx="5689">
                  <c:v>41293.625</c:v>
                </c:pt>
                <c:pt idx="5690">
                  <c:v>41293.645833333336</c:v>
                </c:pt>
                <c:pt idx="5691">
                  <c:v>41293.666666666664</c:v>
                </c:pt>
                <c:pt idx="5692">
                  <c:v>41293.6875</c:v>
                </c:pt>
                <c:pt idx="5693">
                  <c:v>41293.708333333336</c:v>
                </c:pt>
                <c:pt idx="5694">
                  <c:v>41293.729166666664</c:v>
                </c:pt>
                <c:pt idx="5695">
                  <c:v>41293.75</c:v>
                </c:pt>
                <c:pt idx="5696">
                  <c:v>41293.770833333336</c:v>
                </c:pt>
                <c:pt idx="5697">
                  <c:v>41293.791666666664</c:v>
                </c:pt>
                <c:pt idx="5698">
                  <c:v>41293.8125</c:v>
                </c:pt>
                <c:pt idx="5699">
                  <c:v>41293.833333333336</c:v>
                </c:pt>
                <c:pt idx="5700">
                  <c:v>41293.854166666664</c:v>
                </c:pt>
                <c:pt idx="5701">
                  <c:v>41293.875</c:v>
                </c:pt>
                <c:pt idx="5702">
                  <c:v>41293.895833333336</c:v>
                </c:pt>
                <c:pt idx="5703">
                  <c:v>41293.916666666664</c:v>
                </c:pt>
                <c:pt idx="5704">
                  <c:v>41293.9375</c:v>
                </c:pt>
                <c:pt idx="5705">
                  <c:v>41293.958333333336</c:v>
                </c:pt>
                <c:pt idx="5706">
                  <c:v>41293.979166666664</c:v>
                </c:pt>
                <c:pt idx="5707">
                  <c:v>41294</c:v>
                </c:pt>
                <c:pt idx="5708">
                  <c:v>41294.020833333336</c:v>
                </c:pt>
                <c:pt idx="5709">
                  <c:v>41294.041666666664</c:v>
                </c:pt>
                <c:pt idx="5710">
                  <c:v>41294.0625</c:v>
                </c:pt>
                <c:pt idx="5711">
                  <c:v>41294.083333333336</c:v>
                </c:pt>
                <c:pt idx="5712">
                  <c:v>41294.104166666664</c:v>
                </c:pt>
                <c:pt idx="5713">
                  <c:v>41294.125</c:v>
                </c:pt>
                <c:pt idx="5714">
                  <c:v>41294.145833333336</c:v>
                </c:pt>
                <c:pt idx="5715">
                  <c:v>41294.166666666664</c:v>
                </c:pt>
                <c:pt idx="5716">
                  <c:v>41294.1875</c:v>
                </c:pt>
                <c:pt idx="5717">
                  <c:v>41294.208333333336</c:v>
                </c:pt>
                <c:pt idx="5718">
                  <c:v>41294.229166666664</c:v>
                </c:pt>
                <c:pt idx="5719">
                  <c:v>41294.25</c:v>
                </c:pt>
                <c:pt idx="5720">
                  <c:v>41294.270833333336</c:v>
                </c:pt>
                <c:pt idx="5721">
                  <c:v>41294.291666666664</c:v>
                </c:pt>
                <c:pt idx="5722">
                  <c:v>41294.3125</c:v>
                </c:pt>
                <c:pt idx="5723">
                  <c:v>41294.333333333336</c:v>
                </c:pt>
                <c:pt idx="5724">
                  <c:v>41294.354166666664</c:v>
                </c:pt>
                <c:pt idx="5725">
                  <c:v>41294.375</c:v>
                </c:pt>
                <c:pt idx="5726">
                  <c:v>41294.395833333336</c:v>
                </c:pt>
                <c:pt idx="5727">
                  <c:v>41294.416666666664</c:v>
                </c:pt>
                <c:pt idx="5728">
                  <c:v>41294.4375</c:v>
                </c:pt>
                <c:pt idx="5729">
                  <c:v>41294.458333333336</c:v>
                </c:pt>
                <c:pt idx="5730">
                  <c:v>41294.479166666664</c:v>
                </c:pt>
                <c:pt idx="5731">
                  <c:v>41294.5</c:v>
                </c:pt>
                <c:pt idx="5732">
                  <c:v>41294.520833333336</c:v>
                </c:pt>
                <c:pt idx="5733">
                  <c:v>41294.541666666664</c:v>
                </c:pt>
                <c:pt idx="5734">
                  <c:v>41294.5625</c:v>
                </c:pt>
                <c:pt idx="5735">
                  <c:v>41294.583333333336</c:v>
                </c:pt>
                <c:pt idx="5736">
                  <c:v>41294.604166666664</c:v>
                </c:pt>
                <c:pt idx="5737">
                  <c:v>41294.625</c:v>
                </c:pt>
                <c:pt idx="5738">
                  <c:v>41294.645833333336</c:v>
                </c:pt>
                <c:pt idx="5739">
                  <c:v>41294.666666666664</c:v>
                </c:pt>
                <c:pt idx="5740">
                  <c:v>41294.6875</c:v>
                </c:pt>
                <c:pt idx="5741">
                  <c:v>41294.708333333336</c:v>
                </c:pt>
                <c:pt idx="5742">
                  <c:v>41294.729166666664</c:v>
                </c:pt>
                <c:pt idx="5743">
                  <c:v>41294.75</c:v>
                </c:pt>
                <c:pt idx="5744">
                  <c:v>41294.770833333336</c:v>
                </c:pt>
                <c:pt idx="5745">
                  <c:v>41294.791666666664</c:v>
                </c:pt>
                <c:pt idx="5746">
                  <c:v>41294.8125</c:v>
                </c:pt>
                <c:pt idx="5747">
                  <c:v>41294.833333333336</c:v>
                </c:pt>
                <c:pt idx="5748">
                  <c:v>41294.854166666664</c:v>
                </c:pt>
                <c:pt idx="5749">
                  <c:v>41294.875</c:v>
                </c:pt>
                <c:pt idx="5750">
                  <c:v>41294.895833333336</c:v>
                </c:pt>
                <c:pt idx="5751">
                  <c:v>41294.916666666664</c:v>
                </c:pt>
                <c:pt idx="5752">
                  <c:v>41294.9375</c:v>
                </c:pt>
                <c:pt idx="5753">
                  <c:v>41294.958333333336</c:v>
                </c:pt>
                <c:pt idx="5754">
                  <c:v>41294.979166666664</c:v>
                </c:pt>
                <c:pt idx="5755">
                  <c:v>41295</c:v>
                </c:pt>
                <c:pt idx="5756">
                  <c:v>41295.020833333336</c:v>
                </c:pt>
                <c:pt idx="5757">
                  <c:v>41295.041666666664</c:v>
                </c:pt>
                <c:pt idx="5758">
                  <c:v>41295.0625</c:v>
                </c:pt>
                <c:pt idx="5759">
                  <c:v>41295.083333333336</c:v>
                </c:pt>
                <c:pt idx="5760">
                  <c:v>41295.104166666664</c:v>
                </c:pt>
                <c:pt idx="5761">
                  <c:v>41295.125</c:v>
                </c:pt>
                <c:pt idx="5762">
                  <c:v>41295.145833333336</c:v>
                </c:pt>
                <c:pt idx="5763">
                  <c:v>41295.166666666664</c:v>
                </c:pt>
                <c:pt idx="5764">
                  <c:v>41295.1875</c:v>
                </c:pt>
                <c:pt idx="5765">
                  <c:v>41295.208333333336</c:v>
                </c:pt>
                <c:pt idx="5766">
                  <c:v>41295.229166666664</c:v>
                </c:pt>
                <c:pt idx="5767">
                  <c:v>41295.25</c:v>
                </c:pt>
                <c:pt idx="5768">
                  <c:v>41295.270833333336</c:v>
                </c:pt>
                <c:pt idx="5769">
                  <c:v>41295.291666666664</c:v>
                </c:pt>
                <c:pt idx="5770">
                  <c:v>41295.3125</c:v>
                </c:pt>
                <c:pt idx="5771">
                  <c:v>41295.333333333336</c:v>
                </c:pt>
                <c:pt idx="5772">
                  <c:v>41295.354166666664</c:v>
                </c:pt>
                <c:pt idx="5773">
                  <c:v>41295.375</c:v>
                </c:pt>
                <c:pt idx="5774">
                  <c:v>41295.395833333336</c:v>
                </c:pt>
                <c:pt idx="5775">
                  <c:v>41295.416666666664</c:v>
                </c:pt>
                <c:pt idx="5776">
                  <c:v>41295.4375</c:v>
                </c:pt>
                <c:pt idx="5777">
                  <c:v>41295.458333333336</c:v>
                </c:pt>
                <c:pt idx="5778">
                  <c:v>41295.479166666664</c:v>
                </c:pt>
                <c:pt idx="5779">
                  <c:v>41295.5</c:v>
                </c:pt>
                <c:pt idx="5780">
                  <c:v>41295.520833333336</c:v>
                </c:pt>
                <c:pt idx="5781">
                  <c:v>41295.541666666664</c:v>
                </c:pt>
                <c:pt idx="5782">
                  <c:v>41295.5625</c:v>
                </c:pt>
                <c:pt idx="5783">
                  <c:v>41295.583333333336</c:v>
                </c:pt>
                <c:pt idx="5784">
                  <c:v>41295.604166666664</c:v>
                </c:pt>
                <c:pt idx="5785">
                  <c:v>41295.625</c:v>
                </c:pt>
                <c:pt idx="5786">
                  <c:v>41295.645833333336</c:v>
                </c:pt>
                <c:pt idx="5787">
                  <c:v>41295.666666666664</c:v>
                </c:pt>
                <c:pt idx="5788">
                  <c:v>41295.6875</c:v>
                </c:pt>
                <c:pt idx="5789">
                  <c:v>41295.708333333336</c:v>
                </c:pt>
                <c:pt idx="5790">
                  <c:v>41295.729166666664</c:v>
                </c:pt>
                <c:pt idx="5791">
                  <c:v>41295.75</c:v>
                </c:pt>
                <c:pt idx="5792">
                  <c:v>41295.770833333336</c:v>
                </c:pt>
                <c:pt idx="5793">
                  <c:v>41295.791666666664</c:v>
                </c:pt>
                <c:pt idx="5794">
                  <c:v>41295.8125</c:v>
                </c:pt>
                <c:pt idx="5795">
                  <c:v>41295.833333333336</c:v>
                </c:pt>
                <c:pt idx="5796">
                  <c:v>41295.854166666664</c:v>
                </c:pt>
                <c:pt idx="5797">
                  <c:v>41295.875</c:v>
                </c:pt>
                <c:pt idx="5798">
                  <c:v>41295.895833333336</c:v>
                </c:pt>
                <c:pt idx="5799">
                  <c:v>41295.916666666664</c:v>
                </c:pt>
                <c:pt idx="5800">
                  <c:v>41295.9375</c:v>
                </c:pt>
                <c:pt idx="5801">
                  <c:v>41295.958333333336</c:v>
                </c:pt>
                <c:pt idx="5802">
                  <c:v>41295.979166666664</c:v>
                </c:pt>
                <c:pt idx="5803">
                  <c:v>41296</c:v>
                </c:pt>
                <c:pt idx="5804">
                  <c:v>41296.020833333336</c:v>
                </c:pt>
                <c:pt idx="5805">
                  <c:v>41296.041666666664</c:v>
                </c:pt>
                <c:pt idx="5806">
                  <c:v>41296.0625</c:v>
                </c:pt>
                <c:pt idx="5807">
                  <c:v>41296.083333333336</c:v>
                </c:pt>
                <c:pt idx="5808">
                  <c:v>41296.104166666664</c:v>
                </c:pt>
                <c:pt idx="5809">
                  <c:v>41296.125</c:v>
                </c:pt>
                <c:pt idx="5810">
                  <c:v>41296.145833333336</c:v>
                </c:pt>
                <c:pt idx="5811">
                  <c:v>41296.166666666664</c:v>
                </c:pt>
                <c:pt idx="5812">
                  <c:v>41296.1875</c:v>
                </c:pt>
                <c:pt idx="5813">
                  <c:v>41296.208333333336</c:v>
                </c:pt>
                <c:pt idx="5814">
                  <c:v>41296.229166666664</c:v>
                </c:pt>
                <c:pt idx="5815">
                  <c:v>41296.25</c:v>
                </c:pt>
                <c:pt idx="5816">
                  <c:v>41296.270833333336</c:v>
                </c:pt>
                <c:pt idx="5817">
                  <c:v>41296.291666666664</c:v>
                </c:pt>
                <c:pt idx="5818">
                  <c:v>41296.3125</c:v>
                </c:pt>
                <c:pt idx="5819">
                  <c:v>41296.333333333336</c:v>
                </c:pt>
                <c:pt idx="5820">
                  <c:v>41296.354166666664</c:v>
                </c:pt>
                <c:pt idx="5821">
                  <c:v>41296.375</c:v>
                </c:pt>
                <c:pt idx="5822">
                  <c:v>41296.395833333336</c:v>
                </c:pt>
                <c:pt idx="5823">
                  <c:v>41296.416666666664</c:v>
                </c:pt>
                <c:pt idx="5824">
                  <c:v>41296.4375</c:v>
                </c:pt>
                <c:pt idx="5825">
                  <c:v>41296.458333333336</c:v>
                </c:pt>
                <c:pt idx="5826">
                  <c:v>41296.479166666664</c:v>
                </c:pt>
                <c:pt idx="5827">
                  <c:v>41296.5</c:v>
                </c:pt>
                <c:pt idx="5828">
                  <c:v>41296.520833333336</c:v>
                </c:pt>
                <c:pt idx="5829">
                  <c:v>41296.541666666664</c:v>
                </c:pt>
                <c:pt idx="5830">
                  <c:v>41296.5625</c:v>
                </c:pt>
                <c:pt idx="5831">
                  <c:v>41296.583333333336</c:v>
                </c:pt>
                <c:pt idx="5832">
                  <c:v>41296.604166666664</c:v>
                </c:pt>
                <c:pt idx="5833">
                  <c:v>41296.625</c:v>
                </c:pt>
                <c:pt idx="5834">
                  <c:v>41296.645833333336</c:v>
                </c:pt>
                <c:pt idx="5835">
                  <c:v>41296.666666666664</c:v>
                </c:pt>
                <c:pt idx="5836">
                  <c:v>41296.6875</c:v>
                </c:pt>
                <c:pt idx="5837">
                  <c:v>41296.708333333336</c:v>
                </c:pt>
                <c:pt idx="5838">
                  <c:v>41296.729166666664</c:v>
                </c:pt>
                <c:pt idx="5839">
                  <c:v>41296.75</c:v>
                </c:pt>
                <c:pt idx="5840">
                  <c:v>41296.770833333336</c:v>
                </c:pt>
                <c:pt idx="5841">
                  <c:v>41296.791666666664</c:v>
                </c:pt>
                <c:pt idx="5842">
                  <c:v>41296.8125</c:v>
                </c:pt>
                <c:pt idx="5843">
                  <c:v>41296.833333333336</c:v>
                </c:pt>
                <c:pt idx="5844">
                  <c:v>41296.854166666664</c:v>
                </c:pt>
                <c:pt idx="5845">
                  <c:v>41296.875</c:v>
                </c:pt>
                <c:pt idx="5846">
                  <c:v>41296.895833333336</c:v>
                </c:pt>
                <c:pt idx="5847">
                  <c:v>41296.916666666664</c:v>
                </c:pt>
                <c:pt idx="5848">
                  <c:v>41296.9375</c:v>
                </c:pt>
                <c:pt idx="5849">
                  <c:v>41296.958333333336</c:v>
                </c:pt>
                <c:pt idx="5850">
                  <c:v>41296.979166666664</c:v>
                </c:pt>
                <c:pt idx="5851">
                  <c:v>41297</c:v>
                </c:pt>
                <c:pt idx="5852">
                  <c:v>41297.020833333336</c:v>
                </c:pt>
                <c:pt idx="5853">
                  <c:v>41297.041666666664</c:v>
                </c:pt>
                <c:pt idx="5854">
                  <c:v>41297.0625</c:v>
                </c:pt>
                <c:pt idx="5855">
                  <c:v>41297.083333333336</c:v>
                </c:pt>
                <c:pt idx="5856">
                  <c:v>41297.104166666664</c:v>
                </c:pt>
                <c:pt idx="5857">
                  <c:v>41297.125</c:v>
                </c:pt>
                <c:pt idx="5858">
                  <c:v>41297.145833333336</c:v>
                </c:pt>
                <c:pt idx="5859">
                  <c:v>41297.166666666664</c:v>
                </c:pt>
                <c:pt idx="5860">
                  <c:v>41297.1875</c:v>
                </c:pt>
                <c:pt idx="5861">
                  <c:v>41297.208333333336</c:v>
                </c:pt>
                <c:pt idx="5862">
                  <c:v>41297.229166666664</c:v>
                </c:pt>
                <c:pt idx="5863">
                  <c:v>41297.25</c:v>
                </c:pt>
                <c:pt idx="5864">
                  <c:v>41297.270833333336</c:v>
                </c:pt>
                <c:pt idx="5865">
                  <c:v>41297.291666666664</c:v>
                </c:pt>
                <c:pt idx="5866">
                  <c:v>41297.3125</c:v>
                </c:pt>
                <c:pt idx="5867">
                  <c:v>41297.333333333336</c:v>
                </c:pt>
                <c:pt idx="5868">
                  <c:v>41297.354166666664</c:v>
                </c:pt>
                <c:pt idx="5869">
                  <c:v>41297.375</c:v>
                </c:pt>
                <c:pt idx="5870">
                  <c:v>41297.395833333336</c:v>
                </c:pt>
                <c:pt idx="5871">
                  <c:v>41297.416666666664</c:v>
                </c:pt>
                <c:pt idx="5872">
                  <c:v>41297.4375</c:v>
                </c:pt>
                <c:pt idx="5873">
                  <c:v>41297.458333333336</c:v>
                </c:pt>
                <c:pt idx="5874">
                  <c:v>41297.479166666664</c:v>
                </c:pt>
                <c:pt idx="5875">
                  <c:v>41297.5</c:v>
                </c:pt>
                <c:pt idx="5876">
                  <c:v>41297.520833333336</c:v>
                </c:pt>
                <c:pt idx="5877">
                  <c:v>41297.541666666664</c:v>
                </c:pt>
                <c:pt idx="5878">
                  <c:v>41297.5625</c:v>
                </c:pt>
                <c:pt idx="5879">
                  <c:v>41297.583333333336</c:v>
                </c:pt>
                <c:pt idx="5880">
                  <c:v>41297.604166666664</c:v>
                </c:pt>
                <c:pt idx="5881">
                  <c:v>41297.625</c:v>
                </c:pt>
                <c:pt idx="5882">
                  <c:v>41297.645833333336</c:v>
                </c:pt>
                <c:pt idx="5883">
                  <c:v>41297.666666666664</c:v>
                </c:pt>
                <c:pt idx="5884">
                  <c:v>41297.6875</c:v>
                </c:pt>
                <c:pt idx="5885">
                  <c:v>41297.708333333336</c:v>
                </c:pt>
                <c:pt idx="5886">
                  <c:v>41297.729166666664</c:v>
                </c:pt>
                <c:pt idx="5887">
                  <c:v>41297.75</c:v>
                </c:pt>
                <c:pt idx="5888">
                  <c:v>41297.770833333336</c:v>
                </c:pt>
                <c:pt idx="5889">
                  <c:v>41297.791666666664</c:v>
                </c:pt>
                <c:pt idx="5890">
                  <c:v>41297.8125</c:v>
                </c:pt>
                <c:pt idx="5891">
                  <c:v>41297.833333333336</c:v>
                </c:pt>
                <c:pt idx="5892">
                  <c:v>41297.854166666664</c:v>
                </c:pt>
                <c:pt idx="5893">
                  <c:v>41297.875</c:v>
                </c:pt>
                <c:pt idx="5894">
                  <c:v>41297.895833333336</c:v>
                </c:pt>
                <c:pt idx="5895">
                  <c:v>41297.916666666664</c:v>
                </c:pt>
                <c:pt idx="5896">
                  <c:v>41297.9375</c:v>
                </c:pt>
                <c:pt idx="5897">
                  <c:v>41297.958333333336</c:v>
                </c:pt>
                <c:pt idx="5898">
                  <c:v>41297.979166666664</c:v>
                </c:pt>
                <c:pt idx="5899">
                  <c:v>41298</c:v>
                </c:pt>
                <c:pt idx="5900">
                  <c:v>41298.020833333336</c:v>
                </c:pt>
                <c:pt idx="5901">
                  <c:v>41298.041666666664</c:v>
                </c:pt>
                <c:pt idx="5902">
                  <c:v>41298.0625</c:v>
                </c:pt>
                <c:pt idx="5903">
                  <c:v>41298.083333333336</c:v>
                </c:pt>
                <c:pt idx="5904">
                  <c:v>41298.104166666664</c:v>
                </c:pt>
                <c:pt idx="5905">
                  <c:v>41298.125</c:v>
                </c:pt>
                <c:pt idx="5906">
                  <c:v>41298.145833333336</c:v>
                </c:pt>
                <c:pt idx="5907">
                  <c:v>41298.166666666664</c:v>
                </c:pt>
                <c:pt idx="5908">
                  <c:v>41298.1875</c:v>
                </c:pt>
                <c:pt idx="5909">
                  <c:v>41298.208333333336</c:v>
                </c:pt>
                <c:pt idx="5910">
                  <c:v>41298.229166666664</c:v>
                </c:pt>
                <c:pt idx="5911">
                  <c:v>41298.25</c:v>
                </c:pt>
                <c:pt idx="5912">
                  <c:v>41298.270833333336</c:v>
                </c:pt>
                <c:pt idx="5913">
                  <c:v>41298.291666666664</c:v>
                </c:pt>
                <c:pt idx="5914">
                  <c:v>41298.3125</c:v>
                </c:pt>
                <c:pt idx="5915">
                  <c:v>41298.333333333336</c:v>
                </c:pt>
                <c:pt idx="5916">
                  <c:v>41298.354166666664</c:v>
                </c:pt>
                <c:pt idx="5917">
                  <c:v>41298.375</c:v>
                </c:pt>
                <c:pt idx="5918">
                  <c:v>41298.395833333336</c:v>
                </c:pt>
                <c:pt idx="5919">
                  <c:v>41298.416666666664</c:v>
                </c:pt>
                <c:pt idx="5920">
                  <c:v>41298.4375</c:v>
                </c:pt>
                <c:pt idx="5921">
                  <c:v>41298.458333333336</c:v>
                </c:pt>
                <c:pt idx="5922">
                  <c:v>41298.479166666664</c:v>
                </c:pt>
                <c:pt idx="5923">
                  <c:v>41298.5</c:v>
                </c:pt>
                <c:pt idx="5924">
                  <c:v>41298.520833333336</c:v>
                </c:pt>
                <c:pt idx="5925">
                  <c:v>41298.541666666664</c:v>
                </c:pt>
                <c:pt idx="5926">
                  <c:v>41298.5625</c:v>
                </c:pt>
                <c:pt idx="5927">
                  <c:v>41298.583333333336</c:v>
                </c:pt>
                <c:pt idx="5928">
                  <c:v>41298.604166666664</c:v>
                </c:pt>
                <c:pt idx="5929">
                  <c:v>41298.625</c:v>
                </c:pt>
                <c:pt idx="5930">
                  <c:v>41298.645833333336</c:v>
                </c:pt>
                <c:pt idx="5931">
                  <c:v>41298.666666666664</c:v>
                </c:pt>
                <c:pt idx="5932">
                  <c:v>41298.6875</c:v>
                </c:pt>
                <c:pt idx="5933">
                  <c:v>41298.708333333336</c:v>
                </c:pt>
                <c:pt idx="5934">
                  <c:v>41298.729166666664</c:v>
                </c:pt>
                <c:pt idx="5935">
                  <c:v>41298.75</c:v>
                </c:pt>
                <c:pt idx="5936">
                  <c:v>41298.770833333336</c:v>
                </c:pt>
                <c:pt idx="5937">
                  <c:v>41298.791666666664</c:v>
                </c:pt>
                <c:pt idx="5938">
                  <c:v>41298.8125</c:v>
                </c:pt>
                <c:pt idx="5939">
                  <c:v>41298.833333333336</c:v>
                </c:pt>
                <c:pt idx="5940">
                  <c:v>41298.854166666664</c:v>
                </c:pt>
                <c:pt idx="5941">
                  <c:v>41298.875</c:v>
                </c:pt>
                <c:pt idx="5942">
                  <c:v>41298.895833333336</c:v>
                </c:pt>
                <c:pt idx="5943">
                  <c:v>41298.916666666664</c:v>
                </c:pt>
                <c:pt idx="5944">
                  <c:v>41298.9375</c:v>
                </c:pt>
                <c:pt idx="5945">
                  <c:v>41298.958333333336</c:v>
                </c:pt>
                <c:pt idx="5946">
                  <c:v>41298.979166666664</c:v>
                </c:pt>
                <c:pt idx="5947">
                  <c:v>41299</c:v>
                </c:pt>
                <c:pt idx="5948">
                  <c:v>41299.020833333336</c:v>
                </c:pt>
                <c:pt idx="5949">
                  <c:v>41299.041666666664</c:v>
                </c:pt>
                <c:pt idx="5950">
                  <c:v>41299.0625</c:v>
                </c:pt>
                <c:pt idx="5951">
                  <c:v>41299.083333333336</c:v>
                </c:pt>
                <c:pt idx="5952">
                  <c:v>41299.104166666664</c:v>
                </c:pt>
                <c:pt idx="5953">
                  <c:v>41299.125</c:v>
                </c:pt>
                <c:pt idx="5954">
                  <c:v>41299.145833333336</c:v>
                </c:pt>
                <c:pt idx="5955">
                  <c:v>41299.166666666664</c:v>
                </c:pt>
                <c:pt idx="5956">
                  <c:v>41299.1875</c:v>
                </c:pt>
                <c:pt idx="5957">
                  <c:v>41299.208333333336</c:v>
                </c:pt>
                <c:pt idx="5958">
                  <c:v>41299.229166666664</c:v>
                </c:pt>
                <c:pt idx="5959">
                  <c:v>41299.25</c:v>
                </c:pt>
                <c:pt idx="5960">
                  <c:v>41299.270833333336</c:v>
                </c:pt>
                <c:pt idx="5961">
                  <c:v>41299.291666666664</c:v>
                </c:pt>
                <c:pt idx="5962">
                  <c:v>41299.3125</c:v>
                </c:pt>
                <c:pt idx="5963">
                  <c:v>41299.333333333336</c:v>
                </c:pt>
                <c:pt idx="5964">
                  <c:v>41299.354166666664</c:v>
                </c:pt>
                <c:pt idx="5965">
                  <c:v>41299.375</c:v>
                </c:pt>
                <c:pt idx="5966">
                  <c:v>41299.395833333336</c:v>
                </c:pt>
                <c:pt idx="5967">
                  <c:v>41299.416666666664</c:v>
                </c:pt>
                <c:pt idx="5968">
                  <c:v>41299.4375</c:v>
                </c:pt>
                <c:pt idx="5969">
                  <c:v>41299.458333333336</c:v>
                </c:pt>
                <c:pt idx="5970">
                  <c:v>41299.479166666664</c:v>
                </c:pt>
                <c:pt idx="5971">
                  <c:v>41299.5</c:v>
                </c:pt>
                <c:pt idx="5972">
                  <c:v>41299.520833333336</c:v>
                </c:pt>
                <c:pt idx="5973">
                  <c:v>41299.541666666664</c:v>
                </c:pt>
                <c:pt idx="5974">
                  <c:v>41299.5625</c:v>
                </c:pt>
                <c:pt idx="5975">
                  <c:v>41299.583333333336</c:v>
                </c:pt>
                <c:pt idx="5976">
                  <c:v>41299.604166666664</c:v>
                </c:pt>
                <c:pt idx="5977">
                  <c:v>41299.625</c:v>
                </c:pt>
                <c:pt idx="5978">
                  <c:v>41299.645833333336</c:v>
                </c:pt>
                <c:pt idx="5979">
                  <c:v>41299.666666666664</c:v>
                </c:pt>
                <c:pt idx="5980">
                  <c:v>41299.6875</c:v>
                </c:pt>
                <c:pt idx="5981">
                  <c:v>41299.708333333336</c:v>
                </c:pt>
                <c:pt idx="5982">
                  <c:v>41299.729166666664</c:v>
                </c:pt>
                <c:pt idx="5983">
                  <c:v>41299.75</c:v>
                </c:pt>
                <c:pt idx="5984">
                  <c:v>41299.770833333336</c:v>
                </c:pt>
                <c:pt idx="5985">
                  <c:v>41299.791666666664</c:v>
                </c:pt>
                <c:pt idx="5986">
                  <c:v>41299.8125</c:v>
                </c:pt>
                <c:pt idx="5987">
                  <c:v>41299.833333333336</c:v>
                </c:pt>
                <c:pt idx="5988">
                  <c:v>41299.854166666664</c:v>
                </c:pt>
                <c:pt idx="5989">
                  <c:v>41299.875</c:v>
                </c:pt>
                <c:pt idx="5990">
                  <c:v>41299.895833333336</c:v>
                </c:pt>
                <c:pt idx="5991">
                  <c:v>41299.916666666664</c:v>
                </c:pt>
                <c:pt idx="5992">
                  <c:v>41299.9375</c:v>
                </c:pt>
                <c:pt idx="5993">
                  <c:v>41299.958333333336</c:v>
                </c:pt>
                <c:pt idx="5994">
                  <c:v>41299.979166666664</c:v>
                </c:pt>
                <c:pt idx="5995">
                  <c:v>41300</c:v>
                </c:pt>
                <c:pt idx="5996">
                  <c:v>41300.020833333336</c:v>
                </c:pt>
                <c:pt idx="5997">
                  <c:v>41300.041666666664</c:v>
                </c:pt>
                <c:pt idx="5998">
                  <c:v>41300.0625</c:v>
                </c:pt>
                <c:pt idx="5999">
                  <c:v>41300.083333333336</c:v>
                </c:pt>
                <c:pt idx="6000">
                  <c:v>41300.104166666664</c:v>
                </c:pt>
                <c:pt idx="6001">
                  <c:v>41300.125</c:v>
                </c:pt>
                <c:pt idx="6002">
                  <c:v>41300.145833333336</c:v>
                </c:pt>
                <c:pt idx="6003">
                  <c:v>41300.166666666664</c:v>
                </c:pt>
                <c:pt idx="6004">
                  <c:v>41300.1875</c:v>
                </c:pt>
                <c:pt idx="6005">
                  <c:v>41300.208333333336</c:v>
                </c:pt>
                <c:pt idx="6006">
                  <c:v>41300.229166666664</c:v>
                </c:pt>
                <c:pt idx="6007">
                  <c:v>41300.25</c:v>
                </c:pt>
                <c:pt idx="6008">
                  <c:v>41300.270833333336</c:v>
                </c:pt>
                <c:pt idx="6009">
                  <c:v>41300.291666666664</c:v>
                </c:pt>
                <c:pt idx="6010">
                  <c:v>41300.3125</c:v>
                </c:pt>
                <c:pt idx="6011">
                  <c:v>41300.333333333336</c:v>
                </c:pt>
                <c:pt idx="6012">
                  <c:v>41300.354166666664</c:v>
                </c:pt>
                <c:pt idx="6013">
                  <c:v>41300.375</c:v>
                </c:pt>
                <c:pt idx="6014">
                  <c:v>41300.395833333336</c:v>
                </c:pt>
                <c:pt idx="6015">
                  <c:v>41300.416666666664</c:v>
                </c:pt>
                <c:pt idx="6016">
                  <c:v>41300.4375</c:v>
                </c:pt>
                <c:pt idx="6017">
                  <c:v>41300.458333333336</c:v>
                </c:pt>
                <c:pt idx="6018">
                  <c:v>41300.479166666664</c:v>
                </c:pt>
                <c:pt idx="6019">
                  <c:v>41300.5</c:v>
                </c:pt>
                <c:pt idx="6020">
                  <c:v>41300.520833333336</c:v>
                </c:pt>
                <c:pt idx="6021">
                  <c:v>41300.541666666664</c:v>
                </c:pt>
                <c:pt idx="6022">
                  <c:v>41300.5625</c:v>
                </c:pt>
                <c:pt idx="6023">
                  <c:v>41300.583333333336</c:v>
                </c:pt>
                <c:pt idx="6024">
                  <c:v>41300.604166666664</c:v>
                </c:pt>
                <c:pt idx="6025">
                  <c:v>41300.625</c:v>
                </c:pt>
                <c:pt idx="6026">
                  <c:v>41300.645833333336</c:v>
                </c:pt>
                <c:pt idx="6027">
                  <c:v>41300.666666666664</c:v>
                </c:pt>
                <c:pt idx="6028">
                  <c:v>41300.6875</c:v>
                </c:pt>
                <c:pt idx="6029">
                  <c:v>41300.708333333336</c:v>
                </c:pt>
                <c:pt idx="6030">
                  <c:v>41300.729166666664</c:v>
                </c:pt>
                <c:pt idx="6031">
                  <c:v>41300.75</c:v>
                </c:pt>
                <c:pt idx="6032">
                  <c:v>41300.770833333336</c:v>
                </c:pt>
                <c:pt idx="6033">
                  <c:v>41300.791666666664</c:v>
                </c:pt>
                <c:pt idx="6034">
                  <c:v>41300.8125</c:v>
                </c:pt>
                <c:pt idx="6035">
                  <c:v>41300.833333333336</c:v>
                </c:pt>
                <c:pt idx="6036">
                  <c:v>41300.854166666664</c:v>
                </c:pt>
                <c:pt idx="6037">
                  <c:v>41300.875</c:v>
                </c:pt>
                <c:pt idx="6038">
                  <c:v>41300.895833333336</c:v>
                </c:pt>
                <c:pt idx="6039">
                  <c:v>41300.916666666664</c:v>
                </c:pt>
                <c:pt idx="6040">
                  <c:v>41300.9375</c:v>
                </c:pt>
                <c:pt idx="6041">
                  <c:v>41300.958333333336</c:v>
                </c:pt>
                <c:pt idx="6042">
                  <c:v>41300.979166666664</c:v>
                </c:pt>
                <c:pt idx="6043">
                  <c:v>41301</c:v>
                </c:pt>
                <c:pt idx="6044">
                  <c:v>41301.020833333336</c:v>
                </c:pt>
                <c:pt idx="6045">
                  <c:v>41301.041666666664</c:v>
                </c:pt>
                <c:pt idx="6046">
                  <c:v>41301.0625</c:v>
                </c:pt>
                <c:pt idx="6047">
                  <c:v>41301.083333333336</c:v>
                </c:pt>
                <c:pt idx="6048">
                  <c:v>41301.104166666664</c:v>
                </c:pt>
                <c:pt idx="6049">
                  <c:v>41301.125</c:v>
                </c:pt>
                <c:pt idx="6050">
                  <c:v>41301.145833333336</c:v>
                </c:pt>
                <c:pt idx="6051">
                  <c:v>41301.166666666664</c:v>
                </c:pt>
                <c:pt idx="6052">
                  <c:v>41301.1875</c:v>
                </c:pt>
                <c:pt idx="6053">
                  <c:v>41301.208333333336</c:v>
                </c:pt>
                <c:pt idx="6054">
                  <c:v>41301.229166666664</c:v>
                </c:pt>
                <c:pt idx="6055">
                  <c:v>41301.25</c:v>
                </c:pt>
                <c:pt idx="6056">
                  <c:v>41301.270833333336</c:v>
                </c:pt>
                <c:pt idx="6057">
                  <c:v>41301.291666666664</c:v>
                </c:pt>
                <c:pt idx="6058">
                  <c:v>41301.3125</c:v>
                </c:pt>
                <c:pt idx="6059">
                  <c:v>41301.333333333336</c:v>
                </c:pt>
                <c:pt idx="6060">
                  <c:v>41301.354166666664</c:v>
                </c:pt>
                <c:pt idx="6061">
                  <c:v>41301.375</c:v>
                </c:pt>
                <c:pt idx="6062">
                  <c:v>41301.395833333336</c:v>
                </c:pt>
                <c:pt idx="6063">
                  <c:v>41301.416666666664</c:v>
                </c:pt>
                <c:pt idx="6064">
                  <c:v>41301.4375</c:v>
                </c:pt>
                <c:pt idx="6065">
                  <c:v>41301.458333333336</c:v>
                </c:pt>
                <c:pt idx="6066">
                  <c:v>41301.479166666664</c:v>
                </c:pt>
                <c:pt idx="6067">
                  <c:v>41301.5</c:v>
                </c:pt>
                <c:pt idx="6068">
                  <c:v>41301.520833333336</c:v>
                </c:pt>
                <c:pt idx="6069">
                  <c:v>41301.541666666664</c:v>
                </c:pt>
                <c:pt idx="6070">
                  <c:v>41301.5625</c:v>
                </c:pt>
                <c:pt idx="6071">
                  <c:v>41301.583333333336</c:v>
                </c:pt>
                <c:pt idx="6072">
                  <c:v>41301.604166666664</c:v>
                </c:pt>
                <c:pt idx="6073">
                  <c:v>41301.625</c:v>
                </c:pt>
                <c:pt idx="6074">
                  <c:v>41301.645833333336</c:v>
                </c:pt>
                <c:pt idx="6075">
                  <c:v>41301.666666666664</c:v>
                </c:pt>
                <c:pt idx="6076">
                  <c:v>41301.6875</c:v>
                </c:pt>
                <c:pt idx="6077">
                  <c:v>41301.708333333336</c:v>
                </c:pt>
                <c:pt idx="6078">
                  <c:v>41301.729166666664</c:v>
                </c:pt>
                <c:pt idx="6079">
                  <c:v>41301.75</c:v>
                </c:pt>
                <c:pt idx="6080">
                  <c:v>41301.770833333336</c:v>
                </c:pt>
                <c:pt idx="6081">
                  <c:v>41301.791666666664</c:v>
                </c:pt>
                <c:pt idx="6082">
                  <c:v>41301.8125</c:v>
                </c:pt>
                <c:pt idx="6083">
                  <c:v>41301.833333333336</c:v>
                </c:pt>
                <c:pt idx="6084">
                  <c:v>41301.854166666664</c:v>
                </c:pt>
                <c:pt idx="6085">
                  <c:v>41301.875</c:v>
                </c:pt>
                <c:pt idx="6086">
                  <c:v>41301.895833333336</c:v>
                </c:pt>
                <c:pt idx="6087">
                  <c:v>41301.916666666664</c:v>
                </c:pt>
                <c:pt idx="6088">
                  <c:v>41301.9375</c:v>
                </c:pt>
                <c:pt idx="6089">
                  <c:v>41301.958333333336</c:v>
                </c:pt>
                <c:pt idx="6090">
                  <c:v>41301.979166666664</c:v>
                </c:pt>
                <c:pt idx="6091">
                  <c:v>41302</c:v>
                </c:pt>
                <c:pt idx="6092">
                  <c:v>41302.020833333336</c:v>
                </c:pt>
                <c:pt idx="6093">
                  <c:v>41302.041666666664</c:v>
                </c:pt>
                <c:pt idx="6094">
                  <c:v>41302.0625</c:v>
                </c:pt>
                <c:pt idx="6095">
                  <c:v>41302.083333333336</c:v>
                </c:pt>
                <c:pt idx="6096">
                  <c:v>41302.104166666664</c:v>
                </c:pt>
                <c:pt idx="6097">
                  <c:v>41302.125</c:v>
                </c:pt>
                <c:pt idx="6098">
                  <c:v>41302.145833333336</c:v>
                </c:pt>
                <c:pt idx="6099">
                  <c:v>41302.166666666664</c:v>
                </c:pt>
                <c:pt idx="6100">
                  <c:v>41302.1875</c:v>
                </c:pt>
                <c:pt idx="6101">
                  <c:v>41302.208333333336</c:v>
                </c:pt>
                <c:pt idx="6102">
                  <c:v>41302.229166666664</c:v>
                </c:pt>
                <c:pt idx="6103">
                  <c:v>41302.25</c:v>
                </c:pt>
                <c:pt idx="6104">
                  <c:v>41302.270833333336</c:v>
                </c:pt>
                <c:pt idx="6105">
                  <c:v>41302.291666666664</c:v>
                </c:pt>
                <c:pt idx="6106">
                  <c:v>41302.3125</c:v>
                </c:pt>
                <c:pt idx="6107">
                  <c:v>41302.333333333336</c:v>
                </c:pt>
                <c:pt idx="6108">
                  <c:v>41302.354166666664</c:v>
                </c:pt>
                <c:pt idx="6109">
                  <c:v>41302.375</c:v>
                </c:pt>
                <c:pt idx="6110">
                  <c:v>41302.395833333336</c:v>
                </c:pt>
                <c:pt idx="6111">
                  <c:v>41302.416666666664</c:v>
                </c:pt>
                <c:pt idx="6112">
                  <c:v>41302.4375</c:v>
                </c:pt>
                <c:pt idx="6113">
                  <c:v>41302.458333333336</c:v>
                </c:pt>
                <c:pt idx="6114">
                  <c:v>41302.479166666664</c:v>
                </c:pt>
                <c:pt idx="6115">
                  <c:v>41302.5</c:v>
                </c:pt>
                <c:pt idx="6116">
                  <c:v>41302.520833333336</c:v>
                </c:pt>
                <c:pt idx="6117">
                  <c:v>41302.541666666664</c:v>
                </c:pt>
                <c:pt idx="6118">
                  <c:v>41302.5625</c:v>
                </c:pt>
                <c:pt idx="6119">
                  <c:v>41302.583333333336</c:v>
                </c:pt>
                <c:pt idx="6120">
                  <c:v>41302.604166666664</c:v>
                </c:pt>
                <c:pt idx="6121">
                  <c:v>41302.625</c:v>
                </c:pt>
                <c:pt idx="6122">
                  <c:v>41302.645833333336</c:v>
                </c:pt>
                <c:pt idx="6123">
                  <c:v>41302.666666666664</c:v>
                </c:pt>
                <c:pt idx="6124">
                  <c:v>41302.6875</c:v>
                </c:pt>
                <c:pt idx="6125">
                  <c:v>41302.708333333336</c:v>
                </c:pt>
                <c:pt idx="6126">
                  <c:v>41302.729166666664</c:v>
                </c:pt>
                <c:pt idx="6127">
                  <c:v>41302.75</c:v>
                </c:pt>
                <c:pt idx="6128">
                  <c:v>41302.770833333336</c:v>
                </c:pt>
                <c:pt idx="6129">
                  <c:v>41302.791666666664</c:v>
                </c:pt>
                <c:pt idx="6130">
                  <c:v>41302.8125</c:v>
                </c:pt>
                <c:pt idx="6131">
                  <c:v>41302.833333333336</c:v>
                </c:pt>
                <c:pt idx="6132">
                  <c:v>41302.854166666664</c:v>
                </c:pt>
                <c:pt idx="6133">
                  <c:v>41302.875</c:v>
                </c:pt>
                <c:pt idx="6134">
                  <c:v>41302.895833333336</c:v>
                </c:pt>
                <c:pt idx="6135">
                  <c:v>41302.916666666664</c:v>
                </c:pt>
                <c:pt idx="6136">
                  <c:v>41302.9375</c:v>
                </c:pt>
                <c:pt idx="6137">
                  <c:v>41302.958333333336</c:v>
                </c:pt>
                <c:pt idx="6138">
                  <c:v>41302.979166666664</c:v>
                </c:pt>
                <c:pt idx="6139">
                  <c:v>41303</c:v>
                </c:pt>
                <c:pt idx="6140">
                  <c:v>41303.020833333336</c:v>
                </c:pt>
                <c:pt idx="6141">
                  <c:v>41303.041666666664</c:v>
                </c:pt>
                <c:pt idx="6142">
                  <c:v>41303.0625</c:v>
                </c:pt>
                <c:pt idx="6143">
                  <c:v>41303.083333333336</c:v>
                </c:pt>
                <c:pt idx="6144">
                  <c:v>41303.104166666664</c:v>
                </c:pt>
                <c:pt idx="6145">
                  <c:v>41303.125</c:v>
                </c:pt>
                <c:pt idx="6146">
                  <c:v>41303.145833333336</c:v>
                </c:pt>
                <c:pt idx="6147">
                  <c:v>41303.166666666664</c:v>
                </c:pt>
                <c:pt idx="6148">
                  <c:v>41303.1875</c:v>
                </c:pt>
                <c:pt idx="6149">
                  <c:v>41303.208333333336</c:v>
                </c:pt>
                <c:pt idx="6150">
                  <c:v>41303.229166666664</c:v>
                </c:pt>
                <c:pt idx="6151">
                  <c:v>41303.25</c:v>
                </c:pt>
                <c:pt idx="6152">
                  <c:v>41303.270833333336</c:v>
                </c:pt>
                <c:pt idx="6153">
                  <c:v>41303.291666666664</c:v>
                </c:pt>
                <c:pt idx="6154">
                  <c:v>41303.3125</c:v>
                </c:pt>
                <c:pt idx="6155">
                  <c:v>41303.333333333336</c:v>
                </c:pt>
                <c:pt idx="6156">
                  <c:v>41303.354166666664</c:v>
                </c:pt>
                <c:pt idx="6157">
                  <c:v>41303.375</c:v>
                </c:pt>
                <c:pt idx="6158">
                  <c:v>41303.395833333336</c:v>
                </c:pt>
                <c:pt idx="6159">
                  <c:v>41303.416666666664</c:v>
                </c:pt>
                <c:pt idx="6160">
                  <c:v>41303.4375</c:v>
                </c:pt>
                <c:pt idx="6161">
                  <c:v>41303.458333333336</c:v>
                </c:pt>
                <c:pt idx="6162">
                  <c:v>41303.479166666664</c:v>
                </c:pt>
                <c:pt idx="6163">
                  <c:v>41303.5</c:v>
                </c:pt>
                <c:pt idx="6164">
                  <c:v>41303.520833333336</c:v>
                </c:pt>
                <c:pt idx="6165">
                  <c:v>41303.541666666664</c:v>
                </c:pt>
                <c:pt idx="6166">
                  <c:v>41303.5625</c:v>
                </c:pt>
                <c:pt idx="6167">
                  <c:v>41303.583333333336</c:v>
                </c:pt>
                <c:pt idx="6168">
                  <c:v>41303.604166666664</c:v>
                </c:pt>
                <c:pt idx="6169">
                  <c:v>41303.625</c:v>
                </c:pt>
                <c:pt idx="6170">
                  <c:v>41303.645833333336</c:v>
                </c:pt>
                <c:pt idx="6171">
                  <c:v>41303.666666666664</c:v>
                </c:pt>
                <c:pt idx="6172">
                  <c:v>41303.6875</c:v>
                </c:pt>
                <c:pt idx="6173">
                  <c:v>41303.708333333336</c:v>
                </c:pt>
                <c:pt idx="6174">
                  <c:v>41303.729166666664</c:v>
                </c:pt>
                <c:pt idx="6175">
                  <c:v>41303.75</c:v>
                </c:pt>
                <c:pt idx="6176">
                  <c:v>41303.770833333336</c:v>
                </c:pt>
                <c:pt idx="6177">
                  <c:v>41303.791666666664</c:v>
                </c:pt>
                <c:pt idx="6178">
                  <c:v>41303.8125</c:v>
                </c:pt>
                <c:pt idx="6179">
                  <c:v>41303.833333333336</c:v>
                </c:pt>
                <c:pt idx="6180">
                  <c:v>41303.854166666664</c:v>
                </c:pt>
                <c:pt idx="6181">
                  <c:v>41303.875</c:v>
                </c:pt>
                <c:pt idx="6182">
                  <c:v>41303.895833333336</c:v>
                </c:pt>
                <c:pt idx="6183">
                  <c:v>41303.916666666664</c:v>
                </c:pt>
                <c:pt idx="6184">
                  <c:v>41303.9375</c:v>
                </c:pt>
                <c:pt idx="6185">
                  <c:v>41303.958333333336</c:v>
                </c:pt>
                <c:pt idx="6186">
                  <c:v>41303.979166666664</c:v>
                </c:pt>
                <c:pt idx="6187">
                  <c:v>41304</c:v>
                </c:pt>
                <c:pt idx="6188">
                  <c:v>41304.020833333336</c:v>
                </c:pt>
                <c:pt idx="6189">
                  <c:v>41304.041666666664</c:v>
                </c:pt>
                <c:pt idx="6190">
                  <c:v>41304.0625</c:v>
                </c:pt>
                <c:pt idx="6191">
                  <c:v>41304.083333333336</c:v>
                </c:pt>
                <c:pt idx="6192">
                  <c:v>41304.104166666664</c:v>
                </c:pt>
                <c:pt idx="6193">
                  <c:v>41304.125</c:v>
                </c:pt>
                <c:pt idx="6194">
                  <c:v>41304.145833333336</c:v>
                </c:pt>
                <c:pt idx="6195">
                  <c:v>41304.166666666664</c:v>
                </c:pt>
                <c:pt idx="6196">
                  <c:v>41304.1875</c:v>
                </c:pt>
                <c:pt idx="6197">
                  <c:v>41304.208333333336</c:v>
                </c:pt>
                <c:pt idx="6198">
                  <c:v>41304.229166666664</c:v>
                </c:pt>
                <c:pt idx="6199">
                  <c:v>41304.25</c:v>
                </c:pt>
                <c:pt idx="6200">
                  <c:v>41304.270833333336</c:v>
                </c:pt>
                <c:pt idx="6201">
                  <c:v>41304.291666666664</c:v>
                </c:pt>
                <c:pt idx="6202">
                  <c:v>41304.3125</c:v>
                </c:pt>
                <c:pt idx="6203">
                  <c:v>41304.333333333336</c:v>
                </c:pt>
                <c:pt idx="6204">
                  <c:v>41304.354166666664</c:v>
                </c:pt>
                <c:pt idx="6205">
                  <c:v>41304.375</c:v>
                </c:pt>
                <c:pt idx="6206">
                  <c:v>41304.395833333336</c:v>
                </c:pt>
                <c:pt idx="6207">
                  <c:v>41304.416666666664</c:v>
                </c:pt>
                <c:pt idx="6208">
                  <c:v>41304.4375</c:v>
                </c:pt>
                <c:pt idx="6209">
                  <c:v>41304.458333333336</c:v>
                </c:pt>
                <c:pt idx="6210">
                  <c:v>41304.479166666664</c:v>
                </c:pt>
                <c:pt idx="6211">
                  <c:v>41304.5</c:v>
                </c:pt>
                <c:pt idx="6212">
                  <c:v>41304.520833333336</c:v>
                </c:pt>
                <c:pt idx="6213">
                  <c:v>41304.541666666664</c:v>
                </c:pt>
                <c:pt idx="6214">
                  <c:v>41304.5625</c:v>
                </c:pt>
                <c:pt idx="6215">
                  <c:v>41304.583333333336</c:v>
                </c:pt>
                <c:pt idx="6216">
                  <c:v>41304.604166666664</c:v>
                </c:pt>
                <c:pt idx="6217">
                  <c:v>41304.625</c:v>
                </c:pt>
                <c:pt idx="6218">
                  <c:v>41304.645833333336</c:v>
                </c:pt>
                <c:pt idx="6219">
                  <c:v>41304.666666666664</c:v>
                </c:pt>
                <c:pt idx="6220">
                  <c:v>41304.6875</c:v>
                </c:pt>
                <c:pt idx="6221">
                  <c:v>41304.708333333336</c:v>
                </c:pt>
                <c:pt idx="6222">
                  <c:v>41304.729166666664</c:v>
                </c:pt>
                <c:pt idx="6223">
                  <c:v>41304.75</c:v>
                </c:pt>
                <c:pt idx="6224">
                  <c:v>41304.770833333336</c:v>
                </c:pt>
                <c:pt idx="6225">
                  <c:v>41304.791666666664</c:v>
                </c:pt>
                <c:pt idx="6226">
                  <c:v>41304.8125</c:v>
                </c:pt>
                <c:pt idx="6227">
                  <c:v>41304.833333333336</c:v>
                </c:pt>
                <c:pt idx="6228">
                  <c:v>41304.854166666664</c:v>
                </c:pt>
                <c:pt idx="6229">
                  <c:v>41304.875</c:v>
                </c:pt>
                <c:pt idx="6230">
                  <c:v>41304.895833333336</c:v>
                </c:pt>
                <c:pt idx="6231">
                  <c:v>41304.916666666664</c:v>
                </c:pt>
                <c:pt idx="6232">
                  <c:v>41304.9375</c:v>
                </c:pt>
                <c:pt idx="6233">
                  <c:v>41304.958333333336</c:v>
                </c:pt>
                <c:pt idx="6234">
                  <c:v>41304.979166666664</c:v>
                </c:pt>
                <c:pt idx="6235">
                  <c:v>41305</c:v>
                </c:pt>
                <c:pt idx="6236">
                  <c:v>41305.020833333336</c:v>
                </c:pt>
                <c:pt idx="6237">
                  <c:v>41305.041666666664</c:v>
                </c:pt>
                <c:pt idx="6238">
                  <c:v>41305.0625</c:v>
                </c:pt>
                <c:pt idx="6239">
                  <c:v>41305.083333333336</c:v>
                </c:pt>
                <c:pt idx="6240">
                  <c:v>41305.104166666664</c:v>
                </c:pt>
                <c:pt idx="6241">
                  <c:v>41305.125</c:v>
                </c:pt>
                <c:pt idx="6242">
                  <c:v>41305.145833333336</c:v>
                </c:pt>
                <c:pt idx="6243">
                  <c:v>41305.166666666664</c:v>
                </c:pt>
                <c:pt idx="6244">
                  <c:v>41305.1875</c:v>
                </c:pt>
                <c:pt idx="6245">
                  <c:v>41305.208333333336</c:v>
                </c:pt>
                <c:pt idx="6246">
                  <c:v>41305.229166666664</c:v>
                </c:pt>
                <c:pt idx="6247">
                  <c:v>41305.25</c:v>
                </c:pt>
                <c:pt idx="6248">
                  <c:v>41305.270833333336</c:v>
                </c:pt>
                <c:pt idx="6249">
                  <c:v>41305.291666666664</c:v>
                </c:pt>
                <c:pt idx="6250">
                  <c:v>41305.3125</c:v>
                </c:pt>
                <c:pt idx="6251">
                  <c:v>41305.333333333336</c:v>
                </c:pt>
                <c:pt idx="6252">
                  <c:v>41305.354166666664</c:v>
                </c:pt>
                <c:pt idx="6253">
                  <c:v>41305.375</c:v>
                </c:pt>
                <c:pt idx="6254">
                  <c:v>41305.395833333336</c:v>
                </c:pt>
                <c:pt idx="6255">
                  <c:v>41305.416666666664</c:v>
                </c:pt>
                <c:pt idx="6256">
                  <c:v>41305.4375</c:v>
                </c:pt>
                <c:pt idx="6257">
                  <c:v>41305.458333333336</c:v>
                </c:pt>
                <c:pt idx="6258">
                  <c:v>41305.479166666664</c:v>
                </c:pt>
                <c:pt idx="6259">
                  <c:v>41305.5</c:v>
                </c:pt>
                <c:pt idx="6260">
                  <c:v>41305.520833333336</c:v>
                </c:pt>
                <c:pt idx="6261">
                  <c:v>41305.541666666664</c:v>
                </c:pt>
                <c:pt idx="6262">
                  <c:v>41305.5625</c:v>
                </c:pt>
                <c:pt idx="6263">
                  <c:v>41305.583333333336</c:v>
                </c:pt>
                <c:pt idx="6264">
                  <c:v>41305.604166666664</c:v>
                </c:pt>
                <c:pt idx="6265">
                  <c:v>41305.625</c:v>
                </c:pt>
                <c:pt idx="6266">
                  <c:v>41305.645833333336</c:v>
                </c:pt>
                <c:pt idx="6267">
                  <c:v>41305.666666666664</c:v>
                </c:pt>
                <c:pt idx="6268">
                  <c:v>41305.6875</c:v>
                </c:pt>
                <c:pt idx="6269">
                  <c:v>41305.708333333336</c:v>
                </c:pt>
                <c:pt idx="6270">
                  <c:v>41305.729166666664</c:v>
                </c:pt>
                <c:pt idx="6271">
                  <c:v>41305.75</c:v>
                </c:pt>
                <c:pt idx="6272">
                  <c:v>41305.770833333336</c:v>
                </c:pt>
                <c:pt idx="6273">
                  <c:v>41305.791666666664</c:v>
                </c:pt>
                <c:pt idx="6274">
                  <c:v>41305.8125</c:v>
                </c:pt>
                <c:pt idx="6275">
                  <c:v>41305.833333333336</c:v>
                </c:pt>
                <c:pt idx="6276">
                  <c:v>41305.854166666664</c:v>
                </c:pt>
                <c:pt idx="6277">
                  <c:v>41305.875</c:v>
                </c:pt>
                <c:pt idx="6278">
                  <c:v>41305.895833333336</c:v>
                </c:pt>
                <c:pt idx="6279">
                  <c:v>41305.916666666664</c:v>
                </c:pt>
                <c:pt idx="6280">
                  <c:v>41305.9375</c:v>
                </c:pt>
                <c:pt idx="6281">
                  <c:v>41305.958333333336</c:v>
                </c:pt>
                <c:pt idx="6282">
                  <c:v>41305.979166666664</c:v>
                </c:pt>
                <c:pt idx="6283">
                  <c:v>41306</c:v>
                </c:pt>
                <c:pt idx="6284">
                  <c:v>41306.020833333336</c:v>
                </c:pt>
                <c:pt idx="6285">
                  <c:v>41306.041666666664</c:v>
                </c:pt>
                <c:pt idx="6286">
                  <c:v>41306.0625</c:v>
                </c:pt>
                <c:pt idx="6287">
                  <c:v>41306.083333333336</c:v>
                </c:pt>
                <c:pt idx="6288">
                  <c:v>41306.104166666664</c:v>
                </c:pt>
                <c:pt idx="6289">
                  <c:v>41306.125</c:v>
                </c:pt>
                <c:pt idx="6290">
                  <c:v>41306.145833333336</c:v>
                </c:pt>
                <c:pt idx="6291">
                  <c:v>41306.166666666664</c:v>
                </c:pt>
                <c:pt idx="6292">
                  <c:v>41306.1875</c:v>
                </c:pt>
                <c:pt idx="6293">
                  <c:v>41306.208333333336</c:v>
                </c:pt>
                <c:pt idx="6294">
                  <c:v>41306.229166666664</c:v>
                </c:pt>
                <c:pt idx="6295">
                  <c:v>41306.25</c:v>
                </c:pt>
                <c:pt idx="6296">
                  <c:v>41306.270833333336</c:v>
                </c:pt>
                <c:pt idx="6297">
                  <c:v>41306.291666666664</c:v>
                </c:pt>
                <c:pt idx="6298">
                  <c:v>41306.3125</c:v>
                </c:pt>
                <c:pt idx="6299">
                  <c:v>41306.333333333336</c:v>
                </c:pt>
                <c:pt idx="6300">
                  <c:v>41306.354166666664</c:v>
                </c:pt>
                <c:pt idx="6301">
                  <c:v>41306.375</c:v>
                </c:pt>
                <c:pt idx="6302">
                  <c:v>41306.395833333336</c:v>
                </c:pt>
                <c:pt idx="6303">
                  <c:v>41306.416666666664</c:v>
                </c:pt>
                <c:pt idx="6304">
                  <c:v>41306.4375</c:v>
                </c:pt>
                <c:pt idx="6305">
                  <c:v>41306.458333333336</c:v>
                </c:pt>
                <c:pt idx="6306">
                  <c:v>41306.479166666664</c:v>
                </c:pt>
                <c:pt idx="6307">
                  <c:v>41306.5</c:v>
                </c:pt>
                <c:pt idx="6308">
                  <c:v>41306.520833333336</c:v>
                </c:pt>
                <c:pt idx="6309">
                  <c:v>41306.541666666664</c:v>
                </c:pt>
                <c:pt idx="6310">
                  <c:v>41306.5625</c:v>
                </c:pt>
                <c:pt idx="6311">
                  <c:v>41306.583333333336</c:v>
                </c:pt>
                <c:pt idx="6312">
                  <c:v>41306.604166666664</c:v>
                </c:pt>
                <c:pt idx="6313">
                  <c:v>41306.625</c:v>
                </c:pt>
                <c:pt idx="6314">
                  <c:v>41306.645833333336</c:v>
                </c:pt>
                <c:pt idx="6315">
                  <c:v>41306.666666666664</c:v>
                </c:pt>
                <c:pt idx="6316">
                  <c:v>41306.6875</c:v>
                </c:pt>
                <c:pt idx="6317">
                  <c:v>41306.708333333336</c:v>
                </c:pt>
                <c:pt idx="6318">
                  <c:v>41306.729166666664</c:v>
                </c:pt>
                <c:pt idx="6319">
                  <c:v>41306.75</c:v>
                </c:pt>
                <c:pt idx="6320">
                  <c:v>41306.770833333336</c:v>
                </c:pt>
                <c:pt idx="6321">
                  <c:v>41306.791666666664</c:v>
                </c:pt>
                <c:pt idx="6322">
                  <c:v>41306.8125</c:v>
                </c:pt>
                <c:pt idx="6323">
                  <c:v>41306.833333333336</c:v>
                </c:pt>
                <c:pt idx="6324">
                  <c:v>41306.854166666664</c:v>
                </c:pt>
                <c:pt idx="6325">
                  <c:v>41306.875</c:v>
                </c:pt>
                <c:pt idx="6326">
                  <c:v>41306.895833333336</c:v>
                </c:pt>
                <c:pt idx="6327">
                  <c:v>41306.916666666664</c:v>
                </c:pt>
                <c:pt idx="6328">
                  <c:v>41306.9375</c:v>
                </c:pt>
                <c:pt idx="6329">
                  <c:v>41306.958333333336</c:v>
                </c:pt>
                <c:pt idx="6330">
                  <c:v>41306.979166666664</c:v>
                </c:pt>
                <c:pt idx="6331">
                  <c:v>41307</c:v>
                </c:pt>
                <c:pt idx="6332">
                  <c:v>41307.020833333336</c:v>
                </c:pt>
                <c:pt idx="6333">
                  <c:v>41307.041666666664</c:v>
                </c:pt>
                <c:pt idx="6334">
                  <c:v>41307.0625</c:v>
                </c:pt>
                <c:pt idx="6335">
                  <c:v>41307.083333333336</c:v>
                </c:pt>
                <c:pt idx="6336">
                  <c:v>41307.104166666664</c:v>
                </c:pt>
                <c:pt idx="6337">
                  <c:v>41307.125</c:v>
                </c:pt>
                <c:pt idx="6338">
                  <c:v>41307.145833333336</c:v>
                </c:pt>
                <c:pt idx="6339">
                  <c:v>41307.166666666664</c:v>
                </c:pt>
                <c:pt idx="6340">
                  <c:v>41307.1875</c:v>
                </c:pt>
                <c:pt idx="6341">
                  <c:v>41307.208333333336</c:v>
                </c:pt>
                <c:pt idx="6342">
                  <c:v>41307.229166666664</c:v>
                </c:pt>
                <c:pt idx="6343">
                  <c:v>41307.25</c:v>
                </c:pt>
                <c:pt idx="6344">
                  <c:v>41307.270833333336</c:v>
                </c:pt>
                <c:pt idx="6345">
                  <c:v>41307.291666666664</c:v>
                </c:pt>
                <c:pt idx="6346">
                  <c:v>41307.3125</c:v>
                </c:pt>
                <c:pt idx="6347">
                  <c:v>41307.333333333336</c:v>
                </c:pt>
                <c:pt idx="6348">
                  <c:v>41307.354166666664</c:v>
                </c:pt>
                <c:pt idx="6349">
                  <c:v>41307.375</c:v>
                </c:pt>
                <c:pt idx="6350">
                  <c:v>41307.395833333336</c:v>
                </c:pt>
                <c:pt idx="6351">
                  <c:v>41307.416666666664</c:v>
                </c:pt>
                <c:pt idx="6352">
                  <c:v>41307.4375</c:v>
                </c:pt>
                <c:pt idx="6353">
                  <c:v>41307.458333333336</c:v>
                </c:pt>
                <c:pt idx="6354">
                  <c:v>41307.479166666664</c:v>
                </c:pt>
                <c:pt idx="6355">
                  <c:v>41307.5</c:v>
                </c:pt>
                <c:pt idx="6356">
                  <c:v>41307.520833333336</c:v>
                </c:pt>
                <c:pt idx="6357">
                  <c:v>41307.541666666664</c:v>
                </c:pt>
                <c:pt idx="6358">
                  <c:v>41307.5625</c:v>
                </c:pt>
                <c:pt idx="6359">
                  <c:v>41307.583333333336</c:v>
                </c:pt>
                <c:pt idx="6360">
                  <c:v>41307.604166666664</c:v>
                </c:pt>
                <c:pt idx="6361">
                  <c:v>41307.625</c:v>
                </c:pt>
                <c:pt idx="6362">
                  <c:v>41307.645833333336</c:v>
                </c:pt>
                <c:pt idx="6363">
                  <c:v>41307.666666666664</c:v>
                </c:pt>
                <c:pt idx="6364">
                  <c:v>41307.6875</c:v>
                </c:pt>
                <c:pt idx="6365">
                  <c:v>41307.708333333336</c:v>
                </c:pt>
                <c:pt idx="6366">
                  <c:v>41307.729166666664</c:v>
                </c:pt>
                <c:pt idx="6367">
                  <c:v>41307.75</c:v>
                </c:pt>
                <c:pt idx="6368">
                  <c:v>41307.770833333336</c:v>
                </c:pt>
                <c:pt idx="6369">
                  <c:v>41307.791666666664</c:v>
                </c:pt>
                <c:pt idx="6370">
                  <c:v>41307.8125</c:v>
                </c:pt>
                <c:pt idx="6371">
                  <c:v>41307.833333333336</c:v>
                </c:pt>
                <c:pt idx="6372">
                  <c:v>41307.854166666664</c:v>
                </c:pt>
                <c:pt idx="6373">
                  <c:v>41307.875</c:v>
                </c:pt>
                <c:pt idx="6374">
                  <c:v>41307.895833333336</c:v>
                </c:pt>
                <c:pt idx="6375">
                  <c:v>41307.916666666664</c:v>
                </c:pt>
                <c:pt idx="6376">
                  <c:v>41307.9375</c:v>
                </c:pt>
                <c:pt idx="6377">
                  <c:v>41307.958333333336</c:v>
                </c:pt>
                <c:pt idx="6378">
                  <c:v>41307.979166666664</c:v>
                </c:pt>
                <c:pt idx="6379">
                  <c:v>41308</c:v>
                </c:pt>
                <c:pt idx="6380">
                  <c:v>41308.020833333336</c:v>
                </c:pt>
                <c:pt idx="6381">
                  <c:v>41308.041666666664</c:v>
                </c:pt>
                <c:pt idx="6382">
                  <c:v>41308.0625</c:v>
                </c:pt>
                <c:pt idx="6383">
                  <c:v>41308.083333333336</c:v>
                </c:pt>
                <c:pt idx="6384">
                  <c:v>41308.104166666664</c:v>
                </c:pt>
                <c:pt idx="6385">
                  <c:v>41308.125</c:v>
                </c:pt>
                <c:pt idx="6386">
                  <c:v>41308.145833333336</c:v>
                </c:pt>
                <c:pt idx="6387">
                  <c:v>41308.166666666664</c:v>
                </c:pt>
                <c:pt idx="6388">
                  <c:v>41308.1875</c:v>
                </c:pt>
                <c:pt idx="6389">
                  <c:v>41308.208333333336</c:v>
                </c:pt>
                <c:pt idx="6390">
                  <c:v>41308.229166666664</c:v>
                </c:pt>
                <c:pt idx="6391">
                  <c:v>41308.25</c:v>
                </c:pt>
                <c:pt idx="6392">
                  <c:v>41308.270833333336</c:v>
                </c:pt>
                <c:pt idx="6393">
                  <c:v>41308.291666666664</c:v>
                </c:pt>
                <c:pt idx="6394">
                  <c:v>41308.3125</c:v>
                </c:pt>
                <c:pt idx="6395">
                  <c:v>41308.333333333336</c:v>
                </c:pt>
                <c:pt idx="6396">
                  <c:v>41308.354166666664</c:v>
                </c:pt>
                <c:pt idx="6397">
                  <c:v>41308.375</c:v>
                </c:pt>
                <c:pt idx="6398">
                  <c:v>41308.395833333336</c:v>
                </c:pt>
                <c:pt idx="6399">
                  <c:v>41308.416666666664</c:v>
                </c:pt>
                <c:pt idx="6400">
                  <c:v>41308.4375</c:v>
                </c:pt>
                <c:pt idx="6401">
                  <c:v>41308.458333333336</c:v>
                </c:pt>
                <c:pt idx="6402">
                  <c:v>41308.479166666664</c:v>
                </c:pt>
                <c:pt idx="6403">
                  <c:v>41308.5</c:v>
                </c:pt>
                <c:pt idx="6404">
                  <c:v>41308.520833333336</c:v>
                </c:pt>
                <c:pt idx="6405">
                  <c:v>41308.541666666664</c:v>
                </c:pt>
                <c:pt idx="6406">
                  <c:v>41308.5625</c:v>
                </c:pt>
                <c:pt idx="6407">
                  <c:v>41308.583333333336</c:v>
                </c:pt>
                <c:pt idx="6408">
                  <c:v>41308.604166666664</c:v>
                </c:pt>
                <c:pt idx="6409">
                  <c:v>41308.625</c:v>
                </c:pt>
                <c:pt idx="6410">
                  <c:v>41308.645833333336</c:v>
                </c:pt>
                <c:pt idx="6411">
                  <c:v>41308.666666666664</c:v>
                </c:pt>
                <c:pt idx="6412">
                  <c:v>41308.6875</c:v>
                </c:pt>
                <c:pt idx="6413">
                  <c:v>41308.708333333336</c:v>
                </c:pt>
                <c:pt idx="6414">
                  <c:v>41308.729166666664</c:v>
                </c:pt>
                <c:pt idx="6415">
                  <c:v>41308.75</c:v>
                </c:pt>
                <c:pt idx="6416">
                  <c:v>41308.770833333336</c:v>
                </c:pt>
                <c:pt idx="6417">
                  <c:v>41308.791666666664</c:v>
                </c:pt>
                <c:pt idx="6418">
                  <c:v>41308.8125</c:v>
                </c:pt>
                <c:pt idx="6419">
                  <c:v>41308.833333333336</c:v>
                </c:pt>
                <c:pt idx="6420">
                  <c:v>41308.854166666664</c:v>
                </c:pt>
                <c:pt idx="6421">
                  <c:v>41308.875</c:v>
                </c:pt>
                <c:pt idx="6422">
                  <c:v>41308.895833333336</c:v>
                </c:pt>
                <c:pt idx="6423">
                  <c:v>41308.916666666664</c:v>
                </c:pt>
                <c:pt idx="6424">
                  <c:v>41308.9375</c:v>
                </c:pt>
                <c:pt idx="6425">
                  <c:v>41308.958333333336</c:v>
                </c:pt>
                <c:pt idx="6426">
                  <c:v>41308.979166666664</c:v>
                </c:pt>
                <c:pt idx="6427">
                  <c:v>41309</c:v>
                </c:pt>
                <c:pt idx="6428">
                  <c:v>41309.020833333336</c:v>
                </c:pt>
                <c:pt idx="6429">
                  <c:v>41309.041666666664</c:v>
                </c:pt>
                <c:pt idx="6430">
                  <c:v>41309.0625</c:v>
                </c:pt>
                <c:pt idx="6431">
                  <c:v>41309.083333333336</c:v>
                </c:pt>
                <c:pt idx="6432">
                  <c:v>41309.104166666664</c:v>
                </c:pt>
                <c:pt idx="6433">
                  <c:v>41309.125</c:v>
                </c:pt>
                <c:pt idx="6434">
                  <c:v>41309.145833333336</c:v>
                </c:pt>
                <c:pt idx="6435">
                  <c:v>41309.166666666664</c:v>
                </c:pt>
                <c:pt idx="6436">
                  <c:v>41309.1875</c:v>
                </c:pt>
                <c:pt idx="6437">
                  <c:v>41309.208333333336</c:v>
                </c:pt>
                <c:pt idx="6438">
                  <c:v>41309.229166666664</c:v>
                </c:pt>
                <c:pt idx="6439">
                  <c:v>41309.25</c:v>
                </c:pt>
                <c:pt idx="6440">
                  <c:v>41309.270833333336</c:v>
                </c:pt>
                <c:pt idx="6441">
                  <c:v>41309.291666666664</c:v>
                </c:pt>
                <c:pt idx="6442">
                  <c:v>41309.3125</c:v>
                </c:pt>
                <c:pt idx="6443">
                  <c:v>41309.333333333336</c:v>
                </c:pt>
                <c:pt idx="6444">
                  <c:v>41309.354166666664</c:v>
                </c:pt>
                <c:pt idx="6445">
                  <c:v>41309.375</c:v>
                </c:pt>
                <c:pt idx="6446">
                  <c:v>41309.395833333336</c:v>
                </c:pt>
                <c:pt idx="6447">
                  <c:v>41309.416666666664</c:v>
                </c:pt>
                <c:pt idx="6448">
                  <c:v>41309.4375</c:v>
                </c:pt>
                <c:pt idx="6449">
                  <c:v>41309.458333333336</c:v>
                </c:pt>
                <c:pt idx="6450">
                  <c:v>41309.479166666664</c:v>
                </c:pt>
                <c:pt idx="6451">
                  <c:v>41309.5</c:v>
                </c:pt>
                <c:pt idx="6452">
                  <c:v>41309.520833333336</c:v>
                </c:pt>
                <c:pt idx="6453">
                  <c:v>41309.541666666664</c:v>
                </c:pt>
                <c:pt idx="6454">
                  <c:v>41309.5625</c:v>
                </c:pt>
                <c:pt idx="6455">
                  <c:v>41309.583333333336</c:v>
                </c:pt>
                <c:pt idx="6456">
                  <c:v>41309.604166666664</c:v>
                </c:pt>
                <c:pt idx="6457">
                  <c:v>41309.625</c:v>
                </c:pt>
                <c:pt idx="6458">
                  <c:v>41309.645833333336</c:v>
                </c:pt>
                <c:pt idx="6459">
                  <c:v>41309.666666666664</c:v>
                </c:pt>
                <c:pt idx="6460">
                  <c:v>41309.6875</c:v>
                </c:pt>
                <c:pt idx="6461">
                  <c:v>41309.708333333336</c:v>
                </c:pt>
                <c:pt idx="6462">
                  <c:v>41309.729166666664</c:v>
                </c:pt>
                <c:pt idx="6463">
                  <c:v>41309.75</c:v>
                </c:pt>
                <c:pt idx="6464">
                  <c:v>41309.770833333336</c:v>
                </c:pt>
                <c:pt idx="6465">
                  <c:v>41309.791666666664</c:v>
                </c:pt>
                <c:pt idx="6466">
                  <c:v>41309.8125</c:v>
                </c:pt>
                <c:pt idx="6467">
                  <c:v>41309.833333333336</c:v>
                </c:pt>
                <c:pt idx="6468">
                  <c:v>41309.854166666664</c:v>
                </c:pt>
                <c:pt idx="6469">
                  <c:v>41309.875</c:v>
                </c:pt>
                <c:pt idx="6470">
                  <c:v>41309.895833333336</c:v>
                </c:pt>
                <c:pt idx="6471">
                  <c:v>41309.916666666664</c:v>
                </c:pt>
                <c:pt idx="6472">
                  <c:v>41309.9375</c:v>
                </c:pt>
                <c:pt idx="6473">
                  <c:v>41309.958333333336</c:v>
                </c:pt>
                <c:pt idx="6474">
                  <c:v>41309.979166666664</c:v>
                </c:pt>
                <c:pt idx="6475">
                  <c:v>41310</c:v>
                </c:pt>
                <c:pt idx="6476">
                  <c:v>41310.020833333336</c:v>
                </c:pt>
                <c:pt idx="6477">
                  <c:v>41310.041666666664</c:v>
                </c:pt>
                <c:pt idx="6478">
                  <c:v>41310.0625</c:v>
                </c:pt>
                <c:pt idx="6479">
                  <c:v>41310.083333333336</c:v>
                </c:pt>
                <c:pt idx="6480">
                  <c:v>41310.104166666664</c:v>
                </c:pt>
                <c:pt idx="6481">
                  <c:v>41310.125</c:v>
                </c:pt>
                <c:pt idx="6482">
                  <c:v>41310.145833333336</c:v>
                </c:pt>
                <c:pt idx="6483">
                  <c:v>41310.166666666664</c:v>
                </c:pt>
                <c:pt idx="6484">
                  <c:v>41310.1875</c:v>
                </c:pt>
                <c:pt idx="6485">
                  <c:v>41310.208333333336</c:v>
                </c:pt>
                <c:pt idx="6486">
                  <c:v>41310.229166666664</c:v>
                </c:pt>
                <c:pt idx="6487">
                  <c:v>41310.25</c:v>
                </c:pt>
                <c:pt idx="6488">
                  <c:v>41310.270833333336</c:v>
                </c:pt>
                <c:pt idx="6489">
                  <c:v>41310.291666666664</c:v>
                </c:pt>
                <c:pt idx="6490">
                  <c:v>41310.3125</c:v>
                </c:pt>
                <c:pt idx="6491">
                  <c:v>41310.333333333336</c:v>
                </c:pt>
                <c:pt idx="6492">
                  <c:v>41310.354166666664</c:v>
                </c:pt>
                <c:pt idx="6493">
                  <c:v>41310.375</c:v>
                </c:pt>
                <c:pt idx="6494">
                  <c:v>41310.395833333336</c:v>
                </c:pt>
                <c:pt idx="6495">
                  <c:v>41310.416666666664</c:v>
                </c:pt>
                <c:pt idx="6496">
                  <c:v>41310.4375</c:v>
                </c:pt>
                <c:pt idx="6497">
                  <c:v>41310.458333333336</c:v>
                </c:pt>
                <c:pt idx="6498">
                  <c:v>41310.479166666664</c:v>
                </c:pt>
                <c:pt idx="6499">
                  <c:v>41310.5</c:v>
                </c:pt>
                <c:pt idx="6500">
                  <c:v>41310.520833333336</c:v>
                </c:pt>
                <c:pt idx="6501">
                  <c:v>41310.541666666664</c:v>
                </c:pt>
                <c:pt idx="6502">
                  <c:v>41310.5625</c:v>
                </c:pt>
                <c:pt idx="6503">
                  <c:v>41310.583333333336</c:v>
                </c:pt>
                <c:pt idx="6504">
                  <c:v>41310.604166666664</c:v>
                </c:pt>
                <c:pt idx="6505">
                  <c:v>41310.625</c:v>
                </c:pt>
                <c:pt idx="6506">
                  <c:v>41310.645833333336</c:v>
                </c:pt>
                <c:pt idx="6507">
                  <c:v>41310.666666666664</c:v>
                </c:pt>
                <c:pt idx="6508">
                  <c:v>41310.6875</c:v>
                </c:pt>
                <c:pt idx="6509">
                  <c:v>41310.708333333336</c:v>
                </c:pt>
                <c:pt idx="6510">
                  <c:v>41310.729166666664</c:v>
                </c:pt>
                <c:pt idx="6511">
                  <c:v>41310.75</c:v>
                </c:pt>
                <c:pt idx="6512">
                  <c:v>41310.770833333336</c:v>
                </c:pt>
                <c:pt idx="6513">
                  <c:v>41310.791666666664</c:v>
                </c:pt>
                <c:pt idx="6514">
                  <c:v>41310.8125</c:v>
                </c:pt>
                <c:pt idx="6515">
                  <c:v>41310.833333333336</c:v>
                </c:pt>
                <c:pt idx="6516">
                  <c:v>41310.854166666664</c:v>
                </c:pt>
                <c:pt idx="6517">
                  <c:v>41310.875</c:v>
                </c:pt>
                <c:pt idx="6518">
                  <c:v>41310.895833333336</c:v>
                </c:pt>
                <c:pt idx="6519">
                  <c:v>41310.916666666664</c:v>
                </c:pt>
                <c:pt idx="6520">
                  <c:v>41310.9375</c:v>
                </c:pt>
                <c:pt idx="6521">
                  <c:v>41310.958333333336</c:v>
                </c:pt>
                <c:pt idx="6522">
                  <c:v>41310.979166666664</c:v>
                </c:pt>
                <c:pt idx="6523">
                  <c:v>41311</c:v>
                </c:pt>
                <c:pt idx="6524">
                  <c:v>41311.020833333336</c:v>
                </c:pt>
                <c:pt idx="6525">
                  <c:v>41311.041666666664</c:v>
                </c:pt>
                <c:pt idx="6526">
                  <c:v>41311.0625</c:v>
                </c:pt>
                <c:pt idx="6527">
                  <c:v>41311.083333333336</c:v>
                </c:pt>
                <c:pt idx="6528">
                  <c:v>41311.104166666664</c:v>
                </c:pt>
                <c:pt idx="6529">
                  <c:v>41311.125</c:v>
                </c:pt>
                <c:pt idx="6530">
                  <c:v>41311.145833333336</c:v>
                </c:pt>
                <c:pt idx="6531">
                  <c:v>41311.166666666664</c:v>
                </c:pt>
                <c:pt idx="6532">
                  <c:v>41311.1875</c:v>
                </c:pt>
                <c:pt idx="6533">
                  <c:v>41311.208333333336</c:v>
                </c:pt>
                <c:pt idx="6534">
                  <c:v>41311.229166666664</c:v>
                </c:pt>
                <c:pt idx="6535">
                  <c:v>41311.25</c:v>
                </c:pt>
                <c:pt idx="6536">
                  <c:v>41311.270833333336</c:v>
                </c:pt>
                <c:pt idx="6537">
                  <c:v>41311.291666666664</c:v>
                </c:pt>
                <c:pt idx="6538">
                  <c:v>41311.3125</c:v>
                </c:pt>
                <c:pt idx="6539">
                  <c:v>41311.333333333336</c:v>
                </c:pt>
                <c:pt idx="6540">
                  <c:v>41311.354166666664</c:v>
                </c:pt>
                <c:pt idx="6541">
                  <c:v>41311.375</c:v>
                </c:pt>
                <c:pt idx="6542">
                  <c:v>41311.395833333336</c:v>
                </c:pt>
                <c:pt idx="6543">
                  <c:v>41311.416666666664</c:v>
                </c:pt>
                <c:pt idx="6544">
                  <c:v>41311.4375</c:v>
                </c:pt>
                <c:pt idx="6545">
                  <c:v>41311.458333333336</c:v>
                </c:pt>
                <c:pt idx="6546">
                  <c:v>41311.479166666664</c:v>
                </c:pt>
                <c:pt idx="6547">
                  <c:v>41311.5</c:v>
                </c:pt>
                <c:pt idx="6548">
                  <c:v>41311.520833333336</c:v>
                </c:pt>
                <c:pt idx="6549">
                  <c:v>41311.541666666664</c:v>
                </c:pt>
                <c:pt idx="6550">
                  <c:v>41311.5625</c:v>
                </c:pt>
                <c:pt idx="6551">
                  <c:v>41311.583333333336</c:v>
                </c:pt>
                <c:pt idx="6552">
                  <c:v>41311.604166666664</c:v>
                </c:pt>
                <c:pt idx="6553">
                  <c:v>41311.625</c:v>
                </c:pt>
                <c:pt idx="6554">
                  <c:v>41311.645833333336</c:v>
                </c:pt>
                <c:pt idx="6555">
                  <c:v>41311.666666666664</c:v>
                </c:pt>
                <c:pt idx="6556">
                  <c:v>41311.6875</c:v>
                </c:pt>
                <c:pt idx="6557">
                  <c:v>41311.708333333336</c:v>
                </c:pt>
                <c:pt idx="6558">
                  <c:v>41311.729166666664</c:v>
                </c:pt>
                <c:pt idx="6559">
                  <c:v>41311.75</c:v>
                </c:pt>
                <c:pt idx="6560">
                  <c:v>41311.770833333336</c:v>
                </c:pt>
                <c:pt idx="6561">
                  <c:v>41311.791666666664</c:v>
                </c:pt>
                <c:pt idx="6562">
                  <c:v>41311.8125</c:v>
                </c:pt>
                <c:pt idx="6563">
                  <c:v>41311.833333333336</c:v>
                </c:pt>
                <c:pt idx="6564">
                  <c:v>41311.854166666664</c:v>
                </c:pt>
                <c:pt idx="6565">
                  <c:v>41311.875</c:v>
                </c:pt>
                <c:pt idx="6566">
                  <c:v>41311.895833333336</c:v>
                </c:pt>
                <c:pt idx="6567">
                  <c:v>41311.916666666664</c:v>
                </c:pt>
                <c:pt idx="6568">
                  <c:v>41311.9375</c:v>
                </c:pt>
                <c:pt idx="6569">
                  <c:v>41311.958333333336</c:v>
                </c:pt>
                <c:pt idx="6570">
                  <c:v>41311.979166666664</c:v>
                </c:pt>
                <c:pt idx="6571">
                  <c:v>41312</c:v>
                </c:pt>
                <c:pt idx="6572">
                  <c:v>41312.020833333336</c:v>
                </c:pt>
                <c:pt idx="6573">
                  <c:v>41312.041666666664</c:v>
                </c:pt>
                <c:pt idx="6574">
                  <c:v>41312.0625</c:v>
                </c:pt>
                <c:pt idx="6575">
                  <c:v>41312.083333333336</c:v>
                </c:pt>
                <c:pt idx="6576">
                  <c:v>41312.104166666664</c:v>
                </c:pt>
                <c:pt idx="6577">
                  <c:v>41312.125</c:v>
                </c:pt>
                <c:pt idx="6578">
                  <c:v>41312.145833333336</c:v>
                </c:pt>
                <c:pt idx="6579">
                  <c:v>41312.166666666664</c:v>
                </c:pt>
                <c:pt idx="6580">
                  <c:v>41312.1875</c:v>
                </c:pt>
                <c:pt idx="6581">
                  <c:v>41312.208333333336</c:v>
                </c:pt>
                <c:pt idx="6582">
                  <c:v>41312.229166666664</c:v>
                </c:pt>
                <c:pt idx="6583">
                  <c:v>41312.25</c:v>
                </c:pt>
                <c:pt idx="6584">
                  <c:v>41312.270833333336</c:v>
                </c:pt>
                <c:pt idx="6585">
                  <c:v>41312.291666666664</c:v>
                </c:pt>
                <c:pt idx="6586">
                  <c:v>41312.3125</c:v>
                </c:pt>
                <c:pt idx="6587">
                  <c:v>41312.333333333336</c:v>
                </c:pt>
                <c:pt idx="6588">
                  <c:v>41312.354166666664</c:v>
                </c:pt>
                <c:pt idx="6589">
                  <c:v>41312.375</c:v>
                </c:pt>
                <c:pt idx="6590">
                  <c:v>41312.395833333336</c:v>
                </c:pt>
                <c:pt idx="6591">
                  <c:v>41312.416666666664</c:v>
                </c:pt>
                <c:pt idx="6592">
                  <c:v>41312.4375</c:v>
                </c:pt>
                <c:pt idx="6593">
                  <c:v>41312.458333333336</c:v>
                </c:pt>
                <c:pt idx="6594">
                  <c:v>41312.479166666664</c:v>
                </c:pt>
                <c:pt idx="6595">
                  <c:v>41312.5</c:v>
                </c:pt>
                <c:pt idx="6596">
                  <c:v>41312.520833333336</c:v>
                </c:pt>
                <c:pt idx="6597">
                  <c:v>41312.541666666664</c:v>
                </c:pt>
                <c:pt idx="6598">
                  <c:v>41312.5625</c:v>
                </c:pt>
                <c:pt idx="6599">
                  <c:v>41312.583333333336</c:v>
                </c:pt>
                <c:pt idx="6600">
                  <c:v>41312.604166666664</c:v>
                </c:pt>
                <c:pt idx="6601">
                  <c:v>41312.625</c:v>
                </c:pt>
                <c:pt idx="6602">
                  <c:v>41312.645833333336</c:v>
                </c:pt>
                <c:pt idx="6603">
                  <c:v>41312.666666666664</c:v>
                </c:pt>
                <c:pt idx="6604">
                  <c:v>41312.6875</c:v>
                </c:pt>
                <c:pt idx="6605">
                  <c:v>41312.708333333336</c:v>
                </c:pt>
                <c:pt idx="6606">
                  <c:v>41312.729166666664</c:v>
                </c:pt>
                <c:pt idx="6607">
                  <c:v>41312.75</c:v>
                </c:pt>
                <c:pt idx="6608">
                  <c:v>41312.770833333336</c:v>
                </c:pt>
                <c:pt idx="6609">
                  <c:v>41312.791666666664</c:v>
                </c:pt>
                <c:pt idx="6610">
                  <c:v>41312.8125</c:v>
                </c:pt>
                <c:pt idx="6611">
                  <c:v>41312.833333333336</c:v>
                </c:pt>
                <c:pt idx="6612">
                  <c:v>41312.854166666664</c:v>
                </c:pt>
                <c:pt idx="6613">
                  <c:v>41312.875</c:v>
                </c:pt>
                <c:pt idx="6614">
                  <c:v>41312.895833333336</c:v>
                </c:pt>
                <c:pt idx="6615">
                  <c:v>41312.916666666664</c:v>
                </c:pt>
                <c:pt idx="6616">
                  <c:v>41312.9375</c:v>
                </c:pt>
                <c:pt idx="6617">
                  <c:v>41312.958333333336</c:v>
                </c:pt>
                <c:pt idx="6618">
                  <c:v>41312.979166666664</c:v>
                </c:pt>
                <c:pt idx="6619">
                  <c:v>41313</c:v>
                </c:pt>
                <c:pt idx="6620">
                  <c:v>41313.020833333336</c:v>
                </c:pt>
                <c:pt idx="6621">
                  <c:v>41313.041666666664</c:v>
                </c:pt>
                <c:pt idx="6622">
                  <c:v>41313.0625</c:v>
                </c:pt>
                <c:pt idx="6623">
                  <c:v>41313.083333333336</c:v>
                </c:pt>
                <c:pt idx="6624">
                  <c:v>41313.104166666664</c:v>
                </c:pt>
                <c:pt idx="6625">
                  <c:v>41313.125</c:v>
                </c:pt>
                <c:pt idx="6626">
                  <c:v>41313.145833333336</c:v>
                </c:pt>
                <c:pt idx="6627">
                  <c:v>41313.166666666664</c:v>
                </c:pt>
                <c:pt idx="6628">
                  <c:v>41313.1875</c:v>
                </c:pt>
                <c:pt idx="6629">
                  <c:v>41313.208333333336</c:v>
                </c:pt>
                <c:pt idx="6630">
                  <c:v>41313.229166666664</c:v>
                </c:pt>
                <c:pt idx="6631">
                  <c:v>41313.25</c:v>
                </c:pt>
                <c:pt idx="6632">
                  <c:v>41313.270833333336</c:v>
                </c:pt>
                <c:pt idx="6633">
                  <c:v>41313.291666666664</c:v>
                </c:pt>
                <c:pt idx="6634">
                  <c:v>41313.3125</c:v>
                </c:pt>
                <c:pt idx="6635">
                  <c:v>41313.333333333336</c:v>
                </c:pt>
                <c:pt idx="6636">
                  <c:v>41313.354166666664</c:v>
                </c:pt>
                <c:pt idx="6637">
                  <c:v>41313.375</c:v>
                </c:pt>
                <c:pt idx="6638">
                  <c:v>41313.395833333336</c:v>
                </c:pt>
                <c:pt idx="6639">
                  <c:v>41313.416666666664</c:v>
                </c:pt>
                <c:pt idx="6640">
                  <c:v>41313.4375</c:v>
                </c:pt>
                <c:pt idx="6641">
                  <c:v>41313.458333333336</c:v>
                </c:pt>
                <c:pt idx="6642">
                  <c:v>41313.479166666664</c:v>
                </c:pt>
                <c:pt idx="6643">
                  <c:v>41313.5</c:v>
                </c:pt>
                <c:pt idx="6644">
                  <c:v>41313.520833333336</c:v>
                </c:pt>
                <c:pt idx="6645">
                  <c:v>41313.541666666664</c:v>
                </c:pt>
                <c:pt idx="6646">
                  <c:v>41313.5625</c:v>
                </c:pt>
                <c:pt idx="6647">
                  <c:v>41313.583333333336</c:v>
                </c:pt>
                <c:pt idx="6648">
                  <c:v>41313.604166666664</c:v>
                </c:pt>
                <c:pt idx="6649">
                  <c:v>41313.625</c:v>
                </c:pt>
                <c:pt idx="6650">
                  <c:v>41313.645833333336</c:v>
                </c:pt>
                <c:pt idx="6651">
                  <c:v>41313.666666666664</c:v>
                </c:pt>
                <c:pt idx="6652">
                  <c:v>41313.6875</c:v>
                </c:pt>
                <c:pt idx="6653">
                  <c:v>41313.708333333336</c:v>
                </c:pt>
                <c:pt idx="6654">
                  <c:v>41313.729166666664</c:v>
                </c:pt>
                <c:pt idx="6655">
                  <c:v>41313.75</c:v>
                </c:pt>
                <c:pt idx="6656">
                  <c:v>41313.770833333336</c:v>
                </c:pt>
                <c:pt idx="6657">
                  <c:v>41313.791666666664</c:v>
                </c:pt>
                <c:pt idx="6658">
                  <c:v>41313.8125</c:v>
                </c:pt>
                <c:pt idx="6659">
                  <c:v>41313.833333333336</c:v>
                </c:pt>
                <c:pt idx="6660">
                  <c:v>41313.854166666664</c:v>
                </c:pt>
                <c:pt idx="6661">
                  <c:v>41313.875</c:v>
                </c:pt>
                <c:pt idx="6662">
                  <c:v>41313.895833333336</c:v>
                </c:pt>
                <c:pt idx="6663">
                  <c:v>41313.916666666664</c:v>
                </c:pt>
                <c:pt idx="6664">
                  <c:v>41313.9375</c:v>
                </c:pt>
                <c:pt idx="6665">
                  <c:v>41313.958333333336</c:v>
                </c:pt>
                <c:pt idx="6666">
                  <c:v>41313.979166666664</c:v>
                </c:pt>
                <c:pt idx="6667">
                  <c:v>41314</c:v>
                </c:pt>
                <c:pt idx="6668">
                  <c:v>41314.020833333336</c:v>
                </c:pt>
                <c:pt idx="6669">
                  <c:v>41314.041666666664</c:v>
                </c:pt>
                <c:pt idx="6670">
                  <c:v>41314.0625</c:v>
                </c:pt>
                <c:pt idx="6671">
                  <c:v>41314.083333333336</c:v>
                </c:pt>
                <c:pt idx="6672">
                  <c:v>41314.104166666664</c:v>
                </c:pt>
                <c:pt idx="6673">
                  <c:v>41314.125</c:v>
                </c:pt>
                <c:pt idx="6674">
                  <c:v>41314.145833333336</c:v>
                </c:pt>
                <c:pt idx="6675">
                  <c:v>41314.166666666664</c:v>
                </c:pt>
                <c:pt idx="6676">
                  <c:v>41314.1875</c:v>
                </c:pt>
                <c:pt idx="6677">
                  <c:v>41314.208333333336</c:v>
                </c:pt>
                <c:pt idx="6678">
                  <c:v>41314.229166666664</c:v>
                </c:pt>
                <c:pt idx="6679">
                  <c:v>41314.25</c:v>
                </c:pt>
                <c:pt idx="6680">
                  <c:v>41314.270833333336</c:v>
                </c:pt>
                <c:pt idx="6681">
                  <c:v>41314.291666666664</c:v>
                </c:pt>
                <c:pt idx="6682">
                  <c:v>41314.3125</c:v>
                </c:pt>
                <c:pt idx="6683">
                  <c:v>41314.333333333336</c:v>
                </c:pt>
                <c:pt idx="6684">
                  <c:v>41314.354166666664</c:v>
                </c:pt>
                <c:pt idx="6685">
                  <c:v>41314.375</c:v>
                </c:pt>
                <c:pt idx="6686">
                  <c:v>41314.395833333336</c:v>
                </c:pt>
                <c:pt idx="6687">
                  <c:v>41314.416666666664</c:v>
                </c:pt>
                <c:pt idx="6688">
                  <c:v>41314.4375</c:v>
                </c:pt>
                <c:pt idx="6689">
                  <c:v>41314.458333333336</c:v>
                </c:pt>
                <c:pt idx="6690">
                  <c:v>41314.479166666664</c:v>
                </c:pt>
                <c:pt idx="6691">
                  <c:v>41314.5</c:v>
                </c:pt>
                <c:pt idx="6692">
                  <c:v>41314.520833333336</c:v>
                </c:pt>
                <c:pt idx="6693">
                  <c:v>41314.541666666664</c:v>
                </c:pt>
                <c:pt idx="6694">
                  <c:v>41314.5625</c:v>
                </c:pt>
                <c:pt idx="6695">
                  <c:v>41314.583333333336</c:v>
                </c:pt>
                <c:pt idx="6696">
                  <c:v>41314.604166666664</c:v>
                </c:pt>
                <c:pt idx="6697">
                  <c:v>41314.625</c:v>
                </c:pt>
                <c:pt idx="6698">
                  <c:v>41314.645833333336</c:v>
                </c:pt>
                <c:pt idx="6699">
                  <c:v>41314.666666666664</c:v>
                </c:pt>
                <c:pt idx="6700">
                  <c:v>41314.6875</c:v>
                </c:pt>
                <c:pt idx="6701">
                  <c:v>41314.708333333336</c:v>
                </c:pt>
                <c:pt idx="6702">
                  <c:v>41314.729166666664</c:v>
                </c:pt>
                <c:pt idx="6703">
                  <c:v>41314.75</c:v>
                </c:pt>
                <c:pt idx="6704">
                  <c:v>41314.770833333336</c:v>
                </c:pt>
                <c:pt idx="6705">
                  <c:v>41314.791666666664</c:v>
                </c:pt>
                <c:pt idx="6706">
                  <c:v>41314.8125</c:v>
                </c:pt>
                <c:pt idx="6707">
                  <c:v>41314.833333333336</c:v>
                </c:pt>
                <c:pt idx="6708">
                  <c:v>41314.854166666664</c:v>
                </c:pt>
                <c:pt idx="6709">
                  <c:v>41314.875</c:v>
                </c:pt>
                <c:pt idx="6710">
                  <c:v>41314.895833333336</c:v>
                </c:pt>
                <c:pt idx="6711">
                  <c:v>41314.916666666664</c:v>
                </c:pt>
                <c:pt idx="6712">
                  <c:v>41314.9375</c:v>
                </c:pt>
                <c:pt idx="6713">
                  <c:v>41314.958333333336</c:v>
                </c:pt>
                <c:pt idx="6714">
                  <c:v>41314.979166666664</c:v>
                </c:pt>
                <c:pt idx="6715">
                  <c:v>41315</c:v>
                </c:pt>
                <c:pt idx="6716">
                  <c:v>41315.020833333336</c:v>
                </c:pt>
                <c:pt idx="6717">
                  <c:v>41315.041666666664</c:v>
                </c:pt>
                <c:pt idx="6718">
                  <c:v>41315.0625</c:v>
                </c:pt>
                <c:pt idx="6719">
                  <c:v>41315.083333333336</c:v>
                </c:pt>
                <c:pt idx="6720">
                  <c:v>41315.104166666664</c:v>
                </c:pt>
                <c:pt idx="6721">
                  <c:v>41315.125</c:v>
                </c:pt>
                <c:pt idx="6722">
                  <c:v>41315.145833333336</c:v>
                </c:pt>
                <c:pt idx="6723">
                  <c:v>41315.166666666664</c:v>
                </c:pt>
                <c:pt idx="6724">
                  <c:v>41315.1875</c:v>
                </c:pt>
                <c:pt idx="6725">
                  <c:v>41315.208333333336</c:v>
                </c:pt>
                <c:pt idx="6726">
                  <c:v>41315.229166666664</c:v>
                </c:pt>
                <c:pt idx="6727">
                  <c:v>41315.25</c:v>
                </c:pt>
                <c:pt idx="6728">
                  <c:v>41315.270833333336</c:v>
                </c:pt>
                <c:pt idx="6729">
                  <c:v>41315.291666666664</c:v>
                </c:pt>
                <c:pt idx="6730">
                  <c:v>41315.3125</c:v>
                </c:pt>
                <c:pt idx="6731">
                  <c:v>41315.333333333336</c:v>
                </c:pt>
                <c:pt idx="6732">
                  <c:v>41315.354166666664</c:v>
                </c:pt>
                <c:pt idx="6733">
                  <c:v>41315.375</c:v>
                </c:pt>
                <c:pt idx="6734">
                  <c:v>41315.395833333336</c:v>
                </c:pt>
                <c:pt idx="6735">
                  <c:v>41315.416666666664</c:v>
                </c:pt>
                <c:pt idx="6736">
                  <c:v>41315.4375</c:v>
                </c:pt>
                <c:pt idx="6737">
                  <c:v>41315.458333333336</c:v>
                </c:pt>
                <c:pt idx="6738">
                  <c:v>41315.479166666664</c:v>
                </c:pt>
                <c:pt idx="6739">
                  <c:v>41315.5</c:v>
                </c:pt>
                <c:pt idx="6740">
                  <c:v>41315.520833333336</c:v>
                </c:pt>
                <c:pt idx="6741">
                  <c:v>41315.541666666664</c:v>
                </c:pt>
                <c:pt idx="6742">
                  <c:v>41315.5625</c:v>
                </c:pt>
                <c:pt idx="6743">
                  <c:v>41315.583333333336</c:v>
                </c:pt>
                <c:pt idx="6744">
                  <c:v>41315.604166666664</c:v>
                </c:pt>
                <c:pt idx="6745">
                  <c:v>41315.625</c:v>
                </c:pt>
                <c:pt idx="6746">
                  <c:v>41315.645833333336</c:v>
                </c:pt>
                <c:pt idx="6747">
                  <c:v>41315.666666666664</c:v>
                </c:pt>
                <c:pt idx="6748">
                  <c:v>41315.6875</c:v>
                </c:pt>
                <c:pt idx="6749">
                  <c:v>41315.708333333336</c:v>
                </c:pt>
                <c:pt idx="6750">
                  <c:v>41315.729166666664</c:v>
                </c:pt>
                <c:pt idx="6751">
                  <c:v>41315.75</c:v>
                </c:pt>
                <c:pt idx="6752">
                  <c:v>41315.770833333336</c:v>
                </c:pt>
                <c:pt idx="6753">
                  <c:v>41315.791666666664</c:v>
                </c:pt>
                <c:pt idx="6754">
                  <c:v>41315.8125</c:v>
                </c:pt>
                <c:pt idx="6755">
                  <c:v>41315.833333333336</c:v>
                </c:pt>
                <c:pt idx="6756">
                  <c:v>41315.854166666664</c:v>
                </c:pt>
                <c:pt idx="6757">
                  <c:v>41315.875</c:v>
                </c:pt>
                <c:pt idx="6758">
                  <c:v>41315.895833333336</c:v>
                </c:pt>
                <c:pt idx="6759">
                  <c:v>41315.916666666664</c:v>
                </c:pt>
                <c:pt idx="6760">
                  <c:v>41315.9375</c:v>
                </c:pt>
                <c:pt idx="6761">
                  <c:v>41315.958333333336</c:v>
                </c:pt>
                <c:pt idx="6762">
                  <c:v>41315.979166666664</c:v>
                </c:pt>
                <c:pt idx="6763">
                  <c:v>41316</c:v>
                </c:pt>
                <c:pt idx="6764">
                  <c:v>41316.020833333336</c:v>
                </c:pt>
                <c:pt idx="6765">
                  <c:v>41316.041666666664</c:v>
                </c:pt>
                <c:pt idx="6766">
                  <c:v>41316.0625</c:v>
                </c:pt>
                <c:pt idx="6767">
                  <c:v>41316.083333333336</c:v>
                </c:pt>
                <c:pt idx="6768">
                  <c:v>41316.104166666664</c:v>
                </c:pt>
                <c:pt idx="6769">
                  <c:v>41316.125</c:v>
                </c:pt>
                <c:pt idx="6770">
                  <c:v>41316.145833333336</c:v>
                </c:pt>
                <c:pt idx="6771">
                  <c:v>41316.166666666664</c:v>
                </c:pt>
                <c:pt idx="6772">
                  <c:v>41316.1875</c:v>
                </c:pt>
                <c:pt idx="6773">
                  <c:v>41316.208333333336</c:v>
                </c:pt>
                <c:pt idx="6774">
                  <c:v>41316.229166666664</c:v>
                </c:pt>
                <c:pt idx="6775">
                  <c:v>41316.25</c:v>
                </c:pt>
                <c:pt idx="6776">
                  <c:v>41316.270833333336</c:v>
                </c:pt>
                <c:pt idx="6777">
                  <c:v>41316.291666666664</c:v>
                </c:pt>
                <c:pt idx="6778">
                  <c:v>41316.3125</c:v>
                </c:pt>
                <c:pt idx="6779">
                  <c:v>41316.333333333336</c:v>
                </c:pt>
                <c:pt idx="6780">
                  <c:v>41316.354166666664</c:v>
                </c:pt>
                <c:pt idx="6781">
                  <c:v>41316.375</c:v>
                </c:pt>
                <c:pt idx="6782">
                  <c:v>41316.395833333336</c:v>
                </c:pt>
                <c:pt idx="6783">
                  <c:v>41316.416666666664</c:v>
                </c:pt>
                <c:pt idx="6784">
                  <c:v>41316.4375</c:v>
                </c:pt>
                <c:pt idx="6785">
                  <c:v>41316.458333333336</c:v>
                </c:pt>
                <c:pt idx="6786">
                  <c:v>41316.479166666664</c:v>
                </c:pt>
                <c:pt idx="6787">
                  <c:v>41316.5</c:v>
                </c:pt>
                <c:pt idx="6788">
                  <c:v>41316.520833333336</c:v>
                </c:pt>
                <c:pt idx="6789">
                  <c:v>41316.541666666664</c:v>
                </c:pt>
                <c:pt idx="6790">
                  <c:v>41316.5625</c:v>
                </c:pt>
                <c:pt idx="6791">
                  <c:v>41316.583333333336</c:v>
                </c:pt>
                <c:pt idx="6792">
                  <c:v>41316.604166666664</c:v>
                </c:pt>
                <c:pt idx="6793">
                  <c:v>41316.625</c:v>
                </c:pt>
                <c:pt idx="6794">
                  <c:v>41316.645833333336</c:v>
                </c:pt>
                <c:pt idx="6795">
                  <c:v>41316.666666666664</c:v>
                </c:pt>
                <c:pt idx="6796">
                  <c:v>41316.6875</c:v>
                </c:pt>
                <c:pt idx="6797">
                  <c:v>41316.708333333336</c:v>
                </c:pt>
                <c:pt idx="6798">
                  <c:v>41316.729166666664</c:v>
                </c:pt>
                <c:pt idx="6799">
                  <c:v>41316.75</c:v>
                </c:pt>
                <c:pt idx="6800">
                  <c:v>41316.770833333336</c:v>
                </c:pt>
                <c:pt idx="6801">
                  <c:v>41316.791666666664</c:v>
                </c:pt>
                <c:pt idx="6802">
                  <c:v>41316.8125</c:v>
                </c:pt>
                <c:pt idx="6803">
                  <c:v>41316.833333333336</c:v>
                </c:pt>
                <c:pt idx="6804">
                  <c:v>41316.854166666664</c:v>
                </c:pt>
                <c:pt idx="6805">
                  <c:v>41316.875</c:v>
                </c:pt>
                <c:pt idx="6806">
                  <c:v>41316.895833333336</c:v>
                </c:pt>
                <c:pt idx="6807">
                  <c:v>41316.916666666664</c:v>
                </c:pt>
                <c:pt idx="6808">
                  <c:v>41316.9375</c:v>
                </c:pt>
                <c:pt idx="6809">
                  <c:v>41316.958333333336</c:v>
                </c:pt>
                <c:pt idx="6810">
                  <c:v>41316.979166666664</c:v>
                </c:pt>
                <c:pt idx="6811">
                  <c:v>41317</c:v>
                </c:pt>
                <c:pt idx="6812">
                  <c:v>41317.020833333336</c:v>
                </c:pt>
                <c:pt idx="6813">
                  <c:v>41317.041666666664</c:v>
                </c:pt>
                <c:pt idx="6814">
                  <c:v>41317.0625</c:v>
                </c:pt>
                <c:pt idx="6815">
                  <c:v>41317.083333333336</c:v>
                </c:pt>
                <c:pt idx="6816">
                  <c:v>41317.104166666664</c:v>
                </c:pt>
                <c:pt idx="6817">
                  <c:v>41317.125</c:v>
                </c:pt>
                <c:pt idx="6818">
                  <c:v>41317.145833333336</c:v>
                </c:pt>
                <c:pt idx="6819">
                  <c:v>41317.166666666664</c:v>
                </c:pt>
                <c:pt idx="6820">
                  <c:v>41317.1875</c:v>
                </c:pt>
                <c:pt idx="6821">
                  <c:v>41317.208333333336</c:v>
                </c:pt>
                <c:pt idx="6822">
                  <c:v>41317.229166666664</c:v>
                </c:pt>
                <c:pt idx="6823">
                  <c:v>41317.25</c:v>
                </c:pt>
                <c:pt idx="6824">
                  <c:v>41317.270833333336</c:v>
                </c:pt>
                <c:pt idx="6825">
                  <c:v>41317.291666666664</c:v>
                </c:pt>
                <c:pt idx="6826">
                  <c:v>41317.3125</c:v>
                </c:pt>
                <c:pt idx="6827">
                  <c:v>41317.333333333336</c:v>
                </c:pt>
                <c:pt idx="6828">
                  <c:v>41317.354166666664</c:v>
                </c:pt>
                <c:pt idx="6829">
                  <c:v>41317.375</c:v>
                </c:pt>
                <c:pt idx="6830">
                  <c:v>41317.395833333336</c:v>
                </c:pt>
                <c:pt idx="6831">
                  <c:v>41317.416666666664</c:v>
                </c:pt>
                <c:pt idx="6832">
                  <c:v>41317.4375</c:v>
                </c:pt>
                <c:pt idx="6833">
                  <c:v>41317.458333333336</c:v>
                </c:pt>
                <c:pt idx="6834">
                  <c:v>41317.479166666664</c:v>
                </c:pt>
                <c:pt idx="6835">
                  <c:v>41317.5</c:v>
                </c:pt>
                <c:pt idx="6836">
                  <c:v>41317.520833333336</c:v>
                </c:pt>
                <c:pt idx="6837">
                  <c:v>41317.541666666664</c:v>
                </c:pt>
                <c:pt idx="6838">
                  <c:v>41317.5625</c:v>
                </c:pt>
                <c:pt idx="6839">
                  <c:v>41317.583333333336</c:v>
                </c:pt>
                <c:pt idx="6840">
                  <c:v>41317.604166666664</c:v>
                </c:pt>
                <c:pt idx="6841">
                  <c:v>41317.625</c:v>
                </c:pt>
                <c:pt idx="6842">
                  <c:v>41317.645833333336</c:v>
                </c:pt>
                <c:pt idx="6843">
                  <c:v>41317.666666666664</c:v>
                </c:pt>
                <c:pt idx="6844">
                  <c:v>41317.6875</c:v>
                </c:pt>
                <c:pt idx="6845">
                  <c:v>41317.708333333336</c:v>
                </c:pt>
                <c:pt idx="6846">
                  <c:v>41317.729166666664</c:v>
                </c:pt>
                <c:pt idx="6847">
                  <c:v>41317.75</c:v>
                </c:pt>
                <c:pt idx="6848">
                  <c:v>41317.770833333336</c:v>
                </c:pt>
                <c:pt idx="6849">
                  <c:v>41317.791666666664</c:v>
                </c:pt>
                <c:pt idx="6850">
                  <c:v>41317.8125</c:v>
                </c:pt>
                <c:pt idx="6851">
                  <c:v>41317.833333333336</c:v>
                </c:pt>
                <c:pt idx="6852">
                  <c:v>41317.854166666664</c:v>
                </c:pt>
                <c:pt idx="6853">
                  <c:v>41317.875</c:v>
                </c:pt>
                <c:pt idx="6854">
                  <c:v>41317.895833333336</c:v>
                </c:pt>
                <c:pt idx="6855">
                  <c:v>41317.916666666664</c:v>
                </c:pt>
                <c:pt idx="6856">
                  <c:v>41317.9375</c:v>
                </c:pt>
                <c:pt idx="6857">
                  <c:v>41317.958333333336</c:v>
                </c:pt>
                <c:pt idx="6858">
                  <c:v>41317.979166666664</c:v>
                </c:pt>
                <c:pt idx="6859">
                  <c:v>41318</c:v>
                </c:pt>
                <c:pt idx="6860">
                  <c:v>41318.020833333336</c:v>
                </c:pt>
                <c:pt idx="6861">
                  <c:v>41318.041666666664</c:v>
                </c:pt>
                <c:pt idx="6862">
                  <c:v>41318.0625</c:v>
                </c:pt>
                <c:pt idx="6863">
                  <c:v>41318.083333333336</c:v>
                </c:pt>
                <c:pt idx="6864">
                  <c:v>41318.104166666664</c:v>
                </c:pt>
                <c:pt idx="6865">
                  <c:v>41318.125</c:v>
                </c:pt>
                <c:pt idx="6866">
                  <c:v>41318.145833333336</c:v>
                </c:pt>
                <c:pt idx="6867">
                  <c:v>41318.166666666664</c:v>
                </c:pt>
                <c:pt idx="6868">
                  <c:v>41318.1875</c:v>
                </c:pt>
                <c:pt idx="6869">
                  <c:v>41318.208333333336</c:v>
                </c:pt>
                <c:pt idx="6870">
                  <c:v>41318.229166666664</c:v>
                </c:pt>
                <c:pt idx="6871">
                  <c:v>41318.25</c:v>
                </c:pt>
                <c:pt idx="6872">
                  <c:v>41318.270833333336</c:v>
                </c:pt>
                <c:pt idx="6873">
                  <c:v>41318.291666666664</c:v>
                </c:pt>
                <c:pt idx="6874">
                  <c:v>41318.3125</c:v>
                </c:pt>
                <c:pt idx="6875">
                  <c:v>41318.333333333336</c:v>
                </c:pt>
                <c:pt idx="6876">
                  <c:v>41318.354166666664</c:v>
                </c:pt>
                <c:pt idx="6877">
                  <c:v>41318.375</c:v>
                </c:pt>
                <c:pt idx="6878">
                  <c:v>41318.395833333336</c:v>
                </c:pt>
                <c:pt idx="6879">
                  <c:v>41318.416666666664</c:v>
                </c:pt>
                <c:pt idx="6880">
                  <c:v>41318.4375</c:v>
                </c:pt>
                <c:pt idx="6881">
                  <c:v>41318.458333333336</c:v>
                </c:pt>
                <c:pt idx="6882">
                  <c:v>41318.479166666664</c:v>
                </c:pt>
                <c:pt idx="6883">
                  <c:v>41318.5</c:v>
                </c:pt>
                <c:pt idx="6884">
                  <c:v>41318.520833333336</c:v>
                </c:pt>
                <c:pt idx="6885">
                  <c:v>41318.541666666664</c:v>
                </c:pt>
                <c:pt idx="6886">
                  <c:v>41318.5625</c:v>
                </c:pt>
                <c:pt idx="6887">
                  <c:v>41318.583333333336</c:v>
                </c:pt>
                <c:pt idx="6888">
                  <c:v>41318.604166666664</c:v>
                </c:pt>
                <c:pt idx="6889">
                  <c:v>41318.625</c:v>
                </c:pt>
                <c:pt idx="6890">
                  <c:v>41318.645833333336</c:v>
                </c:pt>
                <c:pt idx="6891">
                  <c:v>41318.666666666664</c:v>
                </c:pt>
                <c:pt idx="6892">
                  <c:v>41318.6875</c:v>
                </c:pt>
                <c:pt idx="6893">
                  <c:v>41318.708333333336</c:v>
                </c:pt>
                <c:pt idx="6894">
                  <c:v>41318.729166666664</c:v>
                </c:pt>
                <c:pt idx="6895">
                  <c:v>41318.75</c:v>
                </c:pt>
                <c:pt idx="6896">
                  <c:v>41318.770833333336</c:v>
                </c:pt>
                <c:pt idx="6897">
                  <c:v>41318.791666666664</c:v>
                </c:pt>
                <c:pt idx="6898">
                  <c:v>41318.8125</c:v>
                </c:pt>
                <c:pt idx="6899">
                  <c:v>41318.833333333336</c:v>
                </c:pt>
                <c:pt idx="6900">
                  <c:v>41318.854166666664</c:v>
                </c:pt>
                <c:pt idx="6901">
                  <c:v>41318.875</c:v>
                </c:pt>
                <c:pt idx="6902">
                  <c:v>41318.895833333336</c:v>
                </c:pt>
                <c:pt idx="6903">
                  <c:v>41318.916666666664</c:v>
                </c:pt>
                <c:pt idx="6904">
                  <c:v>41318.9375</c:v>
                </c:pt>
                <c:pt idx="6905">
                  <c:v>41318.958333333336</c:v>
                </c:pt>
                <c:pt idx="6906">
                  <c:v>41318.979166666664</c:v>
                </c:pt>
                <c:pt idx="6907">
                  <c:v>41319</c:v>
                </c:pt>
                <c:pt idx="6908">
                  <c:v>41319.020833333336</c:v>
                </c:pt>
                <c:pt idx="6909">
                  <c:v>41319.041666666664</c:v>
                </c:pt>
                <c:pt idx="6910">
                  <c:v>41319.0625</c:v>
                </c:pt>
                <c:pt idx="6911">
                  <c:v>41319.083333333336</c:v>
                </c:pt>
                <c:pt idx="6912">
                  <c:v>41319.104166666664</c:v>
                </c:pt>
                <c:pt idx="6913">
                  <c:v>41319.125</c:v>
                </c:pt>
                <c:pt idx="6914">
                  <c:v>41319.145833333336</c:v>
                </c:pt>
                <c:pt idx="6915">
                  <c:v>41319.166666666664</c:v>
                </c:pt>
                <c:pt idx="6916">
                  <c:v>41319.1875</c:v>
                </c:pt>
                <c:pt idx="6917">
                  <c:v>41319.208333333336</c:v>
                </c:pt>
                <c:pt idx="6918">
                  <c:v>41319.229166666664</c:v>
                </c:pt>
                <c:pt idx="6919">
                  <c:v>41319.25</c:v>
                </c:pt>
                <c:pt idx="6920">
                  <c:v>41319.270833333336</c:v>
                </c:pt>
                <c:pt idx="6921">
                  <c:v>41319.291666666664</c:v>
                </c:pt>
                <c:pt idx="6922">
                  <c:v>41319.3125</c:v>
                </c:pt>
                <c:pt idx="6923">
                  <c:v>41319.333333333336</c:v>
                </c:pt>
                <c:pt idx="6924">
                  <c:v>41319.354166666664</c:v>
                </c:pt>
                <c:pt idx="6925">
                  <c:v>41319.375</c:v>
                </c:pt>
                <c:pt idx="6926">
                  <c:v>41319.395833333336</c:v>
                </c:pt>
                <c:pt idx="6927">
                  <c:v>41319.416666666664</c:v>
                </c:pt>
                <c:pt idx="6928">
                  <c:v>41319.4375</c:v>
                </c:pt>
                <c:pt idx="6929">
                  <c:v>41319.458333333336</c:v>
                </c:pt>
                <c:pt idx="6930">
                  <c:v>41319.479166666664</c:v>
                </c:pt>
                <c:pt idx="6931">
                  <c:v>41319.5</c:v>
                </c:pt>
                <c:pt idx="6932">
                  <c:v>41319.520833333336</c:v>
                </c:pt>
                <c:pt idx="6933">
                  <c:v>41319.541666666664</c:v>
                </c:pt>
                <c:pt idx="6934">
                  <c:v>41319.5625</c:v>
                </c:pt>
                <c:pt idx="6935">
                  <c:v>41319.583333333336</c:v>
                </c:pt>
                <c:pt idx="6936">
                  <c:v>41319.604166666664</c:v>
                </c:pt>
                <c:pt idx="6937">
                  <c:v>41319.625</c:v>
                </c:pt>
                <c:pt idx="6938">
                  <c:v>41319.645833333336</c:v>
                </c:pt>
                <c:pt idx="6939">
                  <c:v>41319.666666666664</c:v>
                </c:pt>
                <c:pt idx="6940">
                  <c:v>41319.6875</c:v>
                </c:pt>
                <c:pt idx="6941">
                  <c:v>41319.708333333336</c:v>
                </c:pt>
                <c:pt idx="6942">
                  <c:v>41319.729166666664</c:v>
                </c:pt>
                <c:pt idx="6943">
                  <c:v>41319.75</c:v>
                </c:pt>
                <c:pt idx="6944">
                  <c:v>41319.770833333336</c:v>
                </c:pt>
                <c:pt idx="6945">
                  <c:v>41319.791666666664</c:v>
                </c:pt>
                <c:pt idx="6946">
                  <c:v>41319.8125</c:v>
                </c:pt>
                <c:pt idx="6947">
                  <c:v>41319.833333333336</c:v>
                </c:pt>
                <c:pt idx="6948">
                  <c:v>41319.854166666664</c:v>
                </c:pt>
                <c:pt idx="6949">
                  <c:v>41319.875</c:v>
                </c:pt>
                <c:pt idx="6950">
                  <c:v>41319.895833333336</c:v>
                </c:pt>
                <c:pt idx="6951">
                  <c:v>41319.916666666664</c:v>
                </c:pt>
                <c:pt idx="6952">
                  <c:v>41319.9375</c:v>
                </c:pt>
                <c:pt idx="6953">
                  <c:v>41319.958333333336</c:v>
                </c:pt>
                <c:pt idx="6954">
                  <c:v>41319.979166666664</c:v>
                </c:pt>
                <c:pt idx="6955">
                  <c:v>41320</c:v>
                </c:pt>
                <c:pt idx="6956">
                  <c:v>41320.020833333336</c:v>
                </c:pt>
                <c:pt idx="6957">
                  <c:v>41320.041666666664</c:v>
                </c:pt>
                <c:pt idx="6958">
                  <c:v>41320.0625</c:v>
                </c:pt>
                <c:pt idx="6959">
                  <c:v>41320.083333333336</c:v>
                </c:pt>
                <c:pt idx="6960">
                  <c:v>41320.104166666664</c:v>
                </c:pt>
                <c:pt idx="6961">
                  <c:v>41320.125</c:v>
                </c:pt>
                <c:pt idx="6962">
                  <c:v>41320.145833333336</c:v>
                </c:pt>
                <c:pt idx="6963">
                  <c:v>41320.166666666664</c:v>
                </c:pt>
                <c:pt idx="6964">
                  <c:v>41320.1875</c:v>
                </c:pt>
                <c:pt idx="6965">
                  <c:v>41320.208333333336</c:v>
                </c:pt>
                <c:pt idx="6966">
                  <c:v>41320.229166666664</c:v>
                </c:pt>
                <c:pt idx="6967">
                  <c:v>41320.25</c:v>
                </c:pt>
                <c:pt idx="6968">
                  <c:v>41320.270833333336</c:v>
                </c:pt>
                <c:pt idx="6969">
                  <c:v>41320.291666666664</c:v>
                </c:pt>
                <c:pt idx="6970">
                  <c:v>41320.3125</c:v>
                </c:pt>
                <c:pt idx="6971">
                  <c:v>41320.333333333336</c:v>
                </c:pt>
                <c:pt idx="6972">
                  <c:v>41320.354166666664</c:v>
                </c:pt>
                <c:pt idx="6973">
                  <c:v>41320.375</c:v>
                </c:pt>
                <c:pt idx="6974">
                  <c:v>41320.395833333336</c:v>
                </c:pt>
                <c:pt idx="6975">
                  <c:v>41320.416666666664</c:v>
                </c:pt>
                <c:pt idx="6976">
                  <c:v>41320.4375</c:v>
                </c:pt>
                <c:pt idx="6977">
                  <c:v>41320.458333333336</c:v>
                </c:pt>
                <c:pt idx="6978">
                  <c:v>41320.479166666664</c:v>
                </c:pt>
                <c:pt idx="6979">
                  <c:v>41320.5</c:v>
                </c:pt>
                <c:pt idx="6980">
                  <c:v>41320.520833333336</c:v>
                </c:pt>
                <c:pt idx="6981">
                  <c:v>41320.541666666664</c:v>
                </c:pt>
                <c:pt idx="6982">
                  <c:v>41320.5625</c:v>
                </c:pt>
                <c:pt idx="6983">
                  <c:v>41320.583333333336</c:v>
                </c:pt>
                <c:pt idx="6984">
                  <c:v>41320.604166666664</c:v>
                </c:pt>
                <c:pt idx="6985">
                  <c:v>41320.625</c:v>
                </c:pt>
                <c:pt idx="6986">
                  <c:v>41320.645833333336</c:v>
                </c:pt>
                <c:pt idx="6987">
                  <c:v>41320.666666666664</c:v>
                </c:pt>
                <c:pt idx="6988">
                  <c:v>41320.6875</c:v>
                </c:pt>
                <c:pt idx="6989">
                  <c:v>41320.708333333336</c:v>
                </c:pt>
                <c:pt idx="6990">
                  <c:v>41320.729166666664</c:v>
                </c:pt>
                <c:pt idx="6991">
                  <c:v>41320.75</c:v>
                </c:pt>
                <c:pt idx="6992">
                  <c:v>41320.770833333336</c:v>
                </c:pt>
                <c:pt idx="6993">
                  <c:v>41320.791666666664</c:v>
                </c:pt>
                <c:pt idx="6994">
                  <c:v>41320.8125</c:v>
                </c:pt>
                <c:pt idx="6995">
                  <c:v>41320.833333333336</c:v>
                </c:pt>
                <c:pt idx="6996">
                  <c:v>41320.854166666664</c:v>
                </c:pt>
                <c:pt idx="6997">
                  <c:v>41320.875</c:v>
                </c:pt>
                <c:pt idx="6998">
                  <c:v>41320.895833333336</c:v>
                </c:pt>
                <c:pt idx="6999">
                  <c:v>41320.916666666664</c:v>
                </c:pt>
                <c:pt idx="7000">
                  <c:v>41320.9375</c:v>
                </c:pt>
                <c:pt idx="7001">
                  <c:v>41320.958333333336</c:v>
                </c:pt>
                <c:pt idx="7002">
                  <c:v>41320.979166666664</c:v>
                </c:pt>
                <c:pt idx="7003">
                  <c:v>41321</c:v>
                </c:pt>
                <c:pt idx="7004">
                  <c:v>41321.020833333336</c:v>
                </c:pt>
                <c:pt idx="7005">
                  <c:v>41321.041666666664</c:v>
                </c:pt>
                <c:pt idx="7006">
                  <c:v>41321.0625</c:v>
                </c:pt>
                <c:pt idx="7007">
                  <c:v>41321.083333333336</c:v>
                </c:pt>
                <c:pt idx="7008">
                  <c:v>41321.104166666664</c:v>
                </c:pt>
                <c:pt idx="7009">
                  <c:v>41321.125</c:v>
                </c:pt>
                <c:pt idx="7010">
                  <c:v>41321.145833333336</c:v>
                </c:pt>
                <c:pt idx="7011">
                  <c:v>41321.166666666664</c:v>
                </c:pt>
                <c:pt idx="7012">
                  <c:v>41321.1875</c:v>
                </c:pt>
                <c:pt idx="7013">
                  <c:v>41321.208333333336</c:v>
                </c:pt>
                <c:pt idx="7014">
                  <c:v>41321.229166666664</c:v>
                </c:pt>
                <c:pt idx="7015">
                  <c:v>41321.25</c:v>
                </c:pt>
                <c:pt idx="7016">
                  <c:v>41321.270833333336</c:v>
                </c:pt>
                <c:pt idx="7017">
                  <c:v>41321.291666666664</c:v>
                </c:pt>
                <c:pt idx="7018">
                  <c:v>41321.3125</c:v>
                </c:pt>
                <c:pt idx="7019">
                  <c:v>41321.333333333336</c:v>
                </c:pt>
                <c:pt idx="7020">
                  <c:v>41321.354166666664</c:v>
                </c:pt>
                <c:pt idx="7021">
                  <c:v>41321.375</c:v>
                </c:pt>
                <c:pt idx="7022">
                  <c:v>41321.395833333336</c:v>
                </c:pt>
                <c:pt idx="7023">
                  <c:v>41321.416666666664</c:v>
                </c:pt>
                <c:pt idx="7024">
                  <c:v>41321.4375</c:v>
                </c:pt>
                <c:pt idx="7025">
                  <c:v>41321.458333333336</c:v>
                </c:pt>
                <c:pt idx="7026">
                  <c:v>41321.479166666664</c:v>
                </c:pt>
                <c:pt idx="7027">
                  <c:v>41321.5</c:v>
                </c:pt>
                <c:pt idx="7028">
                  <c:v>41321.520833333336</c:v>
                </c:pt>
                <c:pt idx="7029">
                  <c:v>41321.541666666664</c:v>
                </c:pt>
                <c:pt idx="7030">
                  <c:v>41321.5625</c:v>
                </c:pt>
                <c:pt idx="7031">
                  <c:v>41321.583333333336</c:v>
                </c:pt>
                <c:pt idx="7032">
                  <c:v>41321.604166666664</c:v>
                </c:pt>
                <c:pt idx="7033">
                  <c:v>41321.625</c:v>
                </c:pt>
                <c:pt idx="7034">
                  <c:v>41321.645833333336</c:v>
                </c:pt>
                <c:pt idx="7035">
                  <c:v>41321.666666666664</c:v>
                </c:pt>
                <c:pt idx="7036">
                  <c:v>41321.6875</c:v>
                </c:pt>
                <c:pt idx="7037">
                  <c:v>41321.708333333336</c:v>
                </c:pt>
                <c:pt idx="7038">
                  <c:v>41321.729166666664</c:v>
                </c:pt>
                <c:pt idx="7039">
                  <c:v>41321.75</c:v>
                </c:pt>
                <c:pt idx="7040">
                  <c:v>41321.770833333336</c:v>
                </c:pt>
                <c:pt idx="7041">
                  <c:v>41321.791666666664</c:v>
                </c:pt>
                <c:pt idx="7042">
                  <c:v>41321.8125</c:v>
                </c:pt>
                <c:pt idx="7043">
                  <c:v>41321.833333333336</c:v>
                </c:pt>
                <c:pt idx="7044">
                  <c:v>41321.854166666664</c:v>
                </c:pt>
                <c:pt idx="7045">
                  <c:v>41321.875</c:v>
                </c:pt>
                <c:pt idx="7046">
                  <c:v>41321.895833333336</c:v>
                </c:pt>
                <c:pt idx="7047">
                  <c:v>41321.916666666664</c:v>
                </c:pt>
                <c:pt idx="7048">
                  <c:v>41321.9375</c:v>
                </c:pt>
                <c:pt idx="7049">
                  <c:v>41321.958333333336</c:v>
                </c:pt>
                <c:pt idx="7050">
                  <c:v>41321.979166666664</c:v>
                </c:pt>
                <c:pt idx="7051">
                  <c:v>41322</c:v>
                </c:pt>
                <c:pt idx="7052">
                  <c:v>41322.020833333336</c:v>
                </c:pt>
                <c:pt idx="7053">
                  <c:v>41322.041666666664</c:v>
                </c:pt>
                <c:pt idx="7054">
                  <c:v>41322.0625</c:v>
                </c:pt>
                <c:pt idx="7055">
                  <c:v>41322.083333333336</c:v>
                </c:pt>
                <c:pt idx="7056">
                  <c:v>41322.104166666664</c:v>
                </c:pt>
                <c:pt idx="7057">
                  <c:v>41322.125</c:v>
                </c:pt>
                <c:pt idx="7058">
                  <c:v>41322.145833333336</c:v>
                </c:pt>
                <c:pt idx="7059">
                  <c:v>41322.166666666664</c:v>
                </c:pt>
                <c:pt idx="7060">
                  <c:v>41322.1875</c:v>
                </c:pt>
                <c:pt idx="7061">
                  <c:v>41322.208333333336</c:v>
                </c:pt>
                <c:pt idx="7062">
                  <c:v>41322.229166666664</c:v>
                </c:pt>
                <c:pt idx="7063">
                  <c:v>41322.25</c:v>
                </c:pt>
                <c:pt idx="7064">
                  <c:v>41322.270833333336</c:v>
                </c:pt>
                <c:pt idx="7065">
                  <c:v>41322.291666666664</c:v>
                </c:pt>
                <c:pt idx="7066">
                  <c:v>41322.3125</c:v>
                </c:pt>
                <c:pt idx="7067">
                  <c:v>41322.333333333336</c:v>
                </c:pt>
                <c:pt idx="7068">
                  <c:v>41322.354166666664</c:v>
                </c:pt>
                <c:pt idx="7069">
                  <c:v>41322.375</c:v>
                </c:pt>
                <c:pt idx="7070">
                  <c:v>41322.395833333336</c:v>
                </c:pt>
                <c:pt idx="7071">
                  <c:v>41322.416666666664</c:v>
                </c:pt>
                <c:pt idx="7072">
                  <c:v>41322.4375</c:v>
                </c:pt>
                <c:pt idx="7073">
                  <c:v>41322.458333333336</c:v>
                </c:pt>
                <c:pt idx="7074">
                  <c:v>41322.479166666664</c:v>
                </c:pt>
                <c:pt idx="7075">
                  <c:v>41322.5</c:v>
                </c:pt>
                <c:pt idx="7076">
                  <c:v>41322.520833333336</c:v>
                </c:pt>
                <c:pt idx="7077">
                  <c:v>41322.541666666664</c:v>
                </c:pt>
                <c:pt idx="7078">
                  <c:v>41322.5625</c:v>
                </c:pt>
                <c:pt idx="7079">
                  <c:v>41322.583333333336</c:v>
                </c:pt>
                <c:pt idx="7080">
                  <c:v>41322.604166666664</c:v>
                </c:pt>
                <c:pt idx="7081">
                  <c:v>41322.625</c:v>
                </c:pt>
                <c:pt idx="7082">
                  <c:v>41322.645833333336</c:v>
                </c:pt>
                <c:pt idx="7083">
                  <c:v>41322.666666666664</c:v>
                </c:pt>
                <c:pt idx="7084">
                  <c:v>41322.6875</c:v>
                </c:pt>
                <c:pt idx="7085">
                  <c:v>41322.708333333336</c:v>
                </c:pt>
                <c:pt idx="7086">
                  <c:v>41322.729166666664</c:v>
                </c:pt>
                <c:pt idx="7087">
                  <c:v>41322.75</c:v>
                </c:pt>
                <c:pt idx="7088">
                  <c:v>41322.770833333336</c:v>
                </c:pt>
                <c:pt idx="7089">
                  <c:v>41322.791666666664</c:v>
                </c:pt>
                <c:pt idx="7090">
                  <c:v>41322.8125</c:v>
                </c:pt>
                <c:pt idx="7091">
                  <c:v>41322.833333333336</c:v>
                </c:pt>
                <c:pt idx="7092">
                  <c:v>41322.854166666664</c:v>
                </c:pt>
                <c:pt idx="7093">
                  <c:v>41322.875</c:v>
                </c:pt>
                <c:pt idx="7094">
                  <c:v>41322.895833333336</c:v>
                </c:pt>
                <c:pt idx="7095">
                  <c:v>41322.916666666664</c:v>
                </c:pt>
                <c:pt idx="7096">
                  <c:v>41322.9375</c:v>
                </c:pt>
                <c:pt idx="7097">
                  <c:v>41322.958333333336</c:v>
                </c:pt>
                <c:pt idx="7098">
                  <c:v>41322.979166666664</c:v>
                </c:pt>
                <c:pt idx="7099">
                  <c:v>41323</c:v>
                </c:pt>
                <c:pt idx="7100">
                  <c:v>41323.020833333336</c:v>
                </c:pt>
                <c:pt idx="7101">
                  <c:v>41323.041666666664</c:v>
                </c:pt>
                <c:pt idx="7102">
                  <c:v>41323.0625</c:v>
                </c:pt>
                <c:pt idx="7103">
                  <c:v>41323.083333333336</c:v>
                </c:pt>
                <c:pt idx="7104">
                  <c:v>41323.104166666664</c:v>
                </c:pt>
                <c:pt idx="7105">
                  <c:v>41323.125</c:v>
                </c:pt>
                <c:pt idx="7106">
                  <c:v>41323.145833333336</c:v>
                </c:pt>
                <c:pt idx="7107">
                  <c:v>41323.166666666664</c:v>
                </c:pt>
                <c:pt idx="7108">
                  <c:v>41323.1875</c:v>
                </c:pt>
                <c:pt idx="7109">
                  <c:v>41323.208333333336</c:v>
                </c:pt>
                <c:pt idx="7110">
                  <c:v>41323.229166666664</c:v>
                </c:pt>
                <c:pt idx="7111">
                  <c:v>41323.25</c:v>
                </c:pt>
                <c:pt idx="7112">
                  <c:v>41323.270833333336</c:v>
                </c:pt>
                <c:pt idx="7113">
                  <c:v>41323.291666666664</c:v>
                </c:pt>
                <c:pt idx="7114">
                  <c:v>41323.3125</c:v>
                </c:pt>
                <c:pt idx="7115">
                  <c:v>41323.333333333336</c:v>
                </c:pt>
                <c:pt idx="7116">
                  <c:v>41323.354166666664</c:v>
                </c:pt>
                <c:pt idx="7117">
                  <c:v>41323.375</c:v>
                </c:pt>
                <c:pt idx="7118">
                  <c:v>41323.395833333336</c:v>
                </c:pt>
                <c:pt idx="7119">
                  <c:v>41323.416666666664</c:v>
                </c:pt>
                <c:pt idx="7120">
                  <c:v>41323.4375</c:v>
                </c:pt>
                <c:pt idx="7121">
                  <c:v>41323.458333333336</c:v>
                </c:pt>
                <c:pt idx="7122">
                  <c:v>41323.479166666664</c:v>
                </c:pt>
                <c:pt idx="7123">
                  <c:v>41323.5</c:v>
                </c:pt>
                <c:pt idx="7124">
                  <c:v>41323.520833333336</c:v>
                </c:pt>
                <c:pt idx="7125">
                  <c:v>41323.541666666664</c:v>
                </c:pt>
                <c:pt idx="7126">
                  <c:v>41323.5625</c:v>
                </c:pt>
                <c:pt idx="7127">
                  <c:v>41323.583333333336</c:v>
                </c:pt>
                <c:pt idx="7128">
                  <c:v>41323.604166666664</c:v>
                </c:pt>
                <c:pt idx="7129">
                  <c:v>41323.625</c:v>
                </c:pt>
                <c:pt idx="7130">
                  <c:v>41323.645833333336</c:v>
                </c:pt>
                <c:pt idx="7131">
                  <c:v>41323.666666666664</c:v>
                </c:pt>
                <c:pt idx="7132">
                  <c:v>41323.6875</c:v>
                </c:pt>
                <c:pt idx="7133">
                  <c:v>41323.708333333336</c:v>
                </c:pt>
                <c:pt idx="7134">
                  <c:v>41323.729166666664</c:v>
                </c:pt>
                <c:pt idx="7135">
                  <c:v>41323.75</c:v>
                </c:pt>
                <c:pt idx="7136">
                  <c:v>41323.770833333336</c:v>
                </c:pt>
                <c:pt idx="7137">
                  <c:v>41323.791666666664</c:v>
                </c:pt>
                <c:pt idx="7138">
                  <c:v>41323.8125</c:v>
                </c:pt>
                <c:pt idx="7139">
                  <c:v>41323.833333333336</c:v>
                </c:pt>
                <c:pt idx="7140">
                  <c:v>41323.854166666664</c:v>
                </c:pt>
                <c:pt idx="7141">
                  <c:v>41323.875</c:v>
                </c:pt>
                <c:pt idx="7142">
                  <c:v>41323.895833333336</c:v>
                </c:pt>
                <c:pt idx="7143">
                  <c:v>41323.916666666664</c:v>
                </c:pt>
                <c:pt idx="7144">
                  <c:v>41323.9375</c:v>
                </c:pt>
                <c:pt idx="7145">
                  <c:v>41323.958333333336</c:v>
                </c:pt>
                <c:pt idx="7146">
                  <c:v>41323.979166666664</c:v>
                </c:pt>
                <c:pt idx="7147">
                  <c:v>41324</c:v>
                </c:pt>
                <c:pt idx="7148">
                  <c:v>41324.020833333336</c:v>
                </c:pt>
                <c:pt idx="7149">
                  <c:v>41324.041666666664</c:v>
                </c:pt>
                <c:pt idx="7150">
                  <c:v>41324.0625</c:v>
                </c:pt>
                <c:pt idx="7151">
                  <c:v>41324.083333333336</c:v>
                </c:pt>
                <c:pt idx="7152">
                  <c:v>41324.104166666664</c:v>
                </c:pt>
                <c:pt idx="7153">
                  <c:v>41324.125</c:v>
                </c:pt>
                <c:pt idx="7154">
                  <c:v>41324.145833333336</c:v>
                </c:pt>
                <c:pt idx="7155">
                  <c:v>41324.166666666664</c:v>
                </c:pt>
                <c:pt idx="7156">
                  <c:v>41324.1875</c:v>
                </c:pt>
                <c:pt idx="7157">
                  <c:v>41324.208333333336</c:v>
                </c:pt>
                <c:pt idx="7158">
                  <c:v>41324.229166666664</c:v>
                </c:pt>
                <c:pt idx="7159">
                  <c:v>41324.25</c:v>
                </c:pt>
                <c:pt idx="7160">
                  <c:v>41324.270833333336</c:v>
                </c:pt>
                <c:pt idx="7161">
                  <c:v>41324.291666666664</c:v>
                </c:pt>
                <c:pt idx="7162">
                  <c:v>41324.3125</c:v>
                </c:pt>
                <c:pt idx="7163">
                  <c:v>41324.333333333336</c:v>
                </c:pt>
                <c:pt idx="7164">
                  <c:v>41324.354166666664</c:v>
                </c:pt>
                <c:pt idx="7165">
                  <c:v>41324.375</c:v>
                </c:pt>
                <c:pt idx="7166">
                  <c:v>41324.395833333336</c:v>
                </c:pt>
                <c:pt idx="7167">
                  <c:v>41324.416666666664</c:v>
                </c:pt>
                <c:pt idx="7168">
                  <c:v>41324.4375</c:v>
                </c:pt>
                <c:pt idx="7169">
                  <c:v>41324.458333333336</c:v>
                </c:pt>
                <c:pt idx="7170">
                  <c:v>41324.479166666664</c:v>
                </c:pt>
                <c:pt idx="7171">
                  <c:v>41324.5</c:v>
                </c:pt>
                <c:pt idx="7172">
                  <c:v>41324.520833333336</c:v>
                </c:pt>
                <c:pt idx="7173">
                  <c:v>41324.541666666664</c:v>
                </c:pt>
                <c:pt idx="7174">
                  <c:v>41324.5625</c:v>
                </c:pt>
                <c:pt idx="7175">
                  <c:v>41324.583333333336</c:v>
                </c:pt>
                <c:pt idx="7176">
                  <c:v>41324.604166666664</c:v>
                </c:pt>
                <c:pt idx="7177">
                  <c:v>41324.625</c:v>
                </c:pt>
                <c:pt idx="7178">
                  <c:v>41324.645833333336</c:v>
                </c:pt>
                <c:pt idx="7179">
                  <c:v>41324.666666666664</c:v>
                </c:pt>
                <c:pt idx="7180">
                  <c:v>41324.6875</c:v>
                </c:pt>
                <c:pt idx="7181">
                  <c:v>41324.708333333336</c:v>
                </c:pt>
                <c:pt idx="7182">
                  <c:v>41324.729166666664</c:v>
                </c:pt>
                <c:pt idx="7183">
                  <c:v>41324.75</c:v>
                </c:pt>
                <c:pt idx="7184">
                  <c:v>41324.770833333336</c:v>
                </c:pt>
                <c:pt idx="7185">
                  <c:v>41324.791666666664</c:v>
                </c:pt>
                <c:pt idx="7186">
                  <c:v>41324.8125</c:v>
                </c:pt>
                <c:pt idx="7187">
                  <c:v>41324.833333333336</c:v>
                </c:pt>
                <c:pt idx="7188">
                  <c:v>41324.854166666664</c:v>
                </c:pt>
                <c:pt idx="7189">
                  <c:v>41324.875</c:v>
                </c:pt>
                <c:pt idx="7190">
                  <c:v>41324.895833333336</c:v>
                </c:pt>
                <c:pt idx="7191">
                  <c:v>41324.916666666664</c:v>
                </c:pt>
                <c:pt idx="7192">
                  <c:v>41324.9375</c:v>
                </c:pt>
                <c:pt idx="7193">
                  <c:v>41324.958333333336</c:v>
                </c:pt>
                <c:pt idx="7194">
                  <c:v>41324.979166666664</c:v>
                </c:pt>
                <c:pt idx="7195">
                  <c:v>41325</c:v>
                </c:pt>
                <c:pt idx="7196">
                  <c:v>41325.020833333336</c:v>
                </c:pt>
                <c:pt idx="7197">
                  <c:v>41325.041666666664</c:v>
                </c:pt>
                <c:pt idx="7198">
                  <c:v>41325.0625</c:v>
                </c:pt>
                <c:pt idx="7199">
                  <c:v>41325.083333333336</c:v>
                </c:pt>
                <c:pt idx="7200">
                  <c:v>41325.104166666664</c:v>
                </c:pt>
                <c:pt idx="7201">
                  <c:v>41325.125</c:v>
                </c:pt>
                <c:pt idx="7202">
                  <c:v>41325.145833333336</c:v>
                </c:pt>
                <c:pt idx="7203">
                  <c:v>41325.166666666664</c:v>
                </c:pt>
                <c:pt idx="7204">
                  <c:v>41325.1875</c:v>
                </c:pt>
                <c:pt idx="7205">
                  <c:v>41325.208333333336</c:v>
                </c:pt>
                <c:pt idx="7206">
                  <c:v>41325.229166666664</c:v>
                </c:pt>
                <c:pt idx="7207">
                  <c:v>41325.25</c:v>
                </c:pt>
                <c:pt idx="7208">
                  <c:v>41325.270833333336</c:v>
                </c:pt>
                <c:pt idx="7209">
                  <c:v>41325.291666666664</c:v>
                </c:pt>
                <c:pt idx="7210">
                  <c:v>41325.3125</c:v>
                </c:pt>
                <c:pt idx="7211">
                  <c:v>41325.333333333336</c:v>
                </c:pt>
                <c:pt idx="7212">
                  <c:v>41325.354166666664</c:v>
                </c:pt>
                <c:pt idx="7213">
                  <c:v>41325.375</c:v>
                </c:pt>
                <c:pt idx="7214">
                  <c:v>41325.395833333336</c:v>
                </c:pt>
                <c:pt idx="7215">
                  <c:v>41325.416666666664</c:v>
                </c:pt>
                <c:pt idx="7216">
                  <c:v>41325.4375</c:v>
                </c:pt>
                <c:pt idx="7217">
                  <c:v>41325.458333333336</c:v>
                </c:pt>
                <c:pt idx="7218">
                  <c:v>41325.479166666664</c:v>
                </c:pt>
                <c:pt idx="7219">
                  <c:v>41325.5</c:v>
                </c:pt>
                <c:pt idx="7220">
                  <c:v>41325.520833333336</c:v>
                </c:pt>
                <c:pt idx="7221">
                  <c:v>41325.541666666664</c:v>
                </c:pt>
                <c:pt idx="7222">
                  <c:v>41325.5625</c:v>
                </c:pt>
                <c:pt idx="7223">
                  <c:v>41325.583333333336</c:v>
                </c:pt>
                <c:pt idx="7224">
                  <c:v>41325.604166666664</c:v>
                </c:pt>
                <c:pt idx="7225">
                  <c:v>41325.625</c:v>
                </c:pt>
                <c:pt idx="7226">
                  <c:v>41325.645833333336</c:v>
                </c:pt>
                <c:pt idx="7227">
                  <c:v>41325.666666666664</c:v>
                </c:pt>
                <c:pt idx="7228">
                  <c:v>41325.6875</c:v>
                </c:pt>
                <c:pt idx="7229">
                  <c:v>41325.708333333336</c:v>
                </c:pt>
                <c:pt idx="7230">
                  <c:v>41325.729166666664</c:v>
                </c:pt>
                <c:pt idx="7231">
                  <c:v>41325.75</c:v>
                </c:pt>
                <c:pt idx="7232">
                  <c:v>41325.770833333336</c:v>
                </c:pt>
                <c:pt idx="7233">
                  <c:v>41325.791666666664</c:v>
                </c:pt>
                <c:pt idx="7234">
                  <c:v>41325.8125</c:v>
                </c:pt>
                <c:pt idx="7235">
                  <c:v>41325.833333333336</c:v>
                </c:pt>
                <c:pt idx="7236">
                  <c:v>41325.854166666664</c:v>
                </c:pt>
                <c:pt idx="7237">
                  <c:v>41325.875</c:v>
                </c:pt>
                <c:pt idx="7238">
                  <c:v>41325.895833333336</c:v>
                </c:pt>
                <c:pt idx="7239">
                  <c:v>41325.916666666664</c:v>
                </c:pt>
                <c:pt idx="7240">
                  <c:v>41325.9375</c:v>
                </c:pt>
                <c:pt idx="7241">
                  <c:v>41325.958333333336</c:v>
                </c:pt>
                <c:pt idx="7242">
                  <c:v>41325.979166666664</c:v>
                </c:pt>
                <c:pt idx="7243">
                  <c:v>41326</c:v>
                </c:pt>
                <c:pt idx="7244">
                  <c:v>41326.020833333336</c:v>
                </c:pt>
                <c:pt idx="7245">
                  <c:v>41326.041666666664</c:v>
                </c:pt>
                <c:pt idx="7246">
                  <c:v>41326.0625</c:v>
                </c:pt>
                <c:pt idx="7247">
                  <c:v>41326.083333333336</c:v>
                </c:pt>
                <c:pt idx="7248">
                  <c:v>41326.104166666664</c:v>
                </c:pt>
                <c:pt idx="7249">
                  <c:v>41326.125</c:v>
                </c:pt>
                <c:pt idx="7250">
                  <c:v>41326.145833333336</c:v>
                </c:pt>
                <c:pt idx="7251">
                  <c:v>41326.166666666664</c:v>
                </c:pt>
                <c:pt idx="7252">
                  <c:v>41326.1875</c:v>
                </c:pt>
                <c:pt idx="7253">
                  <c:v>41326.208333333336</c:v>
                </c:pt>
                <c:pt idx="7254">
                  <c:v>41326.229166666664</c:v>
                </c:pt>
                <c:pt idx="7255">
                  <c:v>41326.25</c:v>
                </c:pt>
                <c:pt idx="7256">
                  <c:v>41326.270833333336</c:v>
                </c:pt>
                <c:pt idx="7257">
                  <c:v>41326.291666666664</c:v>
                </c:pt>
                <c:pt idx="7258">
                  <c:v>41326.3125</c:v>
                </c:pt>
                <c:pt idx="7259">
                  <c:v>41326.333333333336</c:v>
                </c:pt>
                <c:pt idx="7260">
                  <c:v>41326.354166666664</c:v>
                </c:pt>
                <c:pt idx="7261">
                  <c:v>41326.375</c:v>
                </c:pt>
                <c:pt idx="7262">
                  <c:v>41326.395833333336</c:v>
                </c:pt>
                <c:pt idx="7263">
                  <c:v>41326.416666666664</c:v>
                </c:pt>
                <c:pt idx="7264">
                  <c:v>41326.4375</c:v>
                </c:pt>
                <c:pt idx="7265">
                  <c:v>41326.458333333336</c:v>
                </c:pt>
                <c:pt idx="7266">
                  <c:v>41326.479166666664</c:v>
                </c:pt>
                <c:pt idx="7267">
                  <c:v>41326.5</c:v>
                </c:pt>
                <c:pt idx="7268">
                  <c:v>41326.520833333336</c:v>
                </c:pt>
                <c:pt idx="7269">
                  <c:v>41326.541666666664</c:v>
                </c:pt>
                <c:pt idx="7270">
                  <c:v>41326.5625</c:v>
                </c:pt>
                <c:pt idx="7271">
                  <c:v>41326.583333333336</c:v>
                </c:pt>
                <c:pt idx="7272">
                  <c:v>41326.604166666664</c:v>
                </c:pt>
                <c:pt idx="7273">
                  <c:v>41326.625</c:v>
                </c:pt>
                <c:pt idx="7274">
                  <c:v>41326.645833333336</c:v>
                </c:pt>
                <c:pt idx="7275">
                  <c:v>41326.666666666664</c:v>
                </c:pt>
                <c:pt idx="7276">
                  <c:v>41326.6875</c:v>
                </c:pt>
                <c:pt idx="7277">
                  <c:v>41326.708333333336</c:v>
                </c:pt>
                <c:pt idx="7278">
                  <c:v>41326.729166666664</c:v>
                </c:pt>
                <c:pt idx="7279">
                  <c:v>41326.75</c:v>
                </c:pt>
                <c:pt idx="7280">
                  <c:v>41326.770833333336</c:v>
                </c:pt>
                <c:pt idx="7281">
                  <c:v>41326.791666666664</c:v>
                </c:pt>
                <c:pt idx="7282">
                  <c:v>41326.8125</c:v>
                </c:pt>
                <c:pt idx="7283">
                  <c:v>41326.833333333336</c:v>
                </c:pt>
                <c:pt idx="7284">
                  <c:v>41326.854166666664</c:v>
                </c:pt>
                <c:pt idx="7285">
                  <c:v>41326.875</c:v>
                </c:pt>
                <c:pt idx="7286">
                  <c:v>41326.895833333336</c:v>
                </c:pt>
                <c:pt idx="7287">
                  <c:v>41326.916666666664</c:v>
                </c:pt>
                <c:pt idx="7288">
                  <c:v>41326.9375</c:v>
                </c:pt>
                <c:pt idx="7289">
                  <c:v>41326.958333333336</c:v>
                </c:pt>
                <c:pt idx="7290">
                  <c:v>41326.979166666664</c:v>
                </c:pt>
                <c:pt idx="7291">
                  <c:v>41327</c:v>
                </c:pt>
                <c:pt idx="7292">
                  <c:v>41327.020833333336</c:v>
                </c:pt>
                <c:pt idx="7293">
                  <c:v>41327.041666666664</c:v>
                </c:pt>
                <c:pt idx="7294">
                  <c:v>41327.0625</c:v>
                </c:pt>
                <c:pt idx="7295">
                  <c:v>41327.083333333336</c:v>
                </c:pt>
                <c:pt idx="7296">
                  <c:v>41327.104166666664</c:v>
                </c:pt>
                <c:pt idx="7297">
                  <c:v>41327.125</c:v>
                </c:pt>
                <c:pt idx="7298">
                  <c:v>41327.145833333336</c:v>
                </c:pt>
                <c:pt idx="7299">
                  <c:v>41327.166666666664</c:v>
                </c:pt>
                <c:pt idx="7300">
                  <c:v>41327.1875</c:v>
                </c:pt>
                <c:pt idx="7301">
                  <c:v>41327.208333333336</c:v>
                </c:pt>
                <c:pt idx="7302">
                  <c:v>41327.229166666664</c:v>
                </c:pt>
                <c:pt idx="7303">
                  <c:v>41327.25</c:v>
                </c:pt>
                <c:pt idx="7304">
                  <c:v>41327.270833333336</c:v>
                </c:pt>
                <c:pt idx="7305">
                  <c:v>41327.291666666664</c:v>
                </c:pt>
                <c:pt idx="7306">
                  <c:v>41327.3125</c:v>
                </c:pt>
                <c:pt idx="7307">
                  <c:v>41327.333333333336</c:v>
                </c:pt>
                <c:pt idx="7308">
                  <c:v>41327.354166666664</c:v>
                </c:pt>
                <c:pt idx="7309">
                  <c:v>41327.375</c:v>
                </c:pt>
                <c:pt idx="7310">
                  <c:v>41327.395833333336</c:v>
                </c:pt>
                <c:pt idx="7311">
                  <c:v>41327.416666666664</c:v>
                </c:pt>
                <c:pt idx="7312">
                  <c:v>41327.4375</c:v>
                </c:pt>
                <c:pt idx="7313">
                  <c:v>41327.458333333336</c:v>
                </c:pt>
                <c:pt idx="7314">
                  <c:v>41327.479166666664</c:v>
                </c:pt>
                <c:pt idx="7315">
                  <c:v>41327.5</c:v>
                </c:pt>
                <c:pt idx="7316">
                  <c:v>41327.520833333336</c:v>
                </c:pt>
                <c:pt idx="7317">
                  <c:v>41327.541666666664</c:v>
                </c:pt>
                <c:pt idx="7318">
                  <c:v>41327.5625</c:v>
                </c:pt>
                <c:pt idx="7319">
                  <c:v>41327.583333333336</c:v>
                </c:pt>
                <c:pt idx="7320">
                  <c:v>41327.604166666664</c:v>
                </c:pt>
                <c:pt idx="7321">
                  <c:v>41327.625</c:v>
                </c:pt>
                <c:pt idx="7322">
                  <c:v>41327.645833333336</c:v>
                </c:pt>
                <c:pt idx="7323">
                  <c:v>41327.666666666664</c:v>
                </c:pt>
                <c:pt idx="7324">
                  <c:v>41327.6875</c:v>
                </c:pt>
                <c:pt idx="7325">
                  <c:v>41327.708333333336</c:v>
                </c:pt>
                <c:pt idx="7326">
                  <c:v>41327.729166666664</c:v>
                </c:pt>
                <c:pt idx="7327">
                  <c:v>41327.75</c:v>
                </c:pt>
                <c:pt idx="7328">
                  <c:v>41327.770833333336</c:v>
                </c:pt>
                <c:pt idx="7329">
                  <c:v>41327.791666666664</c:v>
                </c:pt>
                <c:pt idx="7330">
                  <c:v>41327.8125</c:v>
                </c:pt>
                <c:pt idx="7331">
                  <c:v>41327.833333333336</c:v>
                </c:pt>
                <c:pt idx="7332">
                  <c:v>41327.854166666664</c:v>
                </c:pt>
                <c:pt idx="7333">
                  <c:v>41327.875</c:v>
                </c:pt>
                <c:pt idx="7334">
                  <c:v>41327.895833333336</c:v>
                </c:pt>
                <c:pt idx="7335">
                  <c:v>41327.916666666664</c:v>
                </c:pt>
                <c:pt idx="7336">
                  <c:v>41327.9375</c:v>
                </c:pt>
                <c:pt idx="7337">
                  <c:v>41327.958333333336</c:v>
                </c:pt>
                <c:pt idx="7338">
                  <c:v>41327.979166666664</c:v>
                </c:pt>
                <c:pt idx="7339">
                  <c:v>41328</c:v>
                </c:pt>
                <c:pt idx="7340">
                  <c:v>41328.020833333336</c:v>
                </c:pt>
                <c:pt idx="7341">
                  <c:v>41328.041666666664</c:v>
                </c:pt>
                <c:pt idx="7342">
                  <c:v>41328.0625</c:v>
                </c:pt>
                <c:pt idx="7343">
                  <c:v>41328.083333333336</c:v>
                </c:pt>
                <c:pt idx="7344">
                  <c:v>41328.104166666664</c:v>
                </c:pt>
                <c:pt idx="7345">
                  <c:v>41328.125</c:v>
                </c:pt>
                <c:pt idx="7346">
                  <c:v>41328.145833333336</c:v>
                </c:pt>
                <c:pt idx="7347">
                  <c:v>41328.166666666664</c:v>
                </c:pt>
                <c:pt idx="7348">
                  <c:v>41328.1875</c:v>
                </c:pt>
                <c:pt idx="7349">
                  <c:v>41328.208333333336</c:v>
                </c:pt>
                <c:pt idx="7350">
                  <c:v>41328.229166666664</c:v>
                </c:pt>
                <c:pt idx="7351">
                  <c:v>41328.25</c:v>
                </c:pt>
                <c:pt idx="7352">
                  <c:v>41328.270833333336</c:v>
                </c:pt>
                <c:pt idx="7353">
                  <c:v>41328.291666666664</c:v>
                </c:pt>
                <c:pt idx="7354">
                  <c:v>41328.3125</c:v>
                </c:pt>
                <c:pt idx="7355">
                  <c:v>41328.333333333336</c:v>
                </c:pt>
                <c:pt idx="7356">
                  <c:v>41328.354166666664</c:v>
                </c:pt>
                <c:pt idx="7357">
                  <c:v>41328.375</c:v>
                </c:pt>
                <c:pt idx="7358">
                  <c:v>41328.395833333336</c:v>
                </c:pt>
                <c:pt idx="7359">
                  <c:v>41328.416666666664</c:v>
                </c:pt>
                <c:pt idx="7360">
                  <c:v>41328.4375</c:v>
                </c:pt>
                <c:pt idx="7361">
                  <c:v>41328.458333333336</c:v>
                </c:pt>
                <c:pt idx="7362">
                  <c:v>41328.479166666664</c:v>
                </c:pt>
                <c:pt idx="7363">
                  <c:v>41328.5</c:v>
                </c:pt>
                <c:pt idx="7364">
                  <c:v>41328.520833333336</c:v>
                </c:pt>
                <c:pt idx="7365">
                  <c:v>41328.541666666664</c:v>
                </c:pt>
                <c:pt idx="7366">
                  <c:v>41328.5625</c:v>
                </c:pt>
                <c:pt idx="7367">
                  <c:v>41328.583333333336</c:v>
                </c:pt>
                <c:pt idx="7368">
                  <c:v>41328.604166666664</c:v>
                </c:pt>
                <c:pt idx="7369">
                  <c:v>41328.625</c:v>
                </c:pt>
                <c:pt idx="7370">
                  <c:v>41328.645833333336</c:v>
                </c:pt>
                <c:pt idx="7371">
                  <c:v>41328.666666666664</c:v>
                </c:pt>
                <c:pt idx="7372">
                  <c:v>41328.6875</c:v>
                </c:pt>
                <c:pt idx="7373">
                  <c:v>41328.708333333336</c:v>
                </c:pt>
                <c:pt idx="7374">
                  <c:v>41328.729166666664</c:v>
                </c:pt>
                <c:pt idx="7375">
                  <c:v>41328.75</c:v>
                </c:pt>
                <c:pt idx="7376">
                  <c:v>41328.770833333336</c:v>
                </c:pt>
                <c:pt idx="7377">
                  <c:v>41328.791666666664</c:v>
                </c:pt>
                <c:pt idx="7378">
                  <c:v>41328.8125</c:v>
                </c:pt>
                <c:pt idx="7379">
                  <c:v>41328.833333333336</c:v>
                </c:pt>
                <c:pt idx="7380">
                  <c:v>41328.854166666664</c:v>
                </c:pt>
                <c:pt idx="7381">
                  <c:v>41328.875</c:v>
                </c:pt>
                <c:pt idx="7382">
                  <c:v>41328.895833333336</c:v>
                </c:pt>
                <c:pt idx="7383">
                  <c:v>41328.916666666664</c:v>
                </c:pt>
                <c:pt idx="7384">
                  <c:v>41328.9375</c:v>
                </c:pt>
                <c:pt idx="7385">
                  <c:v>41328.958333333336</c:v>
                </c:pt>
                <c:pt idx="7386">
                  <c:v>41328.979166666664</c:v>
                </c:pt>
                <c:pt idx="7387">
                  <c:v>41329</c:v>
                </c:pt>
                <c:pt idx="7388">
                  <c:v>41329.020833333336</c:v>
                </c:pt>
                <c:pt idx="7389">
                  <c:v>41329.041666666664</c:v>
                </c:pt>
                <c:pt idx="7390">
                  <c:v>41329.0625</c:v>
                </c:pt>
                <c:pt idx="7391">
                  <c:v>41329.083333333336</c:v>
                </c:pt>
                <c:pt idx="7392">
                  <c:v>41329.104166666664</c:v>
                </c:pt>
                <c:pt idx="7393">
                  <c:v>41329.125</c:v>
                </c:pt>
                <c:pt idx="7394">
                  <c:v>41329.145833333336</c:v>
                </c:pt>
                <c:pt idx="7395">
                  <c:v>41329.166666666664</c:v>
                </c:pt>
                <c:pt idx="7396">
                  <c:v>41329.1875</c:v>
                </c:pt>
                <c:pt idx="7397">
                  <c:v>41329.208333333336</c:v>
                </c:pt>
                <c:pt idx="7398">
                  <c:v>41329.229166666664</c:v>
                </c:pt>
                <c:pt idx="7399">
                  <c:v>41329.25</c:v>
                </c:pt>
                <c:pt idx="7400">
                  <c:v>41329.270833333336</c:v>
                </c:pt>
                <c:pt idx="7401">
                  <c:v>41329.291666666664</c:v>
                </c:pt>
                <c:pt idx="7402">
                  <c:v>41329.3125</c:v>
                </c:pt>
                <c:pt idx="7403">
                  <c:v>41329.333333333336</c:v>
                </c:pt>
                <c:pt idx="7404">
                  <c:v>41329.354166666664</c:v>
                </c:pt>
                <c:pt idx="7405">
                  <c:v>41329.375</c:v>
                </c:pt>
                <c:pt idx="7406">
                  <c:v>41329.395833333336</c:v>
                </c:pt>
                <c:pt idx="7407">
                  <c:v>41329.416666666664</c:v>
                </c:pt>
                <c:pt idx="7408">
                  <c:v>41329.4375</c:v>
                </c:pt>
                <c:pt idx="7409">
                  <c:v>41329.458333333336</c:v>
                </c:pt>
                <c:pt idx="7410">
                  <c:v>41329.479166666664</c:v>
                </c:pt>
                <c:pt idx="7411">
                  <c:v>41329.5</c:v>
                </c:pt>
                <c:pt idx="7412">
                  <c:v>41329.520833333336</c:v>
                </c:pt>
                <c:pt idx="7413">
                  <c:v>41329.541666666664</c:v>
                </c:pt>
                <c:pt idx="7414">
                  <c:v>41329.5625</c:v>
                </c:pt>
                <c:pt idx="7415">
                  <c:v>41329.583333333336</c:v>
                </c:pt>
                <c:pt idx="7416">
                  <c:v>41329.604166666664</c:v>
                </c:pt>
                <c:pt idx="7417">
                  <c:v>41329.625</c:v>
                </c:pt>
                <c:pt idx="7418">
                  <c:v>41329.645833333336</c:v>
                </c:pt>
                <c:pt idx="7419">
                  <c:v>41329.666666666664</c:v>
                </c:pt>
                <c:pt idx="7420">
                  <c:v>41329.6875</c:v>
                </c:pt>
                <c:pt idx="7421">
                  <c:v>41329.708333333336</c:v>
                </c:pt>
                <c:pt idx="7422">
                  <c:v>41329.729166666664</c:v>
                </c:pt>
                <c:pt idx="7423">
                  <c:v>41329.75</c:v>
                </c:pt>
                <c:pt idx="7424">
                  <c:v>41329.770833333336</c:v>
                </c:pt>
                <c:pt idx="7425">
                  <c:v>41329.791666666664</c:v>
                </c:pt>
                <c:pt idx="7426">
                  <c:v>41329.8125</c:v>
                </c:pt>
                <c:pt idx="7427">
                  <c:v>41329.833333333336</c:v>
                </c:pt>
                <c:pt idx="7428">
                  <c:v>41329.854166666664</c:v>
                </c:pt>
                <c:pt idx="7429">
                  <c:v>41329.875</c:v>
                </c:pt>
                <c:pt idx="7430">
                  <c:v>41329.895833333336</c:v>
                </c:pt>
                <c:pt idx="7431">
                  <c:v>41329.916666666664</c:v>
                </c:pt>
                <c:pt idx="7432">
                  <c:v>41329.9375</c:v>
                </c:pt>
                <c:pt idx="7433">
                  <c:v>41329.958333333336</c:v>
                </c:pt>
                <c:pt idx="7434">
                  <c:v>41329.979166666664</c:v>
                </c:pt>
                <c:pt idx="7435">
                  <c:v>41330</c:v>
                </c:pt>
                <c:pt idx="7436">
                  <c:v>41330.020833333336</c:v>
                </c:pt>
                <c:pt idx="7437">
                  <c:v>41330.041666666664</c:v>
                </c:pt>
                <c:pt idx="7438">
                  <c:v>41330.0625</c:v>
                </c:pt>
                <c:pt idx="7439">
                  <c:v>41330.083333333336</c:v>
                </c:pt>
                <c:pt idx="7440">
                  <c:v>41330.104166666664</c:v>
                </c:pt>
                <c:pt idx="7441">
                  <c:v>41330.125</c:v>
                </c:pt>
                <c:pt idx="7442">
                  <c:v>41330.145833333336</c:v>
                </c:pt>
                <c:pt idx="7443">
                  <c:v>41330.166666666664</c:v>
                </c:pt>
                <c:pt idx="7444">
                  <c:v>41330.1875</c:v>
                </c:pt>
                <c:pt idx="7445">
                  <c:v>41330.208333333336</c:v>
                </c:pt>
                <c:pt idx="7446">
                  <c:v>41330.229166666664</c:v>
                </c:pt>
                <c:pt idx="7447">
                  <c:v>41330.25</c:v>
                </c:pt>
                <c:pt idx="7448">
                  <c:v>41330.270833333336</c:v>
                </c:pt>
                <c:pt idx="7449">
                  <c:v>41330.291666666664</c:v>
                </c:pt>
                <c:pt idx="7450">
                  <c:v>41330.3125</c:v>
                </c:pt>
                <c:pt idx="7451">
                  <c:v>41330.333333333336</c:v>
                </c:pt>
                <c:pt idx="7452">
                  <c:v>41330.354166666664</c:v>
                </c:pt>
                <c:pt idx="7453">
                  <c:v>41330.375</c:v>
                </c:pt>
                <c:pt idx="7454">
                  <c:v>41330.395833333336</c:v>
                </c:pt>
                <c:pt idx="7455">
                  <c:v>41330.416666666664</c:v>
                </c:pt>
                <c:pt idx="7456">
                  <c:v>41330.4375</c:v>
                </c:pt>
                <c:pt idx="7457">
                  <c:v>41330.458333333336</c:v>
                </c:pt>
                <c:pt idx="7458">
                  <c:v>41330.479166666664</c:v>
                </c:pt>
                <c:pt idx="7459">
                  <c:v>41330.5</c:v>
                </c:pt>
                <c:pt idx="7460">
                  <c:v>41330.520833333336</c:v>
                </c:pt>
                <c:pt idx="7461">
                  <c:v>41330.541666666664</c:v>
                </c:pt>
                <c:pt idx="7462">
                  <c:v>41330.5625</c:v>
                </c:pt>
                <c:pt idx="7463">
                  <c:v>41330.583333333336</c:v>
                </c:pt>
                <c:pt idx="7464">
                  <c:v>41330.604166666664</c:v>
                </c:pt>
                <c:pt idx="7465">
                  <c:v>41330.625</c:v>
                </c:pt>
                <c:pt idx="7466">
                  <c:v>41330.645833333336</c:v>
                </c:pt>
                <c:pt idx="7467">
                  <c:v>41330.666666666664</c:v>
                </c:pt>
                <c:pt idx="7468">
                  <c:v>41330.6875</c:v>
                </c:pt>
                <c:pt idx="7469">
                  <c:v>41330.708333333336</c:v>
                </c:pt>
                <c:pt idx="7470">
                  <c:v>41330.729166666664</c:v>
                </c:pt>
                <c:pt idx="7471">
                  <c:v>41330.75</c:v>
                </c:pt>
                <c:pt idx="7472">
                  <c:v>41330.770833333336</c:v>
                </c:pt>
                <c:pt idx="7473">
                  <c:v>41330.791666666664</c:v>
                </c:pt>
                <c:pt idx="7474">
                  <c:v>41330.8125</c:v>
                </c:pt>
                <c:pt idx="7475">
                  <c:v>41330.833333333336</c:v>
                </c:pt>
                <c:pt idx="7476">
                  <c:v>41330.854166666664</c:v>
                </c:pt>
                <c:pt idx="7477">
                  <c:v>41330.875</c:v>
                </c:pt>
                <c:pt idx="7478">
                  <c:v>41330.895833333336</c:v>
                </c:pt>
                <c:pt idx="7479">
                  <c:v>41330.916666666664</c:v>
                </c:pt>
                <c:pt idx="7480">
                  <c:v>41330.9375</c:v>
                </c:pt>
                <c:pt idx="7481">
                  <c:v>41330.958333333336</c:v>
                </c:pt>
                <c:pt idx="7482">
                  <c:v>41330.979166666664</c:v>
                </c:pt>
                <c:pt idx="7483">
                  <c:v>41331</c:v>
                </c:pt>
                <c:pt idx="7484">
                  <c:v>41331.020833333336</c:v>
                </c:pt>
                <c:pt idx="7485">
                  <c:v>41331.041666666664</c:v>
                </c:pt>
                <c:pt idx="7486">
                  <c:v>41331.0625</c:v>
                </c:pt>
                <c:pt idx="7487">
                  <c:v>41331.083333333336</c:v>
                </c:pt>
                <c:pt idx="7488">
                  <c:v>41331.104166666664</c:v>
                </c:pt>
                <c:pt idx="7489">
                  <c:v>41331.125</c:v>
                </c:pt>
                <c:pt idx="7490">
                  <c:v>41331.145833333336</c:v>
                </c:pt>
                <c:pt idx="7491">
                  <c:v>41331.166666666664</c:v>
                </c:pt>
                <c:pt idx="7492">
                  <c:v>41331.1875</c:v>
                </c:pt>
                <c:pt idx="7493">
                  <c:v>41331.208333333336</c:v>
                </c:pt>
                <c:pt idx="7494">
                  <c:v>41331.229166666664</c:v>
                </c:pt>
                <c:pt idx="7495">
                  <c:v>41331.25</c:v>
                </c:pt>
                <c:pt idx="7496">
                  <c:v>41331.270833333336</c:v>
                </c:pt>
                <c:pt idx="7497">
                  <c:v>41331.291666666664</c:v>
                </c:pt>
                <c:pt idx="7498">
                  <c:v>41331.3125</c:v>
                </c:pt>
                <c:pt idx="7499">
                  <c:v>41331.333333333336</c:v>
                </c:pt>
                <c:pt idx="7500">
                  <c:v>41331.354166666664</c:v>
                </c:pt>
                <c:pt idx="7501">
                  <c:v>41331.375</c:v>
                </c:pt>
                <c:pt idx="7502">
                  <c:v>41331.395833333336</c:v>
                </c:pt>
                <c:pt idx="7503">
                  <c:v>41331.416666666664</c:v>
                </c:pt>
                <c:pt idx="7504">
                  <c:v>41331.4375</c:v>
                </c:pt>
                <c:pt idx="7505">
                  <c:v>41331.458333333336</c:v>
                </c:pt>
                <c:pt idx="7506">
                  <c:v>41331.479166666664</c:v>
                </c:pt>
                <c:pt idx="7507">
                  <c:v>41331.5</c:v>
                </c:pt>
                <c:pt idx="7508">
                  <c:v>41331.520833333336</c:v>
                </c:pt>
                <c:pt idx="7509">
                  <c:v>41331.541666666664</c:v>
                </c:pt>
                <c:pt idx="7510">
                  <c:v>41331.5625</c:v>
                </c:pt>
                <c:pt idx="7511">
                  <c:v>41331.583333333336</c:v>
                </c:pt>
                <c:pt idx="7512">
                  <c:v>41331.604166666664</c:v>
                </c:pt>
                <c:pt idx="7513">
                  <c:v>41331.625</c:v>
                </c:pt>
                <c:pt idx="7514">
                  <c:v>41331.645833333336</c:v>
                </c:pt>
                <c:pt idx="7515">
                  <c:v>41331.666666666664</c:v>
                </c:pt>
                <c:pt idx="7516">
                  <c:v>41331.6875</c:v>
                </c:pt>
                <c:pt idx="7517">
                  <c:v>41331.708333333336</c:v>
                </c:pt>
                <c:pt idx="7518">
                  <c:v>41331.729166666664</c:v>
                </c:pt>
                <c:pt idx="7519">
                  <c:v>41331.75</c:v>
                </c:pt>
                <c:pt idx="7520">
                  <c:v>41331.770833333336</c:v>
                </c:pt>
                <c:pt idx="7521">
                  <c:v>41331.791666666664</c:v>
                </c:pt>
                <c:pt idx="7522">
                  <c:v>41331.8125</c:v>
                </c:pt>
                <c:pt idx="7523">
                  <c:v>41331.833333333336</c:v>
                </c:pt>
                <c:pt idx="7524">
                  <c:v>41331.854166666664</c:v>
                </c:pt>
                <c:pt idx="7525">
                  <c:v>41331.875</c:v>
                </c:pt>
                <c:pt idx="7526">
                  <c:v>41331.895833333336</c:v>
                </c:pt>
                <c:pt idx="7527">
                  <c:v>41331.916666666664</c:v>
                </c:pt>
                <c:pt idx="7528">
                  <c:v>41331.9375</c:v>
                </c:pt>
                <c:pt idx="7529">
                  <c:v>41331.958333333336</c:v>
                </c:pt>
                <c:pt idx="7530">
                  <c:v>41331.979166666664</c:v>
                </c:pt>
                <c:pt idx="7531">
                  <c:v>41332</c:v>
                </c:pt>
                <c:pt idx="7532">
                  <c:v>41332.020833333336</c:v>
                </c:pt>
                <c:pt idx="7533">
                  <c:v>41332.041666666664</c:v>
                </c:pt>
                <c:pt idx="7534">
                  <c:v>41332.0625</c:v>
                </c:pt>
                <c:pt idx="7535">
                  <c:v>41332.083333333336</c:v>
                </c:pt>
                <c:pt idx="7536">
                  <c:v>41332.104166666664</c:v>
                </c:pt>
                <c:pt idx="7537">
                  <c:v>41332.125</c:v>
                </c:pt>
                <c:pt idx="7538">
                  <c:v>41332.145833333336</c:v>
                </c:pt>
                <c:pt idx="7539">
                  <c:v>41332.166666666664</c:v>
                </c:pt>
                <c:pt idx="7540">
                  <c:v>41332.1875</c:v>
                </c:pt>
                <c:pt idx="7541">
                  <c:v>41332.208333333336</c:v>
                </c:pt>
                <c:pt idx="7542">
                  <c:v>41332.229166666664</c:v>
                </c:pt>
                <c:pt idx="7543">
                  <c:v>41332.25</c:v>
                </c:pt>
                <c:pt idx="7544">
                  <c:v>41332.270833333336</c:v>
                </c:pt>
                <c:pt idx="7545">
                  <c:v>41332.291666666664</c:v>
                </c:pt>
                <c:pt idx="7546">
                  <c:v>41332.3125</c:v>
                </c:pt>
                <c:pt idx="7547">
                  <c:v>41332.333333333336</c:v>
                </c:pt>
                <c:pt idx="7548">
                  <c:v>41332.354166666664</c:v>
                </c:pt>
                <c:pt idx="7549">
                  <c:v>41332.375</c:v>
                </c:pt>
                <c:pt idx="7550">
                  <c:v>41332.395833333336</c:v>
                </c:pt>
                <c:pt idx="7551">
                  <c:v>41332.416666666664</c:v>
                </c:pt>
                <c:pt idx="7552">
                  <c:v>41332.4375</c:v>
                </c:pt>
                <c:pt idx="7553">
                  <c:v>41332.458333333336</c:v>
                </c:pt>
                <c:pt idx="7554">
                  <c:v>41332.479166666664</c:v>
                </c:pt>
                <c:pt idx="7555">
                  <c:v>41332.5</c:v>
                </c:pt>
                <c:pt idx="7556">
                  <c:v>41332.520833333336</c:v>
                </c:pt>
                <c:pt idx="7557">
                  <c:v>41332.541666666664</c:v>
                </c:pt>
                <c:pt idx="7558">
                  <c:v>41332.5625</c:v>
                </c:pt>
                <c:pt idx="7559">
                  <c:v>41332.583333333336</c:v>
                </c:pt>
                <c:pt idx="7560">
                  <c:v>41332.604166666664</c:v>
                </c:pt>
                <c:pt idx="7561">
                  <c:v>41332.625</c:v>
                </c:pt>
                <c:pt idx="7562">
                  <c:v>41332.645833333336</c:v>
                </c:pt>
                <c:pt idx="7563">
                  <c:v>41332.666666666664</c:v>
                </c:pt>
                <c:pt idx="7564">
                  <c:v>41332.6875</c:v>
                </c:pt>
                <c:pt idx="7565">
                  <c:v>41332.708333333336</c:v>
                </c:pt>
                <c:pt idx="7566">
                  <c:v>41332.729166666664</c:v>
                </c:pt>
                <c:pt idx="7567">
                  <c:v>41332.75</c:v>
                </c:pt>
                <c:pt idx="7568">
                  <c:v>41332.770833333336</c:v>
                </c:pt>
                <c:pt idx="7569">
                  <c:v>41332.791666666664</c:v>
                </c:pt>
                <c:pt idx="7570">
                  <c:v>41332.8125</c:v>
                </c:pt>
                <c:pt idx="7571">
                  <c:v>41332.833333333336</c:v>
                </c:pt>
                <c:pt idx="7572">
                  <c:v>41332.854166666664</c:v>
                </c:pt>
                <c:pt idx="7573">
                  <c:v>41332.875</c:v>
                </c:pt>
                <c:pt idx="7574">
                  <c:v>41332.895833333336</c:v>
                </c:pt>
                <c:pt idx="7575">
                  <c:v>41332.916666666664</c:v>
                </c:pt>
                <c:pt idx="7576">
                  <c:v>41332.9375</c:v>
                </c:pt>
                <c:pt idx="7577">
                  <c:v>41332.958333333336</c:v>
                </c:pt>
                <c:pt idx="7578">
                  <c:v>41332.979166666664</c:v>
                </c:pt>
                <c:pt idx="7579">
                  <c:v>41333</c:v>
                </c:pt>
                <c:pt idx="7580">
                  <c:v>41333.020833333336</c:v>
                </c:pt>
                <c:pt idx="7581">
                  <c:v>41333.041666666664</c:v>
                </c:pt>
                <c:pt idx="7582">
                  <c:v>41333.0625</c:v>
                </c:pt>
                <c:pt idx="7583">
                  <c:v>41333.083333333336</c:v>
                </c:pt>
                <c:pt idx="7584">
                  <c:v>41333.104166666664</c:v>
                </c:pt>
                <c:pt idx="7585">
                  <c:v>41333.125</c:v>
                </c:pt>
                <c:pt idx="7586">
                  <c:v>41333.145833333336</c:v>
                </c:pt>
                <c:pt idx="7587">
                  <c:v>41333.166666666664</c:v>
                </c:pt>
                <c:pt idx="7588">
                  <c:v>41333.1875</c:v>
                </c:pt>
                <c:pt idx="7589">
                  <c:v>41333.208333333336</c:v>
                </c:pt>
                <c:pt idx="7590">
                  <c:v>41333.229166666664</c:v>
                </c:pt>
                <c:pt idx="7591">
                  <c:v>41333.25</c:v>
                </c:pt>
                <c:pt idx="7592">
                  <c:v>41333.270833333336</c:v>
                </c:pt>
                <c:pt idx="7593">
                  <c:v>41333.291666666664</c:v>
                </c:pt>
                <c:pt idx="7594">
                  <c:v>41333.3125</c:v>
                </c:pt>
                <c:pt idx="7595">
                  <c:v>41333.333333333336</c:v>
                </c:pt>
                <c:pt idx="7596">
                  <c:v>41333.354166666664</c:v>
                </c:pt>
                <c:pt idx="7597">
                  <c:v>41333.375</c:v>
                </c:pt>
                <c:pt idx="7598">
                  <c:v>41333.395833333336</c:v>
                </c:pt>
                <c:pt idx="7599">
                  <c:v>41333.416666666664</c:v>
                </c:pt>
                <c:pt idx="7600">
                  <c:v>41333.4375</c:v>
                </c:pt>
                <c:pt idx="7601">
                  <c:v>41333.458333333336</c:v>
                </c:pt>
                <c:pt idx="7602">
                  <c:v>41333.479166666664</c:v>
                </c:pt>
                <c:pt idx="7603">
                  <c:v>41333.5</c:v>
                </c:pt>
                <c:pt idx="7604">
                  <c:v>41333.520833333336</c:v>
                </c:pt>
                <c:pt idx="7605">
                  <c:v>41333.541666666664</c:v>
                </c:pt>
                <c:pt idx="7606">
                  <c:v>41333.5625</c:v>
                </c:pt>
                <c:pt idx="7607">
                  <c:v>41333.583333333336</c:v>
                </c:pt>
                <c:pt idx="7608">
                  <c:v>41333.604166666664</c:v>
                </c:pt>
                <c:pt idx="7609">
                  <c:v>41333.625</c:v>
                </c:pt>
                <c:pt idx="7610">
                  <c:v>41333.645833333336</c:v>
                </c:pt>
                <c:pt idx="7611">
                  <c:v>41333.666666666664</c:v>
                </c:pt>
                <c:pt idx="7612">
                  <c:v>41333.6875</c:v>
                </c:pt>
                <c:pt idx="7613">
                  <c:v>41333.708333333336</c:v>
                </c:pt>
                <c:pt idx="7614">
                  <c:v>41333.729166666664</c:v>
                </c:pt>
                <c:pt idx="7615">
                  <c:v>41333.75</c:v>
                </c:pt>
                <c:pt idx="7616">
                  <c:v>41333.770833333336</c:v>
                </c:pt>
                <c:pt idx="7617">
                  <c:v>41333.791666666664</c:v>
                </c:pt>
                <c:pt idx="7618">
                  <c:v>41333.8125</c:v>
                </c:pt>
                <c:pt idx="7619">
                  <c:v>41333.833333333336</c:v>
                </c:pt>
                <c:pt idx="7620">
                  <c:v>41333.854166666664</c:v>
                </c:pt>
                <c:pt idx="7621">
                  <c:v>41333.875</c:v>
                </c:pt>
                <c:pt idx="7622">
                  <c:v>41333.895833333336</c:v>
                </c:pt>
                <c:pt idx="7623">
                  <c:v>41333.916666666664</c:v>
                </c:pt>
                <c:pt idx="7624">
                  <c:v>41333.9375</c:v>
                </c:pt>
                <c:pt idx="7625">
                  <c:v>41333.958333333336</c:v>
                </c:pt>
                <c:pt idx="7626">
                  <c:v>41333.979166666664</c:v>
                </c:pt>
                <c:pt idx="7627">
                  <c:v>41334</c:v>
                </c:pt>
              </c:numCache>
            </c:numRef>
          </c:xVal>
          <c:yVal>
            <c:numRef>
              <c:f>Лист1!$Z$8:$Z$7635</c:f>
              <c:numCache>
                <c:formatCode>General</c:formatCode>
                <c:ptCount val="7628"/>
                <c:pt idx="0">
                  <c:v>28.669982419340883</c:v>
                </c:pt>
                <c:pt idx="1">
                  <c:v>28.674350599217135</c:v>
                </c:pt>
                <c:pt idx="2">
                  <c:v>28.66561491732385</c:v>
                </c:pt>
                <c:pt idx="3">
                  <c:v>28.66561491732385</c:v>
                </c:pt>
                <c:pt idx="4">
                  <c:v>28.687459207555676</c:v>
                </c:pt>
                <c:pt idx="5">
                  <c:v>28.674350599217135</c:v>
                </c:pt>
                <c:pt idx="6">
                  <c:v>28.66561491732385</c:v>
                </c:pt>
                <c:pt idx="7">
                  <c:v>28.669982419340883</c:v>
                </c:pt>
                <c:pt idx="8">
                  <c:v>28.678719457108016</c:v>
                </c:pt>
                <c:pt idx="9">
                  <c:v>28.669982419340883</c:v>
                </c:pt>
                <c:pt idx="10">
                  <c:v>28.674350599217135</c:v>
                </c:pt>
                <c:pt idx="11">
                  <c:v>28.678719457108016</c:v>
                </c:pt>
                <c:pt idx="12">
                  <c:v>28.66561491732385</c:v>
                </c:pt>
                <c:pt idx="13">
                  <c:v>28.643787569687063</c:v>
                </c:pt>
                <c:pt idx="14">
                  <c:v>28.643787569687063</c:v>
                </c:pt>
                <c:pt idx="15">
                  <c:v>28.687459207555676</c:v>
                </c:pt>
                <c:pt idx="16">
                  <c:v>28.656881946245605</c:v>
                </c:pt>
                <c:pt idx="17">
                  <c:v>28.66561491732385</c:v>
                </c:pt>
                <c:pt idx="18">
                  <c:v>28.669982419340883</c:v>
                </c:pt>
                <c:pt idx="19">
                  <c:v>28.674350599217135</c:v>
                </c:pt>
                <c:pt idx="20">
                  <c:v>28.661248093010556</c:v>
                </c:pt>
                <c:pt idx="21">
                  <c:v>28.674350599217135</c:v>
                </c:pt>
                <c:pt idx="22">
                  <c:v>28.691830100423473</c:v>
                </c:pt>
                <c:pt idx="23">
                  <c:v>28.6525164768736</c:v>
                </c:pt>
                <c:pt idx="24">
                  <c:v>28.674350599217135</c:v>
                </c:pt>
                <c:pt idx="25">
                  <c:v>28.687459207555676</c:v>
                </c:pt>
                <c:pt idx="26">
                  <c:v>28.678719457108016</c:v>
                </c:pt>
                <c:pt idx="27">
                  <c:v>28.66561491732385</c:v>
                </c:pt>
                <c:pt idx="28">
                  <c:v>28.669982419340883</c:v>
                </c:pt>
                <c:pt idx="29">
                  <c:v>28.661248093010556</c:v>
                </c:pt>
                <c:pt idx="30">
                  <c:v>28.661248093010556</c:v>
                </c:pt>
                <c:pt idx="31">
                  <c:v>28.674350599217135</c:v>
                </c:pt>
                <c:pt idx="32">
                  <c:v>28.687459207555676</c:v>
                </c:pt>
                <c:pt idx="33">
                  <c:v>28.669982419340883</c:v>
                </c:pt>
                <c:pt idx="34">
                  <c:v>28.696201671927994</c:v>
                </c:pt>
                <c:pt idx="35">
                  <c:v>28.669982419340883</c:v>
                </c:pt>
                <c:pt idx="36">
                  <c:v>28.661248093010556</c:v>
                </c:pt>
                <c:pt idx="37">
                  <c:v>28.661248093010556</c:v>
                </c:pt>
                <c:pt idx="38">
                  <c:v>28.678719457108016</c:v>
                </c:pt>
                <c:pt idx="39">
                  <c:v>28.683088993169036</c:v>
                </c:pt>
                <c:pt idx="40">
                  <c:v>28.66561491732385</c:v>
                </c:pt>
                <c:pt idx="41">
                  <c:v>28.678719457108016</c:v>
                </c:pt>
                <c:pt idx="42">
                  <c:v>28.661248093010556</c:v>
                </c:pt>
                <c:pt idx="43">
                  <c:v>28.648151684739204</c:v>
                </c:pt>
                <c:pt idx="44">
                  <c:v>28.66561491732385</c:v>
                </c:pt>
                <c:pt idx="45">
                  <c:v>28.674350599217135</c:v>
                </c:pt>
                <c:pt idx="46">
                  <c:v>28.661248093010556</c:v>
                </c:pt>
                <c:pt idx="47">
                  <c:v>28.700573922224777</c:v>
                </c:pt>
                <c:pt idx="48">
                  <c:v>28.656881946245605</c:v>
                </c:pt>
                <c:pt idx="49">
                  <c:v>28.674350599217135</c:v>
                </c:pt>
                <c:pt idx="50">
                  <c:v>28.674350599217135</c:v>
                </c:pt>
                <c:pt idx="51">
                  <c:v>28.683088993169036</c:v>
                </c:pt>
                <c:pt idx="52">
                  <c:v>28.696201671927994</c:v>
                </c:pt>
                <c:pt idx="53">
                  <c:v>28.678719457108016</c:v>
                </c:pt>
                <c:pt idx="54">
                  <c:v>28.678719457108016</c:v>
                </c:pt>
                <c:pt idx="55">
                  <c:v>28.661248093010556</c:v>
                </c:pt>
                <c:pt idx="56">
                  <c:v>28.661248093010556</c:v>
                </c:pt>
                <c:pt idx="57">
                  <c:v>28.66561491732385</c:v>
                </c:pt>
                <c:pt idx="58">
                  <c:v>28.66561491732385</c:v>
                </c:pt>
                <c:pt idx="59">
                  <c:v>28.669982419340883</c:v>
                </c:pt>
                <c:pt idx="60">
                  <c:v>28.66561491732385</c:v>
                </c:pt>
                <c:pt idx="61">
                  <c:v>28.6525164768736</c:v>
                </c:pt>
                <c:pt idx="62">
                  <c:v>28.66561491732385</c:v>
                </c:pt>
                <c:pt idx="63">
                  <c:v>28.661248093010556</c:v>
                </c:pt>
                <c:pt idx="64">
                  <c:v>28.674350599217135</c:v>
                </c:pt>
                <c:pt idx="65">
                  <c:v>28.6525164768736</c:v>
                </c:pt>
                <c:pt idx="66">
                  <c:v>28.643787569687063</c:v>
                </c:pt>
                <c:pt idx="67">
                  <c:v>28.661248093010556</c:v>
                </c:pt>
                <c:pt idx="68">
                  <c:v>28.66561491732385</c:v>
                </c:pt>
                <c:pt idx="69">
                  <c:v>28.656881946245605</c:v>
                </c:pt>
                <c:pt idx="70">
                  <c:v>28.656881946245605</c:v>
                </c:pt>
                <c:pt idx="71">
                  <c:v>28.674350599217135</c:v>
                </c:pt>
                <c:pt idx="72">
                  <c:v>28.669982419340883</c:v>
                </c:pt>
                <c:pt idx="73">
                  <c:v>28.678719457108016</c:v>
                </c:pt>
                <c:pt idx="74">
                  <c:v>28.669982419340883</c:v>
                </c:pt>
                <c:pt idx="75">
                  <c:v>28.678719457108016</c:v>
                </c:pt>
                <c:pt idx="76">
                  <c:v>28.691830100423473</c:v>
                </c:pt>
                <c:pt idx="77">
                  <c:v>28.687459207555676</c:v>
                </c:pt>
                <c:pt idx="78">
                  <c:v>28.66561491732385</c:v>
                </c:pt>
                <c:pt idx="79">
                  <c:v>28.687459207555676</c:v>
                </c:pt>
                <c:pt idx="80">
                  <c:v>28.66561491732385</c:v>
                </c:pt>
                <c:pt idx="81">
                  <c:v>28.669982419340883</c:v>
                </c:pt>
                <c:pt idx="82">
                  <c:v>28.656881946245605</c:v>
                </c:pt>
                <c:pt idx="83">
                  <c:v>28.643787569687063</c:v>
                </c:pt>
                <c:pt idx="84">
                  <c:v>28.661248093010556</c:v>
                </c:pt>
                <c:pt idx="85">
                  <c:v>28.687459207555676</c:v>
                </c:pt>
                <c:pt idx="86">
                  <c:v>28.66561491732385</c:v>
                </c:pt>
                <c:pt idx="87">
                  <c:v>28.669982419340883</c:v>
                </c:pt>
                <c:pt idx="88">
                  <c:v>28.678719457108016</c:v>
                </c:pt>
                <c:pt idx="89">
                  <c:v>28.6525164768736</c:v>
                </c:pt>
                <c:pt idx="90">
                  <c:v>28.661248093010556</c:v>
                </c:pt>
                <c:pt idx="91">
                  <c:v>28.656881946245605</c:v>
                </c:pt>
                <c:pt idx="92">
                  <c:v>28.687459207555676</c:v>
                </c:pt>
                <c:pt idx="93">
                  <c:v>28.648151684739204</c:v>
                </c:pt>
                <c:pt idx="94">
                  <c:v>28.656881946245605</c:v>
                </c:pt>
                <c:pt idx="95">
                  <c:v>28.639424131561853</c:v>
                </c:pt>
                <c:pt idx="96">
                  <c:v>28.6525164768736</c:v>
                </c:pt>
                <c:pt idx="97">
                  <c:v>28.643787569687063</c:v>
                </c:pt>
                <c:pt idx="98">
                  <c:v>28.656881946245605</c:v>
                </c:pt>
                <c:pt idx="99">
                  <c:v>28.6525164768736</c:v>
                </c:pt>
                <c:pt idx="100">
                  <c:v>28.648151684739204</c:v>
                </c:pt>
                <c:pt idx="101">
                  <c:v>28.630699285471024</c:v>
                </c:pt>
                <c:pt idx="102">
                  <c:v>28.669982419340883</c:v>
                </c:pt>
                <c:pt idx="103">
                  <c:v>28.661248093010556</c:v>
                </c:pt>
                <c:pt idx="104">
                  <c:v>28.683088993169036</c:v>
                </c:pt>
                <c:pt idx="105">
                  <c:v>28.648151684739204</c:v>
                </c:pt>
                <c:pt idx="106">
                  <c:v>28.687459207555676</c:v>
                </c:pt>
                <c:pt idx="107">
                  <c:v>28.687459207555676</c:v>
                </c:pt>
                <c:pt idx="108">
                  <c:v>28.669982419340883</c:v>
                </c:pt>
                <c:pt idx="109">
                  <c:v>28.678719457108016</c:v>
                </c:pt>
                <c:pt idx="110">
                  <c:v>28.669982419340883</c:v>
                </c:pt>
                <c:pt idx="111">
                  <c:v>28.656881946245605</c:v>
                </c:pt>
                <c:pt idx="112">
                  <c:v>28.643787569687063</c:v>
                </c:pt>
                <c:pt idx="113">
                  <c:v>28.678719457108016</c:v>
                </c:pt>
                <c:pt idx="114">
                  <c:v>28.700573922224777</c:v>
                </c:pt>
                <c:pt idx="115">
                  <c:v>28.669982419340883</c:v>
                </c:pt>
                <c:pt idx="116">
                  <c:v>28.704946851469415</c:v>
                </c:pt>
                <c:pt idx="117">
                  <c:v>28.696201671927994</c:v>
                </c:pt>
                <c:pt idx="118">
                  <c:v>28.678719457108016</c:v>
                </c:pt>
                <c:pt idx="119">
                  <c:v>28.66561491732385</c:v>
                </c:pt>
                <c:pt idx="120">
                  <c:v>28.66561491732385</c:v>
                </c:pt>
                <c:pt idx="121">
                  <c:v>28.687459207555676</c:v>
                </c:pt>
                <c:pt idx="122">
                  <c:v>28.700573922224777</c:v>
                </c:pt>
                <c:pt idx="123">
                  <c:v>28.683088993169036</c:v>
                </c:pt>
                <c:pt idx="124">
                  <c:v>28.678719457108016</c:v>
                </c:pt>
                <c:pt idx="125">
                  <c:v>28.683088993169036</c:v>
                </c:pt>
                <c:pt idx="126">
                  <c:v>28.696201671927994</c:v>
                </c:pt>
                <c:pt idx="127">
                  <c:v>28.687459207555676</c:v>
                </c:pt>
                <c:pt idx="128">
                  <c:v>28.678719457108016</c:v>
                </c:pt>
                <c:pt idx="129">
                  <c:v>28.691830100423473</c:v>
                </c:pt>
                <c:pt idx="130">
                  <c:v>28.678719457108016</c:v>
                </c:pt>
                <c:pt idx="131">
                  <c:v>28.696201671927994</c:v>
                </c:pt>
                <c:pt idx="132">
                  <c:v>28.700573922224777</c:v>
                </c:pt>
                <c:pt idx="133">
                  <c:v>28.691830100423473</c:v>
                </c:pt>
                <c:pt idx="134">
                  <c:v>28.687459207555676</c:v>
                </c:pt>
                <c:pt idx="135">
                  <c:v>28.683088993169036</c:v>
                </c:pt>
                <c:pt idx="136">
                  <c:v>28.674350599217135</c:v>
                </c:pt>
                <c:pt idx="137">
                  <c:v>28.696201671927994</c:v>
                </c:pt>
                <c:pt idx="138">
                  <c:v>28.687459207555676</c:v>
                </c:pt>
                <c:pt idx="139">
                  <c:v>28.678719457108016</c:v>
                </c:pt>
                <c:pt idx="140">
                  <c:v>28.700573922224777</c:v>
                </c:pt>
                <c:pt idx="141">
                  <c:v>28.687459207555676</c:v>
                </c:pt>
                <c:pt idx="142">
                  <c:v>28.678719457108016</c:v>
                </c:pt>
                <c:pt idx="143">
                  <c:v>28.687459207555676</c:v>
                </c:pt>
                <c:pt idx="144">
                  <c:v>28.661248093010556</c:v>
                </c:pt>
                <c:pt idx="145">
                  <c:v>28.691830100423473</c:v>
                </c:pt>
                <c:pt idx="146">
                  <c:v>28.674350599217135</c:v>
                </c:pt>
                <c:pt idx="147">
                  <c:v>28.669982419340883</c:v>
                </c:pt>
                <c:pt idx="148">
                  <c:v>28.683088993169036</c:v>
                </c:pt>
                <c:pt idx="149">
                  <c:v>28.691830100423473</c:v>
                </c:pt>
                <c:pt idx="150">
                  <c:v>28.661248093010556</c:v>
                </c:pt>
                <c:pt idx="151">
                  <c:v>28.683088993169036</c:v>
                </c:pt>
                <c:pt idx="152">
                  <c:v>28.661248093010556</c:v>
                </c:pt>
                <c:pt idx="153">
                  <c:v>28.678719457108016</c:v>
                </c:pt>
                <c:pt idx="154">
                  <c:v>28.674350599217135</c:v>
                </c:pt>
                <c:pt idx="155">
                  <c:v>28.691830100423473</c:v>
                </c:pt>
                <c:pt idx="156">
                  <c:v>28.669982419340883</c:v>
                </c:pt>
                <c:pt idx="157">
                  <c:v>28.669982419340883</c:v>
                </c:pt>
                <c:pt idx="158">
                  <c:v>28.661248093010556</c:v>
                </c:pt>
                <c:pt idx="159">
                  <c:v>28.66561491732385</c:v>
                </c:pt>
                <c:pt idx="160">
                  <c:v>28.674350599217135</c:v>
                </c:pt>
                <c:pt idx="161">
                  <c:v>28.696201671927994</c:v>
                </c:pt>
                <c:pt idx="162">
                  <c:v>28.687459207555676</c:v>
                </c:pt>
                <c:pt idx="163">
                  <c:v>28.674350599217135</c:v>
                </c:pt>
                <c:pt idx="164">
                  <c:v>28.6525164768736</c:v>
                </c:pt>
                <c:pt idx="165">
                  <c:v>28.691830100423473</c:v>
                </c:pt>
                <c:pt idx="166">
                  <c:v>28.674350599217135</c:v>
                </c:pt>
                <c:pt idx="167">
                  <c:v>28.669982419340883</c:v>
                </c:pt>
                <c:pt idx="168">
                  <c:v>28.669982419340883</c:v>
                </c:pt>
                <c:pt idx="169">
                  <c:v>28.678719457108016</c:v>
                </c:pt>
                <c:pt idx="170">
                  <c:v>28.687459207555676</c:v>
                </c:pt>
                <c:pt idx="171">
                  <c:v>28.687459207555676</c:v>
                </c:pt>
                <c:pt idx="172">
                  <c:v>28.700573922224777</c:v>
                </c:pt>
                <c:pt idx="173">
                  <c:v>28.713694747424739</c:v>
                </c:pt>
                <c:pt idx="174">
                  <c:v>28.691830100423473</c:v>
                </c:pt>
                <c:pt idx="175">
                  <c:v>28.669982419340883</c:v>
                </c:pt>
                <c:pt idx="176">
                  <c:v>28.683088993169036</c:v>
                </c:pt>
                <c:pt idx="177">
                  <c:v>28.687459207555676</c:v>
                </c:pt>
                <c:pt idx="178">
                  <c:v>28.66561491732385</c:v>
                </c:pt>
                <c:pt idx="179">
                  <c:v>28.674350599217135</c:v>
                </c:pt>
                <c:pt idx="180">
                  <c:v>28.669982419340883</c:v>
                </c:pt>
                <c:pt idx="181">
                  <c:v>28.656881946245605</c:v>
                </c:pt>
                <c:pt idx="182">
                  <c:v>28.674350599217135</c:v>
                </c:pt>
                <c:pt idx="183">
                  <c:v>28.648151684739204</c:v>
                </c:pt>
                <c:pt idx="184">
                  <c:v>28.661248093010556</c:v>
                </c:pt>
                <c:pt idx="185">
                  <c:v>28.656881946245605</c:v>
                </c:pt>
                <c:pt idx="186">
                  <c:v>28.648151684739204</c:v>
                </c:pt>
                <c:pt idx="187">
                  <c:v>28.639424131561853</c:v>
                </c:pt>
                <c:pt idx="188">
                  <c:v>28.678719457108016</c:v>
                </c:pt>
                <c:pt idx="189">
                  <c:v>28.678719457108016</c:v>
                </c:pt>
                <c:pt idx="190">
                  <c:v>28.674350599217135</c:v>
                </c:pt>
                <c:pt idx="191">
                  <c:v>28.683088993169036</c:v>
                </c:pt>
                <c:pt idx="192">
                  <c:v>28.674350599217135</c:v>
                </c:pt>
                <c:pt idx="193">
                  <c:v>28.691830100423473</c:v>
                </c:pt>
                <c:pt idx="194">
                  <c:v>28.66561491732385</c:v>
                </c:pt>
                <c:pt idx="195">
                  <c:v>28.656881946245605</c:v>
                </c:pt>
                <c:pt idx="196">
                  <c:v>28.669982419340883</c:v>
                </c:pt>
                <c:pt idx="197">
                  <c:v>28.66561491732385</c:v>
                </c:pt>
                <c:pt idx="198">
                  <c:v>28.661248093010556</c:v>
                </c:pt>
                <c:pt idx="199">
                  <c:v>28.661248093010556</c:v>
                </c:pt>
                <c:pt idx="200">
                  <c:v>28.66561491732385</c:v>
                </c:pt>
                <c:pt idx="201">
                  <c:v>28.661248093010556</c:v>
                </c:pt>
                <c:pt idx="202">
                  <c:v>28.643787569687063</c:v>
                </c:pt>
                <c:pt idx="203">
                  <c:v>28.669982419340883</c:v>
                </c:pt>
                <c:pt idx="204">
                  <c:v>28.674350599217135</c:v>
                </c:pt>
                <c:pt idx="205">
                  <c:v>28.648151684739204</c:v>
                </c:pt>
                <c:pt idx="206">
                  <c:v>28.643787569687063</c:v>
                </c:pt>
                <c:pt idx="207">
                  <c:v>28.639424131561853</c:v>
                </c:pt>
                <c:pt idx="208">
                  <c:v>28.643787569687063</c:v>
                </c:pt>
                <c:pt idx="209">
                  <c:v>28.661248093010556</c:v>
                </c:pt>
                <c:pt idx="210">
                  <c:v>28.66561491732385</c:v>
                </c:pt>
                <c:pt idx="211">
                  <c:v>28.691830100423473</c:v>
                </c:pt>
                <c:pt idx="212">
                  <c:v>28.656881946245605</c:v>
                </c:pt>
                <c:pt idx="213">
                  <c:v>28.656881946245605</c:v>
                </c:pt>
                <c:pt idx="214">
                  <c:v>28.648151684739204</c:v>
                </c:pt>
                <c:pt idx="215">
                  <c:v>28.678719457108016</c:v>
                </c:pt>
                <c:pt idx="216">
                  <c:v>28.656881946245605</c:v>
                </c:pt>
                <c:pt idx="217">
                  <c:v>28.66561491732385</c:v>
                </c:pt>
                <c:pt idx="218">
                  <c:v>28.6525164768736</c:v>
                </c:pt>
                <c:pt idx="219">
                  <c:v>28.674350599217135</c:v>
                </c:pt>
                <c:pt idx="220">
                  <c:v>28.674350599217135</c:v>
                </c:pt>
                <c:pt idx="221">
                  <c:v>28.674350599217135</c:v>
                </c:pt>
                <c:pt idx="222">
                  <c:v>28.661248093010556</c:v>
                </c:pt>
                <c:pt idx="223">
                  <c:v>28.661248093010556</c:v>
                </c:pt>
                <c:pt idx="224">
                  <c:v>28.639424131561853</c:v>
                </c:pt>
                <c:pt idx="225">
                  <c:v>28.635061370208263</c:v>
                </c:pt>
                <c:pt idx="226">
                  <c:v>28.639424131561853</c:v>
                </c:pt>
                <c:pt idx="227">
                  <c:v>28.635061370208263</c:v>
                </c:pt>
                <c:pt idx="228">
                  <c:v>28.613257709580907</c:v>
                </c:pt>
                <c:pt idx="229">
                  <c:v>28.643787569687063</c:v>
                </c:pt>
                <c:pt idx="230">
                  <c:v>28.643787569687063</c:v>
                </c:pt>
                <c:pt idx="231">
                  <c:v>28.6525164768736</c:v>
                </c:pt>
                <c:pt idx="232">
                  <c:v>28.643787569687063</c:v>
                </c:pt>
                <c:pt idx="233">
                  <c:v>28.635061370208263</c:v>
                </c:pt>
                <c:pt idx="234">
                  <c:v>28.635061370208263</c:v>
                </c:pt>
                <c:pt idx="235">
                  <c:v>28.630699285471024</c:v>
                </c:pt>
                <c:pt idx="236">
                  <c:v>28.643787569687063</c:v>
                </c:pt>
                <c:pt idx="237">
                  <c:v>28.669982419340883</c:v>
                </c:pt>
                <c:pt idx="238">
                  <c:v>28.661248093010556</c:v>
                </c:pt>
                <c:pt idx="239">
                  <c:v>28.691830100423473</c:v>
                </c:pt>
                <c:pt idx="240">
                  <c:v>28.674350599217135</c:v>
                </c:pt>
                <c:pt idx="241">
                  <c:v>28.678719457108016</c:v>
                </c:pt>
                <c:pt idx="242">
                  <c:v>28.687459207555676</c:v>
                </c:pt>
                <c:pt idx="243">
                  <c:v>28.674350599217135</c:v>
                </c:pt>
                <c:pt idx="244">
                  <c:v>28.674350599217135</c:v>
                </c:pt>
                <c:pt idx="245">
                  <c:v>28.687459207555676</c:v>
                </c:pt>
                <c:pt idx="246">
                  <c:v>28.669982419340883</c:v>
                </c:pt>
                <c:pt idx="247">
                  <c:v>28.691830100423473</c:v>
                </c:pt>
                <c:pt idx="248">
                  <c:v>28.696201671927994</c:v>
                </c:pt>
                <c:pt idx="249">
                  <c:v>28.718069714446742</c:v>
                </c:pt>
                <c:pt idx="250">
                  <c:v>28.687459207555676</c:v>
                </c:pt>
                <c:pt idx="251">
                  <c:v>28.691830100423473</c:v>
                </c:pt>
                <c:pt idx="252">
                  <c:v>28.704946851469415</c:v>
                </c:pt>
                <c:pt idx="253">
                  <c:v>28.687459207555676</c:v>
                </c:pt>
                <c:pt idx="254">
                  <c:v>28.691830100423473</c:v>
                </c:pt>
                <c:pt idx="255">
                  <c:v>28.674350599217135</c:v>
                </c:pt>
                <c:pt idx="256">
                  <c:v>28.674350599217135</c:v>
                </c:pt>
                <c:pt idx="257">
                  <c:v>28.669982419340883</c:v>
                </c:pt>
                <c:pt idx="258">
                  <c:v>28.687459207555676</c:v>
                </c:pt>
                <c:pt idx="259">
                  <c:v>28.687459207555676</c:v>
                </c:pt>
                <c:pt idx="260">
                  <c:v>28.678719457108016</c:v>
                </c:pt>
                <c:pt idx="261">
                  <c:v>28.687459207555676</c:v>
                </c:pt>
                <c:pt idx="262">
                  <c:v>28.696201671927994</c:v>
                </c:pt>
                <c:pt idx="263">
                  <c:v>28.696201671927994</c:v>
                </c:pt>
                <c:pt idx="264">
                  <c:v>28.687459207555676</c:v>
                </c:pt>
                <c:pt idx="265">
                  <c:v>28.691830100423473</c:v>
                </c:pt>
                <c:pt idx="266">
                  <c:v>28.683088993169036</c:v>
                </c:pt>
                <c:pt idx="267">
                  <c:v>28.696201671927994</c:v>
                </c:pt>
                <c:pt idx="268">
                  <c:v>28.687459207555676</c:v>
                </c:pt>
                <c:pt idx="269">
                  <c:v>28.704946851469415</c:v>
                </c:pt>
                <c:pt idx="270">
                  <c:v>28.709320459817519</c:v>
                </c:pt>
                <c:pt idx="271">
                  <c:v>28.643787569687063</c:v>
                </c:pt>
                <c:pt idx="272">
                  <c:v>28.709320459817519</c:v>
                </c:pt>
                <c:pt idx="273">
                  <c:v>28.691830100423473</c:v>
                </c:pt>
                <c:pt idx="274">
                  <c:v>28.700573922224777</c:v>
                </c:pt>
                <c:pt idx="275">
                  <c:v>28.678719457108016</c:v>
                </c:pt>
                <c:pt idx="276">
                  <c:v>28.713694747424739</c:v>
                </c:pt>
                <c:pt idx="277">
                  <c:v>28.683088993169036</c:v>
                </c:pt>
                <c:pt idx="278">
                  <c:v>28.696201671927994</c:v>
                </c:pt>
                <c:pt idx="279">
                  <c:v>28.700573922224777</c:v>
                </c:pt>
                <c:pt idx="280">
                  <c:v>28.718069714446742</c:v>
                </c:pt>
                <c:pt idx="281">
                  <c:v>28.691830100423473</c:v>
                </c:pt>
                <c:pt idx="282">
                  <c:v>28.718069714446742</c:v>
                </c:pt>
                <c:pt idx="283">
                  <c:v>28.678719457108016</c:v>
                </c:pt>
                <c:pt idx="284">
                  <c:v>28.691830100423473</c:v>
                </c:pt>
                <c:pt idx="285">
                  <c:v>28.66561491732385</c:v>
                </c:pt>
                <c:pt idx="286">
                  <c:v>28.691830100423473</c:v>
                </c:pt>
                <c:pt idx="287">
                  <c:v>28.678719457108016</c:v>
                </c:pt>
                <c:pt idx="288">
                  <c:v>28.696201671927994</c:v>
                </c:pt>
                <c:pt idx="289">
                  <c:v>28.709320459817519</c:v>
                </c:pt>
                <c:pt idx="290">
                  <c:v>28.726821687357813</c:v>
                </c:pt>
                <c:pt idx="291">
                  <c:v>28.704946851469415</c:v>
                </c:pt>
                <c:pt idx="292">
                  <c:v>28.726821687357813</c:v>
                </c:pt>
                <c:pt idx="293">
                  <c:v>28.731198693558326</c:v>
                </c:pt>
                <c:pt idx="294">
                  <c:v>28.709320459817519</c:v>
                </c:pt>
                <c:pt idx="295">
                  <c:v>28.709320459817519</c:v>
                </c:pt>
                <c:pt idx="296">
                  <c:v>28.696201671927994</c:v>
                </c:pt>
                <c:pt idx="297">
                  <c:v>28.691830100423473</c:v>
                </c:pt>
                <c:pt idx="298">
                  <c:v>28.674350599217135</c:v>
                </c:pt>
                <c:pt idx="299">
                  <c:v>28.669982419340883</c:v>
                </c:pt>
                <c:pt idx="300">
                  <c:v>28.661248093010556</c:v>
                </c:pt>
                <c:pt idx="301">
                  <c:v>28.683088993169036</c:v>
                </c:pt>
                <c:pt idx="302">
                  <c:v>28.639424131561853</c:v>
                </c:pt>
                <c:pt idx="303">
                  <c:v>28.678719457108016</c:v>
                </c:pt>
                <c:pt idx="304">
                  <c:v>28.683088993169036</c:v>
                </c:pt>
                <c:pt idx="305">
                  <c:v>28.669982419340883</c:v>
                </c:pt>
                <c:pt idx="306">
                  <c:v>28.696201671927994</c:v>
                </c:pt>
                <c:pt idx="307">
                  <c:v>28.66561491732385</c:v>
                </c:pt>
                <c:pt idx="308">
                  <c:v>28.687459207555676</c:v>
                </c:pt>
                <c:pt idx="309">
                  <c:v>28.696201671927994</c:v>
                </c:pt>
                <c:pt idx="310">
                  <c:v>28.691830100423473</c:v>
                </c:pt>
                <c:pt idx="311">
                  <c:v>28.678719457108016</c:v>
                </c:pt>
                <c:pt idx="312">
                  <c:v>28.713694747424739</c:v>
                </c:pt>
                <c:pt idx="313">
                  <c:v>28.678719457108016</c:v>
                </c:pt>
                <c:pt idx="314">
                  <c:v>28.66561491732385</c:v>
                </c:pt>
                <c:pt idx="315">
                  <c:v>28.66561491732385</c:v>
                </c:pt>
                <c:pt idx="316">
                  <c:v>28.683088993169036</c:v>
                </c:pt>
                <c:pt idx="317">
                  <c:v>28.678719457108016</c:v>
                </c:pt>
                <c:pt idx="318">
                  <c:v>28.709320459817519</c:v>
                </c:pt>
                <c:pt idx="319">
                  <c:v>28.700573922224777</c:v>
                </c:pt>
                <c:pt idx="320">
                  <c:v>28.687459207555676</c:v>
                </c:pt>
                <c:pt idx="321">
                  <c:v>28.691830100423473</c:v>
                </c:pt>
                <c:pt idx="322">
                  <c:v>28.691830100423473</c:v>
                </c:pt>
                <c:pt idx="323">
                  <c:v>28.718069714446742</c:v>
                </c:pt>
                <c:pt idx="324">
                  <c:v>28.713694747424739</c:v>
                </c:pt>
                <c:pt idx="325">
                  <c:v>28.700573922224777</c:v>
                </c:pt>
                <c:pt idx="326">
                  <c:v>28.691830100423473</c:v>
                </c:pt>
                <c:pt idx="327">
                  <c:v>28.674350599217135</c:v>
                </c:pt>
                <c:pt idx="328">
                  <c:v>28.687459207555676</c:v>
                </c:pt>
                <c:pt idx="329">
                  <c:v>28.683088993169036</c:v>
                </c:pt>
                <c:pt idx="330">
                  <c:v>28.696201671927994</c:v>
                </c:pt>
                <c:pt idx="331">
                  <c:v>28.704946851469415</c:v>
                </c:pt>
                <c:pt idx="332">
                  <c:v>28.700573922224777</c:v>
                </c:pt>
                <c:pt idx="333">
                  <c:v>28.678719457108016</c:v>
                </c:pt>
                <c:pt idx="334">
                  <c:v>28.687459207555676</c:v>
                </c:pt>
                <c:pt idx="335">
                  <c:v>28.674350599217135</c:v>
                </c:pt>
                <c:pt idx="336">
                  <c:v>28.700573922224777</c:v>
                </c:pt>
                <c:pt idx="337">
                  <c:v>28.704946851469415</c:v>
                </c:pt>
                <c:pt idx="338">
                  <c:v>28.674350599217135</c:v>
                </c:pt>
                <c:pt idx="339">
                  <c:v>28.66561491732385</c:v>
                </c:pt>
                <c:pt idx="340">
                  <c:v>28.674350599217135</c:v>
                </c:pt>
                <c:pt idx="341">
                  <c:v>28.696201671927994</c:v>
                </c:pt>
                <c:pt idx="342">
                  <c:v>28.696201671927994</c:v>
                </c:pt>
                <c:pt idx="343">
                  <c:v>28.678719457108016</c:v>
                </c:pt>
                <c:pt idx="344">
                  <c:v>28.687459207555676</c:v>
                </c:pt>
                <c:pt idx="345">
                  <c:v>28.700573922224777</c:v>
                </c:pt>
                <c:pt idx="346">
                  <c:v>28.687459207555676</c:v>
                </c:pt>
                <c:pt idx="347">
                  <c:v>28.678719457108016</c:v>
                </c:pt>
                <c:pt idx="348">
                  <c:v>28.674350599217135</c:v>
                </c:pt>
                <c:pt idx="349">
                  <c:v>28.678719457108016</c:v>
                </c:pt>
                <c:pt idx="350">
                  <c:v>28.696201671927994</c:v>
                </c:pt>
                <c:pt idx="351">
                  <c:v>28.66561491732385</c:v>
                </c:pt>
                <c:pt idx="352">
                  <c:v>28.704946851469415</c:v>
                </c:pt>
                <c:pt idx="353">
                  <c:v>28.669982419340883</c:v>
                </c:pt>
                <c:pt idx="354">
                  <c:v>28.678719457108016</c:v>
                </c:pt>
                <c:pt idx="355">
                  <c:v>28.678719457108016</c:v>
                </c:pt>
                <c:pt idx="356">
                  <c:v>28.678719457108016</c:v>
                </c:pt>
                <c:pt idx="357">
                  <c:v>28.700573922224777</c:v>
                </c:pt>
                <c:pt idx="358">
                  <c:v>28.669982419340883</c:v>
                </c:pt>
                <c:pt idx="359">
                  <c:v>28.674350599217135</c:v>
                </c:pt>
                <c:pt idx="360">
                  <c:v>28.678719457108016</c:v>
                </c:pt>
                <c:pt idx="361">
                  <c:v>28.661248093010556</c:v>
                </c:pt>
                <c:pt idx="362">
                  <c:v>28.678719457108016</c:v>
                </c:pt>
                <c:pt idx="363">
                  <c:v>28.678719457108016</c:v>
                </c:pt>
                <c:pt idx="364">
                  <c:v>28.683088993169036</c:v>
                </c:pt>
                <c:pt idx="365">
                  <c:v>28.683088993169036</c:v>
                </c:pt>
                <c:pt idx="366">
                  <c:v>28.678719457108016</c:v>
                </c:pt>
                <c:pt idx="367">
                  <c:v>28.704946851469415</c:v>
                </c:pt>
                <c:pt idx="368">
                  <c:v>28.678719457108016</c:v>
                </c:pt>
                <c:pt idx="369">
                  <c:v>28.648151684739204</c:v>
                </c:pt>
                <c:pt idx="370">
                  <c:v>28.656881946245605</c:v>
                </c:pt>
                <c:pt idx="371">
                  <c:v>28.661248093010556</c:v>
                </c:pt>
                <c:pt idx="372">
                  <c:v>28.674350599217135</c:v>
                </c:pt>
                <c:pt idx="373">
                  <c:v>28.687459207555676</c:v>
                </c:pt>
                <c:pt idx="374">
                  <c:v>28.661248093010556</c:v>
                </c:pt>
                <c:pt idx="375">
                  <c:v>28.656881946245605</c:v>
                </c:pt>
                <c:pt idx="376">
                  <c:v>28.674350599217135</c:v>
                </c:pt>
                <c:pt idx="377">
                  <c:v>28.683088993169036</c:v>
                </c:pt>
                <c:pt idx="378">
                  <c:v>28.669982419340883</c:v>
                </c:pt>
                <c:pt idx="379">
                  <c:v>28.700573922224777</c:v>
                </c:pt>
                <c:pt idx="380">
                  <c:v>28.700573922224777</c:v>
                </c:pt>
                <c:pt idx="381">
                  <c:v>28.674350599217135</c:v>
                </c:pt>
                <c:pt idx="382">
                  <c:v>28.704946851469415</c:v>
                </c:pt>
                <c:pt idx="383">
                  <c:v>28.704946851469415</c:v>
                </c:pt>
                <c:pt idx="384">
                  <c:v>28.704946851469415</c:v>
                </c:pt>
                <c:pt idx="385">
                  <c:v>28.691830100423473</c:v>
                </c:pt>
                <c:pt idx="386">
                  <c:v>28.674350599217135</c:v>
                </c:pt>
                <c:pt idx="387">
                  <c:v>28.696201671927994</c:v>
                </c:pt>
                <c:pt idx="388">
                  <c:v>28.683088993169036</c:v>
                </c:pt>
                <c:pt idx="389">
                  <c:v>28.656881946245605</c:v>
                </c:pt>
                <c:pt idx="390">
                  <c:v>28.66561491732385</c:v>
                </c:pt>
                <c:pt idx="391">
                  <c:v>28.661248093010556</c:v>
                </c:pt>
                <c:pt idx="392">
                  <c:v>28.678719457108016</c:v>
                </c:pt>
                <c:pt idx="393">
                  <c:v>28.683088993169036</c:v>
                </c:pt>
                <c:pt idx="394">
                  <c:v>28.691830100423473</c:v>
                </c:pt>
                <c:pt idx="395">
                  <c:v>28.669982419340883</c:v>
                </c:pt>
                <c:pt idx="396">
                  <c:v>28.661248093010556</c:v>
                </c:pt>
                <c:pt idx="397">
                  <c:v>28.669982419340883</c:v>
                </c:pt>
                <c:pt idx="398">
                  <c:v>28.661248093010556</c:v>
                </c:pt>
                <c:pt idx="399">
                  <c:v>28.669982419340883</c:v>
                </c:pt>
                <c:pt idx="400">
                  <c:v>28.669982419340883</c:v>
                </c:pt>
                <c:pt idx="401">
                  <c:v>28.678719457108016</c:v>
                </c:pt>
                <c:pt idx="402">
                  <c:v>28.661248093010556</c:v>
                </c:pt>
                <c:pt idx="403">
                  <c:v>28.66561491732385</c:v>
                </c:pt>
                <c:pt idx="404">
                  <c:v>28.669982419340883</c:v>
                </c:pt>
                <c:pt idx="405">
                  <c:v>28.639424131561853</c:v>
                </c:pt>
                <c:pt idx="406">
                  <c:v>28.643787569687063</c:v>
                </c:pt>
                <c:pt idx="407">
                  <c:v>28.678719457108016</c:v>
                </c:pt>
                <c:pt idx="408">
                  <c:v>28.643787569687063</c:v>
                </c:pt>
                <c:pt idx="409">
                  <c:v>28.669982419340883</c:v>
                </c:pt>
                <c:pt idx="410">
                  <c:v>28.6525164768736</c:v>
                </c:pt>
                <c:pt idx="411">
                  <c:v>28.656881946245605</c:v>
                </c:pt>
                <c:pt idx="412">
                  <c:v>28.678719457108016</c:v>
                </c:pt>
                <c:pt idx="413">
                  <c:v>28.661248093010556</c:v>
                </c:pt>
                <c:pt idx="414">
                  <c:v>28.6525164768736</c:v>
                </c:pt>
                <c:pt idx="415">
                  <c:v>28.630699285471024</c:v>
                </c:pt>
                <c:pt idx="416">
                  <c:v>28.643787569687063</c:v>
                </c:pt>
                <c:pt idx="417">
                  <c:v>28.656881946245605</c:v>
                </c:pt>
                <c:pt idx="418">
                  <c:v>28.6525164768736</c:v>
                </c:pt>
                <c:pt idx="419">
                  <c:v>28.648151684739204</c:v>
                </c:pt>
                <c:pt idx="420">
                  <c:v>28.639424131561853</c:v>
                </c:pt>
                <c:pt idx="421">
                  <c:v>28.648151684739204</c:v>
                </c:pt>
                <c:pt idx="422">
                  <c:v>28.648151684739204</c:v>
                </c:pt>
                <c:pt idx="423">
                  <c:v>28.674350599217135</c:v>
                </c:pt>
                <c:pt idx="424">
                  <c:v>28.66561491732385</c:v>
                </c:pt>
                <c:pt idx="425">
                  <c:v>28.661248093010556</c:v>
                </c:pt>
                <c:pt idx="426">
                  <c:v>28.669982419340883</c:v>
                </c:pt>
                <c:pt idx="427">
                  <c:v>28.674350599217135</c:v>
                </c:pt>
                <c:pt idx="428">
                  <c:v>28.66561491732385</c:v>
                </c:pt>
                <c:pt idx="429">
                  <c:v>28.661248093010556</c:v>
                </c:pt>
                <c:pt idx="430">
                  <c:v>28.669982419340883</c:v>
                </c:pt>
                <c:pt idx="431">
                  <c:v>28.678719457108016</c:v>
                </c:pt>
                <c:pt idx="432">
                  <c:v>28.678719457108016</c:v>
                </c:pt>
                <c:pt idx="433">
                  <c:v>28.678719457108016</c:v>
                </c:pt>
                <c:pt idx="434">
                  <c:v>28.669982419340883</c:v>
                </c:pt>
                <c:pt idx="435">
                  <c:v>28.696201671927994</c:v>
                </c:pt>
                <c:pt idx="436">
                  <c:v>28.661248093010556</c:v>
                </c:pt>
                <c:pt idx="437">
                  <c:v>28.656881946245605</c:v>
                </c:pt>
                <c:pt idx="438">
                  <c:v>28.704946851469415</c:v>
                </c:pt>
                <c:pt idx="439">
                  <c:v>28.713694747424739</c:v>
                </c:pt>
                <c:pt idx="440">
                  <c:v>28.700573922224777</c:v>
                </c:pt>
                <c:pt idx="441">
                  <c:v>28.709320459817519</c:v>
                </c:pt>
                <c:pt idx="442">
                  <c:v>28.696201671927994</c:v>
                </c:pt>
                <c:pt idx="443">
                  <c:v>28.683088993169036</c:v>
                </c:pt>
                <c:pt idx="444">
                  <c:v>28.704946851469415</c:v>
                </c:pt>
                <c:pt idx="445">
                  <c:v>28.674350599217135</c:v>
                </c:pt>
                <c:pt idx="446">
                  <c:v>28.709320459817519</c:v>
                </c:pt>
                <c:pt idx="447">
                  <c:v>28.704946851469415</c:v>
                </c:pt>
                <c:pt idx="448">
                  <c:v>28.722445361039192</c:v>
                </c:pt>
                <c:pt idx="449">
                  <c:v>28.713694747424739</c:v>
                </c:pt>
                <c:pt idx="450">
                  <c:v>28.718069714446742</c:v>
                </c:pt>
                <c:pt idx="451">
                  <c:v>28.696201671927994</c:v>
                </c:pt>
                <c:pt idx="452">
                  <c:v>28.726821687357813</c:v>
                </c:pt>
                <c:pt idx="453">
                  <c:v>28.700573922224777</c:v>
                </c:pt>
                <c:pt idx="454">
                  <c:v>28.687459207555676</c:v>
                </c:pt>
                <c:pt idx="455">
                  <c:v>28.696201671927994</c:v>
                </c:pt>
                <c:pt idx="456">
                  <c:v>28.691830100423473</c:v>
                </c:pt>
                <c:pt idx="457">
                  <c:v>28.704946851469415</c:v>
                </c:pt>
                <c:pt idx="458">
                  <c:v>28.722445361039192</c:v>
                </c:pt>
                <c:pt idx="459">
                  <c:v>28.704946851469415</c:v>
                </c:pt>
                <c:pt idx="460">
                  <c:v>28.691830100423473</c:v>
                </c:pt>
                <c:pt idx="461">
                  <c:v>28.691830100423473</c:v>
                </c:pt>
                <c:pt idx="462">
                  <c:v>28.669982419340883</c:v>
                </c:pt>
                <c:pt idx="463">
                  <c:v>28.683088993169036</c:v>
                </c:pt>
                <c:pt idx="464">
                  <c:v>28.669982419340883</c:v>
                </c:pt>
                <c:pt idx="465">
                  <c:v>28.687459207555676</c:v>
                </c:pt>
                <c:pt idx="466">
                  <c:v>28.700573922224777</c:v>
                </c:pt>
                <c:pt idx="467">
                  <c:v>28.687459207555676</c:v>
                </c:pt>
                <c:pt idx="468">
                  <c:v>28.704946851469415</c:v>
                </c:pt>
                <c:pt idx="469">
                  <c:v>28.696201671927994</c:v>
                </c:pt>
                <c:pt idx="470">
                  <c:v>28.687459207555676</c:v>
                </c:pt>
                <c:pt idx="471">
                  <c:v>28.691830100423473</c:v>
                </c:pt>
                <c:pt idx="472">
                  <c:v>28.683088993169036</c:v>
                </c:pt>
                <c:pt idx="473">
                  <c:v>28.691830100423473</c:v>
                </c:pt>
                <c:pt idx="474">
                  <c:v>28.700573922224777</c:v>
                </c:pt>
                <c:pt idx="475">
                  <c:v>28.700573922224777</c:v>
                </c:pt>
                <c:pt idx="476">
                  <c:v>28.700573922224777</c:v>
                </c:pt>
                <c:pt idx="477">
                  <c:v>28.700573922224777</c:v>
                </c:pt>
                <c:pt idx="478">
                  <c:v>28.704946851469415</c:v>
                </c:pt>
                <c:pt idx="479">
                  <c:v>28.691830100423473</c:v>
                </c:pt>
                <c:pt idx="480">
                  <c:v>28.700573922224777</c:v>
                </c:pt>
                <c:pt idx="481">
                  <c:v>28.696201671927994</c:v>
                </c:pt>
                <c:pt idx="482">
                  <c:v>28.700573922224777</c:v>
                </c:pt>
                <c:pt idx="483">
                  <c:v>28.687459207555676</c:v>
                </c:pt>
                <c:pt idx="484">
                  <c:v>28.696201671927994</c:v>
                </c:pt>
                <c:pt idx="485">
                  <c:v>28.687459207555676</c:v>
                </c:pt>
                <c:pt idx="486">
                  <c:v>28.704946851469415</c:v>
                </c:pt>
                <c:pt idx="487">
                  <c:v>28.700573922224777</c:v>
                </c:pt>
                <c:pt idx="488">
                  <c:v>28.678719457108016</c:v>
                </c:pt>
                <c:pt idx="489">
                  <c:v>28.691830100423473</c:v>
                </c:pt>
                <c:pt idx="490">
                  <c:v>28.683088993169036</c:v>
                </c:pt>
                <c:pt idx="491">
                  <c:v>28.704946851469415</c:v>
                </c:pt>
                <c:pt idx="492">
                  <c:v>28.687459207555676</c:v>
                </c:pt>
                <c:pt idx="493">
                  <c:v>28.726821687357813</c:v>
                </c:pt>
                <c:pt idx="494">
                  <c:v>28.678719457108016</c:v>
                </c:pt>
                <c:pt idx="495">
                  <c:v>28.687459207555676</c:v>
                </c:pt>
                <c:pt idx="496">
                  <c:v>28.678719457108016</c:v>
                </c:pt>
                <c:pt idx="497">
                  <c:v>28.674350599217135</c:v>
                </c:pt>
                <c:pt idx="498">
                  <c:v>28.691830100423473</c:v>
                </c:pt>
                <c:pt idx="499">
                  <c:v>28.687459207555676</c:v>
                </c:pt>
                <c:pt idx="500">
                  <c:v>28.696201671927994</c:v>
                </c:pt>
                <c:pt idx="501">
                  <c:v>28.691830100423473</c:v>
                </c:pt>
                <c:pt idx="502">
                  <c:v>28.704946851469415</c:v>
                </c:pt>
                <c:pt idx="503">
                  <c:v>28.700573922224777</c:v>
                </c:pt>
                <c:pt idx="504">
                  <c:v>28.678719457108016</c:v>
                </c:pt>
                <c:pt idx="505">
                  <c:v>28.700573922224777</c:v>
                </c:pt>
                <c:pt idx="506">
                  <c:v>28.709320459817519</c:v>
                </c:pt>
                <c:pt idx="507">
                  <c:v>28.700573922224777</c:v>
                </c:pt>
                <c:pt idx="508">
                  <c:v>28.687459207555676</c:v>
                </c:pt>
                <c:pt idx="509">
                  <c:v>28.691830100423473</c:v>
                </c:pt>
                <c:pt idx="510">
                  <c:v>28.696201671927994</c:v>
                </c:pt>
                <c:pt idx="511">
                  <c:v>28.691830100423473</c:v>
                </c:pt>
                <c:pt idx="512">
                  <c:v>28.696201671927994</c:v>
                </c:pt>
                <c:pt idx="513">
                  <c:v>28.687459207555676</c:v>
                </c:pt>
                <c:pt idx="514">
                  <c:v>28.66561491732385</c:v>
                </c:pt>
                <c:pt idx="515">
                  <c:v>28.696201671927994</c:v>
                </c:pt>
                <c:pt idx="516">
                  <c:v>28.696201671927994</c:v>
                </c:pt>
                <c:pt idx="517">
                  <c:v>28.696201671927994</c:v>
                </c:pt>
                <c:pt idx="518">
                  <c:v>28.678719457108016</c:v>
                </c:pt>
                <c:pt idx="519">
                  <c:v>28.709320459817519</c:v>
                </c:pt>
                <c:pt idx="520">
                  <c:v>28.696201671927994</c:v>
                </c:pt>
                <c:pt idx="521">
                  <c:v>28.687459207555676</c:v>
                </c:pt>
                <c:pt idx="522">
                  <c:v>28.691830100423473</c:v>
                </c:pt>
                <c:pt idx="523">
                  <c:v>28.683088993169036</c:v>
                </c:pt>
                <c:pt idx="524">
                  <c:v>28.700573922224777</c:v>
                </c:pt>
                <c:pt idx="525">
                  <c:v>28.687459207555676</c:v>
                </c:pt>
                <c:pt idx="526">
                  <c:v>28.678719457108016</c:v>
                </c:pt>
                <c:pt idx="527">
                  <c:v>28.700573922224777</c:v>
                </c:pt>
                <c:pt idx="528">
                  <c:v>28.683088993169036</c:v>
                </c:pt>
                <c:pt idx="529">
                  <c:v>28.696201671927994</c:v>
                </c:pt>
                <c:pt idx="530">
                  <c:v>28.696201671927994</c:v>
                </c:pt>
                <c:pt idx="531">
                  <c:v>28.669982419340883</c:v>
                </c:pt>
                <c:pt idx="532">
                  <c:v>28.674350599217135</c:v>
                </c:pt>
                <c:pt idx="533">
                  <c:v>28.687459207555676</c:v>
                </c:pt>
                <c:pt idx="534">
                  <c:v>28.696201671927994</c:v>
                </c:pt>
                <c:pt idx="535">
                  <c:v>28.687459207555676</c:v>
                </c:pt>
                <c:pt idx="536">
                  <c:v>28.691830100423473</c:v>
                </c:pt>
                <c:pt idx="537">
                  <c:v>28.687459207555676</c:v>
                </c:pt>
                <c:pt idx="538">
                  <c:v>28.691830100423473</c:v>
                </c:pt>
                <c:pt idx="539">
                  <c:v>28.678719457108016</c:v>
                </c:pt>
                <c:pt idx="540">
                  <c:v>28.674350599217135</c:v>
                </c:pt>
                <c:pt idx="541">
                  <c:v>28.691830100423473</c:v>
                </c:pt>
                <c:pt idx="542">
                  <c:v>28.683088993169036</c:v>
                </c:pt>
                <c:pt idx="543">
                  <c:v>28.674350599217135</c:v>
                </c:pt>
                <c:pt idx="544">
                  <c:v>28.691830100423473</c:v>
                </c:pt>
                <c:pt idx="545">
                  <c:v>28.66561491732385</c:v>
                </c:pt>
                <c:pt idx="546">
                  <c:v>28.696201671927994</c:v>
                </c:pt>
                <c:pt idx="547">
                  <c:v>28.669982419340883</c:v>
                </c:pt>
                <c:pt idx="548">
                  <c:v>28.683088993169036</c:v>
                </c:pt>
                <c:pt idx="549">
                  <c:v>28.683088993169036</c:v>
                </c:pt>
                <c:pt idx="550">
                  <c:v>28.669982419340883</c:v>
                </c:pt>
                <c:pt idx="551">
                  <c:v>28.669982419340883</c:v>
                </c:pt>
                <c:pt idx="552">
                  <c:v>28.674350599217135</c:v>
                </c:pt>
                <c:pt idx="553">
                  <c:v>28.678719457108016</c:v>
                </c:pt>
                <c:pt idx="554">
                  <c:v>28.66561491732385</c:v>
                </c:pt>
                <c:pt idx="555">
                  <c:v>28.656881946245605</c:v>
                </c:pt>
                <c:pt idx="556">
                  <c:v>28.66561491732385</c:v>
                </c:pt>
                <c:pt idx="557">
                  <c:v>28.687459207555676</c:v>
                </c:pt>
                <c:pt idx="558">
                  <c:v>28.687459207555676</c:v>
                </c:pt>
                <c:pt idx="559">
                  <c:v>28.678719457108016</c:v>
                </c:pt>
                <c:pt idx="560">
                  <c:v>28.687459207555676</c:v>
                </c:pt>
                <c:pt idx="561">
                  <c:v>28.678719457108016</c:v>
                </c:pt>
                <c:pt idx="562">
                  <c:v>28.661248093010556</c:v>
                </c:pt>
                <c:pt idx="563">
                  <c:v>28.687459207555676</c:v>
                </c:pt>
                <c:pt idx="564">
                  <c:v>28.674350599217135</c:v>
                </c:pt>
                <c:pt idx="565">
                  <c:v>28.661248093010556</c:v>
                </c:pt>
                <c:pt idx="566">
                  <c:v>28.683088993169036</c:v>
                </c:pt>
                <c:pt idx="567">
                  <c:v>28.669982419340883</c:v>
                </c:pt>
                <c:pt idx="568">
                  <c:v>28.643787569687063</c:v>
                </c:pt>
                <c:pt idx="569">
                  <c:v>28.678719457108016</c:v>
                </c:pt>
                <c:pt idx="570">
                  <c:v>28.661248093010556</c:v>
                </c:pt>
                <c:pt idx="571">
                  <c:v>28.661248093010556</c:v>
                </c:pt>
                <c:pt idx="572">
                  <c:v>28.6525164768736</c:v>
                </c:pt>
                <c:pt idx="573">
                  <c:v>28.656881946245605</c:v>
                </c:pt>
                <c:pt idx="574">
                  <c:v>28.674350599217135</c:v>
                </c:pt>
                <c:pt idx="575">
                  <c:v>28.656881946245605</c:v>
                </c:pt>
                <c:pt idx="576">
                  <c:v>28.674350599217135</c:v>
                </c:pt>
                <c:pt idx="577">
                  <c:v>28.661248093010556</c:v>
                </c:pt>
                <c:pt idx="578">
                  <c:v>28.661248093010556</c:v>
                </c:pt>
                <c:pt idx="579">
                  <c:v>28.661248093010556</c:v>
                </c:pt>
                <c:pt idx="580">
                  <c:v>28.656881946245605</c:v>
                </c:pt>
                <c:pt idx="581">
                  <c:v>28.674350599217135</c:v>
                </c:pt>
                <c:pt idx="582">
                  <c:v>28.656881946245605</c:v>
                </c:pt>
                <c:pt idx="583">
                  <c:v>28.661248093010556</c:v>
                </c:pt>
                <c:pt idx="584">
                  <c:v>28.66561491732385</c:v>
                </c:pt>
                <c:pt idx="585">
                  <c:v>28.66561491732385</c:v>
                </c:pt>
                <c:pt idx="586">
                  <c:v>28.683088993169036</c:v>
                </c:pt>
                <c:pt idx="587">
                  <c:v>28.678719457108016</c:v>
                </c:pt>
                <c:pt idx="588">
                  <c:v>28.678719457108016</c:v>
                </c:pt>
                <c:pt idx="589">
                  <c:v>28.678719457108016</c:v>
                </c:pt>
                <c:pt idx="590">
                  <c:v>28.691830100423473</c:v>
                </c:pt>
                <c:pt idx="591">
                  <c:v>28.691830100423473</c:v>
                </c:pt>
                <c:pt idx="592">
                  <c:v>28.691830100423473</c:v>
                </c:pt>
                <c:pt idx="593">
                  <c:v>28.700573922224777</c:v>
                </c:pt>
                <c:pt idx="594">
                  <c:v>28.704946851469415</c:v>
                </c:pt>
                <c:pt idx="595">
                  <c:v>28.696201671927994</c:v>
                </c:pt>
                <c:pt idx="596">
                  <c:v>28.696201671927994</c:v>
                </c:pt>
                <c:pt idx="597">
                  <c:v>28.718069714446742</c:v>
                </c:pt>
                <c:pt idx="598">
                  <c:v>28.718069714446742</c:v>
                </c:pt>
                <c:pt idx="599">
                  <c:v>28.700573922224777</c:v>
                </c:pt>
                <c:pt idx="600">
                  <c:v>28.700573922224777</c:v>
                </c:pt>
                <c:pt idx="601">
                  <c:v>28.704946851469415</c:v>
                </c:pt>
                <c:pt idx="602">
                  <c:v>28.704946851469415</c:v>
                </c:pt>
                <c:pt idx="603">
                  <c:v>28.696201671927994</c:v>
                </c:pt>
                <c:pt idx="604">
                  <c:v>28.709320459817519</c:v>
                </c:pt>
                <c:pt idx="605">
                  <c:v>28.678719457108016</c:v>
                </c:pt>
                <c:pt idx="606">
                  <c:v>28.691830100423473</c:v>
                </c:pt>
                <c:pt idx="607">
                  <c:v>28.700573922224777</c:v>
                </c:pt>
                <c:pt idx="608">
                  <c:v>28.700573922224777</c:v>
                </c:pt>
                <c:pt idx="609">
                  <c:v>28.713694747424739</c:v>
                </c:pt>
                <c:pt idx="610">
                  <c:v>28.709320459817519</c:v>
                </c:pt>
                <c:pt idx="611">
                  <c:v>28.700573922224777</c:v>
                </c:pt>
                <c:pt idx="612">
                  <c:v>28.704946851469415</c:v>
                </c:pt>
                <c:pt idx="613">
                  <c:v>28.709320459817519</c:v>
                </c:pt>
                <c:pt idx="614">
                  <c:v>28.696201671927994</c:v>
                </c:pt>
                <c:pt idx="615">
                  <c:v>28.669982419340883</c:v>
                </c:pt>
                <c:pt idx="616">
                  <c:v>28.678719457108016</c:v>
                </c:pt>
                <c:pt idx="617">
                  <c:v>28.687459207555676</c:v>
                </c:pt>
                <c:pt idx="618">
                  <c:v>28.687459207555676</c:v>
                </c:pt>
                <c:pt idx="619">
                  <c:v>28.700573922224777</c:v>
                </c:pt>
                <c:pt idx="620">
                  <c:v>28.696201671927994</c:v>
                </c:pt>
                <c:pt idx="621">
                  <c:v>28.687459207555676</c:v>
                </c:pt>
                <c:pt idx="622">
                  <c:v>28.691830100423473</c:v>
                </c:pt>
                <c:pt idx="623">
                  <c:v>28.700573922224777</c:v>
                </c:pt>
                <c:pt idx="624">
                  <c:v>28.674350599217135</c:v>
                </c:pt>
                <c:pt idx="625">
                  <c:v>28.687459207555676</c:v>
                </c:pt>
                <c:pt idx="626">
                  <c:v>28.691830100423473</c:v>
                </c:pt>
                <c:pt idx="627">
                  <c:v>28.696201671927994</c:v>
                </c:pt>
                <c:pt idx="628">
                  <c:v>28.700573922224777</c:v>
                </c:pt>
                <c:pt idx="629">
                  <c:v>28.696201671927994</c:v>
                </c:pt>
                <c:pt idx="630">
                  <c:v>28.704946851469415</c:v>
                </c:pt>
                <c:pt idx="631">
                  <c:v>28.700573922224777</c:v>
                </c:pt>
                <c:pt idx="632">
                  <c:v>28.718069714446742</c:v>
                </c:pt>
                <c:pt idx="633">
                  <c:v>28.66561491732385</c:v>
                </c:pt>
                <c:pt idx="634">
                  <c:v>28.683088993169036</c:v>
                </c:pt>
                <c:pt idx="635">
                  <c:v>28.709320459817519</c:v>
                </c:pt>
                <c:pt idx="636">
                  <c:v>28.696201671927994</c:v>
                </c:pt>
                <c:pt idx="637">
                  <c:v>28.678719457108016</c:v>
                </c:pt>
                <c:pt idx="638">
                  <c:v>28.704946851469415</c:v>
                </c:pt>
                <c:pt idx="639">
                  <c:v>28.669982419340883</c:v>
                </c:pt>
                <c:pt idx="640">
                  <c:v>28.704946851469415</c:v>
                </c:pt>
                <c:pt idx="641">
                  <c:v>28.704946851469415</c:v>
                </c:pt>
                <c:pt idx="642">
                  <c:v>28.696201671927994</c:v>
                </c:pt>
                <c:pt idx="643">
                  <c:v>28.687459207555676</c:v>
                </c:pt>
                <c:pt idx="644">
                  <c:v>28.691830100423473</c:v>
                </c:pt>
                <c:pt idx="645">
                  <c:v>28.713694747424739</c:v>
                </c:pt>
                <c:pt idx="646">
                  <c:v>28.700573922224777</c:v>
                </c:pt>
                <c:pt idx="647">
                  <c:v>28.722445361039192</c:v>
                </c:pt>
                <c:pt idx="648">
                  <c:v>28.696201671927994</c:v>
                </c:pt>
                <c:pt idx="649">
                  <c:v>28.704946851469415</c:v>
                </c:pt>
                <c:pt idx="650">
                  <c:v>28.700573922224777</c:v>
                </c:pt>
                <c:pt idx="651">
                  <c:v>28.678719457108016</c:v>
                </c:pt>
                <c:pt idx="652">
                  <c:v>28.691830100423473</c:v>
                </c:pt>
                <c:pt idx="653">
                  <c:v>28.66561491732385</c:v>
                </c:pt>
                <c:pt idx="654">
                  <c:v>28.674350599217135</c:v>
                </c:pt>
                <c:pt idx="655">
                  <c:v>28.678719457108016</c:v>
                </c:pt>
                <c:pt idx="656">
                  <c:v>28.700573922224777</c:v>
                </c:pt>
                <c:pt idx="657">
                  <c:v>28.678719457108016</c:v>
                </c:pt>
                <c:pt idx="658">
                  <c:v>28.678719457108016</c:v>
                </c:pt>
                <c:pt idx="659">
                  <c:v>28.687459207555676</c:v>
                </c:pt>
                <c:pt idx="660">
                  <c:v>28.691830100423473</c:v>
                </c:pt>
                <c:pt idx="661">
                  <c:v>28.704946851469415</c:v>
                </c:pt>
                <c:pt idx="662">
                  <c:v>28.674350599217135</c:v>
                </c:pt>
                <c:pt idx="663">
                  <c:v>28.696201671927994</c:v>
                </c:pt>
                <c:pt idx="664">
                  <c:v>28.700573922224777</c:v>
                </c:pt>
                <c:pt idx="665">
                  <c:v>28.713694747424739</c:v>
                </c:pt>
                <c:pt idx="666">
                  <c:v>28.709320459817519</c:v>
                </c:pt>
                <c:pt idx="667">
                  <c:v>28.704946851469415</c:v>
                </c:pt>
                <c:pt idx="668">
                  <c:v>28.687459207555676</c:v>
                </c:pt>
                <c:pt idx="669">
                  <c:v>28.691830100423473</c:v>
                </c:pt>
                <c:pt idx="670">
                  <c:v>28.696201671927994</c:v>
                </c:pt>
                <c:pt idx="671">
                  <c:v>28.700573922224777</c:v>
                </c:pt>
                <c:pt idx="672">
                  <c:v>28.704946851469415</c:v>
                </c:pt>
                <c:pt idx="673">
                  <c:v>28.704946851469415</c:v>
                </c:pt>
                <c:pt idx="674">
                  <c:v>28.713694747424739</c:v>
                </c:pt>
                <c:pt idx="675">
                  <c:v>28.700573922224777</c:v>
                </c:pt>
                <c:pt idx="676">
                  <c:v>28.687459207555676</c:v>
                </c:pt>
                <c:pt idx="677">
                  <c:v>28.691830100423473</c:v>
                </c:pt>
                <c:pt idx="678">
                  <c:v>28.674350599217135</c:v>
                </c:pt>
                <c:pt idx="679">
                  <c:v>28.674350599217135</c:v>
                </c:pt>
                <c:pt idx="680">
                  <c:v>28.691830100423473</c:v>
                </c:pt>
                <c:pt idx="681">
                  <c:v>28.674350599217135</c:v>
                </c:pt>
                <c:pt idx="682">
                  <c:v>28.678719457108016</c:v>
                </c:pt>
                <c:pt idx="683">
                  <c:v>28.678719457108016</c:v>
                </c:pt>
                <c:pt idx="684">
                  <c:v>28.678719457108016</c:v>
                </c:pt>
                <c:pt idx="685">
                  <c:v>28.687459207555676</c:v>
                </c:pt>
                <c:pt idx="686">
                  <c:v>28.678719457108016</c:v>
                </c:pt>
                <c:pt idx="687">
                  <c:v>28.700573922224777</c:v>
                </c:pt>
                <c:pt idx="688">
                  <c:v>28.669982419340883</c:v>
                </c:pt>
                <c:pt idx="689">
                  <c:v>28.700573922224777</c:v>
                </c:pt>
                <c:pt idx="690">
                  <c:v>28.66561491732385</c:v>
                </c:pt>
                <c:pt idx="691">
                  <c:v>28.674350599217135</c:v>
                </c:pt>
                <c:pt idx="692">
                  <c:v>28.678719457108016</c:v>
                </c:pt>
                <c:pt idx="693">
                  <c:v>28.661248093010556</c:v>
                </c:pt>
                <c:pt idx="694">
                  <c:v>28.691830100423473</c:v>
                </c:pt>
                <c:pt idx="695">
                  <c:v>28.687459207555676</c:v>
                </c:pt>
                <c:pt idx="696">
                  <c:v>28.661248093010556</c:v>
                </c:pt>
                <c:pt idx="697">
                  <c:v>28.687459207555676</c:v>
                </c:pt>
                <c:pt idx="698">
                  <c:v>28.704946851469415</c:v>
                </c:pt>
                <c:pt idx="699">
                  <c:v>28.669982419340883</c:v>
                </c:pt>
                <c:pt idx="700">
                  <c:v>28.678719457108016</c:v>
                </c:pt>
                <c:pt idx="701">
                  <c:v>28.669982419340883</c:v>
                </c:pt>
                <c:pt idx="702">
                  <c:v>28.674350599217135</c:v>
                </c:pt>
                <c:pt idx="703">
                  <c:v>28.691830100423473</c:v>
                </c:pt>
                <c:pt idx="704">
                  <c:v>28.674350599217135</c:v>
                </c:pt>
                <c:pt idx="705">
                  <c:v>28.669982419340883</c:v>
                </c:pt>
                <c:pt idx="706">
                  <c:v>28.656881946245605</c:v>
                </c:pt>
                <c:pt idx="707">
                  <c:v>28.674350599217135</c:v>
                </c:pt>
                <c:pt idx="708">
                  <c:v>28.696201671927994</c:v>
                </c:pt>
                <c:pt idx="709">
                  <c:v>28.669982419340883</c:v>
                </c:pt>
                <c:pt idx="710">
                  <c:v>28.669982419340883</c:v>
                </c:pt>
                <c:pt idx="711">
                  <c:v>28.678719457108016</c:v>
                </c:pt>
                <c:pt idx="712">
                  <c:v>28.687459207555676</c:v>
                </c:pt>
                <c:pt idx="713">
                  <c:v>28.669982419340883</c:v>
                </c:pt>
                <c:pt idx="714">
                  <c:v>28.674350599217135</c:v>
                </c:pt>
                <c:pt idx="715">
                  <c:v>28.678719457108016</c:v>
                </c:pt>
                <c:pt idx="716">
                  <c:v>28.678719457108016</c:v>
                </c:pt>
                <c:pt idx="717">
                  <c:v>28.696201671927994</c:v>
                </c:pt>
                <c:pt idx="718">
                  <c:v>28.696201671927994</c:v>
                </c:pt>
                <c:pt idx="719">
                  <c:v>28.696201671927994</c:v>
                </c:pt>
                <c:pt idx="720">
                  <c:v>28.66561491732385</c:v>
                </c:pt>
                <c:pt idx="721">
                  <c:v>28.704946851469415</c:v>
                </c:pt>
                <c:pt idx="722">
                  <c:v>28.704946851469415</c:v>
                </c:pt>
                <c:pt idx="723">
                  <c:v>28.683088993169036</c:v>
                </c:pt>
                <c:pt idx="724">
                  <c:v>28.700573922224777</c:v>
                </c:pt>
                <c:pt idx="725">
                  <c:v>28.674350599217135</c:v>
                </c:pt>
                <c:pt idx="726">
                  <c:v>28.687459207555676</c:v>
                </c:pt>
                <c:pt idx="727">
                  <c:v>28.661248093010556</c:v>
                </c:pt>
                <c:pt idx="728">
                  <c:v>28.687459207555676</c:v>
                </c:pt>
                <c:pt idx="729">
                  <c:v>28.687459207555676</c:v>
                </c:pt>
                <c:pt idx="730">
                  <c:v>28.687459207555676</c:v>
                </c:pt>
                <c:pt idx="731">
                  <c:v>28.674350599217135</c:v>
                </c:pt>
                <c:pt idx="732">
                  <c:v>28.687459207555676</c:v>
                </c:pt>
                <c:pt idx="733">
                  <c:v>28.678719457108016</c:v>
                </c:pt>
                <c:pt idx="734">
                  <c:v>28.700573922224777</c:v>
                </c:pt>
                <c:pt idx="735">
                  <c:v>28.656881946245605</c:v>
                </c:pt>
                <c:pt idx="736">
                  <c:v>28.674350599217135</c:v>
                </c:pt>
                <c:pt idx="737">
                  <c:v>28.691830100423473</c:v>
                </c:pt>
                <c:pt idx="738">
                  <c:v>28.687459207555676</c:v>
                </c:pt>
                <c:pt idx="739">
                  <c:v>28.678719457108016</c:v>
                </c:pt>
                <c:pt idx="740">
                  <c:v>28.661248093010556</c:v>
                </c:pt>
                <c:pt idx="741">
                  <c:v>28.674350599217135</c:v>
                </c:pt>
                <c:pt idx="742">
                  <c:v>28.678719457108016</c:v>
                </c:pt>
                <c:pt idx="743">
                  <c:v>28.687459207555676</c:v>
                </c:pt>
                <c:pt idx="744">
                  <c:v>28.674350599217135</c:v>
                </c:pt>
                <c:pt idx="745">
                  <c:v>28.687459207555676</c:v>
                </c:pt>
                <c:pt idx="746">
                  <c:v>28.678719457108016</c:v>
                </c:pt>
                <c:pt idx="747">
                  <c:v>28.674350599217135</c:v>
                </c:pt>
                <c:pt idx="748">
                  <c:v>28.674350599217135</c:v>
                </c:pt>
                <c:pt idx="749">
                  <c:v>28.669982419340883</c:v>
                </c:pt>
                <c:pt idx="750">
                  <c:v>28.687459207555676</c:v>
                </c:pt>
                <c:pt idx="751">
                  <c:v>28.678719457108016</c:v>
                </c:pt>
                <c:pt idx="752">
                  <c:v>28.678719457108016</c:v>
                </c:pt>
                <c:pt idx="753">
                  <c:v>28.674350599217135</c:v>
                </c:pt>
                <c:pt idx="754">
                  <c:v>28.6525164768736</c:v>
                </c:pt>
                <c:pt idx="755">
                  <c:v>28.678719457108016</c:v>
                </c:pt>
                <c:pt idx="756">
                  <c:v>28.661248093010556</c:v>
                </c:pt>
                <c:pt idx="757">
                  <c:v>28.669982419340883</c:v>
                </c:pt>
                <c:pt idx="758">
                  <c:v>28.639424131561853</c:v>
                </c:pt>
                <c:pt idx="759">
                  <c:v>28.6525164768736</c:v>
                </c:pt>
                <c:pt idx="760">
                  <c:v>28.656881946245605</c:v>
                </c:pt>
                <c:pt idx="761">
                  <c:v>28.656881946245605</c:v>
                </c:pt>
                <c:pt idx="762">
                  <c:v>28.66561491732385</c:v>
                </c:pt>
                <c:pt idx="763">
                  <c:v>28.656881946245605</c:v>
                </c:pt>
                <c:pt idx="764">
                  <c:v>28.6525164768736</c:v>
                </c:pt>
                <c:pt idx="765">
                  <c:v>28.639424131561853</c:v>
                </c:pt>
                <c:pt idx="766">
                  <c:v>28.661248093010556</c:v>
                </c:pt>
                <c:pt idx="767">
                  <c:v>28.66561491732385</c:v>
                </c:pt>
                <c:pt idx="768">
                  <c:v>28.674350599217135</c:v>
                </c:pt>
                <c:pt idx="769">
                  <c:v>28.674350599217135</c:v>
                </c:pt>
                <c:pt idx="770">
                  <c:v>28.687459207555676</c:v>
                </c:pt>
                <c:pt idx="771">
                  <c:v>28.683088993169036</c:v>
                </c:pt>
                <c:pt idx="772">
                  <c:v>28.66561491732385</c:v>
                </c:pt>
                <c:pt idx="773">
                  <c:v>28.687459207555676</c:v>
                </c:pt>
                <c:pt idx="774">
                  <c:v>28.661248093010556</c:v>
                </c:pt>
                <c:pt idx="775">
                  <c:v>28.704946851469415</c:v>
                </c:pt>
                <c:pt idx="776">
                  <c:v>28.674350599217135</c:v>
                </c:pt>
                <c:pt idx="777">
                  <c:v>28.669982419340883</c:v>
                </c:pt>
                <c:pt idx="778">
                  <c:v>28.691830100423473</c:v>
                </c:pt>
                <c:pt idx="779">
                  <c:v>28.691830100423473</c:v>
                </c:pt>
                <c:pt idx="780">
                  <c:v>28.687459207555676</c:v>
                </c:pt>
                <c:pt idx="781">
                  <c:v>28.700573922224777</c:v>
                </c:pt>
                <c:pt idx="782">
                  <c:v>28.687459207555676</c:v>
                </c:pt>
                <c:pt idx="783">
                  <c:v>28.704946851469415</c:v>
                </c:pt>
                <c:pt idx="784">
                  <c:v>28.718069714446742</c:v>
                </c:pt>
                <c:pt idx="785">
                  <c:v>28.691830100423473</c:v>
                </c:pt>
                <c:pt idx="786">
                  <c:v>28.696201671927994</c:v>
                </c:pt>
                <c:pt idx="787">
                  <c:v>28.687459207555676</c:v>
                </c:pt>
                <c:pt idx="788">
                  <c:v>28.678719457108016</c:v>
                </c:pt>
                <c:pt idx="789">
                  <c:v>28.700573922224777</c:v>
                </c:pt>
                <c:pt idx="790">
                  <c:v>28.704946851469415</c:v>
                </c:pt>
                <c:pt idx="791">
                  <c:v>28.709320459817519</c:v>
                </c:pt>
                <c:pt idx="792">
                  <c:v>28.726821687357813</c:v>
                </c:pt>
                <c:pt idx="793">
                  <c:v>28.700573922224777</c:v>
                </c:pt>
                <c:pt idx="794">
                  <c:v>28.678719457108016</c:v>
                </c:pt>
                <c:pt idx="795">
                  <c:v>28.687459207555676</c:v>
                </c:pt>
                <c:pt idx="796">
                  <c:v>28.687459207555676</c:v>
                </c:pt>
                <c:pt idx="797">
                  <c:v>28.678719457108016</c:v>
                </c:pt>
                <c:pt idx="798">
                  <c:v>28.669982419340883</c:v>
                </c:pt>
                <c:pt idx="799">
                  <c:v>28.704946851469415</c:v>
                </c:pt>
                <c:pt idx="800">
                  <c:v>28.691830100423473</c:v>
                </c:pt>
                <c:pt idx="801">
                  <c:v>28.683088993169036</c:v>
                </c:pt>
                <c:pt idx="802">
                  <c:v>28.696201671927994</c:v>
                </c:pt>
                <c:pt idx="803">
                  <c:v>28.704946851469415</c:v>
                </c:pt>
                <c:pt idx="804">
                  <c:v>28.66561491732385</c:v>
                </c:pt>
                <c:pt idx="805">
                  <c:v>28.66561491732385</c:v>
                </c:pt>
                <c:pt idx="806">
                  <c:v>28.683088993169036</c:v>
                </c:pt>
                <c:pt idx="807">
                  <c:v>28.661248093010556</c:v>
                </c:pt>
                <c:pt idx="808">
                  <c:v>28.674350599217135</c:v>
                </c:pt>
                <c:pt idx="809">
                  <c:v>28.691830100423473</c:v>
                </c:pt>
                <c:pt idx="810">
                  <c:v>28.669982419340883</c:v>
                </c:pt>
                <c:pt idx="811">
                  <c:v>28.696201671927994</c:v>
                </c:pt>
                <c:pt idx="812">
                  <c:v>28.704946851469415</c:v>
                </c:pt>
                <c:pt idx="813">
                  <c:v>28.696201671927994</c:v>
                </c:pt>
                <c:pt idx="814">
                  <c:v>28.678719457108016</c:v>
                </c:pt>
                <c:pt idx="815">
                  <c:v>28.678719457108016</c:v>
                </c:pt>
                <c:pt idx="816">
                  <c:v>28.678719457108016</c:v>
                </c:pt>
                <c:pt idx="817">
                  <c:v>28.696201671927994</c:v>
                </c:pt>
                <c:pt idx="818">
                  <c:v>28.66561491732385</c:v>
                </c:pt>
                <c:pt idx="819">
                  <c:v>28.661248093010556</c:v>
                </c:pt>
                <c:pt idx="820">
                  <c:v>28.6525164768736</c:v>
                </c:pt>
                <c:pt idx="821">
                  <c:v>28.648151684739204</c:v>
                </c:pt>
                <c:pt idx="822">
                  <c:v>28.674350599217135</c:v>
                </c:pt>
                <c:pt idx="823">
                  <c:v>28.656881946245605</c:v>
                </c:pt>
                <c:pt idx="824">
                  <c:v>28.661248093010556</c:v>
                </c:pt>
                <c:pt idx="825">
                  <c:v>28.66561491732385</c:v>
                </c:pt>
                <c:pt idx="826">
                  <c:v>28.66561491732385</c:v>
                </c:pt>
                <c:pt idx="827">
                  <c:v>28.691830100423473</c:v>
                </c:pt>
                <c:pt idx="828">
                  <c:v>28.678719457108016</c:v>
                </c:pt>
                <c:pt idx="829">
                  <c:v>28.678719457108016</c:v>
                </c:pt>
                <c:pt idx="830">
                  <c:v>28.687459207555676</c:v>
                </c:pt>
                <c:pt idx="831">
                  <c:v>28.656881946245605</c:v>
                </c:pt>
                <c:pt idx="832">
                  <c:v>28.656881946245605</c:v>
                </c:pt>
                <c:pt idx="833">
                  <c:v>28.700573922224777</c:v>
                </c:pt>
                <c:pt idx="834">
                  <c:v>28.687459207555676</c:v>
                </c:pt>
                <c:pt idx="835">
                  <c:v>28.669982419340883</c:v>
                </c:pt>
                <c:pt idx="836">
                  <c:v>28.687459207555676</c:v>
                </c:pt>
                <c:pt idx="837">
                  <c:v>28.687459207555676</c:v>
                </c:pt>
                <c:pt idx="838">
                  <c:v>28.683088993169036</c:v>
                </c:pt>
                <c:pt idx="839">
                  <c:v>28.66561491732385</c:v>
                </c:pt>
                <c:pt idx="840">
                  <c:v>28.674350599217135</c:v>
                </c:pt>
                <c:pt idx="841">
                  <c:v>28.674350599217135</c:v>
                </c:pt>
                <c:pt idx="842">
                  <c:v>28.661248093010556</c:v>
                </c:pt>
                <c:pt idx="843">
                  <c:v>28.683088993169036</c:v>
                </c:pt>
                <c:pt idx="844">
                  <c:v>28.656881946245605</c:v>
                </c:pt>
                <c:pt idx="845">
                  <c:v>28.678719457108016</c:v>
                </c:pt>
                <c:pt idx="846">
                  <c:v>28.669982419340883</c:v>
                </c:pt>
                <c:pt idx="847">
                  <c:v>28.691830100423473</c:v>
                </c:pt>
                <c:pt idx="848">
                  <c:v>28.674350599217135</c:v>
                </c:pt>
                <c:pt idx="849">
                  <c:v>28.66561491732385</c:v>
                </c:pt>
                <c:pt idx="850">
                  <c:v>28.674350599217135</c:v>
                </c:pt>
                <c:pt idx="851">
                  <c:v>28.656881946245605</c:v>
                </c:pt>
                <c:pt idx="852">
                  <c:v>28.643787569687063</c:v>
                </c:pt>
                <c:pt idx="853">
                  <c:v>28.66561491732385</c:v>
                </c:pt>
                <c:pt idx="854">
                  <c:v>28.669982419340883</c:v>
                </c:pt>
                <c:pt idx="855">
                  <c:v>28.687459207555676</c:v>
                </c:pt>
                <c:pt idx="856">
                  <c:v>28.687459207555676</c:v>
                </c:pt>
                <c:pt idx="857">
                  <c:v>28.661248093010556</c:v>
                </c:pt>
                <c:pt idx="858">
                  <c:v>28.678719457108016</c:v>
                </c:pt>
                <c:pt idx="859">
                  <c:v>28.678719457108016</c:v>
                </c:pt>
                <c:pt idx="860">
                  <c:v>28.687459207555676</c:v>
                </c:pt>
                <c:pt idx="861">
                  <c:v>28.66561491732385</c:v>
                </c:pt>
                <c:pt idx="862">
                  <c:v>28.674350599217135</c:v>
                </c:pt>
                <c:pt idx="863">
                  <c:v>28.691830100423473</c:v>
                </c:pt>
                <c:pt idx="864">
                  <c:v>28.669982419340883</c:v>
                </c:pt>
                <c:pt idx="865">
                  <c:v>28.669982419340883</c:v>
                </c:pt>
                <c:pt idx="866">
                  <c:v>28.691830100423473</c:v>
                </c:pt>
                <c:pt idx="867">
                  <c:v>28.691830100423473</c:v>
                </c:pt>
                <c:pt idx="868">
                  <c:v>28.669982419340883</c:v>
                </c:pt>
                <c:pt idx="869">
                  <c:v>28.6525164768736</c:v>
                </c:pt>
                <c:pt idx="870">
                  <c:v>28.6525164768736</c:v>
                </c:pt>
                <c:pt idx="871">
                  <c:v>28.648151684739204</c:v>
                </c:pt>
                <c:pt idx="872">
                  <c:v>28.678719457108016</c:v>
                </c:pt>
                <c:pt idx="873">
                  <c:v>28.669982419340883</c:v>
                </c:pt>
                <c:pt idx="874">
                  <c:v>28.669982419340883</c:v>
                </c:pt>
                <c:pt idx="875">
                  <c:v>28.669982419340883</c:v>
                </c:pt>
                <c:pt idx="876">
                  <c:v>28.669982419340883</c:v>
                </c:pt>
                <c:pt idx="877">
                  <c:v>28.656881946245605</c:v>
                </c:pt>
                <c:pt idx="878">
                  <c:v>28.66561491732385</c:v>
                </c:pt>
                <c:pt idx="879">
                  <c:v>28.66561491732385</c:v>
                </c:pt>
                <c:pt idx="880">
                  <c:v>28.674350599217135</c:v>
                </c:pt>
                <c:pt idx="881">
                  <c:v>28.656881946245605</c:v>
                </c:pt>
                <c:pt idx="882">
                  <c:v>28.656881946245605</c:v>
                </c:pt>
                <c:pt idx="883">
                  <c:v>28.669982419340883</c:v>
                </c:pt>
                <c:pt idx="884">
                  <c:v>28.643787569687063</c:v>
                </c:pt>
                <c:pt idx="885">
                  <c:v>28.6525164768736</c:v>
                </c:pt>
                <c:pt idx="886">
                  <c:v>28.66561491732385</c:v>
                </c:pt>
                <c:pt idx="887">
                  <c:v>28.66561491732385</c:v>
                </c:pt>
                <c:pt idx="888">
                  <c:v>28.661248093010556</c:v>
                </c:pt>
                <c:pt idx="889">
                  <c:v>28.656881946245605</c:v>
                </c:pt>
                <c:pt idx="890">
                  <c:v>28.656881946245605</c:v>
                </c:pt>
                <c:pt idx="891">
                  <c:v>28.656881946245605</c:v>
                </c:pt>
                <c:pt idx="892">
                  <c:v>28.656881946245605</c:v>
                </c:pt>
                <c:pt idx="893">
                  <c:v>28.661248093010556</c:v>
                </c:pt>
                <c:pt idx="894">
                  <c:v>28.674350599217135</c:v>
                </c:pt>
                <c:pt idx="895">
                  <c:v>28.691830100423473</c:v>
                </c:pt>
                <c:pt idx="896">
                  <c:v>28.661248093010556</c:v>
                </c:pt>
                <c:pt idx="897">
                  <c:v>28.661248093010556</c:v>
                </c:pt>
                <c:pt idx="898">
                  <c:v>28.66561491732385</c:v>
                </c:pt>
                <c:pt idx="899">
                  <c:v>28.639424131561853</c:v>
                </c:pt>
                <c:pt idx="900">
                  <c:v>28.661248093010556</c:v>
                </c:pt>
                <c:pt idx="901">
                  <c:v>28.66561491732385</c:v>
                </c:pt>
                <c:pt idx="902">
                  <c:v>28.66561491732385</c:v>
                </c:pt>
                <c:pt idx="903">
                  <c:v>28.678719457108016</c:v>
                </c:pt>
                <c:pt idx="904">
                  <c:v>28.648151684739204</c:v>
                </c:pt>
                <c:pt idx="905">
                  <c:v>28.683088993169036</c:v>
                </c:pt>
                <c:pt idx="906">
                  <c:v>28.669982419340883</c:v>
                </c:pt>
                <c:pt idx="907">
                  <c:v>28.691830100423473</c:v>
                </c:pt>
                <c:pt idx="908">
                  <c:v>28.687459207555676</c:v>
                </c:pt>
                <c:pt idx="909">
                  <c:v>28.674350599217135</c:v>
                </c:pt>
                <c:pt idx="910">
                  <c:v>28.648151684739204</c:v>
                </c:pt>
                <c:pt idx="911">
                  <c:v>28.678719457108016</c:v>
                </c:pt>
                <c:pt idx="912">
                  <c:v>28.687459207555676</c:v>
                </c:pt>
                <c:pt idx="913">
                  <c:v>28.66561491732385</c:v>
                </c:pt>
                <c:pt idx="914">
                  <c:v>28.669982419340883</c:v>
                </c:pt>
                <c:pt idx="915">
                  <c:v>28.683088993169036</c:v>
                </c:pt>
                <c:pt idx="916">
                  <c:v>28.669982419340883</c:v>
                </c:pt>
                <c:pt idx="917">
                  <c:v>28.700573922224777</c:v>
                </c:pt>
                <c:pt idx="918">
                  <c:v>28.687459207555676</c:v>
                </c:pt>
                <c:pt idx="919">
                  <c:v>28.713694747424739</c:v>
                </c:pt>
                <c:pt idx="920">
                  <c:v>28.696201671927994</c:v>
                </c:pt>
                <c:pt idx="921">
                  <c:v>28.700573922224777</c:v>
                </c:pt>
                <c:pt idx="922">
                  <c:v>28.700573922224777</c:v>
                </c:pt>
                <c:pt idx="923">
                  <c:v>28.704946851469415</c:v>
                </c:pt>
                <c:pt idx="924">
                  <c:v>28.700573922224777</c:v>
                </c:pt>
                <c:pt idx="925">
                  <c:v>28.696201671927994</c:v>
                </c:pt>
                <c:pt idx="926">
                  <c:v>28.731198693558326</c:v>
                </c:pt>
                <c:pt idx="927">
                  <c:v>28.704946851469415</c:v>
                </c:pt>
                <c:pt idx="928">
                  <c:v>28.700573922224777</c:v>
                </c:pt>
                <c:pt idx="929">
                  <c:v>28.687459207555676</c:v>
                </c:pt>
                <c:pt idx="930">
                  <c:v>28.687459207555676</c:v>
                </c:pt>
                <c:pt idx="931">
                  <c:v>28.704946851469415</c:v>
                </c:pt>
                <c:pt idx="932">
                  <c:v>28.704946851469415</c:v>
                </c:pt>
                <c:pt idx="933">
                  <c:v>28.691830100423473</c:v>
                </c:pt>
                <c:pt idx="934">
                  <c:v>28.709320459817519</c:v>
                </c:pt>
                <c:pt idx="935">
                  <c:v>28.722445361039192</c:v>
                </c:pt>
                <c:pt idx="936">
                  <c:v>28.722445361039192</c:v>
                </c:pt>
                <c:pt idx="937">
                  <c:v>28.700573922224777</c:v>
                </c:pt>
                <c:pt idx="938">
                  <c:v>28.700573922224777</c:v>
                </c:pt>
                <c:pt idx="939">
                  <c:v>28.731198693558326</c:v>
                </c:pt>
                <c:pt idx="940">
                  <c:v>28.696201671927994</c:v>
                </c:pt>
                <c:pt idx="941">
                  <c:v>28.704946851469415</c:v>
                </c:pt>
                <c:pt idx="942">
                  <c:v>28.713694747424739</c:v>
                </c:pt>
                <c:pt idx="943">
                  <c:v>28.691830100423473</c:v>
                </c:pt>
                <c:pt idx="944">
                  <c:v>28.718069714446742</c:v>
                </c:pt>
                <c:pt idx="945">
                  <c:v>28.709320459817519</c:v>
                </c:pt>
                <c:pt idx="946">
                  <c:v>28.726821687357813</c:v>
                </c:pt>
                <c:pt idx="947">
                  <c:v>28.713694747424739</c:v>
                </c:pt>
                <c:pt idx="948">
                  <c:v>28.687459207555676</c:v>
                </c:pt>
                <c:pt idx="949">
                  <c:v>28.704946851469415</c:v>
                </c:pt>
                <c:pt idx="950">
                  <c:v>28.713694747424739</c:v>
                </c:pt>
                <c:pt idx="951">
                  <c:v>28.687459207555676</c:v>
                </c:pt>
                <c:pt idx="952">
                  <c:v>28.683088993169036</c:v>
                </c:pt>
                <c:pt idx="953">
                  <c:v>28.704946851469415</c:v>
                </c:pt>
                <c:pt idx="954">
                  <c:v>28.700573922224777</c:v>
                </c:pt>
                <c:pt idx="955">
                  <c:v>28.704946851469415</c:v>
                </c:pt>
                <c:pt idx="956">
                  <c:v>28.713694747424739</c:v>
                </c:pt>
                <c:pt idx="957">
                  <c:v>28.713694747424739</c:v>
                </c:pt>
                <c:pt idx="958">
                  <c:v>28.691830100423473</c:v>
                </c:pt>
                <c:pt idx="959">
                  <c:v>28.700573922224777</c:v>
                </c:pt>
                <c:pt idx="960">
                  <c:v>28.700573922224777</c:v>
                </c:pt>
                <c:pt idx="961">
                  <c:v>28.678719457108016</c:v>
                </c:pt>
                <c:pt idx="962">
                  <c:v>28.678719457108016</c:v>
                </c:pt>
                <c:pt idx="963">
                  <c:v>28.687459207555676</c:v>
                </c:pt>
                <c:pt idx="964">
                  <c:v>28.678719457108016</c:v>
                </c:pt>
                <c:pt idx="965">
                  <c:v>28.678719457108016</c:v>
                </c:pt>
                <c:pt idx="966">
                  <c:v>28.669982419340883</c:v>
                </c:pt>
                <c:pt idx="967">
                  <c:v>28.687459207555676</c:v>
                </c:pt>
                <c:pt idx="968">
                  <c:v>28.669982419340883</c:v>
                </c:pt>
                <c:pt idx="969">
                  <c:v>28.669982419340883</c:v>
                </c:pt>
                <c:pt idx="970">
                  <c:v>28.687459207555676</c:v>
                </c:pt>
                <c:pt idx="971">
                  <c:v>28.678719457108016</c:v>
                </c:pt>
                <c:pt idx="972">
                  <c:v>28.669982419340883</c:v>
                </c:pt>
                <c:pt idx="973">
                  <c:v>28.683088993169036</c:v>
                </c:pt>
                <c:pt idx="974">
                  <c:v>28.678719457108016</c:v>
                </c:pt>
                <c:pt idx="975">
                  <c:v>28.687459207555676</c:v>
                </c:pt>
                <c:pt idx="976">
                  <c:v>28.669982419340883</c:v>
                </c:pt>
                <c:pt idx="977">
                  <c:v>28.661248093010556</c:v>
                </c:pt>
                <c:pt idx="978">
                  <c:v>28.66561491732385</c:v>
                </c:pt>
                <c:pt idx="979">
                  <c:v>28.687459207555676</c:v>
                </c:pt>
                <c:pt idx="980">
                  <c:v>28.700573922224777</c:v>
                </c:pt>
                <c:pt idx="981">
                  <c:v>28.687459207555676</c:v>
                </c:pt>
                <c:pt idx="982">
                  <c:v>28.696201671927994</c:v>
                </c:pt>
                <c:pt idx="983">
                  <c:v>28.674350599217135</c:v>
                </c:pt>
                <c:pt idx="984">
                  <c:v>28.687459207555676</c:v>
                </c:pt>
                <c:pt idx="985">
                  <c:v>28.691830100423473</c:v>
                </c:pt>
                <c:pt idx="986">
                  <c:v>28.704946851469415</c:v>
                </c:pt>
                <c:pt idx="987">
                  <c:v>28.678719457108016</c:v>
                </c:pt>
                <c:pt idx="988">
                  <c:v>28.691830100423473</c:v>
                </c:pt>
                <c:pt idx="989">
                  <c:v>28.66561491732385</c:v>
                </c:pt>
                <c:pt idx="990">
                  <c:v>28.704946851469415</c:v>
                </c:pt>
                <c:pt idx="991">
                  <c:v>28.683088993169036</c:v>
                </c:pt>
                <c:pt idx="992">
                  <c:v>28.687459207555676</c:v>
                </c:pt>
                <c:pt idx="993">
                  <c:v>28.678719457108016</c:v>
                </c:pt>
                <c:pt idx="994">
                  <c:v>28.696201671927994</c:v>
                </c:pt>
                <c:pt idx="995">
                  <c:v>28.678719457108016</c:v>
                </c:pt>
                <c:pt idx="996">
                  <c:v>28.66561491732385</c:v>
                </c:pt>
                <c:pt idx="997">
                  <c:v>28.696201671927994</c:v>
                </c:pt>
                <c:pt idx="998">
                  <c:v>28.669982419340883</c:v>
                </c:pt>
                <c:pt idx="999">
                  <c:v>28.691830100423473</c:v>
                </c:pt>
                <c:pt idx="1000">
                  <c:v>28.669982419340883</c:v>
                </c:pt>
                <c:pt idx="1001">
                  <c:v>28.674350599217135</c:v>
                </c:pt>
                <c:pt idx="1002">
                  <c:v>28.674350599217135</c:v>
                </c:pt>
                <c:pt idx="1003">
                  <c:v>28.683088993169036</c:v>
                </c:pt>
                <c:pt idx="1004">
                  <c:v>28.678719457108016</c:v>
                </c:pt>
                <c:pt idx="1005">
                  <c:v>28.656881946245605</c:v>
                </c:pt>
                <c:pt idx="1006">
                  <c:v>28.669982419340883</c:v>
                </c:pt>
                <c:pt idx="1007">
                  <c:v>28.691830100423473</c:v>
                </c:pt>
                <c:pt idx="1008">
                  <c:v>28.648151684739204</c:v>
                </c:pt>
                <c:pt idx="1009">
                  <c:v>28.674350599217135</c:v>
                </c:pt>
                <c:pt idx="1010">
                  <c:v>28.674350599217135</c:v>
                </c:pt>
                <c:pt idx="1011">
                  <c:v>28.669982419340883</c:v>
                </c:pt>
                <c:pt idx="1012">
                  <c:v>28.678719457108016</c:v>
                </c:pt>
                <c:pt idx="1013">
                  <c:v>28.678719457108016</c:v>
                </c:pt>
                <c:pt idx="1014">
                  <c:v>28.656881946245605</c:v>
                </c:pt>
                <c:pt idx="1015">
                  <c:v>28.687459207555676</c:v>
                </c:pt>
                <c:pt idx="1016">
                  <c:v>28.691830100423473</c:v>
                </c:pt>
                <c:pt idx="1017">
                  <c:v>28.66561491732385</c:v>
                </c:pt>
                <c:pt idx="1018">
                  <c:v>28.66561491732385</c:v>
                </c:pt>
                <c:pt idx="1019">
                  <c:v>28.678719457108016</c:v>
                </c:pt>
                <c:pt idx="1020">
                  <c:v>28.696201671927994</c:v>
                </c:pt>
                <c:pt idx="1021">
                  <c:v>28.669982419340883</c:v>
                </c:pt>
                <c:pt idx="1022">
                  <c:v>28.683088993169036</c:v>
                </c:pt>
                <c:pt idx="1023">
                  <c:v>28.687459207555676</c:v>
                </c:pt>
                <c:pt idx="1024">
                  <c:v>28.683088993169036</c:v>
                </c:pt>
                <c:pt idx="1025">
                  <c:v>28.674350599217135</c:v>
                </c:pt>
                <c:pt idx="1026">
                  <c:v>28.661248093010556</c:v>
                </c:pt>
                <c:pt idx="1027">
                  <c:v>28.661248093010556</c:v>
                </c:pt>
                <c:pt idx="1028">
                  <c:v>28.674350599217135</c:v>
                </c:pt>
                <c:pt idx="1029">
                  <c:v>28.678719457108016</c:v>
                </c:pt>
                <c:pt idx="1030">
                  <c:v>28.66561491732385</c:v>
                </c:pt>
                <c:pt idx="1031">
                  <c:v>28.687459207555676</c:v>
                </c:pt>
                <c:pt idx="1032">
                  <c:v>28.678719457108016</c:v>
                </c:pt>
                <c:pt idx="1033">
                  <c:v>28.683088993169036</c:v>
                </c:pt>
                <c:pt idx="1034">
                  <c:v>28.674350599217135</c:v>
                </c:pt>
                <c:pt idx="1035">
                  <c:v>28.678719457108016</c:v>
                </c:pt>
                <c:pt idx="1036">
                  <c:v>28.6525164768736</c:v>
                </c:pt>
                <c:pt idx="1037">
                  <c:v>28.656881946245605</c:v>
                </c:pt>
                <c:pt idx="1038">
                  <c:v>28.669982419340883</c:v>
                </c:pt>
                <c:pt idx="1039">
                  <c:v>28.669982419340883</c:v>
                </c:pt>
                <c:pt idx="1040">
                  <c:v>28.656881946245605</c:v>
                </c:pt>
                <c:pt idx="1041">
                  <c:v>28.656881946245605</c:v>
                </c:pt>
                <c:pt idx="1042">
                  <c:v>28.678719457108016</c:v>
                </c:pt>
                <c:pt idx="1043">
                  <c:v>28.648151684739204</c:v>
                </c:pt>
                <c:pt idx="1044">
                  <c:v>28.648151684739204</c:v>
                </c:pt>
                <c:pt idx="1045">
                  <c:v>28.66561491732385</c:v>
                </c:pt>
                <c:pt idx="1046">
                  <c:v>28.661248093010556</c:v>
                </c:pt>
                <c:pt idx="1047">
                  <c:v>28.656881946245605</c:v>
                </c:pt>
                <c:pt idx="1048">
                  <c:v>28.6525164768736</c:v>
                </c:pt>
                <c:pt idx="1049">
                  <c:v>28.683088993169036</c:v>
                </c:pt>
                <c:pt idx="1050">
                  <c:v>28.669982419340883</c:v>
                </c:pt>
                <c:pt idx="1051">
                  <c:v>28.635061370208263</c:v>
                </c:pt>
                <c:pt idx="1052">
                  <c:v>28.669982419340883</c:v>
                </c:pt>
                <c:pt idx="1053">
                  <c:v>28.66561491732385</c:v>
                </c:pt>
                <c:pt idx="1054">
                  <c:v>28.661248093010556</c:v>
                </c:pt>
                <c:pt idx="1055">
                  <c:v>28.643787569687063</c:v>
                </c:pt>
                <c:pt idx="1056">
                  <c:v>28.643787569687063</c:v>
                </c:pt>
                <c:pt idx="1057">
                  <c:v>28.643787569687063</c:v>
                </c:pt>
                <c:pt idx="1058">
                  <c:v>28.674350599217135</c:v>
                </c:pt>
                <c:pt idx="1059">
                  <c:v>28.656881946245605</c:v>
                </c:pt>
                <c:pt idx="1060">
                  <c:v>28.661248093010556</c:v>
                </c:pt>
                <c:pt idx="1061">
                  <c:v>28.656881946245605</c:v>
                </c:pt>
                <c:pt idx="1062">
                  <c:v>28.66561491732385</c:v>
                </c:pt>
                <c:pt idx="1063">
                  <c:v>28.691830100423473</c:v>
                </c:pt>
                <c:pt idx="1064">
                  <c:v>28.678719457108016</c:v>
                </c:pt>
                <c:pt idx="1065">
                  <c:v>28.691830100423473</c:v>
                </c:pt>
                <c:pt idx="1066">
                  <c:v>28.669982419340883</c:v>
                </c:pt>
                <c:pt idx="1067">
                  <c:v>28.687459207555676</c:v>
                </c:pt>
                <c:pt idx="1068">
                  <c:v>28.687459207555676</c:v>
                </c:pt>
                <c:pt idx="1069">
                  <c:v>28.709320459817519</c:v>
                </c:pt>
                <c:pt idx="1070">
                  <c:v>28.709320459817519</c:v>
                </c:pt>
                <c:pt idx="1071">
                  <c:v>28.687459207555676</c:v>
                </c:pt>
                <c:pt idx="1072">
                  <c:v>28.700573922224777</c:v>
                </c:pt>
                <c:pt idx="1073">
                  <c:v>28.718069714446742</c:v>
                </c:pt>
                <c:pt idx="1074">
                  <c:v>28.687459207555676</c:v>
                </c:pt>
                <c:pt idx="1075">
                  <c:v>28.674350599217135</c:v>
                </c:pt>
                <c:pt idx="1076">
                  <c:v>28.696201671927994</c:v>
                </c:pt>
                <c:pt idx="1077">
                  <c:v>28.691830100423473</c:v>
                </c:pt>
                <c:pt idx="1078">
                  <c:v>28.674350599217135</c:v>
                </c:pt>
                <c:pt idx="1079">
                  <c:v>28.700573922224777</c:v>
                </c:pt>
                <c:pt idx="1080">
                  <c:v>28.713694747424739</c:v>
                </c:pt>
                <c:pt idx="1081">
                  <c:v>28.718069714446742</c:v>
                </c:pt>
                <c:pt idx="1082">
                  <c:v>28.700573922224777</c:v>
                </c:pt>
                <c:pt idx="1083">
                  <c:v>28.744333793008863</c:v>
                </c:pt>
                <c:pt idx="1084">
                  <c:v>28.713694747424739</c:v>
                </c:pt>
                <c:pt idx="1085">
                  <c:v>28.722445361039192</c:v>
                </c:pt>
                <c:pt idx="1086">
                  <c:v>28.718069714446742</c:v>
                </c:pt>
                <c:pt idx="1087">
                  <c:v>28.691830100423473</c:v>
                </c:pt>
                <c:pt idx="1088">
                  <c:v>28.709320459817519</c:v>
                </c:pt>
                <c:pt idx="1089">
                  <c:v>28.709320459817519</c:v>
                </c:pt>
                <c:pt idx="1090">
                  <c:v>28.709320459817519</c:v>
                </c:pt>
                <c:pt idx="1091">
                  <c:v>28.687459207555676</c:v>
                </c:pt>
                <c:pt idx="1092">
                  <c:v>28.726821687357813</c:v>
                </c:pt>
                <c:pt idx="1093">
                  <c:v>28.696201671927994</c:v>
                </c:pt>
                <c:pt idx="1094">
                  <c:v>28.700573922224777</c:v>
                </c:pt>
                <c:pt idx="1095">
                  <c:v>28.709320459817519</c:v>
                </c:pt>
                <c:pt idx="1096">
                  <c:v>28.726821687357813</c:v>
                </c:pt>
                <c:pt idx="1097">
                  <c:v>28.726821687357813</c:v>
                </c:pt>
                <c:pt idx="1098">
                  <c:v>28.718069714446742</c:v>
                </c:pt>
                <c:pt idx="1099">
                  <c:v>28.696201671927994</c:v>
                </c:pt>
                <c:pt idx="1100">
                  <c:v>28.713694747424739</c:v>
                </c:pt>
                <c:pt idx="1101">
                  <c:v>28.718069714446742</c:v>
                </c:pt>
                <c:pt idx="1102">
                  <c:v>28.696201671927994</c:v>
                </c:pt>
                <c:pt idx="1103">
                  <c:v>28.709320459817519</c:v>
                </c:pt>
                <c:pt idx="1104">
                  <c:v>28.718069714446742</c:v>
                </c:pt>
                <c:pt idx="1105">
                  <c:v>28.713694747424739</c:v>
                </c:pt>
                <c:pt idx="1106">
                  <c:v>28.726821687357813</c:v>
                </c:pt>
                <c:pt idx="1107">
                  <c:v>28.722445361039192</c:v>
                </c:pt>
                <c:pt idx="1108">
                  <c:v>28.713694747424739</c:v>
                </c:pt>
                <c:pt idx="1109">
                  <c:v>28.718069714446742</c:v>
                </c:pt>
                <c:pt idx="1110">
                  <c:v>28.700573922224777</c:v>
                </c:pt>
                <c:pt idx="1111">
                  <c:v>28.726821687357813</c:v>
                </c:pt>
                <c:pt idx="1112">
                  <c:v>28.700573922224777</c:v>
                </c:pt>
                <c:pt idx="1113">
                  <c:v>28.713694747424739</c:v>
                </c:pt>
                <c:pt idx="1114">
                  <c:v>28.722445361039192</c:v>
                </c:pt>
                <c:pt idx="1115">
                  <c:v>28.726821687357813</c:v>
                </c:pt>
                <c:pt idx="1116">
                  <c:v>28.713694747424739</c:v>
                </c:pt>
                <c:pt idx="1117">
                  <c:v>28.722445361039192</c:v>
                </c:pt>
                <c:pt idx="1118">
                  <c:v>28.709320459817519</c:v>
                </c:pt>
                <c:pt idx="1119">
                  <c:v>28.696201671927994</c:v>
                </c:pt>
                <c:pt idx="1120">
                  <c:v>28.704946851469415</c:v>
                </c:pt>
                <c:pt idx="1121">
                  <c:v>28.687459207555676</c:v>
                </c:pt>
                <c:pt idx="1122">
                  <c:v>28.696201671927994</c:v>
                </c:pt>
                <c:pt idx="1123">
                  <c:v>28.696201671927994</c:v>
                </c:pt>
                <c:pt idx="1124">
                  <c:v>28.700573922224777</c:v>
                </c:pt>
                <c:pt idx="1125">
                  <c:v>28.700573922224777</c:v>
                </c:pt>
                <c:pt idx="1126">
                  <c:v>28.683088993169036</c:v>
                </c:pt>
                <c:pt idx="1127">
                  <c:v>28.731198693558326</c:v>
                </c:pt>
                <c:pt idx="1128">
                  <c:v>28.678719457108016</c:v>
                </c:pt>
                <c:pt idx="1129">
                  <c:v>28.709320459817519</c:v>
                </c:pt>
                <c:pt idx="1130">
                  <c:v>28.709320459817519</c:v>
                </c:pt>
                <c:pt idx="1131">
                  <c:v>28.718069714446742</c:v>
                </c:pt>
                <c:pt idx="1132">
                  <c:v>28.691830100423473</c:v>
                </c:pt>
                <c:pt idx="1133">
                  <c:v>28.713694747424739</c:v>
                </c:pt>
                <c:pt idx="1134">
                  <c:v>28.700573922224777</c:v>
                </c:pt>
                <c:pt idx="1135">
                  <c:v>28.704946851469415</c:v>
                </c:pt>
                <c:pt idx="1136">
                  <c:v>28.704946851469415</c:v>
                </c:pt>
                <c:pt idx="1137">
                  <c:v>28.713694747424739</c:v>
                </c:pt>
                <c:pt idx="1138">
                  <c:v>28.726821687357813</c:v>
                </c:pt>
                <c:pt idx="1139">
                  <c:v>28.726821687357813</c:v>
                </c:pt>
                <c:pt idx="1140">
                  <c:v>28.718069714446742</c:v>
                </c:pt>
                <c:pt idx="1141">
                  <c:v>28.691830100423473</c:v>
                </c:pt>
                <c:pt idx="1142">
                  <c:v>28.696201671927994</c:v>
                </c:pt>
                <c:pt idx="1143">
                  <c:v>28.713694747424739</c:v>
                </c:pt>
                <c:pt idx="1144">
                  <c:v>28.735576379796484</c:v>
                </c:pt>
                <c:pt idx="1145">
                  <c:v>28.687459207555676</c:v>
                </c:pt>
                <c:pt idx="1146">
                  <c:v>28.709320459817519</c:v>
                </c:pt>
                <c:pt idx="1147">
                  <c:v>28.709320459817519</c:v>
                </c:pt>
                <c:pt idx="1148">
                  <c:v>28.704946851469415</c:v>
                </c:pt>
                <c:pt idx="1149">
                  <c:v>28.674350599217135</c:v>
                </c:pt>
                <c:pt idx="1150">
                  <c:v>28.674350599217135</c:v>
                </c:pt>
                <c:pt idx="1151">
                  <c:v>28.683088993169036</c:v>
                </c:pt>
                <c:pt idx="1152">
                  <c:v>28.678719457108016</c:v>
                </c:pt>
                <c:pt idx="1153">
                  <c:v>28.674350599217135</c:v>
                </c:pt>
                <c:pt idx="1154">
                  <c:v>28.718069714446742</c:v>
                </c:pt>
                <c:pt idx="1155">
                  <c:v>28.704946851469415</c:v>
                </c:pt>
                <c:pt idx="1156">
                  <c:v>28.709320459817519</c:v>
                </c:pt>
                <c:pt idx="1157">
                  <c:v>28.696201671927994</c:v>
                </c:pt>
                <c:pt idx="1158">
                  <c:v>28.691830100423473</c:v>
                </c:pt>
                <c:pt idx="1159">
                  <c:v>28.687459207555676</c:v>
                </c:pt>
                <c:pt idx="1160">
                  <c:v>28.691830100423473</c:v>
                </c:pt>
                <c:pt idx="1161">
                  <c:v>28.691830100423473</c:v>
                </c:pt>
                <c:pt idx="1162">
                  <c:v>28.691830100423473</c:v>
                </c:pt>
                <c:pt idx="1163">
                  <c:v>28.683088993169036</c:v>
                </c:pt>
                <c:pt idx="1164">
                  <c:v>28.674350599217135</c:v>
                </c:pt>
                <c:pt idx="1165">
                  <c:v>28.687459207555676</c:v>
                </c:pt>
                <c:pt idx="1166">
                  <c:v>28.704946851469415</c:v>
                </c:pt>
                <c:pt idx="1167">
                  <c:v>28.648151684739204</c:v>
                </c:pt>
                <c:pt idx="1168">
                  <c:v>28.683088993169036</c:v>
                </c:pt>
                <c:pt idx="1169">
                  <c:v>28.678719457108016</c:v>
                </c:pt>
                <c:pt idx="1170">
                  <c:v>28.687459207555676</c:v>
                </c:pt>
                <c:pt idx="1171">
                  <c:v>28.687459207555676</c:v>
                </c:pt>
                <c:pt idx="1172">
                  <c:v>28.578406988210446</c:v>
                </c:pt>
                <c:pt idx="1173">
                  <c:v>28.683088993169036</c:v>
                </c:pt>
                <c:pt idx="1174">
                  <c:v>28.687459207555676</c:v>
                </c:pt>
                <c:pt idx="1175">
                  <c:v>28.674350599217135</c:v>
                </c:pt>
                <c:pt idx="1176">
                  <c:v>28.66561491732385</c:v>
                </c:pt>
                <c:pt idx="1177">
                  <c:v>28.691830100423473</c:v>
                </c:pt>
                <c:pt idx="1178">
                  <c:v>28.669982419340883</c:v>
                </c:pt>
                <c:pt idx="1179">
                  <c:v>28.66561491732385</c:v>
                </c:pt>
                <c:pt idx="1180">
                  <c:v>28.687459207555676</c:v>
                </c:pt>
                <c:pt idx="1181">
                  <c:v>28.674350599217135</c:v>
                </c:pt>
                <c:pt idx="1182">
                  <c:v>28.704946851469415</c:v>
                </c:pt>
                <c:pt idx="1183">
                  <c:v>28.678719457108016</c:v>
                </c:pt>
                <c:pt idx="1184">
                  <c:v>28.648151684739204</c:v>
                </c:pt>
                <c:pt idx="1185">
                  <c:v>28.656881946245605</c:v>
                </c:pt>
                <c:pt idx="1186">
                  <c:v>28.669982419340883</c:v>
                </c:pt>
                <c:pt idx="1187">
                  <c:v>28.691830100423473</c:v>
                </c:pt>
                <c:pt idx="1188">
                  <c:v>28.704946851469415</c:v>
                </c:pt>
                <c:pt idx="1189">
                  <c:v>28.704946851469415</c:v>
                </c:pt>
                <c:pt idx="1190">
                  <c:v>28.691830100423473</c:v>
                </c:pt>
                <c:pt idx="1191">
                  <c:v>28.691830100423473</c:v>
                </c:pt>
                <c:pt idx="1192">
                  <c:v>28.704946851469415</c:v>
                </c:pt>
                <c:pt idx="1193">
                  <c:v>28.696201671927994</c:v>
                </c:pt>
                <c:pt idx="1194">
                  <c:v>28.691830100423473</c:v>
                </c:pt>
                <c:pt idx="1195">
                  <c:v>28.678719457108016</c:v>
                </c:pt>
                <c:pt idx="1196">
                  <c:v>28.66561491732385</c:v>
                </c:pt>
                <c:pt idx="1197">
                  <c:v>28.669982419340883</c:v>
                </c:pt>
                <c:pt idx="1198">
                  <c:v>28.669982419340883</c:v>
                </c:pt>
                <c:pt idx="1199">
                  <c:v>28.661248093010556</c:v>
                </c:pt>
                <c:pt idx="1200">
                  <c:v>28.683088993169036</c:v>
                </c:pt>
                <c:pt idx="1201">
                  <c:v>28.678719457108016</c:v>
                </c:pt>
                <c:pt idx="1202">
                  <c:v>28.696201671927994</c:v>
                </c:pt>
                <c:pt idx="1203">
                  <c:v>28.669982419340883</c:v>
                </c:pt>
                <c:pt idx="1204">
                  <c:v>28.700573922224777</c:v>
                </c:pt>
                <c:pt idx="1205">
                  <c:v>28.674350599217135</c:v>
                </c:pt>
                <c:pt idx="1206">
                  <c:v>28.687459207555676</c:v>
                </c:pt>
                <c:pt idx="1207">
                  <c:v>28.687459207555676</c:v>
                </c:pt>
                <c:pt idx="1208">
                  <c:v>28.678719457108016</c:v>
                </c:pt>
                <c:pt idx="1209">
                  <c:v>28.704946851469415</c:v>
                </c:pt>
                <c:pt idx="1210">
                  <c:v>28.687459207555676</c:v>
                </c:pt>
                <c:pt idx="1211">
                  <c:v>28.674350599217135</c:v>
                </c:pt>
                <c:pt idx="1212">
                  <c:v>28.691830100423473</c:v>
                </c:pt>
                <c:pt idx="1213">
                  <c:v>28.687459207555676</c:v>
                </c:pt>
                <c:pt idx="1214">
                  <c:v>28.674350599217135</c:v>
                </c:pt>
                <c:pt idx="1215">
                  <c:v>28.66561491732385</c:v>
                </c:pt>
                <c:pt idx="1216">
                  <c:v>28.691830100423473</c:v>
                </c:pt>
                <c:pt idx="1217">
                  <c:v>28.683088993169036</c:v>
                </c:pt>
                <c:pt idx="1218">
                  <c:v>28.696201671927994</c:v>
                </c:pt>
                <c:pt idx="1219">
                  <c:v>28.700573922224777</c:v>
                </c:pt>
                <c:pt idx="1220">
                  <c:v>28.691830100423473</c:v>
                </c:pt>
                <c:pt idx="1221">
                  <c:v>28.709320459817519</c:v>
                </c:pt>
                <c:pt idx="1222">
                  <c:v>28.696201671927994</c:v>
                </c:pt>
                <c:pt idx="1223">
                  <c:v>28.687459207555676</c:v>
                </c:pt>
                <c:pt idx="1224">
                  <c:v>28.678719457108016</c:v>
                </c:pt>
                <c:pt idx="1225">
                  <c:v>28.683088993169036</c:v>
                </c:pt>
                <c:pt idx="1226">
                  <c:v>28.678719457108016</c:v>
                </c:pt>
                <c:pt idx="1227">
                  <c:v>28.696201671927994</c:v>
                </c:pt>
                <c:pt idx="1228">
                  <c:v>28.678719457108016</c:v>
                </c:pt>
                <c:pt idx="1229">
                  <c:v>28.691830100423473</c:v>
                </c:pt>
                <c:pt idx="1230">
                  <c:v>28.678719457108016</c:v>
                </c:pt>
                <c:pt idx="1231">
                  <c:v>28.687459207555676</c:v>
                </c:pt>
                <c:pt idx="1232">
                  <c:v>28.678719457108016</c:v>
                </c:pt>
                <c:pt idx="1233">
                  <c:v>28.674350599217135</c:v>
                </c:pt>
                <c:pt idx="1234">
                  <c:v>28.674350599217135</c:v>
                </c:pt>
                <c:pt idx="1235">
                  <c:v>28.678719457108016</c:v>
                </c:pt>
                <c:pt idx="1236">
                  <c:v>28.674350599217135</c:v>
                </c:pt>
                <c:pt idx="1237">
                  <c:v>28.656881946245605</c:v>
                </c:pt>
                <c:pt idx="1238">
                  <c:v>28.678719457108016</c:v>
                </c:pt>
                <c:pt idx="1239">
                  <c:v>28.691830100423473</c:v>
                </c:pt>
                <c:pt idx="1240">
                  <c:v>28.678719457108016</c:v>
                </c:pt>
                <c:pt idx="1241">
                  <c:v>28.661248093010556</c:v>
                </c:pt>
                <c:pt idx="1242">
                  <c:v>28.656881946245605</c:v>
                </c:pt>
                <c:pt idx="1243">
                  <c:v>28.669982419340883</c:v>
                </c:pt>
                <c:pt idx="1244">
                  <c:v>28.648151684739204</c:v>
                </c:pt>
                <c:pt idx="1245">
                  <c:v>28.669982419340883</c:v>
                </c:pt>
                <c:pt idx="1246">
                  <c:v>28.639424131561853</c:v>
                </c:pt>
                <c:pt idx="1247">
                  <c:v>28.630699285471024</c:v>
                </c:pt>
                <c:pt idx="1248">
                  <c:v>28.674350599217135</c:v>
                </c:pt>
                <c:pt idx="1249">
                  <c:v>28.691830100423473</c:v>
                </c:pt>
                <c:pt idx="1250">
                  <c:v>28.683088993169036</c:v>
                </c:pt>
                <c:pt idx="1251">
                  <c:v>28.683088993169036</c:v>
                </c:pt>
                <c:pt idx="1252">
                  <c:v>28.704946851469415</c:v>
                </c:pt>
                <c:pt idx="1253">
                  <c:v>28.683088993169036</c:v>
                </c:pt>
                <c:pt idx="1254">
                  <c:v>28.66561491732385</c:v>
                </c:pt>
                <c:pt idx="1255">
                  <c:v>28.713694747424739</c:v>
                </c:pt>
                <c:pt idx="1256">
                  <c:v>28.691830100423473</c:v>
                </c:pt>
                <c:pt idx="1257">
                  <c:v>28.700573922224777</c:v>
                </c:pt>
                <c:pt idx="1258">
                  <c:v>28.709320459817519</c:v>
                </c:pt>
                <c:pt idx="1259">
                  <c:v>28.704946851469415</c:v>
                </c:pt>
                <c:pt idx="1260">
                  <c:v>28.704946851469415</c:v>
                </c:pt>
                <c:pt idx="1261">
                  <c:v>28.700573922224777</c:v>
                </c:pt>
                <c:pt idx="1262">
                  <c:v>28.726821687357813</c:v>
                </c:pt>
                <c:pt idx="1263">
                  <c:v>28.709320459817519</c:v>
                </c:pt>
                <c:pt idx="1264">
                  <c:v>28.704946851469415</c:v>
                </c:pt>
                <c:pt idx="1265">
                  <c:v>28.713694747424739</c:v>
                </c:pt>
                <c:pt idx="1266">
                  <c:v>28.700573922224777</c:v>
                </c:pt>
                <c:pt idx="1267">
                  <c:v>28.726821687357813</c:v>
                </c:pt>
                <c:pt idx="1268">
                  <c:v>28.709320459817519</c:v>
                </c:pt>
                <c:pt idx="1269">
                  <c:v>28.691830100423473</c:v>
                </c:pt>
                <c:pt idx="1270">
                  <c:v>28.691830100423473</c:v>
                </c:pt>
                <c:pt idx="1271">
                  <c:v>28.696201671927994</c:v>
                </c:pt>
                <c:pt idx="1272">
                  <c:v>28.731198693558326</c:v>
                </c:pt>
                <c:pt idx="1273">
                  <c:v>28.709320459817519</c:v>
                </c:pt>
                <c:pt idx="1274">
                  <c:v>28.696201671927994</c:v>
                </c:pt>
                <c:pt idx="1275">
                  <c:v>28.709320459817519</c:v>
                </c:pt>
                <c:pt idx="1276">
                  <c:v>28.696201671927994</c:v>
                </c:pt>
                <c:pt idx="1277">
                  <c:v>28.696201671927994</c:v>
                </c:pt>
                <c:pt idx="1278">
                  <c:v>28.704946851469415</c:v>
                </c:pt>
                <c:pt idx="1279">
                  <c:v>28.726821687357813</c:v>
                </c:pt>
                <c:pt idx="1280">
                  <c:v>28.713694747424739</c:v>
                </c:pt>
                <c:pt idx="1281">
                  <c:v>28.709320459817519</c:v>
                </c:pt>
                <c:pt idx="1282">
                  <c:v>28.696201671927994</c:v>
                </c:pt>
                <c:pt idx="1283">
                  <c:v>28.696201671927994</c:v>
                </c:pt>
                <c:pt idx="1284">
                  <c:v>28.722445361039192</c:v>
                </c:pt>
                <c:pt idx="1285">
                  <c:v>28.691830100423473</c:v>
                </c:pt>
                <c:pt idx="1286">
                  <c:v>28.704946851469415</c:v>
                </c:pt>
                <c:pt idx="1287">
                  <c:v>28.704946851469415</c:v>
                </c:pt>
                <c:pt idx="1288">
                  <c:v>28.704946851469415</c:v>
                </c:pt>
                <c:pt idx="1289">
                  <c:v>28.713694747424739</c:v>
                </c:pt>
                <c:pt idx="1290">
                  <c:v>28.704946851469415</c:v>
                </c:pt>
                <c:pt idx="1291">
                  <c:v>28.718069714446742</c:v>
                </c:pt>
                <c:pt idx="1292">
                  <c:v>28.700573922224777</c:v>
                </c:pt>
                <c:pt idx="1293">
                  <c:v>28.700573922224777</c:v>
                </c:pt>
                <c:pt idx="1294">
                  <c:v>28.718069714446742</c:v>
                </c:pt>
                <c:pt idx="1295">
                  <c:v>28.709320459817519</c:v>
                </c:pt>
                <c:pt idx="1296">
                  <c:v>28.704946851469415</c:v>
                </c:pt>
                <c:pt idx="1297">
                  <c:v>28.722445361039192</c:v>
                </c:pt>
                <c:pt idx="1298">
                  <c:v>28.700573922224777</c:v>
                </c:pt>
                <c:pt idx="1299">
                  <c:v>28.700573922224777</c:v>
                </c:pt>
                <c:pt idx="1300">
                  <c:v>28.709320459817519</c:v>
                </c:pt>
                <c:pt idx="1301">
                  <c:v>28.709320459817519</c:v>
                </c:pt>
                <c:pt idx="1302">
                  <c:v>28.687459207555676</c:v>
                </c:pt>
                <c:pt idx="1303">
                  <c:v>28.713694747424739</c:v>
                </c:pt>
                <c:pt idx="1304">
                  <c:v>28.66561491732385</c:v>
                </c:pt>
                <c:pt idx="1305">
                  <c:v>28.696201671927994</c:v>
                </c:pt>
                <c:pt idx="1306">
                  <c:v>28.726821687357813</c:v>
                </c:pt>
                <c:pt idx="1307">
                  <c:v>28.691830100423473</c:v>
                </c:pt>
                <c:pt idx="1308">
                  <c:v>28.704946851469415</c:v>
                </c:pt>
                <c:pt idx="1309">
                  <c:v>28.696201671927994</c:v>
                </c:pt>
                <c:pt idx="1310">
                  <c:v>28.709320459817519</c:v>
                </c:pt>
                <c:pt idx="1311">
                  <c:v>28.704946851469415</c:v>
                </c:pt>
                <c:pt idx="1312">
                  <c:v>28.678719457108016</c:v>
                </c:pt>
                <c:pt idx="1313">
                  <c:v>28.700573922224777</c:v>
                </c:pt>
                <c:pt idx="1314">
                  <c:v>28.691830100423473</c:v>
                </c:pt>
                <c:pt idx="1315">
                  <c:v>28.709320459817519</c:v>
                </c:pt>
                <c:pt idx="1316">
                  <c:v>28.700573922224777</c:v>
                </c:pt>
                <c:pt idx="1317">
                  <c:v>28.700573922224777</c:v>
                </c:pt>
                <c:pt idx="1318">
                  <c:v>28.704946851469415</c:v>
                </c:pt>
                <c:pt idx="1319">
                  <c:v>28.687459207555676</c:v>
                </c:pt>
                <c:pt idx="1320">
                  <c:v>28.704946851469415</c:v>
                </c:pt>
                <c:pt idx="1321">
                  <c:v>28.696201671927994</c:v>
                </c:pt>
                <c:pt idx="1322">
                  <c:v>28.713694747424739</c:v>
                </c:pt>
                <c:pt idx="1323">
                  <c:v>28.700573922224777</c:v>
                </c:pt>
                <c:pt idx="1324">
                  <c:v>28.678719457108016</c:v>
                </c:pt>
                <c:pt idx="1325">
                  <c:v>28.718069714446742</c:v>
                </c:pt>
                <c:pt idx="1326">
                  <c:v>28.691830100423473</c:v>
                </c:pt>
                <c:pt idx="1327">
                  <c:v>28.687459207555676</c:v>
                </c:pt>
                <c:pt idx="1328">
                  <c:v>28.687459207555676</c:v>
                </c:pt>
                <c:pt idx="1329">
                  <c:v>28.700573922224777</c:v>
                </c:pt>
                <c:pt idx="1330">
                  <c:v>28.687459207555676</c:v>
                </c:pt>
                <c:pt idx="1331">
                  <c:v>28.687459207555676</c:v>
                </c:pt>
                <c:pt idx="1332">
                  <c:v>28.678719457108016</c:v>
                </c:pt>
                <c:pt idx="1333">
                  <c:v>28.687459207555676</c:v>
                </c:pt>
                <c:pt idx="1334">
                  <c:v>28.687459207555676</c:v>
                </c:pt>
                <c:pt idx="1335">
                  <c:v>28.696201671927994</c:v>
                </c:pt>
                <c:pt idx="1336">
                  <c:v>28.678719457108016</c:v>
                </c:pt>
                <c:pt idx="1337">
                  <c:v>28.696201671927994</c:v>
                </c:pt>
                <c:pt idx="1338">
                  <c:v>28.704946851469415</c:v>
                </c:pt>
                <c:pt idx="1339">
                  <c:v>28.704946851469415</c:v>
                </c:pt>
                <c:pt idx="1340">
                  <c:v>28.704946851469415</c:v>
                </c:pt>
                <c:pt idx="1341">
                  <c:v>28.669982419340883</c:v>
                </c:pt>
                <c:pt idx="1342">
                  <c:v>28.704946851469415</c:v>
                </c:pt>
                <c:pt idx="1343">
                  <c:v>28.696201671927994</c:v>
                </c:pt>
                <c:pt idx="1344">
                  <c:v>28.718069714446742</c:v>
                </c:pt>
                <c:pt idx="1345">
                  <c:v>28.713694747424739</c:v>
                </c:pt>
                <c:pt idx="1346">
                  <c:v>28.696201671927994</c:v>
                </c:pt>
                <c:pt idx="1347">
                  <c:v>28.691830100423473</c:v>
                </c:pt>
                <c:pt idx="1348">
                  <c:v>28.687459207555676</c:v>
                </c:pt>
                <c:pt idx="1349">
                  <c:v>28.709320459817519</c:v>
                </c:pt>
                <c:pt idx="1350">
                  <c:v>28.704946851469415</c:v>
                </c:pt>
                <c:pt idx="1351">
                  <c:v>28.700573922224777</c:v>
                </c:pt>
                <c:pt idx="1352">
                  <c:v>28.700573922224777</c:v>
                </c:pt>
                <c:pt idx="1353">
                  <c:v>28.691830100423473</c:v>
                </c:pt>
                <c:pt idx="1354">
                  <c:v>28.687459207555676</c:v>
                </c:pt>
                <c:pt idx="1355">
                  <c:v>28.700573922224777</c:v>
                </c:pt>
                <c:pt idx="1356">
                  <c:v>28.704946851469415</c:v>
                </c:pt>
                <c:pt idx="1357">
                  <c:v>28.678719457108016</c:v>
                </c:pt>
                <c:pt idx="1358">
                  <c:v>28.678719457108016</c:v>
                </c:pt>
                <c:pt idx="1359">
                  <c:v>28.709320459817519</c:v>
                </c:pt>
                <c:pt idx="1360">
                  <c:v>28.683088993169036</c:v>
                </c:pt>
                <c:pt idx="1361">
                  <c:v>28.683088993169036</c:v>
                </c:pt>
                <c:pt idx="1362">
                  <c:v>28.683088993169036</c:v>
                </c:pt>
                <c:pt idx="1363">
                  <c:v>28.687459207555676</c:v>
                </c:pt>
                <c:pt idx="1364">
                  <c:v>28.691830100423473</c:v>
                </c:pt>
                <c:pt idx="1365">
                  <c:v>28.704946851469415</c:v>
                </c:pt>
                <c:pt idx="1366">
                  <c:v>28.700573922224777</c:v>
                </c:pt>
                <c:pt idx="1367">
                  <c:v>28.696201671927994</c:v>
                </c:pt>
                <c:pt idx="1368">
                  <c:v>28.687459207555676</c:v>
                </c:pt>
                <c:pt idx="1369">
                  <c:v>28.700573922224777</c:v>
                </c:pt>
                <c:pt idx="1370">
                  <c:v>28.678719457108016</c:v>
                </c:pt>
                <c:pt idx="1371">
                  <c:v>28.674350599217135</c:v>
                </c:pt>
                <c:pt idx="1372">
                  <c:v>28.674350599217135</c:v>
                </c:pt>
                <c:pt idx="1373">
                  <c:v>28.656881946245605</c:v>
                </c:pt>
                <c:pt idx="1374">
                  <c:v>28.691830100423473</c:v>
                </c:pt>
                <c:pt idx="1375">
                  <c:v>28.678719457108016</c:v>
                </c:pt>
                <c:pt idx="1376">
                  <c:v>28.691830100423473</c:v>
                </c:pt>
                <c:pt idx="1377">
                  <c:v>28.678719457108016</c:v>
                </c:pt>
                <c:pt idx="1378">
                  <c:v>28.678719457108016</c:v>
                </c:pt>
                <c:pt idx="1379">
                  <c:v>28.687459207555676</c:v>
                </c:pt>
                <c:pt idx="1380">
                  <c:v>28.691830100423473</c:v>
                </c:pt>
                <c:pt idx="1381">
                  <c:v>28.704946851469415</c:v>
                </c:pt>
                <c:pt idx="1382">
                  <c:v>28.691830100423473</c:v>
                </c:pt>
                <c:pt idx="1383">
                  <c:v>28.696201671927994</c:v>
                </c:pt>
                <c:pt idx="1384">
                  <c:v>28.696201671927994</c:v>
                </c:pt>
                <c:pt idx="1385">
                  <c:v>28.704946851469415</c:v>
                </c:pt>
                <c:pt idx="1386">
                  <c:v>28.687459207555676</c:v>
                </c:pt>
                <c:pt idx="1387">
                  <c:v>28.683088993169036</c:v>
                </c:pt>
                <c:pt idx="1388">
                  <c:v>28.674350599217135</c:v>
                </c:pt>
                <c:pt idx="1389">
                  <c:v>28.683088993169036</c:v>
                </c:pt>
                <c:pt idx="1390">
                  <c:v>28.691830100423473</c:v>
                </c:pt>
                <c:pt idx="1391">
                  <c:v>28.696201671927994</c:v>
                </c:pt>
                <c:pt idx="1392">
                  <c:v>28.691830100423473</c:v>
                </c:pt>
                <c:pt idx="1393">
                  <c:v>28.661248093010556</c:v>
                </c:pt>
                <c:pt idx="1394">
                  <c:v>28.687459207555676</c:v>
                </c:pt>
                <c:pt idx="1395">
                  <c:v>28.691830100423473</c:v>
                </c:pt>
                <c:pt idx="1396">
                  <c:v>28.674350599217135</c:v>
                </c:pt>
                <c:pt idx="1397">
                  <c:v>28.678719457108016</c:v>
                </c:pt>
                <c:pt idx="1398">
                  <c:v>28.678719457108016</c:v>
                </c:pt>
                <c:pt idx="1399">
                  <c:v>28.678719457108016</c:v>
                </c:pt>
                <c:pt idx="1400">
                  <c:v>28.66561491732385</c:v>
                </c:pt>
                <c:pt idx="1401">
                  <c:v>28.643787569687063</c:v>
                </c:pt>
                <c:pt idx="1402">
                  <c:v>28.661248093010556</c:v>
                </c:pt>
                <c:pt idx="1403">
                  <c:v>28.6525164768736</c:v>
                </c:pt>
                <c:pt idx="1404">
                  <c:v>28.648151684739204</c:v>
                </c:pt>
                <c:pt idx="1405">
                  <c:v>28.639424131561853</c:v>
                </c:pt>
                <c:pt idx="1406">
                  <c:v>28.6525164768736</c:v>
                </c:pt>
                <c:pt idx="1407">
                  <c:v>28.669982419340883</c:v>
                </c:pt>
                <c:pt idx="1408">
                  <c:v>28.656881946245605</c:v>
                </c:pt>
                <c:pt idx="1409">
                  <c:v>28.648151684739204</c:v>
                </c:pt>
                <c:pt idx="1410">
                  <c:v>28.6525164768736</c:v>
                </c:pt>
                <c:pt idx="1411">
                  <c:v>28.6525164768736</c:v>
                </c:pt>
                <c:pt idx="1412">
                  <c:v>28.66561491732385</c:v>
                </c:pt>
                <c:pt idx="1413">
                  <c:v>28.674350599217135</c:v>
                </c:pt>
                <c:pt idx="1414">
                  <c:v>28.6525164768736</c:v>
                </c:pt>
                <c:pt idx="1415">
                  <c:v>28.66561491732385</c:v>
                </c:pt>
                <c:pt idx="1416">
                  <c:v>28.669982419340883</c:v>
                </c:pt>
                <c:pt idx="1417">
                  <c:v>28.687459207555676</c:v>
                </c:pt>
                <c:pt idx="1418">
                  <c:v>28.704946851469415</c:v>
                </c:pt>
                <c:pt idx="1419">
                  <c:v>28.704946851469415</c:v>
                </c:pt>
                <c:pt idx="1420">
                  <c:v>28.691830100423473</c:v>
                </c:pt>
                <c:pt idx="1421">
                  <c:v>28.678719457108016</c:v>
                </c:pt>
                <c:pt idx="1422">
                  <c:v>28.700573922224777</c:v>
                </c:pt>
                <c:pt idx="1423">
                  <c:v>28.691830100423473</c:v>
                </c:pt>
                <c:pt idx="1424">
                  <c:v>28.691830100423473</c:v>
                </c:pt>
                <c:pt idx="1425">
                  <c:v>28.696201671927994</c:v>
                </c:pt>
                <c:pt idx="1426">
                  <c:v>28.691830100423473</c:v>
                </c:pt>
                <c:pt idx="1427">
                  <c:v>28.687459207555676</c:v>
                </c:pt>
                <c:pt idx="1428">
                  <c:v>28.709320459817519</c:v>
                </c:pt>
                <c:pt idx="1429">
                  <c:v>28.713694747424739</c:v>
                </c:pt>
                <c:pt idx="1430">
                  <c:v>28.696201671927994</c:v>
                </c:pt>
                <c:pt idx="1431">
                  <c:v>28.700573922224777</c:v>
                </c:pt>
                <c:pt idx="1432">
                  <c:v>28.709320459817519</c:v>
                </c:pt>
                <c:pt idx="1433">
                  <c:v>28.726821687357813</c:v>
                </c:pt>
                <c:pt idx="1434">
                  <c:v>28.704946851469415</c:v>
                </c:pt>
                <c:pt idx="1435">
                  <c:v>28.704946851469415</c:v>
                </c:pt>
                <c:pt idx="1436">
                  <c:v>28.691830100423473</c:v>
                </c:pt>
                <c:pt idx="1437">
                  <c:v>28.704946851469415</c:v>
                </c:pt>
                <c:pt idx="1438">
                  <c:v>28.691830100423473</c:v>
                </c:pt>
                <c:pt idx="1439">
                  <c:v>28.718069714446742</c:v>
                </c:pt>
                <c:pt idx="1440">
                  <c:v>28.726821687357813</c:v>
                </c:pt>
                <c:pt idx="1441">
                  <c:v>28.704946851469415</c:v>
                </c:pt>
                <c:pt idx="1442">
                  <c:v>28.726821687357813</c:v>
                </c:pt>
                <c:pt idx="1443">
                  <c:v>28.722445361039192</c:v>
                </c:pt>
                <c:pt idx="1444">
                  <c:v>28.713694747424739</c:v>
                </c:pt>
                <c:pt idx="1445">
                  <c:v>28.718069714446742</c:v>
                </c:pt>
                <c:pt idx="1446">
                  <c:v>28.709320459817519</c:v>
                </c:pt>
                <c:pt idx="1447">
                  <c:v>28.718069714446742</c:v>
                </c:pt>
                <c:pt idx="1448">
                  <c:v>28.739954746228065</c:v>
                </c:pt>
                <c:pt idx="1449">
                  <c:v>28.731198693558326</c:v>
                </c:pt>
                <c:pt idx="1450">
                  <c:v>28.700573922224777</c:v>
                </c:pt>
                <c:pt idx="1451">
                  <c:v>28.709320459817519</c:v>
                </c:pt>
                <c:pt idx="1452">
                  <c:v>28.735576379796484</c:v>
                </c:pt>
                <c:pt idx="1453">
                  <c:v>28.718069714446742</c:v>
                </c:pt>
                <c:pt idx="1454">
                  <c:v>28.709320459817519</c:v>
                </c:pt>
                <c:pt idx="1455">
                  <c:v>28.713694747424739</c:v>
                </c:pt>
                <c:pt idx="1456">
                  <c:v>28.726821687357813</c:v>
                </c:pt>
                <c:pt idx="1457">
                  <c:v>28.709320459817519</c:v>
                </c:pt>
                <c:pt idx="1458">
                  <c:v>28.709320459817519</c:v>
                </c:pt>
                <c:pt idx="1459">
                  <c:v>28.709320459817519</c:v>
                </c:pt>
                <c:pt idx="1460">
                  <c:v>28.726821687357813</c:v>
                </c:pt>
                <c:pt idx="1461">
                  <c:v>28.735576379796484</c:v>
                </c:pt>
                <c:pt idx="1462">
                  <c:v>28.718069714446742</c:v>
                </c:pt>
                <c:pt idx="1463">
                  <c:v>28.709320459817519</c:v>
                </c:pt>
                <c:pt idx="1464">
                  <c:v>28.713694747424739</c:v>
                </c:pt>
                <c:pt idx="1465">
                  <c:v>28.704946851469415</c:v>
                </c:pt>
                <c:pt idx="1466">
                  <c:v>28.700573922224777</c:v>
                </c:pt>
                <c:pt idx="1467">
                  <c:v>28.700573922224777</c:v>
                </c:pt>
                <c:pt idx="1468">
                  <c:v>28.731198693558326</c:v>
                </c:pt>
                <c:pt idx="1469">
                  <c:v>28.726821687357813</c:v>
                </c:pt>
                <c:pt idx="1470">
                  <c:v>28.700573922224777</c:v>
                </c:pt>
                <c:pt idx="1471">
                  <c:v>28.709320459817519</c:v>
                </c:pt>
                <c:pt idx="1472">
                  <c:v>28.696201671927994</c:v>
                </c:pt>
                <c:pt idx="1473">
                  <c:v>28.718069714446742</c:v>
                </c:pt>
                <c:pt idx="1474">
                  <c:v>28.704946851469415</c:v>
                </c:pt>
                <c:pt idx="1475">
                  <c:v>28.713694747424739</c:v>
                </c:pt>
                <c:pt idx="1476">
                  <c:v>28.713694747424739</c:v>
                </c:pt>
                <c:pt idx="1477">
                  <c:v>28.713694747424739</c:v>
                </c:pt>
                <c:pt idx="1478">
                  <c:v>28.709320459817519</c:v>
                </c:pt>
                <c:pt idx="1479">
                  <c:v>28.722445361039192</c:v>
                </c:pt>
                <c:pt idx="1480">
                  <c:v>28.691830100423473</c:v>
                </c:pt>
                <c:pt idx="1481">
                  <c:v>28.726821687357813</c:v>
                </c:pt>
                <c:pt idx="1482">
                  <c:v>28.709320459817519</c:v>
                </c:pt>
                <c:pt idx="1483">
                  <c:v>28.687459207555676</c:v>
                </c:pt>
                <c:pt idx="1484">
                  <c:v>28.696201671927994</c:v>
                </c:pt>
                <c:pt idx="1485">
                  <c:v>28.687459207555676</c:v>
                </c:pt>
                <c:pt idx="1486">
                  <c:v>28.691830100423473</c:v>
                </c:pt>
                <c:pt idx="1487">
                  <c:v>28.700573922224777</c:v>
                </c:pt>
                <c:pt idx="1488">
                  <c:v>28.700573922224777</c:v>
                </c:pt>
                <c:pt idx="1489">
                  <c:v>28.709320459817519</c:v>
                </c:pt>
                <c:pt idx="1490">
                  <c:v>28.669982419340883</c:v>
                </c:pt>
                <c:pt idx="1491">
                  <c:v>28.687459207555676</c:v>
                </c:pt>
                <c:pt idx="1492">
                  <c:v>28.691830100423473</c:v>
                </c:pt>
                <c:pt idx="1493">
                  <c:v>28.696201671927994</c:v>
                </c:pt>
                <c:pt idx="1494">
                  <c:v>28.700573922224777</c:v>
                </c:pt>
                <c:pt idx="1495">
                  <c:v>28.691830100423473</c:v>
                </c:pt>
                <c:pt idx="1496">
                  <c:v>28.704946851469415</c:v>
                </c:pt>
                <c:pt idx="1497">
                  <c:v>28.718069714446742</c:v>
                </c:pt>
                <c:pt idx="1498">
                  <c:v>28.713694747424739</c:v>
                </c:pt>
                <c:pt idx="1499">
                  <c:v>28.696201671927994</c:v>
                </c:pt>
                <c:pt idx="1500">
                  <c:v>28.669982419340883</c:v>
                </c:pt>
                <c:pt idx="1501">
                  <c:v>28.696201671927994</c:v>
                </c:pt>
                <c:pt idx="1502">
                  <c:v>28.722445361039192</c:v>
                </c:pt>
                <c:pt idx="1503">
                  <c:v>28.700573922224777</c:v>
                </c:pt>
                <c:pt idx="1504">
                  <c:v>28.718069714446742</c:v>
                </c:pt>
                <c:pt idx="1505">
                  <c:v>28.674350599217135</c:v>
                </c:pt>
                <c:pt idx="1506">
                  <c:v>28.66561491732385</c:v>
                </c:pt>
                <c:pt idx="1507">
                  <c:v>28.66561491732385</c:v>
                </c:pt>
                <c:pt idx="1508">
                  <c:v>28.696201671927994</c:v>
                </c:pt>
                <c:pt idx="1509">
                  <c:v>28.687459207555676</c:v>
                </c:pt>
                <c:pt idx="1510">
                  <c:v>28.709320459817519</c:v>
                </c:pt>
                <c:pt idx="1511">
                  <c:v>28.656881946245605</c:v>
                </c:pt>
                <c:pt idx="1512">
                  <c:v>28.687459207555676</c:v>
                </c:pt>
                <c:pt idx="1513">
                  <c:v>28.678719457108016</c:v>
                </c:pt>
                <c:pt idx="1514">
                  <c:v>28.656881946245605</c:v>
                </c:pt>
                <c:pt idx="1515">
                  <c:v>28.669982419340883</c:v>
                </c:pt>
                <c:pt idx="1516">
                  <c:v>28.674350599217135</c:v>
                </c:pt>
                <c:pt idx="1517">
                  <c:v>28.687459207555676</c:v>
                </c:pt>
                <c:pt idx="1518">
                  <c:v>28.696201671927994</c:v>
                </c:pt>
                <c:pt idx="1519">
                  <c:v>28.713694747424739</c:v>
                </c:pt>
                <c:pt idx="1520">
                  <c:v>28.709320459817519</c:v>
                </c:pt>
                <c:pt idx="1521">
                  <c:v>28.709320459817519</c:v>
                </c:pt>
                <c:pt idx="1522">
                  <c:v>28.718069714446742</c:v>
                </c:pt>
                <c:pt idx="1523">
                  <c:v>28.700573922224777</c:v>
                </c:pt>
                <c:pt idx="1524">
                  <c:v>28.704946851469415</c:v>
                </c:pt>
                <c:pt idx="1525">
                  <c:v>28.687459207555676</c:v>
                </c:pt>
                <c:pt idx="1526">
                  <c:v>28.696201671927994</c:v>
                </c:pt>
                <c:pt idx="1527">
                  <c:v>28.704946851469415</c:v>
                </c:pt>
                <c:pt idx="1528">
                  <c:v>28.683088993169036</c:v>
                </c:pt>
                <c:pt idx="1529">
                  <c:v>28.700573922224777</c:v>
                </c:pt>
                <c:pt idx="1530">
                  <c:v>28.718069714446742</c:v>
                </c:pt>
                <c:pt idx="1531">
                  <c:v>28.696201671927994</c:v>
                </c:pt>
                <c:pt idx="1532">
                  <c:v>28.687459207555676</c:v>
                </c:pt>
                <c:pt idx="1533">
                  <c:v>28.691830100423473</c:v>
                </c:pt>
                <c:pt idx="1534">
                  <c:v>28.66561491732385</c:v>
                </c:pt>
                <c:pt idx="1535">
                  <c:v>28.691830100423473</c:v>
                </c:pt>
                <c:pt idx="1536">
                  <c:v>28.687459207555676</c:v>
                </c:pt>
                <c:pt idx="1537">
                  <c:v>28.678719457108016</c:v>
                </c:pt>
                <c:pt idx="1538">
                  <c:v>28.661248093010556</c:v>
                </c:pt>
                <c:pt idx="1539">
                  <c:v>28.691830100423473</c:v>
                </c:pt>
                <c:pt idx="1540">
                  <c:v>28.66561491732385</c:v>
                </c:pt>
                <c:pt idx="1541">
                  <c:v>28.687459207555676</c:v>
                </c:pt>
                <c:pt idx="1542">
                  <c:v>28.678719457108016</c:v>
                </c:pt>
                <c:pt idx="1543">
                  <c:v>28.678719457108016</c:v>
                </c:pt>
                <c:pt idx="1544">
                  <c:v>28.687459207555676</c:v>
                </c:pt>
                <c:pt idx="1545">
                  <c:v>28.691830100423473</c:v>
                </c:pt>
                <c:pt idx="1546">
                  <c:v>28.669982419340883</c:v>
                </c:pt>
                <c:pt idx="1547">
                  <c:v>28.691830100423473</c:v>
                </c:pt>
                <c:pt idx="1548">
                  <c:v>28.678719457108016</c:v>
                </c:pt>
                <c:pt idx="1549">
                  <c:v>28.687459207555676</c:v>
                </c:pt>
                <c:pt idx="1550">
                  <c:v>28.691830100423473</c:v>
                </c:pt>
                <c:pt idx="1551">
                  <c:v>28.696201671927994</c:v>
                </c:pt>
                <c:pt idx="1552">
                  <c:v>28.674350599217135</c:v>
                </c:pt>
                <c:pt idx="1553">
                  <c:v>28.678719457108016</c:v>
                </c:pt>
                <c:pt idx="1554">
                  <c:v>28.674350599217135</c:v>
                </c:pt>
                <c:pt idx="1555">
                  <c:v>28.696201671927994</c:v>
                </c:pt>
                <c:pt idx="1556">
                  <c:v>28.704946851469415</c:v>
                </c:pt>
                <c:pt idx="1557">
                  <c:v>28.696201671927994</c:v>
                </c:pt>
                <c:pt idx="1558">
                  <c:v>28.678719457108016</c:v>
                </c:pt>
                <c:pt idx="1559">
                  <c:v>28.674350599217135</c:v>
                </c:pt>
                <c:pt idx="1560">
                  <c:v>28.674350599217135</c:v>
                </c:pt>
                <c:pt idx="1561">
                  <c:v>28.669982419340883</c:v>
                </c:pt>
                <c:pt idx="1562">
                  <c:v>28.661248093010556</c:v>
                </c:pt>
                <c:pt idx="1563">
                  <c:v>28.704946851469415</c:v>
                </c:pt>
                <c:pt idx="1564">
                  <c:v>28.696201671927994</c:v>
                </c:pt>
                <c:pt idx="1565">
                  <c:v>28.709320459817519</c:v>
                </c:pt>
                <c:pt idx="1566">
                  <c:v>28.704946851469415</c:v>
                </c:pt>
                <c:pt idx="1567">
                  <c:v>28.696201671927994</c:v>
                </c:pt>
                <c:pt idx="1568">
                  <c:v>28.718069714446742</c:v>
                </c:pt>
                <c:pt idx="1569">
                  <c:v>28.696201671927994</c:v>
                </c:pt>
                <c:pt idx="1570">
                  <c:v>28.722445361039192</c:v>
                </c:pt>
                <c:pt idx="1571">
                  <c:v>28.709320459817519</c:v>
                </c:pt>
                <c:pt idx="1572">
                  <c:v>28.713694747424739</c:v>
                </c:pt>
                <c:pt idx="1573">
                  <c:v>28.709320459817519</c:v>
                </c:pt>
                <c:pt idx="1574">
                  <c:v>28.683088993169036</c:v>
                </c:pt>
                <c:pt idx="1575">
                  <c:v>28.687459207555676</c:v>
                </c:pt>
                <c:pt idx="1576">
                  <c:v>28.709320459817519</c:v>
                </c:pt>
                <c:pt idx="1577">
                  <c:v>28.700573922224777</c:v>
                </c:pt>
                <c:pt idx="1578">
                  <c:v>28.718069714446742</c:v>
                </c:pt>
                <c:pt idx="1579">
                  <c:v>28.696201671927994</c:v>
                </c:pt>
                <c:pt idx="1580">
                  <c:v>28.704946851469415</c:v>
                </c:pt>
                <c:pt idx="1581">
                  <c:v>28.696201671927994</c:v>
                </c:pt>
                <c:pt idx="1582">
                  <c:v>28.709320459817519</c:v>
                </c:pt>
                <c:pt idx="1583">
                  <c:v>28.718069714446742</c:v>
                </c:pt>
                <c:pt idx="1584">
                  <c:v>28.704946851469415</c:v>
                </c:pt>
                <c:pt idx="1585">
                  <c:v>28.726821687357813</c:v>
                </c:pt>
                <c:pt idx="1586">
                  <c:v>28.704946851469415</c:v>
                </c:pt>
                <c:pt idx="1587">
                  <c:v>28.739954746228065</c:v>
                </c:pt>
                <c:pt idx="1588">
                  <c:v>28.722445361039192</c:v>
                </c:pt>
                <c:pt idx="1589">
                  <c:v>28.731198693558326</c:v>
                </c:pt>
                <c:pt idx="1590">
                  <c:v>28.722445361039192</c:v>
                </c:pt>
                <c:pt idx="1591">
                  <c:v>28.726821687357813</c:v>
                </c:pt>
                <c:pt idx="1592">
                  <c:v>28.726821687357813</c:v>
                </c:pt>
                <c:pt idx="1593">
                  <c:v>28.713694747424739</c:v>
                </c:pt>
                <c:pt idx="1594">
                  <c:v>28.726821687357813</c:v>
                </c:pt>
                <c:pt idx="1595">
                  <c:v>28.718069714446742</c:v>
                </c:pt>
                <c:pt idx="1596">
                  <c:v>28.722445361039192</c:v>
                </c:pt>
                <c:pt idx="1597">
                  <c:v>28.709320459817519</c:v>
                </c:pt>
                <c:pt idx="1598">
                  <c:v>28.691830100423473</c:v>
                </c:pt>
                <c:pt idx="1599">
                  <c:v>28.713694747424739</c:v>
                </c:pt>
                <c:pt idx="1600">
                  <c:v>28.700573922224777</c:v>
                </c:pt>
                <c:pt idx="1601">
                  <c:v>28.691830100423473</c:v>
                </c:pt>
                <c:pt idx="1602">
                  <c:v>28.700573922224777</c:v>
                </c:pt>
                <c:pt idx="1603">
                  <c:v>28.709320459817519</c:v>
                </c:pt>
                <c:pt idx="1604">
                  <c:v>28.691830100423473</c:v>
                </c:pt>
                <c:pt idx="1605">
                  <c:v>28.696201671927994</c:v>
                </c:pt>
                <c:pt idx="1606">
                  <c:v>28.700573922224777</c:v>
                </c:pt>
                <c:pt idx="1607">
                  <c:v>28.696201671927994</c:v>
                </c:pt>
                <c:pt idx="1608">
                  <c:v>28.700573922224777</c:v>
                </c:pt>
                <c:pt idx="1609">
                  <c:v>28.713694747424739</c:v>
                </c:pt>
                <c:pt idx="1610">
                  <c:v>28.691830100423473</c:v>
                </c:pt>
                <c:pt idx="1611">
                  <c:v>28.718069714446742</c:v>
                </c:pt>
                <c:pt idx="1612">
                  <c:v>28.713694747424739</c:v>
                </c:pt>
                <c:pt idx="1613">
                  <c:v>28.718069714446742</c:v>
                </c:pt>
                <c:pt idx="1614">
                  <c:v>28.700573922224777</c:v>
                </c:pt>
                <c:pt idx="1615">
                  <c:v>28.709320459817519</c:v>
                </c:pt>
                <c:pt idx="1616">
                  <c:v>28.687459207555676</c:v>
                </c:pt>
                <c:pt idx="1617">
                  <c:v>28.709320459817519</c:v>
                </c:pt>
                <c:pt idx="1618">
                  <c:v>28.700573922224777</c:v>
                </c:pt>
                <c:pt idx="1619">
                  <c:v>28.704946851469415</c:v>
                </c:pt>
                <c:pt idx="1620">
                  <c:v>28.683088993169036</c:v>
                </c:pt>
                <c:pt idx="1621">
                  <c:v>28.687459207555676</c:v>
                </c:pt>
                <c:pt idx="1622">
                  <c:v>28.674350599217135</c:v>
                </c:pt>
                <c:pt idx="1623">
                  <c:v>28.696201671927994</c:v>
                </c:pt>
                <c:pt idx="1624">
                  <c:v>28.687459207555676</c:v>
                </c:pt>
                <c:pt idx="1625">
                  <c:v>28.683088993169036</c:v>
                </c:pt>
                <c:pt idx="1626">
                  <c:v>28.687459207555676</c:v>
                </c:pt>
                <c:pt idx="1627">
                  <c:v>28.700573922224777</c:v>
                </c:pt>
                <c:pt idx="1628">
                  <c:v>28.691830100423473</c:v>
                </c:pt>
                <c:pt idx="1629">
                  <c:v>28.691830100423473</c:v>
                </c:pt>
                <c:pt idx="1630">
                  <c:v>28.691830100423473</c:v>
                </c:pt>
                <c:pt idx="1631">
                  <c:v>28.691830100423473</c:v>
                </c:pt>
                <c:pt idx="1632">
                  <c:v>28.704946851469415</c:v>
                </c:pt>
                <c:pt idx="1633">
                  <c:v>28.700573922224777</c:v>
                </c:pt>
                <c:pt idx="1634">
                  <c:v>28.687459207555676</c:v>
                </c:pt>
                <c:pt idx="1635">
                  <c:v>28.700573922224777</c:v>
                </c:pt>
                <c:pt idx="1636">
                  <c:v>28.713694747424739</c:v>
                </c:pt>
                <c:pt idx="1637">
                  <c:v>28.687459207555676</c:v>
                </c:pt>
                <c:pt idx="1638">
                  <c:v>28.674350599217135</c:v>
                </c:pt>
                <c:pt idx="1639">
                  <c:v>28.678719457108016</c:v>
                </c:pt>
                <c:pt idx="1640">
                  <c:v>28.683088993169036</c:v>
                </c:pt>
                <c:pt idx="1641">
                  <c:v>28.691830100423473</c:v>
                </c:pt>
                <c:pt idx="1642">
                  <c:v>28.669982419340883</c:v>
                </c:pt>
                <c:pt idx="1643">
                  <c:v>28.691830100423473</c:v>
                </c:pt>
                <c:pt idx="1644">
                  <c:v>28.691830100423473</c:v>
                </c:pt>
                <c:pt idx="1645">
                  <c:v>28.691830100423473</c:v>
                </c:pt>
                <c:pt idx="1646">
                  <c:v>28.691830100423473</c:v>
                </c:pt>
                <c:pt idx="1647">
                  <c:v>28.683088993169036</c:v>
                </c:pt>
                <c:pt idx="1648">
                  <c:v>28.696201671927994</c:v>
                </c:pt>
                <c:pt idx="1649">
                  <c:v>28.713694747424739</c:v>
                </c:pt>
                <c:pt idx="1650">
                  <c:v>28.661248093010556</c:v>
                </c:pt>
                <c:pt idx="1651">
                  <c:v>28.687459207555676</c:v>
                </c:pt>
                <c:pt idx="1652">
                  <c:v>28.696201671927994</c:v>
                </c:pt>
                <c:pt idx="1653">
                  <c:v>28.713694747424739</c:v>
                </c:pt>
                <c:pt idx="1654">
                  <c:v>28.691830100423473</c:v>
                </c:pt>
                <c:pt idx="1655">
                  <c:v>28.709320459817519</c:v>
                </c:pt>
                <c:pt idx="1656">
                  <c:v>28.683088993169036</c:v>
                </c:pt>
                <c:pt idx="1657">
                  <c:v>28.678719457108016</c:v>
                </c:pt>
                <c:pt idx="1658">
                  <c:v>28.687459207555676</c:v>
                </c:pt>
                <c:pt idx="1659">
                  <c:v>28.674350599217135</c:v>
                </c:pt>
                <c:pt idx="1660">
                  <c:v>28.683088993169036</c:v>
                </c:pt>
                <c:pt idx="1661">
                  <c:v>28.687459207555676</c:v>
                </c:pt>
                <c:pt idx="1662">
                  <c:v>28.687459207555676</c:v>
                </c:pt>
                <c:pt idx="1663">
                  <c:v>28.669982419340883</c:v>
                </c:pt>
                <c:pt idx="1664">
                  <c:v>28.678719457108016</c:v>
                </c:pt>
                <c:pt idx="1665">
                  <c:v>28.687459207555676</c:v>
                </c:pt>
                <c:pt idx="1666">
                  <c:v>28.674350599217135</c:v>
                </c:pt>
                <c:pt idx="1667">
                  <c:v>28.696201671927994</c:v>
                </c:pt>
                <c:pt idx="1668">
                  <c:v>28.696201671927994</c:v>
                </c:pt>
                <c:pt idx="1669">
                  <c:v>28.683088993169036</c:v>
                </c:pt>
                <c:pt idx="1670">
                  <c:v>28.669982419340883</c:v>
                </c:pt>
                <c:pt idx="1671">
                  <c:v>28.700573922224777</c:v>
                </c:pt>
                <c:pt idx="1672">
                  <c:v>28.683088993169036</c:v>
                </c:pt>
                <c:pt idx="1673">
                  <c:v>28.661248093010556</c:v>
                </c:pt>
                <c:pt idx="1674">
                  <c:v>28.691830100423473</c:v>
                </c:pt>
                <c:pt idx="1675">
                  <c:v>28.683088993169036</c:v>
                </c:pt>
                <c:pt idx="1676">
                  <c:v>28.674350599217135</c:v>
                </c:pt>
                <c:pt idx="1677">
                  <c:v>28.678719457108016</c:v>
                </c:pt>
                <c:pt idx="1678">
                  <c:v>28.661248093010556</c:v>
                </c:pt>
                <c:pt idx="1679">
                  <c:v>28.669982419340883</c:v>
                </c:pt>
                <c:pt idx="1680">
                  <c:v>28.661248093010556</c:v>
                </c:pt>
                <c:pt idx="1681">
                  <c:v>28.683088993169036</c:v>
                </c:pt>
                <c:pt idx="1682">
                  <c:v>28.66561491732385</c:v>
                </c:pt>
                <c:pt idx="1683">
                  <c:v>28.691830100423473</c:v>
                </c:pt>
                <c:pt idx="1684">
                  <c:v>28.696201671927994</c:v>
                </c:pt>
                <c:pt idx="1685">
                  <c:v>28.696201671927994</c:v>
                </c:pt>
                <c:pt idx="1686">
                  <c:v>28.700573922224777</c:v>
                </c:pt>
                <c:pt idx="1687">
                  <c:v>28.700573922224777</c:v>
                </c:pt>
                <c:pt idx="1688">
                  <c:v>28.713694747424739</c:v>
                </c:pt>
                <c:pt idx="1689">
                  <c:v>28.709320459817519</c:v>
                </c:pt>
                <c:pt idx="1690">
                  <c:v>28.709320459817519</c:v>
                </c:pt>
                <c:pt idx="1691">
                  <c:v>28.696201671927994</c:v>
                </c:pt>
                <c:pt idx="1692">
                  <c:v>28.704946851469415</c:v>
                </c:pt>
                <c:pt idx="1693">
                  <c:v>28.709320459817519</c:v>
                </c:pt>
                <c:pt idx="1694">
                  <c:v>28.674350599217135</c:v>
                </c:pt>
                <c:pt idx="1695">
                  <c:v>28.687459207555676</c:v>
                </c:pt>
                <c:pt idx="1696">
                  <c:v>28.691830100423473</c:v>
                </c:pt>
                <c:pt idx="1697">
                  <c:v>28.696201671927994</c:v>
                </c:pt>
                <c:pt idx="1698">
                  <c:v>28.687459207555676</c:v>
                </c:pt>
                <c:pt idx="1699">
                  <c:v>28.713694747424739</c:v>
                </c:pt>
                <c:pt idx="1700">
                  <c:v>28.696201671927994</c:v>
                </c:pt>
                <c:pt idx="1701">
                  <c:v>28.718069714446742</c:v>
                </c:pt>
                <c:pt idx="1702">
                  <c:v>28.713694747424739</c:v>
                </c:pt>
                <c:pt idx="1703">
                  <c:v>28.735576379796484</c:v>
                </c:pt>
                <c:pt idx="1704">
                  <c:v>28.709320459817519</c:v>
                </c:pt>
                <c:pt idx="1705">
                  <c:v>28.722445361039192</c:v>
                </c:pt>
                <c:pt idx="1706">
                  <c:v>28.704946851469415</c:v>
                </c:pt>
                <c:pt idx="1707">
                  <c:v>28.704946851469415</c:v>
                </c:pt>
                <c:pt idx="1708">
                  <c:v>28.696201671927994</c:v>
                </c:pt>
                <c:pt idx="1709">
                  <c:v>28.687459207555676</c:v>
                </c:pt>
                <c:pt idx="1710">
                  <c:v>28.700573922224777</c:v>
                </c:pt>
                <c:pt idx="1711">
                  <c:v>28.696201671927994</c:v>
                </c:pt>
                <c:pt idx="1712">
                  <c:v>28.691830100423473</c:v>
                </c:pt>
                <c:pt idx="1713">
                  <c:v>28.66561491732385</c:v>
                </c:pt>
                <c:pt idx="1714">
                  <c:v>28.696201671927994</c:v>
                </c:pt>
                <c:pt idx="1715">
                  <c:v>28.713694747424739</c:v>
                </c:pt>
                <c:pt idx="1716">
                  <c:v>28.722445361039192</c:v>
                </c:pt>
                <c:pt idx="1717">
                  <c:v>28.696201671927994</c:v>
                </c:pt>
                <c:pt idx="1718">
                  <c:v>28.683088993169036</c:v>
                </c:pt>
                <c:pt idx="1719">
                  <c:v>28.691830100423473</c:v>
                </c:pt>
                <c:pt idx="1720">
                  <c:v>28.691830100423473</c:v>
                </c:pt>
                <c:pt idx="1721">
                  <c:v>28.709320459817519</c:v>
                </c:pt>
                <c:pt idx="1722">
                  <c:v>28.700573922224777</c:v>
                </c:pt>
                <c:pt idx="1723">
                  <c:v>28.713694747424739</c:v>
                </c:pt>
                <c:pt idx="1724">
                  <c:v>28.687459207555676</c:v>
                </c:pt>
                <c:pt idx="1725">
                  <c:v>28.674350599217135</c:v>
                </c:pt>
                <c:pt idx="1726">
                  <c:v>28.691830100423473</c:v>
                </c:pt>
                <c:pt idx="1727">
                  <c:v>28.718069714446742</c:v>
                </c:pt>
                <c:pt idx="1728">
                  <c:v>28.683088993169036</c:v>
                </c:pt>
                <c:pt idx="1729">
                  <c:v>28.687459207555676</c:v>
                </c:pt>
                <c:pt idx="1730">
                  <c:v>28.678719457108016</c:v>
                </c:pt>
                <c:pt idx="1731">
                  <c:v>28.726821687357813</c:v>
                </c:pt>
                <c:pt idx="1732">
                  <c:v>28.709320459817519</c:v>
                </c:pt>
                <c:pt idx="1733">
                  <c:v>28.709320459817519</c:v>
                </c:pt>
                <c:pt idx="1734">
                  <c:v>28.713694747424739</c:v>
                </c:pt>
                <c:pt idx="1735">
                  <c:v>28.709320459817519</c:v>
                </c:pt>
                <c:pt idx="1736">
                  <c:v>28.687459207555676</c:v>
                </c:pt>
                <c:pt idx="1737">
                  <c:v>28.704946851469415</c:v>
                </c:pt>
                <c:pt idx="1738">
                  <c:v>28.704946851469415</c:v>
                </c:pt>
                <c:pt idx="1739">
                  <c:v>28.691830100423473</c:v>
                </c:pt>
                <c:pt idx="1740">
                  <c:v>28.691830100423473</c:v>
                </c:pt>
                <c:pt idx="1741">
                  <c:v>28.704946851469415</c:v>
                </c:pt>
                <c:pt idx="1742">
                  <c:v>28.678719457108016</c:v>
                </c:pt>
                <c:pt idx="1743">
                  <c:v>28.691830100423473</c:v>
                </c:pt>
                <c:pt idx="1744">
                  <c:v>28.691830100423473</c:v>
                </c:pt>
                <c:pt idx="1745">
                  <c:v>28.704946851469415</c:v>
                </c:pt>
                <c:pt idx="1746">
                  <c:v>28.704946851469415</c:v>
                </c:pt>
                <c:pt idx="1747">
                  <c:v>28.709320459817519</c:v>
                </c:pt>
                <c:pt idx="1748">
                  <c:v>28.722445361039192</c:v>
                </c:pt>
                <c:pt idx="1749">
                  <c:v>28.713694747424739</c:v>
                </c:pt>
                <c:pt idx="1750">
                  <c:v>28.709320459817519</c:v>
                </c:pt>
                <c:pt idx="1751">
                  <c:v>28.700573922224777</c:v>
                </c:pt>
                <c:pt idx="1752">
                  <c:v>28.704946851469415</c:v>
                </c:pt>
                <c:pt idx="1753">
                  <c:v>28.704946851469415</c:v>
                </c:pt>
                <c:pt idx="1754">
                  <c:v>28.704946851469415</c:v>
                </c:pt>
                <c:pt idx="1755">
                  <c:v>28.700573922224777</c:v>
                </c:pt>
                <c:pt idx="1756">
                  <c:v>28.700573922224777</c:v>
                </c:pt>
                <c:pt idx="1757">
                  <c:v>28.691830100423473</c:v>
                </c:pt>
                <c:pt idx="1758">
                  <c:v>28.700573922224777</c:v>
                </c:pt>
                <c:pt idx="1759">
                  <c:v>28.696201671927994</c:v>
                </c:pt>
                <c:pt idx="1760">
                  <c:v>28.700573922224777</c:v>
                </c:pt>
                <c:pt idx="1761">
                  <c:v>28.704946851469415</c:v>
                </c:pt>
                <c:pt idx="1762">
                  <c:v>28.678719457108016</c:v>
                </c:pt>
                <c:pt idx="1763">
                  <c:v>28.687459207555676</c:v>
                </c:pt>
                <c:pt idx="1764">
                  <c:v>28.704946851469415</c:v>
                </c:pt>
                <c:pt idx="1765">
                  <c:v>28.704946851469415</c:v>
                </c:pt>
                <c:pt idx="1766">
                  <c:v>28.696201671927994</c:v>
                </c:pt>
                <c:pt idx="1767">
                  <c:v>28.704946851469415</c:v>
                </c:pt>
                <c:pt idx="1768">
                  <c:v>28.691830100423473</c:v>
                </c:pt>
                <c:pt idx="1769">
                  <c:v>28.709320459817519</c:v>
                </c:pt>
                <c:pt idx="1770">
                  <c:v>28.691830100423473</c:v>
                </c:pt>
                <c:pt idx="1771">
                  <c:v>28.696201671927994</c:v>
                </c:pt>
                <c:pt idx="1772">
                  <c:v>28.661248093010556</c:v>
                </c:pt>
                <c:pt idx="1773">
                  <c:v>28.687459207555676</c:v>
                </c:pt>
                <c:pt idx="1774">
                  <c:v>28.691830100423473</c:v>
                </c:pt>
                <c:pt idx="1775">
                  <c:v>28.700573922224777</c:v>
                </c:pt>
                <c:pt idx="1776">
                  <c:v>28.696201671927994</c:v>
                </c:pt>
                <c:pt idx="1777">
                  <c:v>28.704946851469415</c:v>
                </c:pt>
                <c:pt idx="1778">
                  <c:v>28.691830100423473</c:v>
                </c:pt>
                <c:pt idx="1779">
                  <c:v>28.687459207555676</c:v>
                </c:pt>
                <c:pt idx="1780">
                  <c:v>28.713694747424739</c:v>
                </c:pt>
                <c:pt idx="1781">
                  <c:v>28.700573922224777</c:v>
                </c:pt>
                <c:pt idx="1782">
                  <c:v>28.696201671927994</c:v>
                </c:pt>
                <c:pt idx="1783">
                  <c:v>28.687459207555676</c:v>
                </c:pt>
                <c:pt idx="1784">
                  <c:v>28.678719457108016</c:v>
                </c:pt>
                <c:pt idx="1785">
                  <c:v>28.696201671927994</c:v>
                </c:pt>
                <c:pt idx="1786">
                  <c:v>28.691830100423473</c:v>
                </c:pt>
                <c:pt idx="1787">
                  <c:v>28.661248093010556</c:v>
                </c:pt>
                <c:pt idx="1788">
                  <c:v>28.700573922224777</c:v>
                </c:pt>
                <c:pt idx="1789">
                  <c:v>28.674350599217135</c:v>
                </c:pt>
                <c:pt idx="1790">
                  <c:v>28.709320459817519</c:v>
                </c:pt>
                <c:pt idx="1791">
                  <c:v>28.678719457108016</c:v>
                </c:pt>
                <c:pt idx="1792">
                  <c:v>28.704946851469415</c:v>
                </c:pt>
                <c:pt idx="1793">
                  <c:v>28.700573922224777</c:v>
                </c:pt>
                <c:pt idx="1794">
                  <c:v>28.709320459817519</c:v>
                </c:pt>
                <c:pt idx="1795">
                  <c:v>28.713694747424739</c:v>
                </c:pt>
                <c:pt idx="1796">
                  <c:v>28.687459207555676</c:v>
                </c:pt>
                <c:pt idx="1797">
                  <c:v>28.661248093010556</c:v>
                </c:pt>
                <c:pt idx="1798">
                  <c:v>28.704946851469415</c:v>
                </c:pt>
                <c:pt idx="1799">
                  <c:v>28.678719457108016</c:v>
                </c:pt>
                <c:pt idx="1800">
                  <c:v>28.704946851469415</c:v>
                </c:pt>
                <c:pt idx="1801">
                  <c:v>28.687459207555676</c:v>
                </c:pt>
                <c:pt idx="1802">
                  <c:v>28.696201671927994</c:v>
                </c:pt>
                <c:pt idx="1803">
                  <c:v>28.687459207555676</c:v>
                </c:pt>
                <c:pt idx="1804">
                  <c:v>28.691830100423473</c:v>
                </c:pt>
                <c:pt idx="1805">
                  <c:v>28.700573922224777</c:v>
                </c:pt>
                <c:pt idx="1806">
                  <c:v>28.678719457108016</c:v>
                </c:pt>
                <c:pt idx="1807">
                  <c:v>28.691830100423473</c:v>
                </c:pt>
                <c:pt idx="1808">
                  <c:v>28.718069714446742</c:v>
                </c:pt>
                <c:pt idx="1809">
                  <c:v>28.713694747424739</c:v>
                </c:pt>
                <c:pt idx="1810">
                  <c:v>28.726821687357813</c:v>
                </c:pt>
                <c:pt idx="1811">
                  <c:v>28.709320459817519</c:v>
                </c:pt>
                <c:pt idx="1812">
                  <c:v>28.713694747424739</c:v>
                </c:pt>
                <c:pt idx="1813">
                  <c:v>28.683088993169036</c:v>
                </c:pt>
                <c:pt idx="1814">
                  <c:v>28.700573922224777</c:v>
                </c:pt>
                <c:pt idx="1815">
                  <c:v>28.696201671927994</c:v>
                </c:pt>
                <c:pt idx="1816">
                  <c:v>28.687459207555676</c:v>
                </c:pt>
                <c:pt idx="1817">
                  <c:v>28.704946851469415</c:v>
                </c:pt>
                <c:pt idx="1818">
                  <c:v>28.704946851469415</c:v>
                </c:pt>
                <c:pt idx="1819">
                  <c:v>28.709320459817519</c:v>
                </c:pt>
                <c:pt idx="1820">
                  <c:v>28.700573922224777</c:v>
                </c:pt>
                <c:pt idx="1821">
                  <c:v>28.678719457108016</c:v>
                </c:pt>
                <c:pt idx="1822">
                  <c:v>28.687459207555676</c:v>
                </c:pt>
                <c:pt idx="1823">
                  <c:v>28.704946851469415</c:v>
                </c:pt>
                <c:pt idx="1824">
                  <c:v>28.709320459817519</c:v>
                </c:pt>
                <c:pt idx="1825">
                  <c:v>28.713694747424739</c:v>
                </c:pt>
                <c:pt idx="1826">
                  <c:v>28.691830100423473</c:v>
                </c:pt>
                <c:pt idx="1827">
                  <c:v>28.704946851469415</c:v>
                </c:pt>
                <c:pt idx="1828">
                  <c:v>28.691830100423473</c:v>
                </c:pt>
                <c:pt idx="1829">
                  <c:v>28.709320459817519</c:v>
                </c:pt>
                <c:pt idx="1830">
                  <c:v>28.696201671927994</c:v>
                </c:pt>
                <c:pt idx="1831">
                  <c:v>28.691830100423473</c:v>
                </c:pt>
                <c:pt idx="1832">
                  <c:v>28.674350599217135</c:v>
                </c:pt>
                <c:pt idx="1833">
                  <c:v>28.669982419340883</c:v>
                </c:pt>
                <c:pt idx="1834">
                  <c:v>28.687459207555676</c:v>
                </c:pt>
                <c:pt idx="1835">
                  <c:v>28.66561491732385</c:v>
                </c:pt>
                <c:pt idx="1836">
                  <c:v>28.691830100423473</c:v>
                </c:pt>
                <c:pt idx="1837">
                  <c:v>28.691830100423473</c:v>
                </c:pt>
                <c:pt idx="1838">
                  <c:v>28.691830100423473</c:v>
                </c:pt>
                <c:pt idx="1839">
                  <c:v>28.691830100423473</c:v>
                </c:pt>
                <c:pt idx="1840">
                  <c:v>28.696201671927994</c:v>
                </c:pt>
                <c:pt idx="1841">
                  <c:v>28.678719457108016</c:v>
                </c:pt>
                <c:pt idx="1842">
                  <c:v>28.700573922224777</c:v>
                </c:pt>
                <c:pt idx="1843">
                  <c:v>28.687459207555676</c:v>
                </c:pt>
                <c:pt idx="1844">
                  <c:v>28.691830100423473</c:v>
                </c:pt>
                <c:pt idx="1845">
                  <c:v>28.700573922224777</c:v>
                </c:pt>
                <c:pt idx="1846">
                  <c:v>28.687459207555676</c:v>
                </c:pt>
                <c:pt idx="1847">
                  <c:v>28.687459207555676</c:v>
                </c:pt>
                <c:pt idx="1848">
                  <c:v>28.687459207555676</c:v>
                </c:pt>
                <c:pt idx="1849">
                  <c:v>28.683088993169036</c:v>
                </c:pt>
                <c:pt idx="1850">
                  <c:v>28.678719457108016</c:v>
                </c:pt>
                <c:pt idx="1851">
                  <c:v>28.674350599217135</c:v>
                </c:pt>
                <c:pt idx="1852">
                  <c:v>28.678719457108016</c:v>
                </c:pt>
                <c:pt idx="1853">
                  <c:v>28.691830100423473</c:v>
                </c:pt>
                <c:pt idx="1854">
                  <c:v>28.700573922224777</c:v>
                </c:pt>
                <c:pt idx="1855">
                  <c:v>28.709320459817519</c:v>
                </c:pt>
                <c:pt idx="1856">
                  <c:v>28.713694747424739</c:v>
                </c:pt>
                <c:pt idx="1857">
                  <c:v>28.718069714446742</c:v>
                </c:pt>
                <c:pt idx="1858">
                  <c:v>28.713694747424739</c:v>
                </c:pt>
                <c:pt idx="1859">
                  <c:v>28.709320459817519</c:v>
                </c:pt>
                <c:pt idx="1860">
                  <c:v>28.696201671927994</c:v>
                </c:pt>
                <c:pt idx="1861">
                  <c:v>28.700573922224777</c:v>
                </c:pt>
                <c:pt idx="1862">
                  <c:v>28.687459207555676</c:v>
                </c:pt>
                <c:pt idx="1863">
                  <c:v>28.700573922224777</c:v>
                </c:pt>
                <c:pt idx="1864">
                  <c:v>28.683088993169036</c:v>
                </c:pt>
                <c:pt idx="1865">
                  <c:v>28.696201671927994</c:v>
                </c:pt>
                <c:pt idx="1866">
                  <c:v>28.691830100423473</c:v>
                </c:pt>
                <c:pt idx="1867">
                  <c:v>28.674350599217135</c:v>
                </c:pt>
                <c:pt idx="1868">
                  <c:v>28.687459207555676</c:v>
                </c:pt>
                <c:pt idx="1869">
                  <c:v>28.713694747424739</c:v>
                </c:pt>
                <c:pt idx="1870">
                  <c:v>28.691830100423473</c:v>
                </c:pt>
                <c:pt idx="1871">
                  <c:v>28.678719457108016</c:v>
                </c:pt>
                <c:pt idx="1872">
                  <c:v>28.696201671927994</c:v>
                </c:pt>
                <c:pt idx="1873">
                  <c:v>28.696201671927994</c:v>
                </c:pt>
                <c:pt idx="1874">
                  <c:v>28.678719457108016</c:v>
                </c:pt>
                <c:pt idx="1875">
                  <c:v>28.687459207555676</c:v>
                </c:pt>
                <c:pt idx="1876">
                  <c:v>28.678719457108016</c:v>
                </c:pt>
                <c:pt idx="1877">
                  <c:v>28.687459207555676</c:v>
                </c:pt>
                <c:pt idx="1878">
                  <c:v>28.683088993169036</c:v>
                </c:pt>
                <c:pt idx="1879">
                  <c:v>28.678719457108016</c:v>
                </c:pt>
                <c:pt idx="1880">
                  <c:v>28.656881946245605</c:v>
                </c:pt>
                <c:pt idx="1881">
                  <c:v>28.669982419340883</c:v>
                </c:pt>
                <c:pt idx="1882">
                  <c:v>28.669982419340883</c:v>
                </c:pt>
                <c:pt idx="1883">
                  <c:v>28.66561491732385</c:v>
                </c:pt>
                <c:pt idx="1884">
                  <c:v>28.691830100423473</c:v>
                </c:pt>
                <c:pt idx="1885">
                  <c:v>28.687459207555676</c:v>
                </c:pt>
                <c:pt idx="1886">
                  <c:v>28.683088993169036</c:v>
                </c:pt>
                <c:pt idx="1887">
                  <c:v>28.696201671927994</c:v>
                </c:pt>
                <c:pt idx="1888">
                  <c:v>28.691830100423473</c:v>
                </c:pt>
                <c:pt idx="1889">
                  <c:v>28.678719457108016</c:v>
                </c:pt>
                <c:pt idx="1890">
                  <c:v>28.674350599217135</c:v>
                </c:pt>
                <c:pt idx="1891">
                  <c:v>28.66561491732385</c:v>
                </c:pt>
                <c:pt idx="1892">
                  <c:v>28.661248093010556</c:v>
                </c:pt>
                <c:pt idx="1893">
                  <c:v>28.700573922224777</c:v>
                </c:pt>
                <c:pt idx="1894">
                  <c:v>28.669982419340883</c:v>
                </c:pt>
                <c:pt idx="1895">
                  <c:v>28.704946851469415</c:v>
                </c:pt>
                <c:pt idx="1896">
                  <c:v>28.678719457108016</c:v>
                </c:pt>
                <c:pt idx="1897">
                  <c:v>28.669982419340883</c:v>
                </c:pt>
                <c:pt idx="1898">
                  <c:v>28.669982419340883</c:v>
                </c:pt>
                <c:pt idx="1899">
                  <c:v>28.683088993169036</c:v>
                </c:pt>
                <c:pt idx="1900">
                  <c:v>28.669982419340883</c:v>
                </c:pt>
                <c:pt idx="1901">
                  <c:v>28.687459207555676</c:v>
                </c:pt>
                <c:pt idx="1902">
                  <c:v>28.678719457108016</c:v>
                </c:pt>
                <c:pt idx="1903">
                  <c:v>28.683088993169036</c:v>
                </c:pt>
                <c:pt idx="1904">
                  <c:v>28.683088993169036</c:v>
                </c:pt>
                <c:pt idx="1905">
                  <c:v>28.696201671927994</c:v>
                </c:pt>
                <c:pt idx="1906">
                  <c:v>28.691830100423473</c:v>
                </c:pt>
                <c:pt idx="1907">
                  <c:v>28.661248093010556</c:v>
                </c:pt>
                <c:pt idx="1908">
                  <c:v>28.661248093010556</c:v>
                </c:pt>
                <c:pt idx="1909">
                  <c:v>28.656881946245605</c:v>
                </c:pt>
                <c:pt idx="1910">
                  <c:v>28.669982419340883</c:v>
                </c:pt>
                <c:pt idx="1911">
                  <c:v>28.6525164768736</c:v>
                </c:pt>
                <c:pt idx="1912">
                  <c:v>28.656881946245605</c:v>
                </c:pt>
                <c:pt idx="1913">
                  <c:v>28.661248093010556</c:v>
                </c:pt>
                <c:pt idx="1914">
                  <c:v>28.669982419340883</c:v>
                </c:pt>
                <c:pt idx="1915">
                  <c:v>28.674350599217135</c:v>
                </c:pt>
                <c:pt idx="1916">
                  <c:v>28.669982419340883</c:v>
                </c:pt>
                <c:pt idx="1917">
                  <c:v>28.648151684739204</c:v>
                </c:pt>
                <c:pt idx="1918">
                  <c:v>28.691830100423473</c:v>
                </c:pt>
                <c:pt idx="1919">
                  <c:v>28.687459207555676</c:v>
                </c:pt>
                <c:pt idx="1920">
                  <c:v>28.674350599217135</c:v>
                </c:pt>
                <c:pt idx="1921">
                  <c:v>28.713694747424739</c:v>
                </c:pt>
                <c:pt idx="1922">
                  <c:v>28.700573922224777</c:v>
                </c:pt>
                <c:pt idx="1923">
                  <c:v>28.704946851469415</c:v>
                </c:pt>
                <c:pt idx="1924">
                  <c:v>28.674350599217135</c:v>
                </c:pt>
                <c:pt idx="1925">
                  <c:v>28.709320459817519</c:v>
                </c:pt>
                <c:pt idx="1926">
                  <c:v>28.735576379796484</c:v>
                </c:pt>
                <c:pt idx="1927">
                  <c:v>28.691830100423473</c:v>
                </c:pt>
                <c:pt idx="1928">
                  <c:v>28.718069714446742</c:v>
                </c:pt>
                <c:pt idx="1929">
                  <c:v>28.674350599217135</c:v>
                </c:pt>
                <c:pt idx="1930">
                  <c:v>28.691830100423473</c:v>
                </c:pt>
                <c:pt idx="1931">
                  <c:v>28.713694747424739</c:v>
                </c:pt>
                <c:pt idx="1932">
                  <c:v>28.722445361039192</c:v>
                </c:pt>
                <c:pt idx="1933">
                  <c:v>28.704946851469415</c:v>
                </c:pt>
                <c:pt idx="1934">
                  <c:v>28.718069714446742</c:v>
                </c:pt>
                <c:pt idx="1935">
                  <c:v>28.691830100423473</c:v>
                </c:pt>
                <c:pt idx="1936">
                  <c:v>28.704946851469415</c:v>
                </c:pt>
                <c:pt idx="1937">
                  <c:v>28.700573922224777</c:v>
                </c:pt>
                <c:pt idx="1938">
                  <c:v>28.713694747424739</c:v>
                </c:pt>
                <c:pt idx="1939">
                  <c:v>28.718069714446742</c:v>
                </c:pt>
                <c:pt idx="1940">
                  <c:v>28.704946851469415</c:v>
                </c:pt>
                <c:pt idx="1941">
                  <c:v>28.696201671927994</c:v>
                </c:pt>
                <c:pt idx="1942">
                  <c:v>28.713694747424739</c:v>
                </c:pt>
                <c:pt idx="1943">
                  <c:v>28.726821687357813</c:v>
                </c:pt>
                <c:pt idx="1944">
                  <c:v>28.713694747424739</c:v>
                </c:pt>
                <c:pt idx="1945">
                  <c:v>28.726821687357813</c:v>
                </c:pt>
                <c:pt idx="1946">
                  <c:v>28.722445361039192</c:v>
                </c:pt>
                <c:pt idx="1947">
                  <c:v>28.722445361039192</c:v>
                </c:pt>
                <c:pt idx="1948">
                  <c:v>28.696201671927994</c:v>
                </c:pt>
                <c:pt idx="1949">
                  <c:v>28.713694747424739</c:v>
                </c:pt>
                <c:pt idx="1950">
                  <c:v>28.709320459817519</c:v>
                </c:pt>
                <c:pt idx="1951">
                  <c:v>28.722445361039192</c:v>
                </c:pt>
                <c:pt idx="1952">
                  <c:v>28.731198693558326</c:v>
                </c:pt>
                <c:pt idx="1953">
                  <c:v>28.700573922224777</c:v>
                </c:pt>
                <c:pt idx="1954">
                  <c:v>28.704946851469415</c:v>
                </c:pt>
                <c:pt idx="1955">
                  <c:v>28.722445361039192</c:v>
                </c:pt>
                <c:pt idx="1956">
                  <c:v>28.731198693558326</c:v>
                </c:pt>
                <c:pt idx="1957">
                  <c:v>28.735576379796484</c:v>
                </c:pt>
                <c:pt idx="1958">
                  <c:v>28.735576379796484</c:v>
                </c:pt>
                <c:pt idx="1959">
                  <c:v>28.722445361039192</c:v>
                </c:pt>
                <c:pt idx="1960">
                  <c:v>28.726821687357813</c:v>
                </c:pt>
                <c:pt idx="1961">
                  <c:v>28.713694747424739</c:v>
                </c:pt>
                <c:pt idx="1962">
                  <c:v>28.722445361039192</c:v>
                </c:pt>
                <c:pt idx="1963">
                  <c:v>28.731198693558326</c:v>
                </c:pt>
                <c:pt idx="1964">
                  <c:v>28.700573922224777</c:v>
                </c:pt>
                <c:pt idx="1965">
                  <c:v>28.713694747424739</c:v>
                </c:pt>
                <c:pt idx="1966">
                  <c:v>28.726821687357813</c:v>
                </c:pt>
                <c:pt idx="1967">
                  <c:v>28.718069714446742</c:v>
                </c:pt>
                <c:pt idx="1968">
                  <c:v>28.709320459817519</c:v>
                </c:pt>
                <c:pt idx="1969">
                  <c:v>28.726821687357813</c:v>
                </c:pt>
                <c:pt idx="1970">
                  <c:v>28.709320459817519</c:v>
                </c:pt>
                <c:pt idx="1971">
                  <c:v>28.704946851469415</c:v>
                </c:pt>
                <c:pt idx="1972">
                  <c:v>28.731198693558326</c:v>
                </c:pt>
                <c:pt idx="1973">
                  <c:v>28.704946851469415</c:v>
                </c:pt>
                <c:pt idx="1974">
                  <c:v>28.691830100423473</c:v>
                </c:pt>
                <c:pt idx="1975">
                  <c:v>28.731198693558326</c:v>
                </c:pt>
                <c:pt idx="1976">
                  <c:v>28.718069714446742</c:v>
                </c:pt>
                <c:pt idx="1977">
                  <c:v>28.713694747424739</c:v>
                </c:pt>
                <c:pt idx="1978">
                  <c:v>28.683088993169036</c:v>
                </c:pt>
                <c:pt idx="1979">
                  <c:v>28.678719457108016</c:v>
                </c:pt>
                <c:pt idx="1980">
                  <c:v>28.687459207555676</c:v>
                </c:pt>
                <c:pt idx="1981">
                  <c:v>28.696201671927994</c:v>
                </c:pt>
                <c:pt idx="1982">
                  <c:v>28.683088993169036</c:v>
                </c:pt>
                <c:pt idx="1983">
                  <c:v>28.691830100423473</c:v>
                </c:pt>
                <c:pt idx="1984">
                  <c:v>28.709320459817519</c:v>
                </c:pt>
                <c:pt idx="1985">
                  <c:v>28.709320459817519</c:v>
                </c:pt>
                <c:pt idx="1986">
                  <c:v>28.704946851469415</c:v>
                </c:pt>
                <c:pt idx="1987">
                  <c:v>28.704946851469415</c:v>
                </c:pt>
                <c:pt idx="1988">
                  <c:v>28.731198693558326</c:v>
                </c:pt>
                <c:pt idx="1989">
                  <c:v>28.709320459817519</c:v>
                </c:pt>
                <c:pt idx="1990">
                  <c:v>28.722445361039192</c:v>
                </c:pt>
                <c:pt idx="1991">
                  <c:v>28.696201671927994</c:v>
                </c:pt>
                <c:pt idx="1992">
                  <c:v>28.691830100423473</c:v>
                </c:pt>
                <c:pt idx="1993">
                  <c:v>28.696201671927994</c:v>
                </c:pt>
                <c:pt idx="1994">
                  <c:v>28.691830100423473</c:v>
                </c:pt>
                <c:pt idx="1995">
                  <c:v>28.709320459817519</c:v>
                </c:pt>
                <c:pt idx="1996">
                  <c:v>28.687459207555676</c:v>
                </c:pt>
                <c:pt idx="1997">
                  <c:v>28.696201671927994</c:v>
                </c:pt>
                <c:pt idx="1998">
                  <c:v>28.713694747424739</c:v>
                </c:pt>
                <c:pt idx="1999">
                  <c:v>28.722445361039192</c:v>
                </c:pt>
                <c:pt idx="2000">
                  <c:v>28.700573922224777</c:v>
                </c:pt>
                <c:pt idx="2001">
                  <c:v>28.726821687357813</c:v>
                </c:pt>
                <c:pt idx="2002">
                  <c:v>28.704946851469415</c:v>
                </c:pt>
                <c:pt idx="2003">
                  <c:v>28.718069714446742</c:v>
                </c:pt>
                <c:pt idx="2004">
                  <c:v>28.713694747424739</c:v>
                </c:pt>
                <c:pt idx="2005">
                  <c:v>28.713694747424739</c:v>
                </c:pt>
                <c:pt idx="2006">
                  <c:v>28.704946851469415</c:v>
                </c:pt>
                <c:pt idx="2007">
                  <c:v>28.704946851469415</c:v>
                </c:pt>
                <c:pt idx="2008">
                  <c:v>28.687459207555676</c:v>
                </c:pt>
                <c:pt idx="2009">
                  <c:v>28.691830100423473</c:v>
                </c:pt>
                <c:pt idx="2010">
                  <c:v>28.704946851469415</c:v>
                </c:pt>
                <c:pt idx="2011">
                  <c:v>28.722445361039192</c:v>
                </c:pt>
                <c:pt idx="2012">
                  <c:v>28.704946851469415</c:v>
                </c:pt>
                <c:pt idx="2013">
                  <c:v>28.709320459817519</c:v>
                </c:pt>
                <c:pt idx="2014">
                  <c:v>28.700573922224777</c:v>
                </c:pt>
                <c:pt idx="2015">
                  <c:v>28.709320459817519</c:v>
                </c:pt>
                <c:pt idx="2016">
                  <c:v>28.700573922224777</c:v>
                </c:pt>
                <c:pt idx="2017">
                  <c:v>28.700573922224777</c:v>
                </c:pt>
                <c:pt idx="2018">
                  <c:v>28.704946851469415</c:v>
                </c:pt>
                <c:pt idx="2019">
                  <c:v>28.722445361039192</c:v>
                </c:pt>
                <c:pt idx="2020">
                  <c:v>28.687459207555676</c:v>
                </c:pt>
                <c:pt idx="2021">
                  <c:v>28.713694747424739</c:v>
                </c:pt>
                <c:pt idx="2022">
                  <c:v>28.709320459817519</c:v>
                </c:pt>
                <c:pt idx="2023">
                  <c:v>28.718069714446742</c:v>
                </c:pt>
                <c:pt idx="2024">
                  <c:v>28.687459207555676</c:v>
                </c:pt>
                <c:pt idx="2025">
                  <c:v>28.722445361039192</c:v>
                </c:pt>
                <c:pt idx="2026">
                  <c:v>28.678719457108016</c:v>
                </c:pt>
                <c:pt idx="2027">
                  <c:v>28.687459207555676</c:v>
                </c:pt>
                <c:pt idx="2028">
                  <c:v>28.696201671927994</c:v>
                </c:pt>
                <c:pt idx="2029">
                  <c:v>28.683088993169036</c:v>
                </c:pt>
                <c:pt idx="2030">
                  <c:v>28.696201671927994</c:v>
                </c:pt>
                <c:pt idx="2031">
                  <c:v>28.709320459817519</c:v>
                </c:pt>
                <c:pt idx="2032">
                  <c:v>28.704946851469415</c:v>
                </c:pt>
                <c:pt idx="2033">
                  <c:v>28.683088993169036</c:v>
                </c:pt>
                <c:pt idx="2034">
                  <c:v>28.678719457108016</c:v>
                </c:pt>
                <c:pt idx="2035">
                  <c:v>28.669982419340883</c:v>
                </c:pt>
                <c:pt idx="2036">
                  <c:v>28.691830100423473</c:v>
                </c:pt>
                <c:pt idx="2037">
                  <c:v>28.700573922224777</c:v>
                </c:pt>
                <c:pt idx="2038">
                  <c:v>28.718069714446742</c:v>
                </c:pt>
                <c:pt idx="2039">
                  <c:v>28.704946851469415</c:v>
                </c:pt>
                <c:pt idx="2040">
                  <c:v>28.704946851469415</c:v>
                </c:pt>
                <c:pt idx="2041">
                  <c:v>28.66561491732385</c:v>
                </c:pt>
                <c:pt idx="2042">
                  <c:v>28.691830100423473</c:v>
                </c:pt>
                <c:pt idx="2043">
                  <c:v>28.718069714446742</c:v>
                </c:pt>
                <c:pt idx="2044">
                  <c:v>28.687459207555676</c:v>
                </c:pt>
                <c:pt idx="2045">
                  <c:v>28.691830100423473</c:v>
                </c:pt>
                <c:pt idx="2046">
                  <c:v>28.704946851469415</c:v>
                </c:pt>
                <c:pt idx="2047">
                  <c:v>28.700573922224777</c:v>
                </c:pt>
                <c:pt idx="2048">
                  <c:v>28.709320459817519</c:v>
                </c:pt>
                <c:pt idx="2049">
                  <c:v>28.709320459817519</c:v>
                </c:pt>
                <c:pt idx="2050">
                  <c:v>28.700573922224777</c:v>
                </c:pt>
                <c:pt idx="2051">
                  <c:v>28.691830100423473</c:v>
                </c:pt>
                <c:pt idx="2052">
                  <c:v>28.709320459817519</c:v>
                </c:pt>
                <c:pt idx="2053">
                  <c:v>28.700573922224777</c:v>
                </c:pt>
                <c:pt idx="2054">
                  <c:v>28.678719457108016</c:v>
                </c:pt>
                <c:pt idx="2055">
                  <c:v>28.700573922224777</c:v>
                </c:pt>
                <c:pt idx="2056">
                  <c:v>28.696201671927994</c:v>
                </c:pt>
                <c:pt idx="2057">
                  <c:v>28.669982419340883</c:v>
                </c:pt>
                <c:pt idx="2058">
                  <c:v>28.696201671927994</c:v>
                </c:pt>
                <c:pt idx="2059">
                  <c:v>28.704946851469415</c:v>
                </c:pt>
                <c:pt idx="2060">
                  <c:v>28.678719457108016</c:v>
                </c:pt>
                <c:pt idx="2061">
                  <c:v>28.674350599217135</c:v>
                </c:pt>
                <c:pt idx="2062">
                  <c:v>28.683088993169036</c:v>
                </c:pt>
                <c:pt idx="2063">
                  <c:v>28.661248093010556</c:v>
                </c:pt>
                <c:pt idx="2064">
                  <c:v>28.709320459817519</c:v>
                </c:pt>
                <c:pt idx="2065">
                  <c:v>28.683088993169036</c:v>
                </c:pt>
                <c:pt idx="2066">
                  <c:v>28.691830100423473</c:v>
                </c:pt>
                <c:pt idx="2067">
                  <c:v>28.691830100423473</c:v>
                </c:pt>
                <c:pt idx="2068">
                  <c:v>28.696201671927994</c:v>
                </c:pt>
                <c:pt idx="2069">
                  <c:v>28.678719457108016</c:v>
                </c:pt>
                <c:pt idx="2070">
                  <c:v>28.713694747424739</c:v>
                </c:pt>
                <c:pt idx="2071">
                  <c:v>28.674350599217135</c:v>
                </c:pt>
                <c:pt idx="2072">
                  <c:v>28.691830100423473</c:v>
                </c:pt>
                <c:pt idx="2073">
                  <c:v>28.678719457108016</c:v>
                </c:pt>
                <c:pt idx="2074">
                  <c:v>28.700573922224777</c:v>
                </c:pt>
                <c:pt idx="2075">
                  <c:v>28.691830100423473</c:v>
                </c:pt>
                <c:pt idx="2076">
                  <c:v>28.678719457108016</c:v>
                </c:pt>
                <c:pt idx="2077">
                  <c:v>28.648151684739204</c:v>
                </c:pt>
                <c:pt idx="2078">
                  <c:v>28.661248093010556</c:v>
                </c:pt>
                <c:pt idx="2079">
                  <c:v>28.661248093010556</c:v>
                </c:pt>
                <c:pt idx="2080">
                  <c:v>28.678719457108016</c:v>
                </c:pt>
                <c:pt idx="2081">
                  <c:v>28.656881946245605</c:v>
                </c:pt>
                <c:pt idx="2082">
                  <c:v>28.669982419340883</c:v>
                </c:pt>
                <c:pt idx="2083">
                  <c:v>28.661248093010556</c:v>
                </c:pt>
                <c:pt idx="2084">
                  <c:v>28.66561491732385</c:v>
                </c:pt>
                <c:pt idx="2085">
                  <c:v>28.66561491732385</c:v>
                </c:pt>
                <c:pt idx="2086">
                  <c:v>28.669982419340883</c:v>
                </c:pt>
                <c:pt idx="2087">
                  <c:v>28.661248093010556</c:v>
                </c:pt>
                <c:pt idx="2088">
                  <c:v>28.6525164768736</c:v>
                </c:pt>
                <c:pt idx="2089">
                  <c:v>28.669982419340883</c:v>
                </c:pt>
                <c:pt idx="2090">
                  <c:v>28.661248093010556</c:v>
                </c:pt>
                <c:pt idx="2091">
                  <c:v>28.661248093010556</c:v>
                </c:pt>
                <c:pt idx="2092">
                  <c:v>28.639424131561853</c:v>
                </c:pt>
                <c:pt idx="2093">
                  <c:v>28.66561491732385</c:v>
                </c:pt>
                <c:pt idx="2094">
                  <c:v>28.669982419340883</c:v>
                </c:pt>
                <c:pt idx="2095">
                  <c:v>28.669982419340883</c:v>
                </c:pt>
                <c:pt idx="2096">
                  <c:v>28.691830100423473</c:v>
                </c:pt>
                <c:pt idx="2097">
                  <c:v>28.66561491732385</c:v>
                </c:pt>
                <c:pt idx="2098">
                  <c:v>28.66561491732385</c:v>
                </c:pt>
                <c:pt idx="2099">
                  <c:v>28.691830100423473</c:v>
                </c:pt>
                <c:pt idx="2100">
                  <c:v>28.683088993169036</c:v>
                </c:pt>
                <c:pt idx="2101">
                  <c:v>28.678719457108016</c:v>
                </c:pt>
                <c:pt idx="2102">
                  <c:v>28.691830100423473</c:v>
                </c:pt>
                <c:pt idx="2103">
                  <c:v>28.713694747424739</c:v>
                </c:pt>
                <c:pt idx="2104">
                  <c:v>28.713694747424739</c:v>
                </c:pt>
                <c:pt idx="2105">
                  <c:v>28.709320459817519</c:v>
                </c:pt>
                <c:pt idx="2106">
                  <c:v>28.709320459817519</c:v>
                </c:pt>
                <c:pt idx="2107">
                  <c:v>28.713694747424739</c:v>
                </c:pt>
                <c:pt idx="2108">
                  <c:v>28.678719457108016</c:v>
                </c:pt>
                <c:pt idx="2109">
                  <c:v>28.687459207555676</c:v>
                </c:pt>
                <c:pt idx="2110">
                  <c:v>28.687459207555676</c:v>
                </c:pt>
                <c:pt idx="2111">
                  <c:v>28.687459207555676</c:v>
                </c:pt>
                <c:pt idx="2112">
                  <c:v>28.696201671927994</c:v>
                </c:pt>
                <c:pt idx="2113">
                  <c:v>28.700573922224777</c:v>
                </c:pt>
                <c:pt idx="2114">
                  <c:v>28.709320459817519</c:v>
                </c:pt>
                <c:pt idx="2115">
                  <c:v>28.696201671927994</c:v>
                </c:pt>
                <c:pt idx="2116">
                  <c:v>28.691830100423473</c:v>
                </c:pt>
                <c:pt idx="2117">
                  <c:v>28.696201671927994</c:v>
                </c:pt>
                <c:pt idx="2118">
                  <c:v>28.696201671927994</c:v>
                </c:pt>
                <c:pt idx="2119">
                  <c:v>28.696201671927994</c:v>
                </c:pt>
                <c:pt idx="2120">
                  <c:v>28.691830100423473</c:v>
                </c:pt>
                <c:pt idx="2121">
                  <c:v>28.683088993169036</c:v>
                </c:pt>
                <c:pt idx="2122">
                  <c:v>28.696201671927994</c:v>
                </c:pt>
                <c:pt idx="2123">
                  <c:v>28.678719457108016</c:v>
                </c:pt>
                <c:pt idx="2124">
                  <c:v>28.678719457108016</c:v>
                </c:pt>
                <c:pt idx="2125">
                  <c:v>28.696201671927994</c:v>
                </c:pt>
                <c:pt idx="2126">
                  <c:v>28.691830100423473</c:v>
                </c:pt>
                <c:pt idx="2127">
                  <c:v>28.709320459817519</c:v>
                </c:pt>
                <c:pt idx="2128">
                  <c:v>28.669982419340883</c:v>
                </c:pt>
                <c:pt idx="2129">
                  <c:v>28.700573922224777</c:v>
                </c:pt>
                <c:pt idx="2130">
                  <c:v>28.700573922224777</c:v>
                </c:pt>
                <c:pt idx="2131">
                  <c:v>28.669982419340883</c:v>
                </c:pt>
                <c:pt idx="2132">
                  <c:v>28.687459207555676</c:v>
                </c:pt>
                <c:pt idx="2133">
                  <c:v>28.700573922224777</c:v>
                </c:pt>
                <c:pt idx="2134">
                  <c:v>28.687459207555676</c:v>
                </c:pt>
                <c:pt idx="2135">
                  <c:v>28.687459207555676</c:v>
                </c:pt>
                <c:pt idx="2136">
                  <c:v>28.687459207555676</c:v>
                </c:pt>
                <c:pt idx="2137">
                  <c:v>28.674350599217135</c:v>
                </c:pt>
                <c:pt idx="2138">
                  <c:v>28.687459207555676</c:v>
                </c:pt>
                <c:pt idx="2139">
                  <c:v>28.704946851469415</c:v>
                </c:pt>
                <c:pt idx="2140">
                  <c:v>28.691830100423473</c:v>
                </c:pt>
                <c:pt idx="2141">
                  <c:v>28.683088993169036</c:v>
                </c:pt>
                <c:pt idx="2142">
                  <c:v>28.700573922224777</c:v>
                </c:pt>
                <c:pt idx="2143">
                  <c:v>28.674350599217135</c:v>
                </c:pt>
                <c:pt idx="2144">
                  <c:v>28.700573922224777</c:v>
                </c:pt>
                <c:pt idx="2145">
                  <c:v>28.661248093010556</c:v>
                </c:pt>
                <c:pt idx="2146">
                  <c:v>28.674350599217135</c:v>
                </c:pt>
                <c:pt idx="2147">
                  <c:v>28.687459207555676</c:v>
                </c:pt>
                <c:pt idx="2148">
                  <c:v>28.691830100423473</c:v>
                </c:pt>
                <c:pt idx="2149">
                  <c:v>28.696201671927994</c:v>
                </c:pt>
                <c:pt idx="2150">
                  <c:v>28.674350599217135</c:v>
                </c:pt>
                <c:pt idx="2151">
                  <c:v>28.669982419340883</c:v>
                </c:pt>
                <c:pt idx="2152">
                  <c:v>28.678719457108016</c:v>
                </c:pt>
                <c:pt idx="2153">
                  <c:v>28.66561491732385</c:v>
                </c:pt>
                <c:pt idx="2154">
                  <c:v>28.691830100423473</c:v>
                </c:pt>
                <c:pt idx="2155">
                  <c:v>28.687459207555676</c:v>
                </c:pt>
                <c:pt idx="2156">
                  <c:v>28.700573922224777</c:v>
                </c:pt>
                <c:pt idx="2157">
                  <c:v>28.700573922224777</c:v>
                </c:pt>
                <c:pt idx="2158">
                  <c:v>28.687459207555676</c:v>
                </c:pt>
                <c:pt idx="2159">
                  <c:v>28.700573922224777</c:v>
                </c:pt>
                <c:pt idx="2160">
                  <c:v>28.683088993169036</c:v>
                </c:pt>
                <c:pt idx="2161">
                  <c:v>28.674350599217135</c:v>
                </c:pt>
                <c:pt idx="2162">
                  <c:v>28.674350599217135</c:v>
                </c:pt>
                <c:pt idx="2163">
                  <c:v>28.683088993169036</c:v>
                </c:pt>
                <c:pt idx="2164">
                  <c:v>28.669982419340883</c:v>
                </c:pt>
                <c:pt idx="2165">
                  <c:v>28.674350599217135</c:v>
                </c:pt>
                <c:pt idx="2166">
                  <c:v>28.683088993169036</c:v>
                </c:pt>
                <c:pt idx="2167">
                  <c:v>28.683088993169036</c:v>
                </c:pt>
                <c:pt idx="2168">
                  <c:v>28.66561491732385</c:v>
                </c:pt>
                <c:pt idx="2169">
                  <c:v>28.687459207555676</c:v>
                </c:pt>
                <c:pt idx="2170">
                  <c:v>28.66561491732385</c:v>
                </c:pt>
                <c:pt idx="2171">
                  <c:v>28.678719457108016</c:v>
                </c:pt>
                <c:pt idx="2172">
                  <c:v>28.674350599217135</c:v>
                </c:pt>
                <c:pt idx="2173">
                  <c:v>28.678719457108016</c:v>
                </c:pt>
                <c:pt idx="2174">
                  <c:v>28.700573922224777</c:v>
                </c:pt>
                <c:pt idx="2175">
                  <c:v>28.674350599217135</c:v>
                </c:pt>
                <c:pt idx="2176">
                  <c:v>28.687459207555676</c:v>
                </c:pt>
                <c:pt idx="2177">
                  <c:v>28.687459207555676</c:v>
                </c:pt>
                <c:pt idx="2178">
                  <c:v>28.700573922224777</c:v>
                </c:pt>
                <c:pt idx="2179">
                  <c:v>28.722445361039192</c:v>
                </c:pt>
                <c:pt idx="2180">
                  <c:v>28.683088993169036</c:v>
                </c:pt>
                <c:pt idx="2181">
                  <c:v>28.713694747424739</c:v>
                </c:pt>
                <c:pt idx="2182">
                  <c:v>28.691830100423473</c:v>
                </c:pt>
                <c:pt idx="2183">
                  <c:v>28.678719457108016</c:v>
                </c:pt>
                <c:pt idx="2184">
                  <c:v>28.704946851469415</c:v>
                </c:pt>
                <c:pt idx="2185">
                  <c:v>28.696201671927994</c:v>
                </c:pt>
                <c:pt idx="2186">
                  <c:v>28.691830100423473</c:v>
                </c:pt>
                <c:pt idx="2187">
                  <c:v>28.700573922224777</c:v>
                </c:pt>
                <c:pt idx="2188">
                  <c:v>28.709320459817519</c:v>
                </c:pt>
                <c:pt idx="2189">
                  <c:v>28.687459207555676</c:v>
                </c:pt>
                <c:pt idx="2190">
                  <c:v>28.687459207555676</c:v>
                </c:pt>
                <c:pt idx="2191">
                  <c:v>28.674350599217135</c:v>
                </c:pt>
                <c:pt idx="2192">
                  <c:v>28.687459207555676</c:v>
                </c:pt>
                <c:pt idx="2193">
                  <c:v>28.700573922224777</c:v>
                </c:pt>
                <c:pt idx="2194">
                  <c:v>28.691830100423473</c:v>
                </c:pt>
                <c:pt idx="2195">
                  <c:v>28.691830100423473</c:v>
                </c:pt>
                <c:pt idx="2196">
                  <c:v>28.718069714446742</c:v>
                </c:pt>
                <c:pt idx="2197">
                  <c:v>28.704946851469415</c:v>
                </c:pt>
                <c:pt idx="2198">
                  <c:v>28.678719457108016</c:v>
                </c:pt>
                <c:pt idx="2199">
                  <c:v>28.683088993169036</c:v>
                </c:pt>
                <c:pt idx="2200">
                  <c:v>28.696201671927994</c:v>
                </c:pt>
                <c:pt idx="2201">
                  <c:v>28.691830100423473</c:v>
                </c:pt>
                <c:pt idx="2202">
                  <c:v>28.709320459817519</c:v>
                </c:pt>
                <c:pt idx="2203">
                  <c:v>28.700573922224777</c:v>
                </c:pt>
                <c:pt idx="2204">
                  <c:v>28.713694747424739</c:v>
                </c:pt>
                <c:pt idx="2205">
                  <c:v>28.709320459817519</c:v>
                </c:pt>
                <c:pt idx="2206">
                  <c:v>28.700573922224777</c:v>
                </c:pt>
                <c:pt idx="2207">
                  <c:v>28.704946851469415</c:v>
                </c:pt>
                <c:pt idx="2208">
                  <c:v>28.691830100423473</c:v>
                </c:pt>
                <c:pt idx="2209">
                  <c:v>28.683088993169036</c:v>
                </c:pt>
                <c:pt idx="2210">
                  <c:v>28.678719457108016</c:v>
                </c:pt>
                <c:pt idx="2211">
                  <c:v>28.678719457108016</c:v>
                </c:pt>
                <c:pt idx="2212">
                  <c:v>28.678719457108016</c:v>
                </c:pt>
                <c:pt idx="2213">
                  <c:v>28.687459207555676</c:v>
                </c:pt>
                <c:pt idx="2214">
                  <c:v>28.696201671927994</c:v>
                </c:pt>
                <c:pt idx="2215">
                  <c:v>28.700573922224777</c:v>
                </c:pt>
                <c:pt idx="2216">
                  <c:v>28.704946851469415</c:v>
                </c:pt>
                <c:pt idx="2217">
                  <c:v>28.691830100423473</c:v>
                </c:pt>
                <c:pt idx="2218">
                  <c:v>28.700573922224777</c:v>
                </c:pt>
                <c:pt idx="2219">
                  <c:v>28.687459207555676</c:v>
                </c:pt>
                <c:pt idx="2220">
                  <c:v>28.691830100423473</c:v>
                </c:pt>
                <c:pt idx="2221">
                  <c:v>28.66561491732385</c:v>
                </c:pt>
                <c:pt idx="2222">
                  <c:v>28.691830100423473</c:v>
                </c:pt>
                <c:pt idx="2223">
                  <c:v>28.700573922224777</c:v>
                </c:pt>
                <c:pt idx="2224">
                  <c:v>28.696201671927994</c:v>
                </c:pt>
                <c:pt idx="2225">
                  <c:v>28.687459207555676</c:v>
                </c:pt>
                <c:pt idx="2226">
                  <c:v>28.678719457108016</c:v>
                </c:pt>
                <c:pt idx="2227">
                  <c:v>28.687459207555676</c:v>
                </c:pt>
                <c:pt idx="2228">
                  <c:v>28.683088993169036</c:v>
                </c:pt>
                <c:pt idx="2229">
                  <c:v>28.691830100423473</c:v>
                </c:pt>
                <c:pt idx="2230">
                  <c:v>28.683088993169036</c:v>
                </c:pt>
                <c:pt idx="2231">
                  <c:v>28.687459207555676</c:v>
                </c:pt>
                <c:pt idx="2232">
                  <c:v>28.704946851469415</c:v>
                </c:pt>
                <c:pt idx="2233">
                  <c:v>28.722445361039192</c:v>
                </c:pt>
                <c:pt idx="2234">
                  <c:v>28.696201671927994</c:v>
                </c:pt>
                <c:pt idx="2235">
                  <c:v>28.704946851469415</c:v>
                </c:pt>
                <c:pt idx="2236">
                  <c:v>28.700573922224777</c:v>
                </c:pt>
                <c:pt idx="2237">
                  <c:v>28.709320459817519</c:v>
                </c:pt>
                <c:pt idx="2238">
                  <c:v>28.713694747424739</c:v>
                </c:pt>
                <c:pt idx="2239">
                  <c:v>28.713694747424739</c:v>
                </c:pt>
                <c:pt idx="2240">
                  <c:v>28.696201671927994</c:v>
                </c:pt>
                <c:pt idx="2241">
                  <c:v>28.704946851469415</c:v>
                </c:pt>
                <c:pt idx="2242">
                  <c:v>28.678719457108016</c:v>
                </c:pt>
                <c:pt idx="2243">
                  <c:v>28.687459207555676</c:v>
                </c:pt>
                <c:pt idx="2244">
                  <c:v>28.691830100423473</c:v>
                </c:pt>
                <c:pt idx="2245">
                  <c:v>28.674350599217135</c:v>
                </c:pt>
                <c:pt idx="2246">
                  <c:v>28.700573922224777</c:v>
                </c:pt>
                <c:pt idx="2247">
                  <c:v>28.674350599217135</c:v>
                </c:pt>
                <c:pt idx="2248">
                  <c:v>28.687459207555676</c:v>
                </c:pt>
                <c:pt idx="2249">
                  <c:v>28.674350599217135</c:v>
                </c:pt>
                <c:pt idx="2250">
                  <c:v>28.678719457108016</c:v>
                </c:pt>
                <c:pt idx="2251">
                  <c:v>28.678719457108016</c:v>
                </c:pt>
                <c:pt idx="2252">
                  <c:v>28.687459207555676</c:v>
                </c:pt>
                <c:pt idx="2253">
                  <c:v>28.661248093010556</c:v>
                </c:pt>
                <c:pt idx="2254">
                  <c:v>28.66561491732385</c:v>
                </c:pt>
                <c:pt idx="2255">
                  <c:v>28.669982419340883</c:v>
                </c:pt>
                <c:pt idx="2256">
                  <c:v>28.696201671927994</c:v>
                </c:pt>
                <c:pt idx="2257">
                  <c:v>28.674350599217135</c:v>
                </c:pt>
                <c:pt idx="2258">
                  <c:v>28.674350599217135</c:v>
                </c:pt>
                <c:pt idx="2259">
                  <c:v>28.678719457108016</c:v>
                </c:pt>
                <c:pt idx="2260">
                  <c:v>28.678719457108016</c:v>
                </c:pt>
                <c:pt idx="2261">
                  <c:v>28.687459207555676</c:v>
                </c:pt>
                <c:pt idx="2262">
                  <c:v>28.683088993169036</c:v>
                </c:pt>
                <c:pt idx="2263">
                  <c:v>28.66561491732385</c:v>
                </c:pt>
                <c:pt idx="2264">
                  <c:v>28.678719457108016</c:v>
                </c:pt>
                <c:pt idx="2265">
                  <c:v>28.687459207555676</c:v>
                </c:pt>
                <c:pt idx="2266">
                  <c:v>28.669982419340883</c:v>
                </c:pt>
                <c:pt idx="2267">
                  <c:v>28.691830100423473</c:v>
                </c:pt>
                <c:pt idx="2268">
                  <c:v>28.678719457108016</c:v>
                </c:pt>
                <c:pt idx="2269">
                  <c:v>28.66561491732385</c:v>
                </c:pt>
                <c:pt idx="2270">
                  <c:v>28.700573922224777</c:v>
                </c:pt>
                <c:pt idx="2271">
                  <c:v>28.683088993169036</c:v>
                </c:pt>
                <c:pt idx="2272">
                  <c:v>28.678719457108016</c:v>
                </c:pt>
                <c:pt idx="2273">
                  <c:v>28.709320459817519</c:v>
                </c:pt>
                <c:pt idx="2274">
                  <c:v>28.700573922224777</c:v>
                </c:pt>
                <c:pt idx="2275">
                  <c:v>28.696201671927994</c:v>
                </c:pt>
                <c:pt idx="2276">
                  <c:v>28.704946851469415</c:v>
                </c:pt>
                <c:pt idx="2277">
                  <c:v>28.691830100423473</c:v>
                </c:pt>
                <c:pt idx="2278">
                  <c:v>28.722445361039192</c:v>
                </c:pt>
                <c:pt idx="2279">
                  <c:v>28.709320459817519</c:v>
                </c:pt>
                <c:pt idx="2280">
                  <c:v>28.709320459817519</c:v>
                </c:pt>
                <c:pt idx="2281">
                  <c:v>28.713694747424739</c:v>
                </c:pt>
                <c:pt idx="2282">
                  <c:v>28.713694747424739</c:v>
                </c:pt>
                <c:pt idx="2283">
                  <c:v>28.704946851469415</c:v>
                </c:pt>
                <c:pt idx="2284">
                  <c:v>28.709320459817519</c:v>
                </c:pt>
                <c:pt idx="2285">
                  <c:v>28.687459207555676</c:v>
                </c:pt>
                <c:pt idx="2286">
                  <c:v>28.683088993169036</c:v>
                </c:pt>
                <c:pt idx="2287">
                  <c:v>28.687459207555676</c:v>
                </c:pt>
                <c:pt idx="2288">
                  <c:v>28.713694747424739</c:v>
                </c:pt>
                <c:pt idx="2289">
                  <c:v>28.718069714446742</c:v>
                </c:pt>
                <c:pt idx="2290">
                  <c:v>28.700573922224777</c:v>
                </c:pt>
                <c:pt idx="2291">
                  <c:v>28.674350599217135</c:v>
                </c:pt>
                <c:pt idx="2292">
                  <c:v>28.691830100423473</c:v>
                </c:pt>
                <c:pt idx="2293">
                  <c:v>28.713694747424739</c:v>
                </c:pt>
                <c:pt idx="2294">
                  <c:v>28.722445361039192</c:v>
                </c:pt>
                <c:pt idx="2295">
                  <c:v>28.704946851469415</c:v>
                </c:pt>
                <c:pt idx="2296">
                  <c:v>28.704946851469415</c:v>
                </c:pt>
                <c:pt idx="2297">
                  <c:v>28.718069714446742</c:v>
                </c:pt>
                <c:pt idx="2298">
                  <c:v>28.696201671927994</c:v>
                </c:pt>
                <c:pt idx="2299">
                  <c:v>28.722445361039192</c:v>
                </c:pt>
                <c:pt idx="2300">
                  <c:v>28.696201671927994</c:v>
                </c:pt>
                <c:pt idx="2301">
                  <c:v>28.678719457108016</c:v>
                </c:pt>
                <c:pt idx="2302">
                  <c:v>28.691830100423473</c:v>
                </c:pt>
                <c:pt idx="2303">
                  <c:v>28.683088993169036</c:v>
                </c:pt>
                <c:pt idx="2304">
                  <c:v>28.700573922224777</c:v>
                </c:pt>
                <c:pt idx="2305">
                  <c:v>28.704946851469415</c:v>
                </c:pt>
                <c:pt idx="2306">
                  <c:v>28.674350599217135</c:v>
                </c:pt>
                <c:pt idx="2307">
                  <c:v>28.709320459817519</c:v>
                </c:pt>
                <c:pt idx="2308">
                  <c:v>28.700573922224777</c:v>
                </c:pt>
                <c:pt idx="2309">
                  <c:v>28.678719457108016</c:v>
                </c:pt>
                <c:pt idx="2310">
                  <c:v>28.713694747424739</c:v>
                </c:pt>
                <c:pt idx="2311">
                  <c:v>28.713694747424739</c:v>
                </c:pt>
                <c:pt idx="2312">
                  <c:v>28.704946851469415</c:v>
                </c:pt>
                <c:pt idx="2313">
                  <c:v>28.696201671927994</c:v>
                </c:pt>
                <c:pt idx="2314">
                  <c:v>28.739954746228065</c:v>
                </c:pt>
                <c:pt idx="2315">
                  <c:v>28.696201671927994</c:v>
                </c:pt>
                <c:pt idx="2316">
                  <c:v>28.700573922224777</c:v>
                </c:pt>
                <c:pt idx="2317">
                  <c:v>28.691830100423473</c:v>
                </c:pt>
                <c:pt idx="2318">
                  <c:v>28.696201671927994</c:v>
                </c:pt>
                <c:pt idx="2319">
                  <c:v>28.674350599217135</c:v>
                </c:pt>
                <c:pt idx="2320">
                  <c:v>28.674350599217135</c:v>
                </c:pt>
                <c:pt idx="2321">
                  <c:v>28.687459207555676</c:v>
                </c:pt>
                <c:pt idx="2322">
                  <c:v>28.696201671927994</c:v>
                </c:pt>
                <c:pt idx="2323">
                  <c:v>28.696201671927994</c:v>
                </c:pt>
                <c:pt idx="2324">
                  <c:v>28.687459207555676</c:v>
                </c:pt>
                <c:pt idx="2325">
                  <c:v>28.687459207555676</c:v>
                </c:pt>
                <c:pt idx="2326">
                  <c:v>28.691830100423473</c:v>
                </c:pt>
                <c:pt idx="2327">
                  <c:v>28.713694747424739</c:v>
                </c:pt>
                <c:pt idx="2328">
                  <c:v>28.700573922224777</c:v>
                </c:pt>
                <c:pt idx="2329">
                  <c:v>28.700573922224777</c:v>
                </c:pt>
                <c:pt idx="2330">
                  <c:v>28.696201671927994</c:v>
                </c:pt>
                <c:pt idx="2331">
                  <c:v>28.696201671927994</c:v>
                </c:pt>
                <c:pt idx="2332">
                  <c:v>28.691830100423473</c:v>
                </c:pt>
                <c:pt idx="2333">
                  <c:v>28.661248093010556</c:v>
                </c:pt>
                <c:pt idx="2334">
                  <c:v>28.700573922224777</c:v>
                </c:pt>
                <c:pt idx="2335">
                  <c:v>28.674350599217135</c:v>
                </c:pt>
                <c:pt idx="2336">
                  <c:v>28.696201671927994</c:v>
                </c:pt>
                <c:pt idx="2337">
                  <c:v>28.700573922224777</c:v>
                </c:pt>
                <c:pt idx="2338">
                  <c:v>28.678719457108016</c:v>
                </c:pt>
                <c:pt idx="2339">
                  <c:v>28.678719457108016</c:v>
                </c:pt>
                <c:pt idx="2340">
                  <c:v>28.678719457108016</c:v>
                </c:pt>
                <c:pt idx="2341">
                  <c:v>28.678719457108016</c:v>
                </c:pt>
                <c:pt idx="2342">
                  <c:v>28.691830100423473</c:v>
                </c:pt>
                <c:pt idx="2343">
                  <c:v>28.700573922224777</c:v>
                </c:pt>
                <c:pt idx="2344">
                  <c:v>28.661248093010556</c:v>
                </c:pt>
                <c:pt idx="2345">
                  <c:v>28.687459207555676</c:v>
                </c:pt>
                <c:pt idx="2346">
                  <c:v>28.687459207555676</c:v>
                </c:pt>
                <c:pt idx="2347">
                  <c:v>28.700573922224777</c:v>
                </c:pt>
                <c:pt idx="2348">
                  <c:v>28.669982419340883</c:v>
                </c:pt>
                <c:pt idx="2349">
                  <c:v>28.696201671927994</c:v>
                </c:pt>
                <c:pt idx="2350">
                  <c:v>28.700573922224777</c:v>
                </c:pt>
                <c:pt idx="2351">
                  <c:v>28.700573922224777</c:v>
                </c:pt>
                <c:pt idx="2352">
                  <c:v>28.691830100423473</c:v>
                </c:pt>
                <c:pt idx="2353">
                  <c:v>28.674350599217135</c:v>
                </c:pt>
                <c:pt idx="2354">
                  <c:v>28.709320459817519</c:v>
                </c:pt>
                <c:pt idx="2355">
                  <c:v>28.691830100423473</c:v>
                </c:pt>
                <c:pt idx="2356">
                  <c:v>28.674350599217135</c:v>
                </c:pt>
                <c:pt idx="2357">
                  <c:v>28.669982419340883</c:v>
                </c:pt>
                <c:pt idx="2358">
                  <c:v>28.691830100423473</c:v>
                </c:pt>
                <c:pt idx="2359">
                  <c:v>28.691830100423473</c:v>
                </c:pt>
                <c:pt idx="2360">
                  <c:v>28.687459207555676</c:v>
                </c:pt>
                <c:pt idx="2361">
                  <c:v>28.678719457108016</c:v>
                </c:pt>
                <c:pt idx="2362">
                  <c:v>28.661248093010556</c:v>
                </c:pt>
                <c:pt idx="2363">
                  <c:v>28.669982419340883</c:v>
                </c:pt>
                <c:pt idx="2364">
                  <c:v>28.674350599217135</c:v>
                </c:pt>
                <c:pt idx="2365">
                  <c:v>28.687459207555676</c:v>
                </c:pt>
                <c:pt idx="2366">
                  <c:v>28.691830100423473</c:v>
                </c:pt>
                <c:pt idx="2367">
                  <c:v>28.691830100423473</c:v>
                </c:pt>
                <c:pt idx="2368">
                  <c:v>28.674350599217135</c:v>
                </c:pt>
                <c:pt idx="2369">
                  <c:v>28.674350599217135</c:v>
                </c:pt>
                <c:pt idx="2370">
                  <c:v>28.691830100423473</c:v>
                </c:pt>
                <c:pt idx="2371">
                  <c:v>28.674350599217135</c:v>
                </c:pt>
                <c:pt idx="2372">
                  <c:v>28.700573922224777</c:v>
                </c:pt>
                <c:pt idx="2373">
                  <c:v>28.704946851469415</c:v>
                </c:pt>
                <c:pt idx="2374">
                  <c:v>28.709320459817519</c:v>
                </c:pt>
                <c:pt idx="2375">
                  <c:v>28.696201671927994</c:v>
                </c:pt>
                <c:pt idx="2376">
                  <c:v>28.696201671927994</c:v>
                </c:pt>
                <c:pt idx="2377">
                  <c:v>28.678719457108016</c:v>
                </c:pt>
                <c:pt idx="2378">
                  <c:v>28.678719457108016</c:v>
                </c:pt>
                <c:pt idx="2379">
                  <c:v>28.704946851469415</c:v>
                </c:pt>
                <c:pt idx="2380">
                  <c:v>28.674350599217135</c:v>
                </c:pt>
                <c:pt idx="2381">
                  <c:v>28.674350599217135</c:v>
                </c:pt>
                <c:pt idx="2382">
                  <c:v>28.691830100423473</c:v>
                </c:pt>
                <c:pt idx="2383">
                  <c:v>28.661248093010556</c:v>
                </c:pt>
                <c:pt idx="2384">
                  <c:v>28.678719457108016</c:v>
                </c:pt>
                <c:pt idx="2385">
                  <c:v>28.678719457108016</c:v>
                </c:pt>
                <c:pt idx="2386">
                  <c:v>28.678719457108016</c:v>
                </c:pt>
                <c:pt idx="2387">
                  <c:v>28.696201671927994</c:v>
                </c:pt>
                <c:pt idx="2388">
                  <c:v>28.661248093010556</c:v>
                </c:pt>
                <c:pt idx="2389">
                  <c:v>28.674350599217135</c:v>
                </c:pt>
                <c:pt idx="2390">
                  <c:v>28.696201671927994</c:v>
                </c:pt>
                <c:pt idx="2391">
                  <c:v>28.700573922224777</c:v>
                </c:pt>
                <c:pt idx="2392">
                  <c:v>28.696201671927994</c:v>
                </c:pt>
                <c:pt idx="2393">
                  <c:v>28.687459207555676</c:v>
                </c:pt>
                <c:pt idx="2394">
                  <c:v>28.696201671927994</c:v>
                </c:pt>
                <c:pt idx="2395">
                  <c:v>28.691830100423473</c:v>
                </c:pt>
                <c:pt idx="2396">
                  <c:v>28.691830100423473</c:v>
                </c:pt>
                <c:pt idx="2397">
                  <c:v>28.687459207555676</c:v>
                </c:pt>
                <c:pt idx="2398">
                  <c:v>28.709320459817519</c:v>
                </c:pt>
                <c:pt idx="2399">
                  <c:v>28.678719457108016</c:v>
                </c:pt>
                <c:pt idx="2400">
                  <c:v>28.696201671927994</c:v>
                </c:pt>
                <c:pt idx="2401">
                  <c:v>28.683088993169036</c:v>
                </c:pt>
                <c:pt idx="2402">
                  <c:v>28.709320459817519</c:v>
                </c:pt>
                <c:pt idx="2403">
                  <c:v>28.704946851469415</c:v>
                </c:pt>
                <c:pt idx="2404">
                  <c:v>28.718069714446742</c:v>
                </c:pt>
                <c:pt idx="2405">
                  <c:v>28.696201671927994</c:v>
                </c:pt>
                <c:pt idx="2406">
                  <c:v>28.700573922224777</c:v>
                </c:pt>
                <c:pt idx="2407">
                  <c:v>28.718069714446742</c:v>
                </c:pt>
                <c:pt idx="2408">
                  <c:v>28.700573922224777</c:v>
                </c:pt>
                <c:pt idx="2409">
                  <c:v>28.687459207555676</c:v>
                </c:pt>
                <c:pt idx="2410">
                  <c:v>28.696201671927994</c:v>
                </c:pt>
                <c:pt idx="2411">
                  <c:v>28.687459207555676</c:v>
                </c:pt>
                <c:pt idx="2412">
                  <c:v>28.700573922224777</c:v>
                </c:pt>
                <c:pt idx="2413">
                  <c:v>28.696201671927994</c:v>
                </c:pt>
                <c:pt idx="2414">
                  <c:v>28.709320459817519</c:v>
                </c:pt>
                <c:pt idx="2415">
                  <c:v>28.709320459817519</c:v>
                </c:pt>
                <c:pt idx="2416">
                  <c:v>28.704946851469415</c:v>
                </c:pt>
                <c:pt idx="2417">
                  <c:v>28.713694747424739</c:v>
                </c:pt>
                <c:pt idx="2418">
                  <c:v>28.700573922224777</c:v>
                </c:pt>
                <c:pt idx="2419">
                  <c:v>28.726821687357813</c:v>
                </c:pt>
                <c:pt idx="2420">
                  <c:v>28.709320459817519</c:v>
                </c:pt>
                <c:pt idx="2421">
                  <c:v>28.696201671927994</c:v>
                </c:pt>
                <c:pt idx="2422">
                  <c:v>28.709320459817519</c:v>
                </c:pt>
                <c:pt idx="2423">
                  <c:v>28.718069714446742</c:v>
                </c:pt>
                <c:pt idx="2424">
                  <c:v>28.700573922224777</c:v>
                </c:pt>
                <c:pt idx="2425">
                  <c:v>28.713694747424739</c:v>
                </c:pt>
                <c:pt idx="2426">
                  <c:v>28.713694747424739</c:v>
                </c:pt>
                <c:pt idx="2427">
                  <c:v>28.713694747424739</c:v>
                </c:pt>
                <c:pt idx="2428">
                  <c:v>28.718069714446742</c:v>
                </c:pt>
                <c:pt idx="2429">
                  <c:v>28.718069714446742</c:v>
                </c:pt>
                <c:pt idx="2430">
                  <c:v>28.709320459817519</c:v>
                </c:pt>
                <c:pt idx="2431">
                  <c:v>28.691830100423473</c:v>
                </c:pt>
                <c:pt idx="2432">
                  <c:v>28.700573922224777</c:v>
                </c:pt>
                <c:pt idx="2433">
                  <c:v>28.700573922224777</c:v>
                </c:pt>
                <c:pt idx="2434">
                  <c:v>28.704946851469415</c:v>
                </c:pt>
                <c:pt idx="2435">
                  <c:v>28.700573922224777</c:v>
                </c:pt>
                <c:pt idx="2436">
                  <c:v>28.687459207555676</c:v>
                </c:pt>
                <c:pt idx="2437">
                  <c:v>28.691830100423473</c:v>
                </c:pt>
                <c:pt idx="2438">
                  <c:v>28.691830100423473</c:v>
                </c:pt>
                <c:pt idx="2439">
                  <c:v>28.704946851469415</c:v>
                </c:pt>
                <c:pt idx="2440">
                  <c:v>28.704946851469415</c:v>
                </c:pt>
                <c:pt idx="2441">
                  <c:v>28.713694747424739</c:v>
                </c:pt>
                <c:pt idx="2442">
                  <c:v>28.691830100423473</c:v>
                </c:pt>
                <c:pt idx="2443">
                  <c:v>28.683088993169036</c:v>
                </c:pt>
                <c:pt idx="2444">
                  <c:v>28.678719457108016</c:v>
                </c:pt>
                <c:pt idx="2445">
                  <c:v>28.66561491732385</c:v>
                </c:pt>
                <c:pt idx="2446">
                  <c:v>28.696201671927994</c:v>
                </c:pt>
                <c:pt idx="2447">
                  <c:v>28.66561491732385</c:v>
                </c:pt>
                <c:pt idx="2448">
                  <c:v>28.669982419340883</c:v>
                </c:pt>
                <c:pt idx="2449">
                  <c:v>28.678719457108016</c:v>
                </c:pt>
                <c:pt idx="2450">
                  <c:v>28.700573922224777</c:v>
                </c:pt>
                <c:pt idx="2451">
                  <c:v>28.709320459817519</c:v>
                </c:pt>
                <c:pt idx="2452">
                  <c:v>28.687459207555676</c:v>
                </c:pt>
                <c:pt idx="2453">
                  <c:v>28.709320459817519</c:v>
                </c:pt>
                <c:pt idx="2454">
                  <c:v>28.656881946245605</c:v>
                </c:pt>
                <c:pt idx="2455">
                  <c:v>28.691830100423473</c:v>
                </c:pt>
                <c:pt idx="2456">
                  <c:v>28.678719457108016</c:v>
                </c:pt>
                <c:pt idx="2457">
                  <c:v>28.687459207555676</c:v>
                </c:pt>
                <c:pt idx="2458">
                  <c:v>28.709320459817519</c:v>
                </c:pt>
                <c:pt idx="2459">
                  <c:v>28.709320459817519</c:v>
                </c:pt>
                <c:pt idx="2460">
                  <c:v>28.726821687357813</c:v>
                </c:pt>
                <c:pt idx="2461">
                  <c:v>28.696201671927994</c:v>
                </c:pt>
                <c:pt idx="2462">
                  <c:v>28.713694747424739</c:v>
                </c:pt>
                <c:pt idx="2463">
                  <c:v>28.709320459817519</c:v>
                </c:pt>
                <c:pt idx="2464">
                  <c:v>28.713694747424739</c:v>
                </c:pt>
                <c:pt idx="2465">
                  <c:v>28.713694747424739</c:v>
                </c:pt>
                <c:pt idx="2466">
                  <c:v>28.718069714446742</c:v>
                </c:pt>
                <c:pt idx="2467">
                  <c:v>28.678719457108016</c:v>
                </c:pt>
                <c:pt idx="2468">
                  <c:v>28.687459207555676</c:v>
                </c:pt>
                <c:pt idx="2469">
                  <c:v>28.713694747424739</c:v>
                </c:pt>
                <c:pt idx="2470">
                  <c:v>28.718069714446742</c:v>
                </c:pt>
                <c:pt idx="2471">
                  <c:v>28.704946851469415</c:v>
                </c:pt>
                <c:pt idx="2472">
                  <c:v>28.718069714446742</c:v>
                </c:pt>
                <c:pt idx="2473">
                  <c:v>28.704946851469415</c:v>
                </c:pt>
                <c:pt idx="2474">
                  <c:v>28.687459207555676</c:v>
                </c:pt>
                <c:pt idx="2475">
                  <c:v>28.674350599217135</c:v>
                </c:pt>
                <c:pt idx="2476">
                  <c:v>28.696201671927994</c:v>
                </c:pt>
                <c:pt idx="2477">
                  <c:v>28.696201671927994</c:v>
                </c:pt>
                <c:pt idx="2478">
                  <c:v>28.696201671927994</c:v>
                </c:pt>
                <c:pt idx="2479">
                  <c:v>28.691830100423473</c:v>
                </c:pt>
                <c:pt idx="2480">
                  <c:v>28.691830100423473</c:v>
                </c:pt>
                <c:pt idx="2481">
                  <c:v>28.683088993169036</c:v>
                </c:pt>
                <c:pt idx="2482">
                  <c:v>28.683088993169036</c:v>
                </c:pt>
                <c:pt idx="2483">
                  <c:v>28.687459207555676</c:v>
                </c:pt>
                <c:pt idx="2484">
                  <c:v>28.687459207555676</c:v>
                </c:pt>
                <c:pt idx="2485">
                  <c:v>28.696201671927994</c:v>
                </c:pt>
                <c:pt idx="2486">
                  <c:v>28.700573922224777</c:v>
                </c:pt>
                <c:pt idx="2487">
                  <c:v>28.709320459817519</c:v>
                </c:pt>
                <c:pt idx="2488">
                  <c:v>28.722445361039192</c:v>
                </c:pt>
                <c:pt idx="2489">
                  <c:v>28.691830100423473</c:v>
                </c:pt>
                <c:pt idx="2490">
                  <c:v>28.704946851469415</c:v>
                </c:pt>
                <c:pt idx="2491">
                  <c:v>28.687459207555676</c:v>
                </c:pt>
                <c:pt idx="2492">
                  <c:v>28.691830100423473</c:v>
                </c:pt>
                <c:pt idx="2493">
                  <c:v>28.678719457108016</c:v>
                </c:pt>
                <c:pt idx="2494">
                  <c:v>28.691830100423473</c:v>
                </c:pt>
                <c:pt idx="2495">
                  <c:v>28.674350599217135</c:v>
                </c:pt>
                <c:pt idx="2496">
                  <c:v>28.66561491732385</c:v>
                </c:pt>
                <c:pt idx="2497">
                  <c:v>28.696201671927994</c:v>
                </c:pt>
                <c:pt idx="2498">
                  <c:v>28.696201671927994</c:v>
                </c:pt>
                <c:pt idx="2499">
                  <c:v>28.691830100423473</c:v>
                </c:pt>
                <c:pt idx="2500">
                  <c:v>28.66561491732385</c:v>
                </c:pt>
                <c:pt idx="2501">
                  <c:v>28.687459207555676</c:v>
                </c:pt>
                <c:pt idx="2502">
                  <c:v>28.656881946245605</c:v>
                </c:pt>
                <c:pt idx="2503">
                  <c:v>28.66561491732385</c:v>
                </c:pt>
                <c:pt idx="2504">
                  <c:v>28.66561491732385</c:v>
                </c:pt>
                <c:pt idx="2505">
                  <c:v>28.6525164768736</c:v>
                </c:pt>
                <c:pt idx="2506">
                  <c:v>28.678719457108016</c:v>
                </c:pt>
                <c:pt idx="2507">
                  <c:v>28.661248093010556</c:v>
                </c:pt>
                <c:pt idx="2508">
                  <c:v>28.648151684739204</c:v>
                </c:pt>
                <c:pt idx="2509">
                  <c:v>28.66561491732385</c:v>
                </c:pt>
                <c:pt idx="2510">
                  <c:v>28.6525164768736</c:v>
                </c:pt>
                <c:pt idx="2511">
                  <c:v>28.648151684739204</c:v>
                </c:pt>
                <c:pt idx="2512">
                  <c:v>28.656881946245605</c:v>
                </c:pt>
                <c:pt idx="2513">
                  <c:v>28.674350599217135</c:v>
                </c:pt>
                <c:pt idx="2514">
                  <c:v>28.709320459817519</c:v>
                </c:pt>
                <c:pt idx="2515">
                  <c:v>28.678719457108016</c:v>
                </c:pt>
                <c:pt idx="2516">
                  <c:v>28.713694747424739</c:v>
                </c:pt>
                <c:pt idx="2517">
                  <c:v>28.691830100423473</c:v>
                </c:pt>
                <c:pt idx="2518">
                  <c:v>28.661248093010556</c:v>
                </c:pt>
                <c:pt idx="2519">
                  <c:v>28.656881946245605</c:v>
                </c:pt>
                <c:pt idx="2520">
                  <c:v>28.687459207555676</c:v>
                </c:pt>
                <c:pt idx="2521">
                  <c:v>28.656881946245605</c:v>
                </c:pt>
                <c:pt idx="2522">
                  <c:v>28.674350599217135</c:v>
                </c:pt>
                <c:pt idx="2523">
                  <c:v>28.674350599217135</c:v>
                </c:pt>
                <c:pt idx="2524">
                  <c:v>28.669982419340883</c:v>
                </c:pt>
                <c:pt idx="2525">
                  <c:v>28.678719457108016</c:v>
                </c:pt>
                <c:pt idx="2526">
                  <c:v>28.66561491732385</c:v>
                </c:pt>
                <c:pt idx="2527">
                  <c:v>28.635061370208263</c:v>
                </c:pt>
                <c:pt idx="2528">
                  <c:v>28.643787569687063</c:v>
                </c:pt>
                <c:pt idx="2529">
                  <c:v>28.674350599217135</c:v>
                </c:pt>
                <c:pt idx="2530">
                  <c:v>28.669982419340883</c:v>
                </c:pt>
                <c:pt idx="2531">
                  <c:v>28.674350599217135</c:v>
                </c:pt>
                <c:pt idx="2532">
                  <c:v>28.661248093010556</c:v>
                </c:pt>
                <c:pt idx="2533">
                  <c:v>28.661248093010556</c:v>
                </c:pt>
                <c:pt idx="2534">
                  <c:v>28.674350599217135</c:v>
                </c:pt>
                <c:pt idx="2535">
                  <c:v>28.704946851469415</c:v>
                </c:pt>
                <c:pt idx="2536">
                  <c:v>28.66561491732385</c:v>
                </c:pt>
                <c:pt idx="2537">
                  <c:v>28.678719457108016</c:v>
                </c:pt>
                <c:pt idx="2538">
                  <c:v>28.700573922224777</c:v>
                </c:pt>
                <c:pt idx="2539">
                  <c:v>28.66561491732385</c:v>
                </c:pt>
                <c:pt idx="2540">
                  <c:v>28.6525164768736</c:v>
                </c:pt>
                <c:pt idx="2541">
                  <c:v>28.696201671927994</c:v>
                </c:pt>
                <c:pt idx="2542">
                  <c:v>28.674350599217135</c:v>
                </c:pt>
                <c:pt idx="2543">
                  <c:v>28.687459207555676</c:v>
                </c:pt>
                <c:pt idx="2544">
                  <c:v>28.691830100423473</c:v>
                </c:pt>
                <c:pt idx="2545">
                  <c:v>28.696201671927994</c:v>
                </c:pt>
                <c:pt idx="2546">
                  <c:v>28.713694747424739</c:v>
                </c:pt>
                <c:pt idx="2547">
                  <c:v>28.709320459817519</c:v>
                </c:pt>
                <c:pt idx="2548">
                  <c:v>28.696201671927994</c:v>
                </c:pt>
                <c:pt idx="2549">
                  <c:v>28.691830100423473</c:v>
                </c:pt>
                <c:pt idx="2550">
                  <c:v>28.713694747424739</c:v>
                </c:pt>
                <c:pt idx="2551">
                  <c:v>28.709320459817519</c:v>
                </c:pt>
                <c:pt idx="2552">
                  <c:v>28.700573922224777</c:v>
                </c:pt>
                <c:pt idx="2553">
                  <c:v>28.678719457108016</c:v>
                </c:pt>
                <c:pt idx="2554">
                  <c:v>28.674350599217135</c:v>
                </c:pt>
                <c:pt idx="2555">
                  <c:v>28.700573922224777</c:v>
                </c:pt>
                <c:pt idx="2556">
                  <c:v>28.718069714446742</c:v>
                </c:pt>
                <c:pt idx="2557">
                  <c:v>28.687459207555676</c:v>
                </c:pt>
                <c:pt idx="2558">
                  <c:v>28.696201671927994</c:v>
                </c:pt>
                <c:pt idx="2559">
                  <c:v>28.713694747424739</c:v>
                </c:pt>
                <c:pt idx="2560">
                  <c:v>28.687459207555676</c:v>
                </c:pt>
                <c:pt idx="2561">
                  <c:v>28.683088993169036</c:v>
                </c:pt>
                <c:pt idx="2562">
                  <c:v>28.674350599217135</c:v>
                </c:pt>
                <c:pt idx="2563">
                  <c:v>28.674350599217135</c:v>
                </c:pt>
                <c:pt idx="2564">
                  <c:v>28.691830100423473</c:v>
                </c:pt>
                <c:pt idx="2565">
                  <c:v>28.704946851469415</c:v>
                </c:pt>
                <c:pt idx="2566">
                  <c:v>28.700573922224777</c:v>
                </c:pt>
                <c:pt idx="2567">
                  <c:v>28.687459207555676</c:v>
                </c:pt>
                <c:pt idx="2568">
                  <c:v>28.696201671927994</c:v>
                </c:pt>
                <c:pt idx="2569">
                  <c:v>28.696201671927994</c:v>
                </c:pt>
                <c:pt idx="2570">
                  <c:v>28.674350599217135</c:v>
                </c:pt>
                <c:pt idx="2571">
                  <c:v>28.674350599217135</c:v>
                </c:pt>
                <c:pt idx="2572">
                  <c:v>28.691830100423473</c:v>
                </c:pt>
                <c:pt idx="2573">
                  <c:v>28.683088993169036</c:v>
                </c:pt>
                <c:pt idx="2574">
                  <c:v>28.696201671927994</c:v>
                </c:pt>
                <c:pt idx="2575">
                  <c:v>28.709320459817519</c:v>
                </c:pt>
                <c:pt idx="2576">
                  <c:v>28.696201671927994</c:v>
                </c:pt>
                <c:pt idx="2577">
                  <c:v>28.691830100423473</c:v>
                </c:pt>
                <c:pt idx="2578">
                  <c:v>28.713694747424739</c:v>
                </c:pt>
                <c:pt idx="2579">
                  <c:v>28.713694747424739</c:v>
                </c:pt>
                <c:pt idx="2580">
                  <c:v>28.726821687357813</c:v>
                </c:pt>
                <c:pt idx="2581">
                  <c:v>28.704946851469415</c:v>
                </c:pt>
                <c:pt idx="2582">
                  <c:v>28.726821687357813</c:v>
                </c:pt>
                <c:pt idx="2583">
                  <c:v>28.696201671927994</c:v>
                </c:pt>
                <c:pt idx="2584">
                  <c:v>28.709320459817519</c:v>
                </c:pt>
                <c:pt idx="2585">
                  <c:v>28.704946851469415</c:v>
                </c:pt>
                <c:pt idx="2586">
                  <c:v>28.731198693558326</c:v>
                </c:pt>
                <c:pt idx="2587">
                  <c:v>28.700573922224777</c:v>
                </c:pt>
                <c:pt idx="2588">
                  <c:v>28.687459207555676</c:v>
                </c:pt>
                <c:pt idx="2589">
                  <c:v>28.678719457108016</c:v>
                </c:pt>
                <c:pt idx="2590">
                  <c:v>28.696201671927994</c:v>
                </c:pt>
                <c:pt idx="2591">
                  <c:v>28.704946851469415</c:v>
                </c:pt>
                <c:pt idx="2592">
                  <c:v>28.669982419340883</c:v>
                </c:pt>
                <c:pt idx="2593">
                  <c:v>28.704946851469415</c:v>
                </c:pt>
                <c:pt idx="2594">
                  <c:v>28.696201671927994</c:v>
                </c:pt>
                <c:pt idx="2595">
                  <c:v>28.674350599217135</c:v>
                </c:pt>
                <c:pt idx="2596">
                  <c:v>28.704946851469415</c:v>
                </c:pt>
                <c:pt idx="2597">
                  <c:v>28.709320459817519</c:v>
                </c:pt>
                <c:pt idx="2598">
                  <c:v>28.691830100423473</c:v>
                </c:pt>
                <c:pt idx="2599">
                  <c:v>28.674350599217135</c:v>
                </c:pt>
                <c:pt idx="2600">
                  <c:v>28.704946851469415</c:v>
                </c:pt>
                <c:pt idx="2601">
                  <c:v>28.709320459817519</c:v>
                </c:pt>
                <c:pt idx="2602">
                  <c:v>28.683088993169036</c:v>
                </c:pt>
                <c:pt idx="2603">
                  <c:v>28.700573922224777</c:v>
                </c:pt>
                <c:pt idx="2604">
                  <c:v>28.704946851469415</c:v>
                </c:pt>
                <c:pt idx="2605">
                  <c:v>28.683088993169036</c:v>
                </c:pt>
                <c:pt idx="2606">
                  <c:v>28.713694747424739</c:v>
                </c:pt>
                <c:pt idx="2607">
                  <c:v>28.704946851469415</c:v>
                </c:pt>
                <c:pt idx="2608">
                  <c:v>28.687459207555676</c:v>
                </c:pt>
                <c:pt idx="2609">
                  <c:v>28.696201671927994</c:v>
                </c:pt>
                <c:pt idx="2610">
                  <c:v>28.669982419340883</c:v>
                </c:pt>
                <c:pt idx="2611">
                  <c:v>28.687459207555676</c:v>
                </c:pt>
                <c:pt idx="2612">
                  <c:v>28.687459207555676</c:v>
                </c:pt>
                <c:pt idx="2613">
                  <c:v>28.709320459817519</c:v>
                </c:pt>
                <c:pt idx="2614">
                  <c:v>28.700573922224777</c:v>
                </c:pt>
                <c:pt idx="2615">
                  <c:v>28.683088993169036</c:v>
                </c:pt>
                <c:pt idx="2616">
                  <c:v>28.683088993169036</c:v>
                </c:pt>
                <c:pt idx="2617">
                  <c:v>28.709320459817519</c:v>
                </c:pt>
                <c:pt idx="2618">
                  <c:v>28.687459207555676</c:v>
                </c:pt>
                <c:pt idx="2619">
                  <c:v>28.709320459817519</c:v>
                </c:pt>
                <c:pt idx="2620">
                  <c:v>28.700573922224777</c:v>
                </c:pt>
                <c:pt idx="2621">
                  <c:v>28.713694747424739</c:v>
                </c:pt>
                <c:pt idx="2622">
                  <c:v>28.691830100423473</c:v>
                </c:pt>
                <c:pt idx="2623">
                  <c:v>28.691830100423473</c:v>
                </c:pt>
                <c:pt idx="2624">
                  <c:v>28.700573922224777</c:v>
                </c:pt>
                <c:pt idx="2625">
                  <c:v>28.66561491732385</c:v>
                </c:pt>
                <c:pt idx="2626">
                  <c:v>28.674350599217135</c:v>
                </c:pt>
                <c:pt idx="2627">
                  <c:v>28.687459207555676</c:v>
                </c:pt>
                <c:pt idx="2628">
                  <c:v>28.669982419340883</c:v>
                </c:pt>
                <c:pt idx="2629">
                  <c:v>28.700573922224777</c:v>
                </c:pt>
                <c:pt idx="2630">
                  <c:v>28.674350599217135</c:v>
                </c:pt>
                <c:pt idx="2631">
                  <c:v>28.678719457108016</c:v>
                </c:pt>
                <c:pt idx="2632">
                  <c:v>28.696201671927994</c:v>
                </c:pt>
                <c:pt idx="2633">
                  <c:v>28.704946851469415</c:v>
                </c:pt>
                <c:pt idx="2634">
                  <c:v>28.687459207555676</c:v>
                </c:pt>
                <c:pt idx="2635">
                  <c:v>28.683088993169036</c:v>
                </c:pt>
                <c:pt idx="2636">
                  <c:v>28.683088993169036</c:v>
                </c:pt>
                <c:pt idx="2637">
                  <c:v>28.700573922224777</c:v>
                </c:pt>
                <c:pt idx="2638">
                  <c:v>28.687459207555676</c:v>
                </c:pt>
                <c:pt idx="2639">
                  <c:v>28.66561491732385</c:v>
                </c:pt>
                <c:pt idx="2640">
                  <c:v>28.696201671927994</c:v>
                </c:pt>
                <c:pt idx="2641">
                  <c:v>28.687459207555676</c:v>
                </c:pt>
                <c:pt idx="2642">
                  <c:v>28.669982419340883</c:v>
                </c:pt>
                <c:pt idx="2643">
                  <c:v>28.683088993169036</c:v>
                </c:pt>
                <c:pt idx="2644">
                  <c:v>28.700573922224777</c:v>
                </c:pt>
                <c:pt idx="2645">
                  <c:v>28.691830100423473</c:v>
                </c:pt>
                <c:pt idx="2646">
                  <c:v>28.678719457108016</c:v>
                </c:pt>
                <c:pt idx="2647">
                  <c:v>28.678719457108016</c:v>
                </c:pt>
                <c:pt idx="2648">
                  <c:v>28.678719457108016</c:v>
                </c:pt>
                <c:pt idx="2649">
                  <c:v>28.683088993169036</c:v>
                </c:pt>
                <c:pt idx="2650">
                  <c:v>28.687459207555676</c:v>
                </c:pt>
                <c:pt idx="2651">
                  <c:v>28.691830100423473</c:v>
                </c:pt>
                <c:pt idx="2652">
                  <c:v>28.704946851469415</c:v>
                </c:pt>
                <c:pt idx="2653">
                  <c:v>28.678719457108016</c:v>
                </c:pt>
                <c:pt idx="2654">
                  <c:v>28.691830100423473</c:v>
                </c:pt>
                <c:pt idx="2655">
                  <c:v>28.661248093010556</c:v>
                </c:pt>
                <c:pt idx="2656">
                  <c:v>28.669982419340883</c:v>
                </c:pt>
                <c:pt idx="2657">
                  <c:v>28.669982419340883</c:v>
                </c:pt>
                <c:pt idx="2658">
                  <c:v>28.678719457108016</c:v>
                </c:pt>
                <c:pt idx="2659">
                  <c:v>28.669982419340883</c:v>
                </c:pt>
                <c:pt idx="2660">
                  <c:v>28.674350599217135</c:v>
                </c:pt>
                <c:pt idx="2661">
                  <c:v>28.700573922224777</c:v>
                </c:pt>
                <c:pt idx="2662">
                  <c:v>28.691830100423473</c:v>
                </c:pt>
                <c:pt idx="2663">
                  <c:v>28.683088993169036</c:v>
                </c:pt>
                <c:pt idx="2664">
                  <c:v>28.704946851469415</c:v>
                </c:pt>
                <c:pt idx="2665">
                  <c:v>28.669982419340883</c:v>
                </c:pt>
                <c:pt idx="2666">
                  <c:v>28.678719457108016</c:v>
                </c:pt>
                <c:pt idx="2667">
                  <c:v>28.687459207555676</c:v>
                </c:pt>
                <c:pt idx="2668">
                  <c:v>28.700573922224777</c:v>
                </c:pt>
                <c:pt idx="2669">
                  <c:v>28.700573922224777</c:v>
                </c:pt>
                <c:pt idx="2670">
                  <c:v>28.691830100423473</c:v>
                </c:pt>
                <c:pt idx="2671">
                  <c:v>28.704946851469415</c:v>
                </c:pt>
                <c:pt idx="2672">
                  <c:v>28.678719457108016</c:v>
                </c:pt>
                <c:pt idx="2673">
                  <c:v>28.700573922224777</c:v>
                </c:pt>
                <c:pt idx="2674">
                  <c:v>28.691830100423473</c:v>
                </c:pt>
                <c:pt idx="2675">
                  <c:v>28.683088993169036</c:v>
                </c:pt>
                <c:pt idx="2676">
                  <c:v>28.691830100423473</c:v>
                </c:pt>
                <c:pt idx="2677">
                  <c:v>28.66561491732385</c:v>
                </c:pt>
                <c:pt idx="2678">
                  <c:v>28.687459207555676</c:v>
                </c:pt>
                <c:pt idx="2679">
                  <c:v>28.709320459817519</c:v>
                </c:pt>
                <c:pt idx="2680">
                  <c:v>28.696201671927994</c:v>
                </c:pt>
                <c:pt idx="2681">
                  <c:v>28.683088993169036</c:v>
                </c:pt>
                <c:pt idx="2682">
                  <c:v>28.704946851469415</c:v>
                </c:pt>
                <c:pt idx="2683">
                  <c:v>28.696201671927994</c:v>
                </c:pt>
                <c:pt idx="2684">
                  <c:v>28.687459207555676</c:v>
                </c:pt>
                <c:pt idx="2685">
                  <c:v>28.691830100423473</c:v>
                </c:pt>
                <c:pt idx="2686">
                  <c:v>28.704946851469415</c:v>
                </c:pt>
                <c:pt idx="2687">
                  <c:v>28.674350599217135</c:v>
                </c:pt>
                <c:pt idx="2688">
                  <c:v>28.674350599217135</c:v>
                </c:pt>
                <c:pt idx="2689">
                  <c:v>28.678719457108016</c:v>
                </c:pt>
                <c:pt idx="2690">
                  <c:v>28.691830100423473</c:v>
                </c:pt>
                <c:pt idx="2691">
                  <c:v>28.696201671927994</c:v>
                </c:pt>
                <c:pt idx="2692">
                  <c:v>28.691830100423473</c:v>
                </c:pt>
                <c:pt idx="2693">
                  <c:v>28.696201671927994</c:v>
                </c:pt>
                <c:pt idx="2694">
                  <c:v>28.687459207555676</c:v>
                </c:pt>
                <c:pt idx="2695">
                  <c:v>28.696201671927994</c:v>
                </c:pt>
                <c:pt idx="2696">
                  <c:v>28.678719457108016</c:v>
                </c:pt>
                <c:pt idx="2697">
                  <c:v>28.696201671927994</c:v>
                </c:pt>
                <c:pt idx="2698">
                  <c:v>28.700573922224777</c:v>
                </c:pt>
                <c:pt idx="2699">
                  <c:v>28.696201671927994</c:v>
                </c:pt>
                <c:pt idx="2700">
                  <c:v>28.700573922224777</c:v>
                </c:pt>
                <c:pt idx="2701">
                  <c:v>28.691830100423473</c:v>
                </c:pt>
                <c:pt idx="2702">
                  <c:v>28.687459207555676</c:v>
                </c:pt>
                <c:pt idx="2703">
                  <c:v>28.709320459817519</c:v>
                </c:pt>
                <c:pt idx="2704">
                  <c:v>28.696201671927994</c:v>
                </c:pt>
                <c:pt idx="2705">
                  <c:v>28.709320459817519</c:v>
                </c:pt>
                <c:pt idx="2706">
                  <c:v>28.687459207555676</c:v>
                </c:pt>
                <c:pt idx="2707">
                  <c:v>28.696201671927994</c:v>
                </c:pt>
                <c:pt idx="2708">
                  <c:v>28.691830100423473</c:v>
                </c:pt>
                <c:pt idx="2709">
                  <c:v>28.678719457108016</c:v>
                </c:pt>
                <c:pt idx="2710">
                  <c:v>28.696201671927994</c:v>
                </c:pt>
                <c:pt idx="2711">
                  <c:v>28.700573922224777</c:v>
                </c:pt>
                <c:pt idx="2712">
                  <c:v>28.669982419340883</c:v>
                </c:pt>
                <c:pt idx="2713">
                  <c:v>28.683088993169036</c:v>
                </c:pt>
                <c:pt idx="2714">
                  <c:v>28.669982419340883</c:v>
                </c:pt>
                <c:pt idx="2715">
                  <c:v>28.669982419340883</c:v>
                </c:pt>
                <c:pt idx="2716">
                  <c:v>28.656881946245605</c:v>
                </c:pt>
                <c:pt idx="2717">
                  <c:v>28.691830100423473</c:v>
                </c:pt>
                <c:pt idx="2718">
                  <c:v>28.674350599217135</c:v>
                </c:pt>
                <c:pt idx="2719">
                  <c:v>28.678719457108016</c:v>
                </c:pt>
                <c:pt idx="2720">
                  <c:v>28.66561491732385</c:v>
                </c:pt>
                <c:pt idx="2721">
                  <c:v>28.669982419340883</c:v>
                </c:pt>
                <c:pt idx="2722">
                  <c:v>28.669982419340883</c:v>
                </c:pt>
                <c:pt idx="2723">
                  <c:v>28.669982419340883</c:v>
                </c:pt>
                <c:pt idx="2724">
                  <c:v>28.661248093010556</c:v>
                </c:pt>
                <c:pt idx="2725">
                  <c:v>28.691830100423473</c:v>
                </c:pt>
                <c:pt idx="2726">
                  <c:v>28.669982419340883</c:v>
                </c:pt>
                <c:pt idx="2727">
                  <c:v>28.674350599217135</c:v>
                </c:pt>
                <c:pt idx="2728">
                  <c:v>28.669982419340883</c:v>
                </c:pt>
                <c:pt idx="2729">
                  <c:v>28.678719457108016</c:v>
                </c:pt>
                <c:pt idx="2730">
                  <c:v>28.700573922224777</c:v>
                </c:pt>
                <c:pt idx="2731">
                  <c:v>28.696201671927994</c:v>
                </c:pt>
                <c:pt idx="2732">
                  <c:v>28.691830100423473</c:v>
                </c:pt>
                <c:pt idx="2733">
                  <c:v>28.696201671927994</c:v>
                </c:pt>
                <c:pt idx="2734">
                  <c:v>28.687459207555676</c:v>
                </c:pt>
                <c:pt idx="2735">
                  <c:v>28.687459207555676</c:v>
                </c:pt>
                <c:pt idx="2736">
                  <c:v>28.709320459817519</c:v>
                </c:pt>
                <c:pt idx="2737">
                  <c:v>28.713694747424739</c:v>
                </c:pt>
                <c:pt idx="2738">
                  <c:v>28.709320459817519</c:v>
                </c:pt>
                <c:pt idx="2739">
                  <c:v>28.683088993169036</c:v>
                </c:pt>
                <c:pt idx="2740">
                  <c:v>28.687459207555676</c:v>
                </c:pt>
                <c:pt idx="2741">
                  <c:v>28.687459207555676</c:v>
                </c:pt>
                <c:pt idx="2742">
                  <c:v>28.700573922224777</c:v>
                </c:pt>
                <c:pt idx="2743">
                  <c:v>28.700573922224777</c:v>
                </c:pt>
                <c:pt idx="2744">
                  <c:v>28.700573922224777</c:v>
                </c:pt>
                <c:pt idx="2745">
                  <c:v>28.722445361039192</c:v>
                </c:pt>
                <c:pt idx="2746">
                  <c:v>28.696201671927994</c:v>
                </c:pt>
                <c:pt idx="2747">
                  <c:v>28.674350599217135</c:v>
                </c:pt>
                <c:pt idx="2748">
                  <c:v>28.678719457108016</c:v>
                </c:pt>
                <c:pt idx="2749">
                  <c:v>28.691830100423473</c:v>
                </c:pt>
                <c:pt idx="2750">
                  <c:v>28.683088993169036</c:v>
                </c:pt>
                <c:pt idx="2751">
                  <c:v>28.700573922224777</c:v>
                </c:pt>
                <c:pt idx="2752">
                  <c:v>28.674350599217135</c:v>
                </c:pt>
                <c:pt idx="2753">
                  <c:v>28.687459207555676</c:v>
                </c:pt>
                <c:pt idx="2754">
                  <c:v>28.66561491732385</c:v>
                </c:pt>
                <c:pt idx="2755">
                  <c:v>28.700573922224777</c:v>
                </c:pt>
                <c:pt idx="2756">
                  <c:v>28.683088993169036</c:v>
                </c:pt>
                <c:pt idx="2757">
                  <c:v>28.700573922224777</c:v>
                </c:pt>
                <c:pt idx="2758">
                  <c:v>28.674350599217135</c:v>
                </c:pt>
                <c:pt idx="2759">
                  <c:v>28.687459207555676</c:v>
                </c:pt>
                <c:pt idx="2760">
                  <c:v>28.700573922224777</c:v>
                </c:pt>
                <c:pt idx="2761">
                  <c:v>28.696201671927994</c:v>
                </c:pt>
                <c:pt idx="2762">
                  <c:v>28.674350599217135</c:v>
                </c:pt>
                <c:pt idx="2763">
                  <c:v>28.66561491732385</c:v>
                </c:pt>
                <c:pt idx="2764">
                  <c:v>28.696201671927994</c:v>
                </c:pt>
                <c:pt idx="2765">
                  <c:v>28.691830100423473</c:v>
                </c:pt>
                <c:pt idx="2766">
                  <c:v>28.718069714446742</c:v>
                </c:pt>
                <c:pt idx="2767">
                  <c:v>28.674350599217135</c:v>
                </c:pt>
                <c:pt idx="2768">
                  <c:v>28.700573922224777</c:v>
                </c:pt>
                <c:pt idx="2769">
                  <c:v>28.696201671927994</c:v>
                </c:pt>
                <c:pt idx="2770">
                  <c:v>28.669982419340883</c:v>
                </c:pt>
                <c:pt idx="2771">
                  <c:v>28.687459207555676</c:v>
                </c:pt>
                <c:pt idx="2772">
                  <c:v>28.691830100423473</c:v>
                </c:pt>
                <c:pt idx="2773">
                  <c:v>28.704946851469415</c:v>
                </c:pt>
                <c:pt idx="2774">
                  <c:v>28.678719457108016</c:v>
                </c:pt>
                <c:pt idx="2775">
                  <c:v>28.709320459817519</c:v>
                </c:pt>
                <c:pt idx="2776">
                  <c:v>28.704946851469415</c:v>
                </c:pt>
                <c:pt idx="2777">
                  <c:v>28.700573922224777</c:v>
                </c:pt>
                <c:pt idx="2778">
                  <c:v>28.687459207555676</c:v>
                </c:pt>
                <c:pt idx="2779">
                  <c:v>28.704946851469415</c:v>
                </c:pt>
                <c:pt idx="2780">
                  <c:v>28.683088993169036</c:v>
                </c:pt>
                <c:pt idx="2781">
                  <c:v>28.687459207555676</c:v>
                </c:pt>
                <c:pt idx="2782">
                  <c:v>28.691830100423473</c:v>
                </c:pt>
                <c:pt idx="2783">
                  <c:v>28.700573922224777</c:v>
                </c:pt>
                <c:pt idx="2784">
                  <c:v>28.700573922224777</c:v>
                </c:pt>
                <c:pt idx="2785">
                  <c:v>28.709320459817519</c:v>
                </c:pt>
                <c:pt idx="2786">
                  <c:v>28.691830100423473</c:v>
                </c:pt>
                <c:pt idx="2787">
                  <c:v>28.674350599217135</c:v>
                </c:pt>
                <c:pt idx="2788">
                  <c:v>28.674350599217135</c:v>
                </c:pt>
                <c:pt idx="2789">
                  <c:v>28.709320459817519</c:v>
                </c:pt>
                <c:pt idx="2790">
                  <c:v>28.704946851469415</c:v>
                </c:pt>
                <c:pt idx="2791">
                  <c:v>28.687459207555676</c:v>
                </c:pt>
                <c:pt idx="2792">
                  <c:v>28.691830100423473</c:v>
                </c:pt>
                <c:pt idx="2793">
                  <c:v>28.691830100423473</c:v>
                </c:pt>
                <c:pt idx="2794">
                  <c:v>28.669982419340883</c:v>
                </c:pt>
                <c:pt idx="2795">
                  <c:v>28.678719457108016</c:v>
                </c:pt>
                <c:pt idx="2796">
                  <c:v>28.678719457108016</c:v>
                </c:pt>
                <c:pt idx="2797">
                  <c:v>28.674350599217135</c:v>
                </c:pt>
                <c:pt idx="2798">
                  <c:v>28.669982419340883</c:v>
                </c:pt>
                <c:pt idx="2799">
                  <c:v>28.687459207555676</c:v>
                </c:pt>
                <c:pt idx="2800">
                  <c:v>28.66561491732385</c:v>
                </c:pt>
                <c:pt idx="2801">
                  <c:v>28.700573922224777</c:v>
                </c:pt>
                <c:pt idx="2802">
                  <c:v>28.696201671927994</c:v>
                </c:pt>
                <c:pt idx="2803">
                  <c:v>28.718069714446742</c:v>
                </c:pt>
                <c:pt idx="2804">
                  <c:v>28.691830100423473</c:v>
                </c:pt>
                <c:pt idx="2805">
                  <c:v>28.691830100423473</c:v>
                </c:pt>
                <c:pt idx="2806">
                  <c:v>28.696201671927994</c:v>
                </c:pt>
                <c:pt idx="2807">
                  <c:v>28.683088993169036</c:v>
                </c:pt>
                <c:pt idx="2808">
                  <c:v>28.700573922224777</c:v>
                </c:pt>
                <c:pt idx="2809">
                  <c:v>28.691830100423473</c:v>
                </c:pt>
                <c:pt idx="2810">
                  <c:v>28.700573922224777</c:v>
                </c:pt>
                <c:pt idx="2811">
                  <c:v>28.709320459817519</c:v>
                </c:pt>
                <c:pt idx="2812">
                  <c:v>28.704946851469415</c:v>
                </c:pt>
                <c:pt idx="2813">
                  <c:v>28.678719457108016</c:v>
                </c:pt>
                <c:pt idx="2814">
                  <c:v>28.704946851469415</c:v>
                </c:pt>
                <c:pt idx="2815">
                  <c:v>28.683088993169036</c:v>
                </c:pt>
                <c:pt idx="2816">
                  <c:v>28.696201671927994</c:v>
                </c:pt>
                <c:pt idx="2817">
                  <c:v>28.674350599217135</c:v>
                </c:pt>
                <c:pt idx="2818">
                  <c:v>28.696201671927994</c:v>
                </c:pt>
                <c:pt idx="2819">
                  <c:v>28.696201671927994</c:v>
                </c:pt>
                <c:pt idx="2820">
                  <c:v>28.687459207555676</c:v>
                </c:pt>
                <c:pt idx="2821">
                  <c:v>28.687459207555676</c:v>
                </c:pt>
                <c:pt idx="2822">
                  <c:v>28.674350599217135</c:v>
                </c:pt>
                <c:pt idx="2823">
                  <c:v>28.691830100423473</c:v>
                </c:pt>
                <c:pt idx="2824">
                  <c:v>28.674350599217135</c:v>
                </c:pt>
                <c:pt idx="2825">
                  <c:v>28.691830100423473</c:v>
                </c:pt>
                <c:pt idx="2826">
                  <c:v>28.700573922224777</c:v>
                </c:pt>
                <c:pt idx="2827">
                  <c:v>28.678719457108016</c:v>
                </c:pt>
                <c:pt idx="2828">
                  <c:v>28.687459207555676</c:v>
                </c:pt>
                <c:pt idx="2829">
                  <c:v>28.700573922224777</c:v>
                </c:pt>
                <c:pt idx="2830">
                  <c:v>28.696201671927994</c:v>
                </c:pt>
                <c:pt idx="2831">
                  <c:v>28.669982419340883</c:v>
                </c:pt>
                <c:pt idx="2832">
                  <c:v>28.674350599217135</c:v>
                </c:pt>
                <c:pt idx="2833">
                  <c:v>28.691830100423473</c:v>
                </c:pt>
                <c:pt idx="2834">
                  <c:v>28.700573922224777</c:v>
                </c:pt>
                <c:pt idx="2835">
                  <c:v>28.704946851469415</c:v>
                </c:pt>
                <c:pt idx="2836">
                  <c:v>28.678719457108016</c:v>
                </c:pt>
                <c:pt idx="2837">
                  <c:v>28.678719457108016</c:v>
                </c:pt>
                <c:pt idx="2838">
                  <c:v>28.678719457108016</c:v>
                </c:pt>
                <c:pt idx="2839">
                  <c:v>28.674350599217135</c:v>
                </c:pt>
                <c:pt idx="2840">
                  <c:v>28.691830100423473</c:v>
                </c:pt>
                <c:pt idx="2841">
                  <c:v>28.691830100423473</c:v>
                </c:pt>
                <c:pt idx="2842">
                  <c:v>28.691830100423473</c:v>
                </c:pt>
                <c:pt idx="2843">
                  <c:v>28.687459207555676</c:v>
                </c:pt>
                <c:pt idx="2844">
                  <c:v>28.66561491732385</c:v>
                </c:pt>
                <c:pt idx="2845">
                  <c:v>28.696201671927994</c:v>
                </c:pt>
                <c:pt idx="2846">
                  <c:v>28.678719457108016</c:v>
                </c:pt>
                <c:pt idx="2847">
                  <c:v>28.696201671927994</c:v>
                </c:pt>
                <c:pt idx="2848">
                  <c:v>28.683088993169036</c:v>
                </c:pt>
                <c:pt idx="2849">
                  <c:v>28.691830100423473</c:v>
                </c:pt>
                <c:pt idx="2850">
                  <c:v>28.691830100423473</c:v>
                </c:pt>
                <c:pt idx="2851">
                  <c:v>28.678719457108016</c:v>
                </c:pt>
                <c:pt idx="2852">
                  <c:v>28.696201671927994</c:v>
                </c:pt>
                <c:pt idx="2853">
                  <c:v>28.674350599217135</c:v>
                </c:pt>
                <c:pt idx="2854">
                  <c:v>28.66561491732385</c:v>
                </c:pt>
                <c:pt idx="2855">
                  <c:v>28.6525164768736</c:v>
                </c:pt>
                <c:pt idx="2856">
                  <c:v>28.678719457108016</c:v>
                </c:pt>
                <c:pt idx="2857">
                  <c:v>28.656881946245605</c:v>
                </c:pt>
                <c:pt idx="2858">
                  <c:v>28.656881946245605</c:v>
                </c:pt>
                <c:pt idx="2859">
                  <c:v>28.643787569687063</c:v>
                </c:pt>
                <c:pt idx="2860">
                  <c:v>28.648151684739204</c:v>
                </c:pt>
                <c:pt idx="2861">
                  <c:v>28.661248093010556</c:v>
                </c:pt>
                <c:pt idx="2862">
                  <c:v>28.656881946245605</c:v>
                </c:pt>
                <c:pt idx="2863">
                  <c:v>28.669982419340883</c:v>
                </c:pt>
                <c:pt idx="2864">
                  <c:v>28.66561491732385</c:v>
                </c:pt>
                <c:pt idx="2865">
                  <c:v>28.66561491732385</c:v>
                </c:pt>
                <c:pt idx="2866">
                  <c:v>28.6525164768736</c:v>
                </c:pt>
                <c:pt idx="2867">
                  <c:v>28.674350599217135</c:v>
                </c:pt>
                <c:pt idx="2868">
                  <c:v>28.656881946245605</c:v>
                </c:pt>
                <c:pt idx="2869">
                  <c:v>28.643787569687063</c:v>
                </c:pt>
                <c:pt idx="2870">
                  <c:v>28.6525164768736</c:v>
                </c:pt>
                <c:pt idx="2871">
                  <c:v>28.656881946245605</c:v>
                </c:pt>
                <c:pt idx="2872">
                  <c:v>28.648151684739204</c:v>
                </c:pt>
                <c:pt idx="2873">
                  <c:v>28.630699285471024</c:v>
                </c:pt>
                <c:pt idx="2874">
                  <c:v>28.656881946245605</c:v>
                </c:pt>
                <c:pt idx="2875">
                  <c:v>28.648151684739204</c:v>
                </c:pt>
                <c:pt idx="2876">
                  <c:v>28.678719457108016</c:v>
                </c:pt>
                <c:pt idx="2877">
                  <c:v>28.656881946245605</c:v>
                </c:pt>
                <c:pt idx="2878">
                  <c:v>28.691830100423473</c:v>
                </c:pt>
                <c:pt idx="2879">
                  <c:v>28.709320459817519</c:v>
                </c:pt>
                <c:pt idx="2880">
                  <c:v>28.687459207555676</c:v>
                </c:pt>
                <c:pt idx="2881">
                  <c:v>28.713694747424739</c:v>
                </c:pt>
                <c:pt idx="2882">
                  <c:v>28.704946851469415</c:v>
                </c:pt>
                <c:pt idx="2883">
                  <c:v>28.700573922224777</c:v>
                </c:pt>
                <c:pt idx="2884">
                  <c:v>28.704946851469415</c:v>
                </c:pt>
                <c:pt idx="2885">
                  <c:v>28.696201671927994</c:v>
                </c:pt>
                <c:pt idx="2886">
                  <c:v>28.709320459817519</c:v>
                </c:pt>
                <c:pt idx="2887">
                  <c:v>28.718069714446742</c:v>
                </c:pt>
                <c:pt idx="2888">
                  <c:v>28.718069714446742</c:v>
                </c:pt>
                <c:pt idx="2889">
                  <c:v>28.718069714446742</c:v>
                </c:pt>
                <c:pt idx="2890">
                  <c:v>28.704946851469415</c:v>
                </c:pt>
                <c:pt idx="2891">
                  <c:v>28.687459207555676</c:v>
                </c:pt>
                <c:pt idx="2892">
                  <c:v>28.718069714446742</c:v>
                </c:pt>
                <c:pt idx="2893">
                  <c:v>28.709320459817519</c:v>
                </c:pt>
                <c:pt idx="2894">
                  <c:v>28.691830100423473</c:v>
                </c:pt>
                <c:pt idx="2895">
                  <c:v>28.700573922224777</c:v>
                </c:pt>
                <c:pt idx="2896">
                  <c:v>28.713694747424739</c:v>
                </c:pt>
                <c:pt idx="2897">
                  <c:v>28.709320459817519</c:v>
                </c:pt>
                <c:pt idx="2898">
                  <c:v>28.683088993169036</c:v>
                </c:pt>
                <c:pt idx="2899">
                  <c:v>28.731198693558326</c:v>
                </c:pt>
                <c:pt idx="2900">
                  <c:v>28.704946851469415</c:v>
                </c:pt>
                <c:pt idx="2901">
                  <c:v>28.713694747424739</c:v>
                </c:pt>
                <c:pt idx="2902">
                  <c:v>28.713694747424739</c:v>
                </c:pt>
                <c:pt idx="2903">
                  <c:v>28.709320459817519</c:v>
                </c:pt>
                <c:pt idx="2904">
                  <c:v>28.748713520294658</c:v>
                </c:pt>
                <c:pt idx="2905">
                  <c:v>28.726821687357813</c:v>
                </c:pt>
                <c:pt idx="2906">
                  <c:v>28.713694747424739</c:v>
                </c:pt>
                <c:pt idx="2907">
                  <c:v>28.731198693558326</c:v>
                </c:pt>
                <c:pt idx="2908">
                  <c:v>28.744333793008863</c:v>
                </c:pt>
                <c:pt idx="2909">
                  <c:v>28.713694747424739</c:v>
                </c:pt>
                <c:pt idx="2910">
                  <c:v>28.735576379796484</c:v>
                </c:pt>
                <c:pt idx="2911">
                  <c:v>28.718069714446742</c:v>
                </c:pt>
                <c:pt idx="2912">
                  <c:v>28.726821687357813</c:v>
                </c:pt>
                <c:pt idx="2913">
                  <c:v>28.722445361039192</c:v>
                </c:pt>
                <c:pt idx="2914">
                  <c:v>28.718069714446742</c:v>
                </c:pt>
                <c:pt idx="2915">
                  <c:v>28.709320459817519</c:v>
                </c:pt>
                <c:pt idx="2916">
                  <c:v>28.691830100423473</c:v>
                </c:pt>
                <c:pt idx="2917">
                  <c:v>28.722445361039192</c:v>
                </c:pt>
                <c:pt idx="2918">
                  <c:v>28.709320459817519</c:v>
                </c:pt>
                <c:pt idx="2919">
                  <c:v>28.709320459817519</c:v>
                </c:pt>
                <c:pt idx="2920">
                  <c:v>28.713694747424739</c:v>
                </c:pt>
                <c:pt idx="2921">
                  <c:v>28.726821687357813</c:v>
                </c:pt>
                <c:pt idx="2922">
                  <c:v>28.718069714446742</c:v>
                </c:pt>
                <c:pt idx="2923">
                  <c:v>28.722445361039192</c:v>
                </c:pt>
                <c:pt idx="2924">
                  <c:v>28.722445361039192</c:v>
                </c:pt>
                <c:pt idx="2925">
                  <c:v>28.744333793008863</c:v>
                </c:pt>
                <c:pt idx="2926">
                  <c:v>28.722445361039192</c:v>
                </c:pt>
                <c:pt idx="2927">
                  <c:v>28.726821687357813</c:v>
                </c:pt>
                <c:pt idx="2928">
                  <c:v>28.726821687357813</c:v>
                </c:pt>
                <c:pt idx="2929">
                  <c:v>28.731198693558326</c:v>
                </c:pt>
                <c:pt idx="2930">
                  <c:v>28.735576379796484</c:v>
                </c:pt>
                <c:pt idx="2931">
                  <c:v>28.709320459817519</c:v>
                </c:pt>
                <c:pt idx="2932">
                  <c:v>28.713694747424739</c:v>
                </c:pt>
                <c:pt idx="2933">
                  <c:v>28.722445361039192</c:v>
                </c:pt>
                <c:pt idx="2934">
                  <c:v>28.696201671927994</c:v>
                </c:pt>
                <c:pt idx="2935">
                  <c:v>28.691830100423473</c:v>
                </c:pt>
                <c:pt idx="2936">
                  <c:v>28.700573922224777</c:v>
                </c:pt>
                <c:pt idx="2937">
                  <c:v>28.718069714446742</c:v>
                </c:pt>
                <c:pt idx="2938">
                  <c:v>28.696201671927994</c:v>
                </c:pt>
                <c:pt idx="2939">
                  <c:v>28.709320459817519</c:v>
                </c:pt>
                <c:pt idx="2940">
                  <c:v>28.735576379796484</c:v>
                </c:pt>
                <c:pt idx="2941">
                  <c:v>28.700573922224777</c:v>
                </c:pt>
                <c:pt idx="2942">
                  <c:v>28.683088993169036</c:v>
                </c:pt>
                <c:pt idx="2943">
                  <c:v>28.709320459817519</c:v>
                </c:pt>
                <c:pt idx="2944">
                  <c:v>28.722445361039192</c:v>
                </c:pt>
                <c:pt idx="2945">
                  <c:v>28.713694747424739</c:v>
                </c:pt>
                <c:pt idx="2946">
                  <c:v>28.709320459817519</c:v>
                </c:pt>
                <c:pt idx="2947">
                  <c:v>28.709320459817519</c:v>
                </c:pt>
                <c:pt idx="2948">
                  <c:v>28.700573922224777</c:v>
                </c:pt>
                <c:pt idx="2949">
                  <c:v>28.700573922224777</c:v>
                </c:pt>
                <c:pt idx="2950">
                  <c:v>28.713694747424739</c:v>
                </c:pt>
                <c:pt idx="2951">
                  <c:v>28.683088993169036</c:v>
                </c:pt>
                <c:pt idx="2952">
                  <c:v>28.700573922224777</c:v>
                </c:pt>
                <c:pt idx="2953">
                  <c:v>28.722445361039192</c:v>
                </c:pt>
                <c:pt idx="2954">
                  <c:v>28.696201671927994</c:v>
                </c:pt>
                <c:pt idx="2955">
                  <c:v>28.691830100423473</c:v>
                </c:pt>
                <c:pt idx="2956">
                  <c:v>28.718069714446742</c:v>
                </c:pt>
                <c:pt idx="2957">
                  <c:v>28.709320459817519</c:v>
                </c:pt>
                <c:pt idx="2958">
                  <c:v>28.704946851469415</c:v>
                </c:pt>
                <c:pt idx="2959">
                  <c:v>28.704946851469415</c:v>
                </c:pt>
                <c:pt idx="2960">
                  <c:v>28.691830100423473</c:v>
                </c:pt>
                <c:pt idx="2961">
                  <c:v>28.696201671927994</c:v>
                </c:pt>
                <c:pt idx="2962">
                  <c:v>28.713694747424739</c:v>
                </c:pt>
                <c:pt idx="2963">
                  <c:v>28.696201671927994</c:v>
                </c:pt>
                <c:pt idx="2964">
                  <c:v>28.718069714446742</c:v>
                </c:pt>
                <c:pt idx="2965">
                  <c:v>28.713694747424739</c:v>
                </c:pt>
                <c:pt idx="2966">
                  <c:v>28.713694747424739</c:v>
                </c:pt>
                <c:pt idx="2967">
                  <c:v>28.674350599217135</c:v>
                </c:pt>
                <c:pt idx="2968">
                  <c:v>28.691830100423473</c:v>
                </c:pt>
                <c:pt idx="2969">
                  <c:v>28.691830100423473</c:v>
                </c:pt>
                <c:pt idx="2970">
                  <c:v>28.718069714446742</c:v>
                </c:pt>
                <c:pt idx="2971">
                  <c:v>28.718069714446742</c:v>
                </c:pt>
                <c:pt idx="2972">
                  <c:v>28.718069714446742</c:v>
                </c:pt>
                <c:pt idx="2973">
                  <c:v>28.696201671927994</c:v>
                </c:pt>
                <c:pt idx="2974">
                  <c:v>28.718069714446742</c:v>
                </c:pt>
                <c:pt idx="2975">
                  <c:v>28.718069714446742</c:v>
                </c:pt>
                <c:pt idx="2976">
                  <c:v>28.722445361039192</c:v>
                </c:pt>
                <c:pt idx="2977">
                  <c:v>28.700573922224777</c:v>
                </c:pt>
                <c:pt idx="2978">
                  <c:v>28.691830100423473</c:v>
                </c:pt>
                <c:pt idx="2979">
                  <c:v>28.691830100423473</c:v>
                </c:pt>
                <c:pt idx="2980">
                  <c:v>28.696201671927994</c:v>
                </c:pt>
                <c:pt idx="2981">
                  <c:v>28.713694747424739</c:v>
                </c:pt>
                <c:pt idx="2982">
                  <c:v>28.696201671927994</c:v>
                </c:pt>
                <c:pt idx="2983">
                  <c:v>28.674350599217135</c:v>
                </c:pt>
                <c:pt idx="2984">
                  <c:v>28.704946851469415</c:v>
                </c:pt>
                <c:pt idx="2985">
                  <c:v>28.674350599217135</c:v>
                </c:pt>
                <c:pt idx="2986">
                  <c:v>28.691830100423473</c:v>
                </c:pt>
                <c:pt idx="2987">
                  <c:v>28.700573922224777</c:v>
                </c:pt>
                <c:pt idx="2988">
                  <c:v>28.687459207555676</c:v>
                </c:pt>
                <c:pt idx="2989">
                  <c:v>28.691830100423473</c:v>
                </c:pt>
                <c:pt idx="2990">
                  <c:v>28.687459207555676</c:v>
                </c:pt>
                <c:pt idx="2991">
                  <c:v>28.709320459817519</c:v>
                </c:pt>
                <c:pt idx="2992">
                  <c:v>28.691830100423473</c:v>
                </c:pt>
                <c:pt idx="2993">
                  <c:v>28.700573922224777</c:v>
                </c:pt>
                <c:pt idx="2994">
                  <c:v>28.700573922224777</c:v>
                </c:pt>
                <c:pt idx="2995">
                  <c:v>28.696201671927994</c:v>
                </c:pt>
                <c:pt idx="2996">
                  <c:v>28.700573922224777</c:v>
                </c:pt>
                <c:pt idx="2997">
                  <c:v>28.687459207555676</c:v>
                </c:pt>
                <c:pt idx="2998">
                  <c:v>28.691830100423473</c:v>
                </c:pt>
                <c:pt idx="2999">
                  <c:v>28.709320459817519</c:v>
                </c:pt>
                <c:pt idx="3000">
                  <c:v>28.696201671927994</c:v>
                </c:pt>
                <c:pt idx="3001">
                  <c:v>28.691830100423473</c:v>
                </c:pt>
                <c:pt idx="3002">
                  <c:v>28.704946851469415</c:v>
                </c:pt>
                <c:pt idx="3003">
                  <c:v>28.683088993169036</c:v>
                </c:pt>
                <c:pt idx="3004">
                  <c:v>28.691830100423473</c:v>
                </c:pt>
                <c:pt idx="3005">
                  <c:v>28.696201671927994</c:v>
                </c:pt>
                <c:pt idx="3006">
                  <c:v>28.678719457108016</c:v>
                </c:pt>
                <c:pt idx="3007">
                  <c:v>28.704946851469415</c:v>
                </c:pt>
                <c:pt idx="3008">
                  <c:v>28.709320459817519</c:v>
                </c:pt>
                <c:pt idx="3009">
                  <c:v>28.687459207555676</c:v>
                </c:pt>
                <c:pt idx="3010">
                  <c:v>28.691830100423473</c:v>
                </c:pt>
                <c:pt idx="3011">
                  <c:v>28.678719457108016</c:v>
                </c:pt>
                <c:pt idx="3012">
                  <c:v>28.691830100423473</c:v>
                </c:pt>
                <c:pt idx="3013">
                  <c:v>28.704946851469415</c:v>
                </c:pt>
                <c:pt idx="3014">
                  <c:v>28.696201671927994</c:v>
                </c:pt>
                <c:pt idx="3015">
                  <c:v>28.678719457108016</c:v>
                </c:pt>
                <c:pt idx="3016">
                  <c:v>28.66561491732385</c:v>
                </c:pt>
                <c:pt idx="3017">
                  <c:v>28.678719457108016</c:v>
                </c:pt>
                <c:pt idx="3018">
                  <c:v>28.678719457108016</c:v>
                </c:pt>
                <c:pt idx="3019">
                  <c:v>28.669982419340883</c:v>
                </c:pt>
                <c:pt idx="3020">
                  <c:v>28.674350599217135</c:v>
                </c:pt>
                <c:pt idx="3021">
                  <c:v>28.691830100423473</c:v>
                </c:pt>
                <c:pt idx="3022">
                  <c:v>28.674350599217135</c:v>
                </c:pt>
                <c:pt idx="3023">
                  <c:v>28.709320459817519</c:v>
                </c:pt>
                <c:pt idx="3024">
                  <c:v>28.66561491732385</c:v>
                </c:pt>
                <c:pt idx="3025">
                  <c:v>28.700573922224777</c:v>
                </c:pt>
                <c:pt idx="3026">
                  <c:v>28.700573922224777</c:v>
                </c:pt>
                <c:pt idx="3027">
                  <c:v>28.678719457108016</c:v>
                </c:pt>
                <c:pt idx="3028">
                  <c:v>28.709320459817519</c:v>
                </c:pt>
                <c:pt idx="3029">
                  <c:v>28.709320459817519</c:v>
                </c:pt>
                <c:pt idx="3030">
                  <c:v>28.700573922224777</c:v>
                </c:pt>
                <c:pt idx="3031">
                  <c:v>28.713694747424739</c:v>
                </c:pt>
                <c:pt idx="3032">
                  <c:v>28.709320459817519</c:v>
                </c:pt>
                <c:pt idx="3033">
                  <c:v>28.700573922224777</c:v>
                </c:pt>
                <c:pt idx="3034">
                  <c:v>28.696201671927994</c:v>
                </c:pt>
                <c:pt idx="3035">
                  <c:v>28.691830100423473</c:v>
                </c:pt>
                <c:pt idx="3036">
                  <c:v>28.691830100423473</c:v>
                </c:pt>
                <c:pt idx="3037">
                  <c:v>28.674350599217135</c:v>
                </c:pt>
                <c:pt idx="3038">
                  <c:v>28.709320459817519</c:v>
                </c:pt>
                <c:pt idx="3039">
                  <c:v>28.687459207555676</c:v>
                </c:pt>
                <c:pt idx="3040">
                  <c:v>28.709320459817519</c:v>
                </c:pt>
                <c:pt idx="3041">
                  <c:v>28.674350599217135</c:v>
                </c:pt>
                <c:pt idx="3042">
                  <c:v>28.678719457108016</c:v>
                </c:pt>
                <c:pt idx="3043">
                  <c:v>28.66561491732385</c:v>
                </c:pt>
                <c:pt idx="3044">
                  <c:v>28.696201671927994</c:v>
                </c:pt>
                <c:pt idx="3045">
                  <c:v>28.674350599217135</c:v>
                </c:pt>
                <c:pt idx="3046">
                  <c:v>28.674350599217135</c:v>
                </c:pt>
                <c:pt idx="3047">
                  <c:v>28.674350599217135</c:v>
                </c:pt>
                <c:pt idx="3048">
                  <c:v>28.674350599217135</c:v>
                </c:pt>
                <c:pt idx="3049">
                  <c:v>28.687459207555676</c:v>
                </c:pt>
                <c:pt idx="3050">
                  <c:v>28.674350599217135</c:v>
                </c:pt>
                <c:pt idx="3051">
                  <c:v>28.678719457108016</c:v>
                </c:pt>
                <c:pt idx="3052">
                  <c:v>28.696201671927994</c:v>
                </c:pt>
                <c:pt idx="3053">
                  <c:v>28.700573922224777</c:v>
                </c:pt>
                <c:pt idx="3054">
                  <c:v>28.683088993169036</c:v>
                </c:pt>
                <c:pt idx="3055">
                  <c:v>28.700573922224777</c:v>
                </c:pt>
                <c:pt idx="3056">
                  <c:v>28.704946851469415</c:v>
                </c:pt>
                <c:pt idx="3057">
                  <c:v>28.678719457108016</c:v>
                </c:pt>
                <c:pt idx="3058">
                  <c:v>28.713694747424739</c:v>
                </c:pt>
                <c:pt idx="3059">
                  <c:v>28.704946851469415</c:v>
                </c:pt>
                <c:pt idx="3060">
                  <c:v>28.696201671927994</c:v>
                </c:pt>
                <c:pt idx="3061">
                  <c:v>28.696201671927994</c:v>
                </c:pt>
                <c:pt idx="3062">
                  <c:v>28.704946851469415</c:v>
                </c:pt>
                <c:pt idx="3063">
                  <c:v>28.709320459817519</c:v>
                </c:pt>
                <c:pt idx="3064">
                  <c:v>28.700573922224777</c:v>
                </c:pt>
                <c:pt idx="3065">
                  <c:v>28.709320459817519</c:v>
                </c:pt>
                <c:pt idx="3066">
                  <c:v>28.691830100423473</c:v>
                </c:pt>
                <c:pt idx="3067">
                  <c:v>28.687459207555676</c:v>
                </c:pt>
                <c:pt idx="3068">
                  <c:v>28.696201671927994</c:v>
                </c:pt>
                <c:pt idx="3069">
                  <c:v>28.704946851469415</c:v>
                </c:pt>
                <c:pt idx="3070">
                  <c:v>28.687459207555676</c:v>
                </c:pt>
                <c:pt idx="3071">
                  <c:v>28.696201671927994</c:v>
                </c:pt>
                <c:pt idx="3072">
                  <c:v>28.687459207555676</c:v>
                </c:pt>
                <c:pt idx="3073">
                  <c:v>28.696201671927994</c:v>
                </c:pt>
                <c:pt idx="3074">
                  <c:v>28.700573922224777</c:v>
                </c:pt>
                <c:pt idx="3075">
                  <c:v>28.678719457108016</c:v>
                </c:pt>
                <c:pt idx="3076">
                  <c:v>28.700573922224777</c:v>
                </c:pt>
                <c:pt idx="3077">
                  <c:v>28.704946851469415</c:v>
                </c:pt>
                <c:pt idx="3078">
                  <c:v>28.687459207555676</c:v>
                </c:pt>
                <c:pt idx="3079">
                  <c:v>28.700573922224777</c:v>
                </c:pt>
                <c:pt idx="3080">
                  <c:v>28.66561491732385</c:v>
                </c:pt>
                <c:pt idx="3081">
                  <c:v>28.678719457108016</c:v>
                </c:pt>
                <c:pt idx="3082">
                  <c:v>28.683088993169036</c:v>
                </c:pt>
                <c:pt idx="3083">
                  <c:v>28.687459207555676</c:v>
                </c:pt>
                <c:pt idx="3084">
                  <c:v>28.691830100423473</c:v>
                </c:pt>
                <c:pt idx="3085">
                  <c:v>28.683088993169036</c:v>
                </c:pt>
                <c:pt idx="3086">
                  <c:v>28.669982419340883</c:v>
                </c:pt>
                <c:pt idx="3087">
                  <c:v>28.66561491732385</c:v>
                </c:pt>
                <c:pt idx="3088">
                  <c:v>28.691830100423473</c:v>
                </c:pt>
                <c:pt idx="3089">
                  <c:v>28.700573922224777</c:v>
                </c:pt>
                <c:pt idx="3090">
                  <c:v>28.691830100423473</c:v>
                </c:pt>
                <c:pt idx="3091">
                  <c:v>28.709320459817519</c:v>
                </c:pt>
                <c:pt idx="3092">
                  <c:v>28.704946851469415</c:v>
                </c:pt>
                <c:pt idx="3093">
                  <c:v>28.683088993169036</c:v>
                </c:pt>
                <c:pt idx="3094">
                  <c:v>28.687459207555676</c:v>
                </c:pt>
                <c:pt idx="3095">
                  <c:v>28.696201671927994</c:v>
                </c:pt>
                <c:pt idx="3096">
                  <c:v>28.704946851469415</c:v>
                </c:pt>
                <c:pt idx="3097">
                  <c:v>28.704946851469415</c:v>
                </c:pt>
                <c:pt idx="3098">
                  <c:v>28.709320459817519</c:v>
                </c:pt>
                <c:pt idx="3099">
                  <c:v>28.713694747424739</c:v>
                </c:pt>
                <c:pt idx="3100">
                  <c:v>28.700573922224777</c:v>
                </c:pt>
                <c:pt idx="3101">
                  <c:v>28.691830100423473</c:v>
                </c:pt>
                <c:pt idx="3102">
                  <c:v>28.687459207555676</c:v>
                </c:pt>
                <c:pt idx="3103">
                  <c:v>28.678719457108016</c:v>
                </c:pt>
                <c:pt idx="3104">
                  <c:v>28.691830100423473</c:v>
                </c:pt>
                <c:pt idx="3105">
                  <c:v>28.691830100423473</c:v>
                </c:pt>
                <c:pt idx="3106">
                  <c:v>28.700573922224777</c:v>
                </c:pt>
                <c:pt idx="3107">
                  <c:v>28.674350599217135</c:v>
                </c:pt>
                <c:pt idx="3108">
                  <c:v>28.704946851469415</c:v>
                </c:pt>
                <c:pt idx="3109">
                  <c:v>28.704946851469415</c:v>
                </c:pt>
                <c:pt idx="3110">
                  <c:v>28.704946851469415</c:v>
                </c:pt>
                <c:pt idx="3111">
                  <c:v>28.700573922224777</c:v>
                </c:pt>
                <c:pt idx="3112">
                  <c:v>28.691830100423473</c:v>
                </c:pt>
                <c:pt idx="3113">
                  <c:v>28.709320459817519</c:v>
                </c:pt>
                <c:pt idx="3114">
                  <c:v>28.678719457108016</c:v>
                </c:pt>
                <c:pt idx="3115">
                  <c:v>28.674350599217135</c:v>
                </c:pt>
                <c:pt idx="3116">
                  <c:v>28.674350599217135</c:v>
                </c:pt>
                <c:pt idx="3117">
                  <c:v>28.674350599217135</c:v>
                </c:pt>
                <c:pt idx="3118">
                  <c:v>28.661248093010556</c:v>
                </c:pt>
                <c:pt idx="3119">
                  <c:v>28.678719457108016</c:v>
                </c:pt>
                <c:pt idx="3120">
                  <c:v>28.661248093010556</c:v>
                </c:pt>
                <c:pt idx="3121">
                  <c:v>28.704946851469415</c:v>
                </c:pt>
                <c:pt idx="3122">
                  <c:v>28.704946851469415</c:v>
                </c:pt>
                <c:pt idx="3123">
                  <c:v>28.709320459817519</c:v>
                </c:pt>
                <c:pt idx="3124">
                  <c:v>28.691830100423473</c:v>
                </c:pt>
                <c:pt idx="3125">
                  <c:v>28.687459207555676</c:v>
                </c:pt>
                <c:pt idx="3126">
                  <c:v>28.687459207555676</c:v>
                </c:pt>
                <c:pt idx="3127">
                  <c:v>28.700573922224777</c:v>
                </c:pt>
                <c:pt idx="3128">
                  <c:v>28.700573922224777</c:v>
                </c:pt>
                <c:pt idx="3129">
                  <c:v>28.678719457108016</c:v>
                </c:pt>
                <c:pt idx="3130">
                  <c:v>28.678719457108016</c:v>
                </c:pt>
                <c:pt idx="3131">
                  <c:v>28.656881946245605</c:v>
                </c:pt>
                <c:pt idx="3132">
                  <c:v>28.678719457108016</c:v>
                </c:pt>
                <c:pt idx="3133">
                  <c:v>28.648151684739204</c:v>
                </c:pt>
                <c:pt idx="3134">
                  <c:v>28.66561491732385</c:v>
                </c:pt>
                <c:pt idx="3135">
                  <c:v>28.674350599217135</c:v>
                </c:pt>
                <c:pt idx="3136">
                  <c:v>28.687459207555676</c:v>
                </c:pt>
                <c:pt idx="3137">
                  <c:v>28.687459207555676</c:v>
                </c:pt>
                <c:pt idx="3138">
                  <c:v>28.669982419340883</c:v>
                </c:pt>
                <c:pt idx="3139">
                  <c:v>28.691830100423473</c:v>
                </c:pt>
                <c:pt idx="3140">
                  <c:v>28.696201671927994</c:v>
                </c:pt>
                <c:pt idx="3141">
                  <c:v>28.669982419340883</c:v>
                </c:pt>
                <c:pt idx="3142">
                  <c:v>28.683088993169036</c:v>
                </c:pt>
                <c:pt idx="3143">
                  <c:v>28.683088993169036</c:v>
                </c:pt>
                <c:pt idx="3144">
                  <c:v>28.683088993169036</c:v>
                </c:pt>
                <c:pt idx="3145">
                  <c:v>28.687459207555676</c:v>
                </c:pt>
                <c:pt idx="3146">
                  <c:v>28.669982419340883</c:v>
                </c:pt>
                <c:pt idx="3147">
                  <c:v>28.683088993169036</c:v>
                </c:pt>
                <c:pt idx="3148">
                  <c:v>28.674350599217135</c:v>
                </c:pt>
                <c:pt idx="3149">
                  <c:v>28.691830100423473</c:v>
                </c:pt>
                <c:pt idx="3150">
                  <c:v>28.6525164768736</c:v>
                </c:pt>
                <c:pt idx="3151">
                  <c:v>28.700573922224777</c:v>
                </c:pt>
                <c:pt idx="3152">
                  <c:v>28.674350599217135</c:v>
                </c:pt>
                <c:pt idx="3153">
                  <c:v>28.669982419340883</c:v>
                </c:pt>
                <c:pt idx="3154">
                  <c:v>28.691830100423473</c:v>
                </c:pt>
                <c:pt idx="3155">
                  <c:v>28.691830100423473</c:v>
                </c:pt>
                <c:pt idx="3156">
                  <c:v>28.687459207555676</c:v>
                </c:pt>
                <c:pt idx="3157">
                  <c:v>28.678719457108016</c:v>
                </c:pt>
                <c:pt idx="3158">
                  <c:v>28.696201671927994</c:v>
                </c:pt>
                <c:pt idx="3159">
                  <c:v>28.691830100423473</c:v>
                </c:pt>
                <c:pt idx="3160">
                  <c:v>28.691830100423473</c:v>
                </c:pt>
                <c:pt idx="3161">
                  <c:v>28.687459207555676</c:v>
                </c:pt>
                <c:pt idx="3162">
                  <c:v>28.704946851469415</c:v>
                </c:pt>
                <c:pt idx="3163">
                  <c:v>28.687459207555676</c:v>
                </c:pt>
                <c:pt idx="3164">
                  <c:v>28.683088993169036</c:v>
                </c:pt>
                <c:pt idx="3165">
                  <c:v>28.696201671927994</c:v>
                </c:pt>
                <c:pt idx="3166">
                  <c:v>28.691830100423473</c:v>
                </c:pt>
                <c:pt idx="3167">
                  <c:v>28.696201671927994</c:v>
                </c:pt>
                <c:pt idx="3168">
                  <c:v>28.648151684739204</c:v>
                </c:pt>
                <c:pt idx="3169">
                  <c:v>28.678719457108016</c:v>
                </c:pt>
                <c:pt idx="3170">
                  <c:v>28.687459207555676</c:v>
                </c:pt>
                <c:pt idx="3171">
                  <c:v>28.678719457108016</c:v>
                </c:pt>
                <c:pt idx="3172">
                  <c:v>28.669982419340883</c:v>
                </c:pt>
                <c:pt idx="3173">
                  <c:v>28.66561491732385</c:v>
                </c:pt>
                <c:pt idx="3174">
                  <c:v>28.674350599217135</c:v>
                </c:pt>
                <c:pt idx="3175">
                  <c:v>28.687459207555676</c:v>
                </c:pt>
                <c:pt idx="3176">
                  <c:v>28.669982419340883</c:v>
                </c:pt>
                <c:pt idx="3177">
                  <c:v>28.687459207555676</c:v>
                </c:pt>
                <c:pt idx="3178">
                  <c:v>28.696201671927994</c:v>
                </c:pt>
                <c:pt idx="3179">
                  <c:v>28.669982419340883</c:v>
                </c:pt>
                <c:pt idx="3180">
                  <c:v>28.713694747424739</c:v>
                </c:pt>
                <c:pt idx="3181">
                  <c:v>28.683088993169036</c:v>
                </c:pt>
                <c:pt idx="3182">
                  <c:v>28.669982419340883</c:v>
                </c:pt>
                <c:pt idx="3183">
                  <c:v>28.700573922224777</c:v>
                </c:pt>
                <c:pt idx="3184">
                  <c:v>28.709320459817519</c:v>
                </c:pt>
                <c:pt idx="3185">
                  <c:v>28.704946851469415</c:v>
                </c:pt>
                <c:pt idx="3186">
                  <c:v>28.718069714446742</c:v>
                </c:pt>
                <c:pt idx="3187">
                  <c:v>28.691830100423473</c:v>
                </c:pt>
                <c:pt idx="3188">
                  <c:v>28.700573922224777</c:v>
                </c:pt>
                <c:pt idx="3189">
                  <c:v>28.704946851469415</c:v>
                </c:pt>
                <c:pt idx="3190">
                  <c:v>28.700573922224777</c:v>
                </c:pt>
                <c:pt idx="3191">
                  <c:v>28.700573922224777</c:v>
                </c:pt>
                <c:pt idx="3192">
                  <c:v>28.726821687357813</c:v>
                </c:pt>
                <c:pt idx="3193">
                  <c:v>28.718069714446742</c:v>
                </c:pt>
                <c:pt idx="3194">
                  <c:v>28.678719457108016</c:v>
                </c:pt>
                <c:pt idx="3195">
                  <c:v>28.704946851469415</c:v>
                </c:pt>
                <c:pt idx="3196">
                  <c:v>28.687459207555676</c:v>
                </c:pt>
                <c:pt idx="3197">
                  <c:v>28.704946851469415</c:v>
                </c:pt>
                <c:pt idx="3198">
                  <c:v>28.687459207555676</c:v>
                </c:pt>
                <c:pt idx="3199">
                  <c:v>28.696201671927994</c:v>
                </c:pt>
                <c:pt idx="3200">
                  <c:v>28.726821687357813</c:v>
                </c:pt>
                <c:pt idx="3201">
                  <c:v>28.718069714446742</c:v>
                </c:pt>
                <c:pt idx="3202">
                  <c:v>28.700573922224777</c:v>
                </c:pt>
                <c:pt idx="3203">
                  <c:v>28.700573922224777</c:v>
                </c:pt>
                <c:pt idx="3204">
                  <c:v>28.669982419340883</c:v>
                </c:pt>
                <c:pt idx="3205">
                  <c:v>28.669982419340883</c:v>
                </c:pt>
                <c:pt idx="3206">
                  <c:v>28.696201671927994</c:v>
                </c:pt>
                <c:pt idx="3207">
                  <c:v>28.696201671927994</c:v>
                </c:pt>
                <c:pt idx="3208">
                  <c:v>28.696201671927994</c:v>
                </c:pt>
                <c:pt idx="3209">
                  <c:v>28.704946851469415</c:v>
                </c:pt>
                <c:pt idx="3210">
                  <c:v>28.704946851469415</c:v>
                </c:pt>
                <c:pt idx="3211">
                  <c:v>28.700573922224777</c:v>
                </c:pt>
                <c:pt idx="3212">
                  <c:v>28.691830100423473</c:v>
                </c:pt>
                <c:pt idx="3213">
                  <c:v>28.674350599217135</c:v>
                </c:pt>
                <c:pt idx="3214">
                  <c:v>28.683088993169036</c:v>
                </c:pt>
                <c:pt idx="3215">
                  <c:v>28.669982419340883</c:v>
                </c:pt>
                <c:pt idx="3216">
                  <c:v>28.687459207555676</c:v>
                </c:pt>
                <c:pt idx="3217">
                  <c:v>28.704946851469415</c:v>
                </c:pt>
                <c:pt idx="3218">
                  <c:v>28.683088993169036</c:v>
                </c:pt>
                <c:pt idx="3219">
                  <c:v>28.709320459817519</c:v>
                </c:pt>
                <c:pt idx="3220">
                  <c:v>28.704946851469415</c:v>
                </c:pt>
                <c:pt idx="3221">
                  <c:v>28.718069714446742</c:v>
                </c:pt>
                <c:pt idx="3222">
                  <c:v>28.691830100423473</c:v>
                </c:pt>
                <c:pt idx="3223">
                  <c:v>28.691830100423473</c:v>
                </c:pt>
                <c:pt idx="3224">
                  <c:v>28.691830100423473</c:v>
                </c:pt>
                <c:pt idx="3225">
                  <c:v>28.687459207555676</c:v>
                </c:pt>
                <c:pt idx="3226">
                  <c:v>28.709320459817519</c:v>
                </c:pt>
                <c:pt idx="3227">
                  <c:v>28.661248093010556</c:v>
                </c:pt>
                <c:pt idx="3228">
                  <c:v>28.674350599217135</c:v>
                </c:pt>
                <c:pt idx="3229">
                  <c:v>28.718069714446742</c:v>
                </c:pt>
                <c:pt idx="3230">
                  <c:v>28.674350599217135</c:v>
                </c:pt>
                <c:pt idx="3231">
                  <c:v>28.691830100423473</c:v>
                </c:pt>
                <c:pt idx="3232">
                  <c:v>28.678719457108016</c:v>
                </c:pt>
                <c:pt idx="3233">
                  <c:v>28.691830100423473</c:v>
                </c:pt>
                <c:pt idx="3234">
                  <c:v>28.683088993169036</c:v>
                </c:pt>
                <c:pt idx="3235">
                  <c:v>28.687459207555676</c:v>
                </c:pt>
                <c:pt idx="3236">
                  <c:v>28.704946851469415</c:v>
                </c:pt>
                <c:pt idx="3237">
                  <c:v>28.678719457108016</c:v>
                </c:pt>
                <c:pt idx="3238">
                  <c:v>28.696201671927994</c:v>
                </c:pt>
                <c:pt idx="3239">
                  <c:v>28.709320459817519</c:v>
                </c:pt>
                <c:pt idx="3240">
                  <c:v>28.696201671927994</c:v>
                </c:pt>
                <c:pt idx="3241">
                  <c:v>28.722445361039192</c:v>
                </c:pt>
                <c:pt idx="3242">
                  <c:v>28.700573922224777</c:v>
                </c:pt>
                <c:pt idx="3243">
                  <c:v>28.704946851469415</c:v>
                </c:pt>
                <c:pt idx="3244">
                  <c:v>28.669982419340883</c:v>
                </c:pt>
                <c:pt idx="3245">
                  <c:v>28.709320459817519</c:v>
                </c:pt>
                <c:pt idx="3246">
                  <c:v>28.696201671927994</c:v>
                </c:pt>
                <c:pt idx="3247">
                  <c:v>28.669982419340883</c:v>
                </c:pt>
                <c:pt idx="3248">
                  <c:v>28.691830100423473</c:v>
                </c:pt>
                <c:pt idx="3249">
                  <c:v>28.722445361039192</c:v>
                </c:pt>
                <c:pt idx="3250">
                  <c:v>28.691830100423473</c:v>
                </c:pt>
                <c:pt idx="3251">
                  <c:v>28.678719457108016</c:v>
                </c:pt>
                <c:pt idx="3252">
                  <c:v>28.683088993169036</c:v>
                </c:pt>
                <c:pt idx="3253">
                  <c:v>28.709320459817519</c:v>
                </c:pt>
                <c:pt idx="3254">
                  <c:v>28.713694747424739</c:v>
                </c:pt>
                <c:pt idx="3255">
                  <c:v>28.678719457108016</c:v>
                </c:pt>
                <c:pt idx="3256">
                  <c:v>28.669982419340883</c:v>
                </c:pt>
                <c:pt idx="3257">
                  <c:v>28.696201671927994</c:v>
                </c:pt>
                <c:pt idx="3258">
                  <c:v>28.691830100423473</c:v>
                </c:pt>
                <c:pt idx="3259">
                  <c:v>28.700573922224777</c:v>
                </c:pt>
                <c:pt idx="3260">
                  <c:v>28.683088993169036</c:v>
                </c:pt>
                <c:pt idx="3261">
                  <c:v>28.669982419340883</c:v>
                </c:pt>
                <c:pt idx="3262">
                  <c:v>28.683088993169036</c:v>
                </c:pt>
                <c:pt idx="3263">
                  <c:v>28.678719457108016</c:v>
                </c:pt>
                <c:pt idx="3264">
                  <c:v>28.674350599217135</c:v>
                </c:pt>
                <c:pt idx="3265">
                  <c:v>28.66561491732385</c:v>
                </c:pt>
                <c:pt idx="3266">
                  <c:v>28.661248093010556</c:v>
                </c:pt>
                <c:pt idx="3267">
                  <c:v>28.691830100423473</c:v>
                </c:pt>
                <c:pt idx="3268">
                  <c:v>28.66561491732385</c:v>
                </c:pt>
                <c:pt idx="3269">
                  <c:v>28.687459207555676</c:v>
                </c:pt>
                <c:pt idx="3270">
                  <c:v>28.687459207555676</c:v>
                </c:pt>
                <c:pt idx="3271">
                  <c:v>28.674350599217135</c:v>
                </c:pt>
                <c:pt idx="3272">
                  <c:v>28.674350599217135</c:v>
                </c:pt>
                <c:pt idx="3273">
                  <c:v>28.691830100423473</c:v>
                </c:pt>
                <c:pt idx="3274">
                  <c:v>28.674350599217135</c:v>
                </c:pt>
                <c:pt idx="3275">
                  <c:v>28.674350599217135</c:v>
                </c:pt>
                <c:pt idx="3276">
                  <c:v>28.691830100423473</c:v>
                </c:pt>
                <c:pt idx="3277">
                  <c:v>28.696201671927994</c:v>
                </c:pt>
                <c:pt idx="3278">
                  <c:v>28.687459207555676</c:v>
                </c:pt>
                <c:pt idx="3279">
                  <c:v>28.700573922224777</c:v>
                </c:pt>
                <c:pt idx="3280">
                  <c:v>28.683088993169036</c:v>
                </c:pt>
                <c:pt idx="3281">
                  <c:v>28.691830100423473</c:v>
                </c:pt>
                <c:pt idx="3282">
                  <c:v>28.683088993169036</c:v>
                </c:pt>
                <c:pt idx="3283">
                  <c:v>28.696201671927994</c:v>
                </c:pt>
                <c:pt idx="3284">
                  <c:v>28.696201671927994</c:v>
                </c:pt>
                <c:pt idx="3285">
                  <c:v>28.691830100423473</c:v>
                </c:pt>
                <c:pt idx="3286">
                  <c:v>28.691830100423473</c:v>
                </c:pt>
                <c:pt idx="3287">
                  <c:v>28.687459207555676</c:v>
                </c:pt>
                <c:pt idx="3288">
                  <c:v>28.696201671927994</c:v>
                </c:pt>
                <c:pt idx="3289">
                  <c:v>28.696201671927994</c:v>
                </c:pt>
                <c:pt idx="3290">
                  <c:v>28.713694747424739</c:v>
                </c:pt>
                <c:pt idx="3291">
                  <c:v>28.696201671927994</c:v>
                </c:pt>
                <c:pt idx="3292">
                  <c:v>28.669982419340883</c:v>
                </c:pt>
                <c:pt idx="3293">
                  <c:v>28.691830100423473</c:v>
                </c:pt>
                <c:pt idx="3294">
                  <c:v>28.709320459817519</c:v>
                </c:pt>
                <c:pt idx="3295">
                  <c:v>28.700573922224777</c:v>
                </c:pt>
                <c:pt idx="3296">
                  <c:v>28.722445361039192</c:v>
                </c:pt>
                <c:pt idx="3297">
                  <c:v>28.704946851469415</c:v>
                </c:pt>
                <c:pt idx="3298">
                  <c:v>28.696201671927994</c:v>
                </c:pt>
                <c:pt idx="3299">
                  <c:v>28.704946851469415</c:v>
                </c:pt>
                <c:pt idx="3300">
                  <c:v>28.713694747424739</c:v>
                </c:pt>
                <c:pt idx="3301">
                  <c:v>28.700573922224777</c:v>
                </c:pt>
                <c:pt idx="3302">
                  <c:v>28.687459207555676</c:v>
                </c:pt>
                <c:pt idx="3303">
                  <c:v>28.713694747424739</c:v>
                </c:pt>
                <c:pt idx="3304">
                  <c:v>28.687459207555676</c:v>
                </c:pt>
                <c:pt idx="3305">
                  <c:v>28.683088993169036</c:v>
                </c:pt>
                <c:pt idx="3306">
                  <c:v>28.713694747424739</c:v>
                </c:pt>
                <c:pt idx="3307">
                  <c:v>28.700573922224777</c:v>
                </c:pt>
                <c:pt idx="3308">
                  <c:v>28.704946851469415</c:v>
                </c:pt>
                <c:pt idx="3309">
                  <c:v>28.674350599217135</c:v>
                </c:pt>
                <c:pt idx="3310">
                  <c:v>28.700573922224777</c:v>
                </c:pt>
                <c:pt idx="3311">
                  <c:v>28.696201671927994</c:v>
                </c:pt>
                <c:pt idx="3312">
                  <c:v>28.713694747424739</c:v>
                </c:pt>
                <c:pt idx="3313">
                  <c:v>28.709320459817519</c:v>
                </c:pt>
                <c:pt idx="3314">
                  <c:v>28.683088993169036</c:v>
                </c:pt>
                <c:pt idx="3315">
                  <c:v>28.709320459817519</c:v>
                </c:pt>
                <c:pt idx="3316">
                  <c:v>28.718069714446742</c:v>
                </c:pt>
                <c:pt idx="3317">
                  <c:v>28.718069714446742</c:v>
                </c:pt>
                <c:pt idx="3318">
                  <c:v>28.709320459817519</c:v>
                </c:pt>
                <c:pt idx="3319">
                  <c:v>28.696201671927994</c:v>
                </c:pt>
                <c:pt idx="3320">
                  <c:v>28.691830100423473</c:v>
                </c:pt>
                <c:pt idx="3321">
                  <c:v>28.709320459817519</c:v>
                </c:pt>
                <c:pt idx="3322">
                  <c:v>28.709320459817519</c:v>
                </c:pt>
                <c:pt idx="3323">
                  <c:v>28.704946851469415</c:v>
                </c:pt>
                <c:pt idx="3324">
                  <c:v>28.683088993169036</c:v>
                </c:pt>
                <c:pt idx="3325">
                  <c:v>28.678719457108016</c:v>
                </c:pt>
                <c:pt idx="3326">
                  <c:v>28.704946851469415</c:v>
                </c:pt>
                <c:pt idx="3327">
                  <c:v>28.696201671927994</c:v>
                </c:pt>
                <c:pt idx="3328">
                  <c:v>28.669982419340883</c:v>
                </c:pt>
                <c:pt idx="3329">
                  <c:v>28.691830100423473</c:v>
                </c:pt>
                <c:pt idx="3330">
                  <c:v>28.700573922224777</c:v>
                </c:pt>
                <c:pt idx="3331">
                  <c:v>28.687459207555676</c:v>
                </c:pt>
                <c:pt idx="3332">
                  <c:v>28.669982419340883</c:v>
                </c:pt>
                <c:pt idx="3333">
                  <c:v>28.691830100423473</c:v>
                </c:pt>
                <c:pt idx="3334">
                  <c:v>28.674350599217135</c:v>
                </c:pt>
                <c:pt idx="3335">
                  <c:v>28.674350599217135</c:v>
                </c:pt>
                <c:pt idx="3336">
                  <c:v>28.696201671927994</c:v>
                </c:pt>
                <c:pt idx="3337">
                  <c:v>28.683088993169036</c:v>
                </c:pt>
                <c:pt idx="3338">
                  <c:v>28.687459207555676</c:v>
                </c:pt>
                <c:pt idx="3339">
                  <c:v>28.687459207555676</c:v>
                </c:pt>
                <c:pt idx="3340">
                  <c:v>28.674350599217135</c:v>
                </c:pt>
                <c:pt idx="3341">
                  <c:v>28.687459207555676</c:v>
                </c:pt>
                <c:pt idx="3342">
                  <c:v>28.696201671927994</c:v>
                </c:pt>
                <c:pt idx="3343">
                  <c:v>28.696201671927994</c:v>
                </c:pt>
                <c:pt idx="3344">
                  <c:v>28.696201671927994</c:v>
                </c:pt>
                <c:pt idx="3345">
                  <c:v>28.691830100423473</c:v>
                </c:pt>
                <c:pt idx="3346">
                  <c:v>28.674350599217135</c:v>
                </c:pt>
                <c:pt idx="3347">
                  <c:v>28.709320459817519</c:v>
                </c:pt>
                <c:pt idx="3348">
                  <c:v>28.674350599217135</c:v>
                </c:pt>
                <c:pt idx="3349">
                  <c:v>28.683088993169036</c:v>
                </c:pt>
                <c:pt idx="3350">
                  <c:v>28.66561491732385</c:v>
                </c:pt>
                <c:pt idx="3351">
                  <c:v>28.704946851469415</c:v>
                </c:pt>
                <c:pt idx="3352">
                  <c:v>28.674350599217135</c:v>
                </c:pt>
                <c:pt idx="3353">
                  <c:v>28.687459207555676</c:v>
                </c:pt>
                <c:pt idx="3354">
                  <c:v>28.691830100423473</c:v>
                </c:pt>
                <c:pt idx="3355">
                  <c:v>28.687459207555676</c:v>
                </c:pt>
                <c:pt idx="3356">
                  <c:v>28.669982419340883</c:v>
                </c:pt>
                <c:pt idx="3357">
                  <c:v>28.669982419340883</c:v>
                </c:pt>
                <c:pt idx="3358">
                  <c:v>28.691830100423473</c:v>
                </c:pt>
                <c:pt idx="3359">
                  <c:v>28.66561491732385</c:v>
                </c:pt>
                <c:pt idx="3360">
                  <c:v>28.66561491732385</c:v>
                </c:pt>
                <c:pt idx="3361">
                  <c:v>28.678719457108016</c:v>
                </c:pt>
                <c:pt idx="3362">
                  <c:v>28.678719457108016</c:v>
                </c:pt>
                <c:pt idx="3363">
                  <c:v>28.691830100423473</c:v>
                </c:pt>
                <c:pt idx="3364">
                  <c:v>28.674350599217135</c:v>
                </c:pt>
                <c:pt idx="3365">
                  <c:v>28.678719457108016</c:v>
                </c:pt>
                <c:pt idx="3366">
                  <c:v>28.683088993169036</c:v>
                </c:pt>
                <c:pt idx="3367">
                  <c:v>28.66561491732385</c:v>
                </c:pt>
                <c:pt idx="3368">
                  <c:v>28.691830100423473</c:v>
                </c:pt>
                <c:pt idx="3369">
                  <c:v>28.648151684739204</c:v>
                </c:pt>
                <c:pt idx="3370">
                  <c:v>28.661248093010556</c:v>
                </c:pt>
                <c:pt idx="3371">
                  <c:v>28.6525164768736</c:v>
                </c:pt>
                <c:pt idx="3372">
                  <c:v>28.656881946245605</c:v>
                </c:pt>
                <c:pt idx="3373">
                  <c:v>28.661248093010556</c:v>
                </c:pt>
                <c:pt idx="3374">
                  <c:v>28.66561491732385</c:v>
                </c:pt>
                <c:pt idx="3375">
                  <c:v>28.648151684739204</c:v>
                </c:pt>
                <c:pt idx="3376">
                  <c:v>28.648151684739204</c:v>
                </c:pt>
                <c:pt idx="3377">
                  <c:v>28.66561491732385</c:v>
                </c:pt>
                <c:pt idx="3378">
                  <c:v>28.674350599217135</c:v>
                </c:pt>
                <c:pt idx="3379">
                  <c:v>28.6525164768736</c:v>
                </c:pt>
                <c:pt idx="3380">
                  <c:v>28.669982419340883</c:v>
                </c:pt>
                <c:pt idx="3381">
                  <c:v>28.669982419340883</c:v>
                </c:pt>
                <c:pt idx="3382">
                  <c:v>28.683088993169036</c:v>
                </c:pt>
                <c:pt idx="3383">
                  <c:v>28.656881946245605</c:v>
                </c:pt>
                <c:pt idx="3384">
                  <c:v>28.66561491732385</c:v>
                </c:pt>
                <c:pt idx="3385">
                  <c:v>28.66561491732385</c:v>
                </c:pt>
                <c:pt idx="3386">
                  <c:v>28.6525164768736</c:v>
                </c:pt>
                <c:pt idx="3387">
                  <c:v>28.643787569687063</c:v>
                </c:pt>
                <c:pt idx="3388">
                  <c:v>28.661248093010556</c:v>
                </c:pt>
                <c:pt idx="3389">
                  <c:v>28.691830100423473</c:v>
                </c:pt>
                <c:pt idx="3390">
                  <c:v>28.696201671927994</c:v>
                </c:pt>
                <c:pt idx="3391">
                  <c:v>28.704946851469415</c:v>
                </c:pt>
                <c:pt idx="3392">
                  <c:v>28.704946851469415</c:v>
                </c:pt>
                <c:pt idx="3393">
                  <c:v>28.731198693558326</c:v>
                </c:pt>
                <c:pt idx="3394">
                  <c:v>28.687459207555676</c:v>
                </c:pt>
                <c:pt idx="3395">
                  <c:v>28.709320459817519</c:v>
                </c:pt>
                <c:pt idx="3396">
                  <c:v>28.700573922224777</c:v>
                </c:pt>
                <c:pt idx="3397">
                  <c:v>28.700573922224777</c:v>
                </c:pt>
                <c:pt idx="3398">
                  <c:v>28.687459207555676</c:v>
                </c:pt>
                <c:pt idx="3399">
                  <c:v>28.696201671927994</c:v>
                </c:pt>
                <c:pt idx="3400">
                  <c:v>28.713694747424739</c:v>
                </c:pt>
                <c:pt idx="3401">
                  <c:v>28.726821687357813</c:v>
                </c:pt>
                <c:pt idx="3402">
                  <c:v>28.718069714446742</c:v>
                </c:pt>
                <c:pt idx="3403">
                  <c:v>28.718069714446742</c:v>
                </c:pt>
                <c:pt idx="3404">
                  <c:v>28.713694747424739</c:v>
                </c:pt>
                <c:pt idx="3405">
                  <c:v>28.709320459817519</c:v>
                </c:pt>
                <c:pt idx="3406">
                  <c:v>28.691830100423473</c:v>
                </c:pt>
                <c:pt idx="3407">
                  <c:v>28.713694747424739</c:v>
                </c:pt>
                <c:pt idx="3408">
                  <c:v>28.709320459817519</c:v>
                </c:pt>
                <c:pt idx="3409">
                  <c:v>28.713694747424739</c:v>
                </c:pt>
                <c:pt idx="3410">
                  <c:v>28.709320459817519</c:v>
                </c:pt>
                <c:pt idx="3411">
                  <c:v>28.678719457108016</c:v>
                </c:pt>
                <c:pt idx="3412">
                  <c:v>28.722445361039192</c:v>
                </c:pt>
                <c:pt idx="3413">
                  <c:v>28.713694747424739</c:v>
                </c:pt>
                <c:pt idx="3414">
                  <c:v>28.713694747424739</c:v>
                </c:pt>
                <c:pt idx="3415">
                  <c:v>28.687459207555676</c:v>
                </c:pt>
                <c:pt idx="3416">
                  <c:v>28.691830100423473</c:v>
                </c:pt>
                <c:pt idx="3417">
                  <c:v>28.713694747424739</c:v>
                </c:pt>
                <c:pt idx="3418">
                  <c:v>28.700573922224777</c:v>
                </c:pt>
                <c:pt idx="3419">
                  <c:v>28.718069714446742</c:v>
                </c:pt>
                <c:pt idx="3420">
                  <c:v>28.722445361039192</c:v>
                </c:pt>
                <c:pt idx="3421">
                  <c:v>28.713694747424739</c:v>
                </c:pt>
                <c:pt idx="3422">
                  <c:v>28.726821687357813</c:v>
                </c:pt>
                <c:pt idx="3423">
                  <c:v>28.718069714446742</c:v>
                </c:pt>
                <c:pt idx="3424">
                  <c:v>28.713694747424739</c:v>
                </c:pt>
                <c:pt idx="3425">
                  <c:v>28.726821687357813</c:v>
                </c:pt>
                <c:pt idx="3426">
                  <c:v>28.713694747424739</c:v>
                </c:pt>
                <c:pt idx="3427">
                  <c:v>28.700573922224777</c:v>
                </c:pt>
                <c:pt idx="3428">
                  <c:v>28.709320459817519</c:v>
                </c:pt>
                <c:pt idx="3429">
                  <c:v>28.700573922224777</c:v>
                </c:pt>
                <c:pt idx="3430">
                  <c:v>28.709320459817519</c:v>
                </c:pt>
                <c:pt idx="3431">
                  <c:v>28.713694747424739</c:v>
                </c:pt>
                <c:pt idx="3432">
                  <c:v>28.709320459817519</c:v>
                </c:pt>
                <c:pt idx="3433">
                  <c:v>28.700573922224777</c:v>
                </c:pt>
                <c:pt idx="3434">
                  <c:v>28.709320459817519</c:v>
                </c:pt>
                <c:pt idx="3435">
                  <c:v>28.713694747424739</c:v>
                </c:pt>
                <c:pt idx="3436">
                  <c:v>28.696201671927994</c:v>
                </c:pt>
                <c:pt idx="3437">
                  <c:v>28.700573922224777</c:v>
                </c:pt>
                <c:pt idx="3438">
                  <c:v>28.691830100423473</c:v>
                </c:pt>
                <c:pt idx="3439">
                  <c:v>28.696201671927994</c:v>
                </c:pt>
                <c:pt idx="3440">
                  <c:v>28.704946851469415</c:v>
                </c:pt>
                <c:pt idx="3441">
                  <c:v>28.700573922224777</c:v>
                </c:pt>
                <c:pt idx="3442">
                  <c:v>28.700573922224777</c:v>
                </c:pt>
                <c:pt idx="3443">
                  <c:v>28.700573922224777</c:v>
                </c:pt>
                <c:pt idx="3444">
                  <c:v>28.700573922224777</c:v>
                </c:pt>
                <c:pt idx="3445">
                  <c:v>28.678719457108016</c:v>
                </c:pt>
                <c:pt idx="3446">
                  <c:v>28.709320459817519</c:v>
                </c:pt>
                <c:pt idx="3447">
                  <c:v>28.696201671927994</c:v>
                </c:pt>
                <c:pt idx="3448">
                  <c:v>28.687459207555676</c:v>
                </c:pt>
                <c:pt idx="3449">
                  <c:v>28.700573922224777</c:v>
                </c:pt>
                <c:pt idx="3450">
                  <c:v>28.709320459817519</c:v>
                </c:pt>
                <c:pt idx="3451">
                  <c:v>28.683088993169036</c:v>
                </c:pt>
                <c:pt idx="3452">
                  <c:v>28.687459207555676</c:v>
                </c:pt>
                <c:pt idx="3453">
                  <c:v>28.700573922224777</c:v>
                </c:pt>
                <c:pt idx="3454">
                  <c:v>28.687459207555676</c:v>
                </c:pt>
                <c:pt idx="3455">
                  <c:v>28.704946851469415</c:v>
                </c:pt>
                <c:pt idx="3456">
                  <c:v>28.704946851469415</c:v>
                </c:pt>
                <c:pt idx="3457">
                  <c:v>28.709320459817519</c:v>
                </c:pt>
                <c:pt idx="3458">
                  <c:v>28.696201671927994</c:v>
                </c:pt>
                <c:pt idx="3459">
                  <c:v>28.718069714446742</c:v>
                </c:pt>
                <c:pt idx="3460">
                  <c:v>28.704946851469415</c:v>
                </c:pt>
                <c:pt idx="3461">
                  <c:v>28.713694747424739</c:v>
                </c:pt>
                <c:pt idx="3462">
                  <c:v>28.704946851469415</c:v>
                </c:pt>
                <c:pt idx="3463">
                  <c:v>28.691830100423473</c:v>
                </c:pt>
                <c:pt idx="3464">
                  <c:v>28.691830100423473</c:v>
                </c:pt>
                <c:pt idx="3465">
                  <c:v>28.691830100423473</c:v>
                </c:pt>
                <c:pt idx="3466">
                  <c:v>28.691830100423473</c:v>
                </c:pt>
                <c:pt idx="3467">
                  <c:v>28.726821687357813</c:v>
                </c:pt>
                <c:pt idx="3468">
                  <c:v>28.735576379796484</c:v>
                </c:pt>
                <c:pt idx="3469">
                  <c:v>28.687459207555676</c:v>
                </c:pt>
                <c:pt idx="3470">
                  <c:v>28.696201671927994</c:v>
                </c:pt>
                <c:pt idx="3471">
                  <c:v>28.713694747424739</c:v>
                </c:pt>
                <c:pt idx="3472">
                  <c:v>28.713694747424739</c:v>
                </c:pt>
                <c:pt idx="3473">
                  <c:v>28.700573922224777</c:v>
                </c:pt>
                <c:pt idx="3474">
                  <c:v>28.691830100423473</c:v>
                </c:pt>
                <c:pt idx="3475">
                  <c:v>28.687459207555676</c:v>
                </c:pt>
                <c:pt idx="3476">
                  <c:v>28.678719457108016</c:v>
                </c:pt>
                <c:pt idx="3477">
                  <c:v>28.687459207555676</c:v>
                </c:pt>
                <c:pt idx="3478">
                  <c:v>28.704946851469415</c:v>
                </c:pt>
                <c:pt idx="3479">
                  <c:v>28.713694747424739</c:v>
                </c:pt>
                <c:pt idx="3480">
                  <c:v>28.691830100423473</c:v>
                </c:pt>
                <c:pt idx="3481">
                  <c:v>28.696201671927994</c:v>
                </c:pt>
                <c:pt idx="3482">
                  <c:v>28.700573922224777</c:v>
                </c:pt>
                <c:pt idx="3483">
                  <c:v>28.700573922224777</c:v>
                </c:pt>
                <c:pt idx="3484">
                  <c:v>28.713694747424739</c:v>
                </c:pt>
                <c:pt idx="3485">
                  <c:v>28.709320459817519</c:v>
                </c:pt>
                <c:pt idx="3486">
                  <c:v>28.718069714446742</c:v>
                </c:pt>
                <c:pt idx="3487">
                  <c:v>28.709320459817519</c:v>
                </c:pt>
                <c:pt idx="3488">
                  <c:v>28.696201671927994</c:v>
                </c:pt>
                <c:pt idx="3489">
                  <c:v>28.704946851469415</c:v>
                </c:pt>
                <c:pt idx="3490">
                  <c:v>28.683088993169036</c:v>
                </c:pt>
                <c:pt idx="3491">
                  <c:v>28.696201671927994</c:v>
                </c:pt>
                <c:pt idx="3492">
                  <c:v>28.669982419340883</c:v>
                </c:pt>
                <c:pt idx="3493">
                  <c:v>28.696201671927994</c:v>
                </c:pt>
                <c:pt idx="3494">
                  <c:v>28.696201671927994</c:v>
                </c:pt>
                <c:pt idx="3495">
                  <c:v>28.718069714446742</c:v>
                </c:pt>
                <c:pt idx="3496">
                  <c:v>28.687459207555676</c:v>
                </c:pt>
                <c:pt idx="3497">
                  <c:v>28.718069714446742</c:v>
                </c:pt>
                <c:pt idx="3498">
                  <c:v>28.704946851469415</c:v>
                </c:pt>
                <c:pt idx="3499">
                  <c:v>28.700573922224777</c:v>
                </c:pt>
                <c:pt idx="3500">
                  <c:v>28.691830100423473</c:v>
                </c:pt>
                <c:pt idx="3501">
                  <c:v>28.713694747424739</c:v>
                </c:pt>
                <c:pt idx="3502">
                  <c:v>28.669982419340883</c:v>
                </c:pt>
                <c:pt idx="3503">
                  <c:v>28.683088993169036</c:v>
                </c:pt>
                <c:pt idx="3504">
                  <c:v>28.718069714446742</c:v>
                </c:pt>
                <c:pt idx="3505">
                  <c:v>28.678719457108016</c:v>
                </c:pt>
                <c:pt idx="3506">
                  <c:v>28.687459207555676</c:v>
                </c:pt>
                <c:pt idx="3507">
                  <c:v>28.700573922224777</c:v>
                </c:pt>
                <c:pt idx="3508">
                  <c:v>28.674350599217135</c:v>
                </c:pt>
                <c:pt idx="3509">
                  <c:v>28.709320459817519</c:v>
                </c:pt>
                <c:pt idx="3510">
                  <c:v>28.678719457108016</c:v>
                </c:pt>
                <c:pt idx="3511">
                  <c:v>28.713694747424739</c:v>
                </c:pt>
                <c:pt idx="3512">
                  <c:v>28.713694747424739</c:v>
                </c:pt>
                <c:pt idx="3513">
                  <c:v>28.678719457108016</c:v>
                </c:pt>
                <c:pt idx="3514">
                  <c:v>28.691830100423473</c:v>
                </c:pt>
                <c:pt idx="3515">
                  <c:v>28.709320459817519</c:v>
                </c:pt>
                <c:pt idx="3516">
                  <c:v>28.696201671927994</c:v>
                </c:pt>
                <c:pt idx="3517">
                  <c:v>28.678719457108016</c:v>
                </c:pt>
                <c:pt idx="3518">
                  <c:v>28.661248093010556</c:v>
                </c:pt>
                <c:pt idx="3519">
                  <c:v>28.691830100423473</c:v>
                </c:pt>
                <c:pt idx="3520">
                  <c:v>28.661248093010556</c:v>
                </c:pt>
                <c:pt idx="3521">
                  <c:v>28.678719457108016</c:v>
                </c:pt>
                <c:pt idx="3522">
                  <c:v>28.700573922224777</c:v>
                </c:pt>
                <c:pt idx="3523">
                  <c:v>28.691830100423473</c:v>
                </c:pt>
                <c:pt idx="3524">
                  <c:v>28.718069714446742</c:v>
                </c:pt>
                <c:pt idx="3525">
                  <c:v>28.696201671927994</c:v>
                </c:pt>
                <c:pt idx="3526">
                  <c:v>28.704946851469415</c:v>
                </c:pt>
                <c:pt idx="3527">
                  <c:v>28.683088993169036</c:v>
                </c:pt>
                <c:pt idx="3528">
                  <c:v>28.691830100423473</c:v>
                </c:pt>
                <c:pt idx="3529">
                  <c:v>28.687459207555676</c:v>
                </c:pt>
                <c:pt idx="3530">
                  <c:v>28.700573922224777</c:v>
                </c:pt>
                <c:pt idx="3531">
                  <c:v>28.704946851469415</c:v>
                </c:pt>
                <c:pt idx="3532">
                  <c:v>28.687459207555676</c:v>
                </c:pt>
                <c:pt idx="3533">
                  <c:v>28.674350599217135</c:v>
                </c:pt>
                <c:pt idx="3534">
                  <c:v>28.678719457108016</c:v>
                </c:pt>
                <c:pt idx="3535">
                  <c:v>28.687459207555676</c:v>
                </c:pt>
                <c:pt idx="3536">
                  <c:v>28.704946851469415</c:v>
                </c:pt>
                <c:pt idx="3537">
                  <c:v>28.700573922224777</c:v>
                </c:pt>
                <c:pt idx="3538">
                  <c:v>28.709320459817519</c:v>
                </c:pt>
                <c:pt idx="3539">
                  <c:v>28.704946851469415</c:v>
                </c:pt>
                <c:pt idx="3540">
                  <c:v>28.678719457108016</c:v>
                </c:pt>
                <c:pt idx="3541">
                  <c:v>28.669982419340883</c:v>
                </c:pt>
                <c:pt idx="3542">
                  <c:v>28.66561491732385</c:v>
                </c:pt>
                <c:pt idx="3543">
                  <c:v>28.691830100423473</c:v>
                </c:pt>
                <c:pt idx="3544">
                  <c:v>28.691830100423473</c:v>
                </c:pt>
                <c:pt idx="3545">
                  <c:v>28.687459207555676</c:v>
                </c:pt>
                <c:pt idx="3546">
                  <c:v>28.66561491732385</c:v>
                </c:pt>
                <c:pt idx="3547">
                  <c:v>28.700573922224777</c:v>
                </c:pt>
                <c:pt idx="3548">
                  <c:v>28.669982419340883</c:v>
                </c:pt>
                <c:pt idx="3549">
                  <c:v>28.66561491732385</c:v>
                </c:pt>
                <c:pt idx="3550">
                  <c:v>28.691830100423473</c:v>
                </c:pt>
                <c:pt idx="3551">
                  <c:v>28.696201671927994</c:v>
                </c:pt>
                <c:pt idx="3552">
                  <c:v>28.696201671927994</c:v>
                </c:pt>
                <c:pt idx="3553">
                  <c:v>28.661248093010556</c:v>
                </c:pt>
                <c:pt idx="3554">
                  <c:v>28.66561491732385</c:v>
                </c:pt>
                <c:pt idx="3555">
                  <c:v>28.678719457108016</c:v>
                </c:pt>
                <c:pt idx="3556">
                  <c:v>28.66561491732385</c:v>
                </c:pt>
                <c:pt idx="3557">
                  <c:v>28.661248093010556</c:v>
                </c:pt>
                <c:pt idx="3558">
                  <c:v>28.687459207555676</c:v>
                </c:pt>
                <c:pt idx="3559">
                  <c:v>28.674350599217135</c:v>
                </c:pt>
                <c:pt idx="3560">
                  <c:v>28.678719457108016</c:v>
                </c:pt>
                <c:pt idx="3561">
                  <c:v>28.656881946245605</c:v>
                </c:pt>
                <c:pt idx="3562">
                  <c:v>28.648151684739204</c:v>
                </c:pt>
                <c:pt idx="3563">
                  <c:v>28.669982419340883</c:v>
                </c:pt>
                <c:pt idx="3564">
                  <c:v>28.66561491732385</c:v>
                </c:pt>
                <c:pt idx="3565">
                  <c:v>28.691830100423473</c:v>
                </c:pt>
                <c:pt idx="3566">
                  <c:v>28.669982419340883</c:v>
                </c:pt>
                <c:pt idx="3567">
                  <c:v>28.656881946245605</c:v>
                </c:pt>
                <c:pt idx="3568">
                  <c:v>28.656881946245605</c:v>
                </c:pt>
                <c:pt idx="3569">
                  <c:v>28.656881946245605</c:v>
                </c:pt>
                <c:pt idx="3570">
                  <c:v>28.656881946245605</c:v>
                </c:pt>
                <c:pt idx="3571">
                  <c:v>28.661248093010556</c:v>
                </c:pt>
                <c:pt idx="3572">
                  <c:v>28.661248093010556</c:v>
                </c:pt>
                <c:pt idx="3573">
                  <c:v>28.656881946245605</c:v>
                </c:pt>
                <c:pt idx="3574">
                  <c:v>28.669982419340883</c:v>
                </c:pt>
                <c:pt idx="3575">
                  <c:v>28.691830100423473</c:v>
                </c:pt>
                <c:pt idx="3576">
                  <c:v>28.691830100423473</c:v>
                </c:pt>
                <c:pt idx="3577">
                  <c:v>28.674350599217135</c:v>
                </c:pt>
                <c:pt idx="3578">
                  <c:v>28.696201671927994</c:v>
                </c:pt>
                <c:pt idx="3579">
                  <c:v>28.669982419340883</c:v>
                </c:pt>
                <c:pt idx="3580">
                  <c:v>28.678719457108016</c:v>
                </c:pt>
                <c:pt idx="3581">
                  <c:v>28.683088993169036</c:v>
                </c:pt>
                <c:pt idx="3582">
                  <c:v>28.691830100423473</c:v>
                </c:pt>
                <c:pt idx="3583">
                  <c:v>28.696201671927994</c:v>
                </c:pt>
                <c:pt idx="3584">
                  <c:v>28.700573922224777</c:v>
                </c:pt>
                <c:pt idx="3585">
                  <c:v>28.674350599217135</c:v>
                </c:pt>
                <c:pt idx="3586">
                  <c:v>28.700573922224777</c:v>
                </c:pt>
                <c:pt idx="3587">
                  <c:v>28.691830100423473</c:v>
                </c:pt>
                <c:pt idx="3588">
                  <c:v>28.700573922224777</c:v>
                </c:pt>
                <c:pt idx="3589">
                  <c:v>28.691830100423473</c:v>
                </c:pt>
                <c:pt idx="3590">
                  <c:v>28.704946851469415</c:v>
                </c:pt>
                <c:pt idx="3591">
                  <c:v>28.691830100423473</c:v>
                </c:pt>
                <c:pt idx="3592">
                  <c:v>28.683088993169036</c:v>
                </c:pt>
                <c:pt idx="3593">
                  <c:v>28.704946851469415</c:v>
                </c:pt>
                <c:pt idx="3594">
                  <c:v>28.709320459817519</c:v>
                </c:pt>
                <c:pt idx="3595">
                  <c:v>28.700573922224777</c:v>
                </c:pt>
                <c:pt idx="3596">
                  <c:v>28.700573922224777</c:v>
                </c:pt>
                <c:pt idx="3597">
                  <c:v>28.709320459817519</c:v>
                </c:pt>
                <c:pt idx="3598">
                  <c:v>28.700573922224777</c:v>
                </c:pt>
                <c:pt idx="3599">
                  <c:v>28.704946851469415</c:v>
                </c:pt>
                <c:pt idx="3600">
                  <c:v>28.713694747424739</c:v>
                </c:pt>
                <c:pt idx="3601">
                  <c:v>28.704946851469415</c:v>
                </c:pt>
                <c:pt idx="3602">
                  <c:v>28.691830100423473</c:v>
                </c:pt>
                <c:pt idx="3603">
                  <c:v>28.718069714446742</c:v>
                </c:pt>
                <c:pt idx="3604">
                  <c:v>28.691830100423473</c:v>
                </c:pt>
                <c:pt idx="3605">
                  <c:v>28.718069714446742</c:v>
                </c:pt>
                <c:pt idx="3606">
                  <c:v>28.713694747424739</c:v>
                </c:pt>
                <c:pt idx="3607">
                  <c:v>28.722445361039192</c:v>
                </c:pt>
                <c:pt idx="3608">
                  <c:v>28.678719457108016</c:v>
                </c:pt>
                <c:pt idx="3609">
                  <c:v>28.722445361039192</c:v>
                </c:pt>
                <c:pt idx="3610">
                  <c:v>28.704946851469415</c:v>
                </c:pt>
                <c:pt idx="3611">
                  <c:v>28.709320459817519</c:v>
                </c:pt>
                <c:pt idx="3612">
                  <c:v>28.718069714446742</c:v>
                </c:pt>
                <c:pt idx="3613">
                  <c:v>28.696201671927994</c:v>
                </c:pt>
                <c:pt idx="3614">
                  <c:v>28.700573922224777</c:v>
                </c:pt>
                <c:pt idx="3615">
                  <c:v>28.696201671927994</c:v>
                </c:pt>
                <c:pt idx="3616">
                  <c:v>28.713694747424739</c:v>
                </c:pt>
                <c:pt idx="3617">
                  <c:v>28.704946851469415</c:v>
                </c:pt>
                <c:pt idx="3618">
                  <c:v>28.709320459817519</c:v>
                </c:pt>
                <c:pt idx="3619">
                  <c:v>28.713694747424739</c:v>
                </c:pt>
                <c:pt idx="3620">
                  <c:v>28.700573922224777</c:v>
                </c:pt>
                <c:pt idx="3621">
                  <c:v>28.691830100423473</c:v>
                </c:pt>
                <c:pt idx="3622">
                  <c:v>28.709320459817519</c:v>
                </c:pt>
                <c:pt idx="3623">
                  <c:v>28.704946851469415</c:v>
                </c:pt>
                <c:pt idx="3624">
                  <c:v>28.718069714446742</c:v>
                </c:pt>
                <c:pt idx="3625">
                  <c:v>28.718069714446742</c:v>
                </c:pt>
                <c:pt idx="3626">
                  <c:v>28.700573922224777</c:v>
                </c:pt>
                <c:pt idx="3627">
                  <c:v>28.700573922224777</c:v>
                </c:pt>
                <c:pt idx="3628">
                  <c:v>28.674350599217135</c:v>
                </c:pt>
                <c:pt idx="3629">
                  <c:v>28.700573922224777</c:v>
                </c:pt>
                <c:pt idx="3630">
                  <c:v>28.696201671927994</c:v>
                </c:pt>
                <c:pt idx="3631">
                  <c:v>28.678719457108016</c:v>
                </c:pt>
                <c:pt idx="3632">
                  <c:v>28.661248093010556</c:v>
                </c:pt>
                <c:pt idx="3633">
                  <c:v>28.661248093010556</c:v>
                </c:pt>
                <c:pt idx="3634">
                  <c:v>28.661248093010556</c:v>
                </c:pt>
                <c:pt idx="3635">
                  <c:v>28.66561491732385</c:v>
                </c:pt>
                <c:pt idx="3636">
                  <c:v>28.643787569687063</c:v>
                </c:pt>
                <c:pt idx="3637">
                  <c:v>28.648151684739204</c:v>
                </c:pt>
                <c:pt idx="3638">
                  <c:v>28.66561491732385</c:v>
                </c:pt>
                <c:pt idx="3639">
                  <c:v>28.683088993169036</c:v>
                </c:pt>
                <c:pt idx="3640">
                  <c:v>28.683088993169036</c:v>
                </c:pt>
                <c:pt idx="3641">
                  <c:v>28.691830100423473</c:v>
                </c:pt>
                <c:pt idx="3642">
                  <c:v>28.696201671927994</c:v>
                </c:pt>
                <c:pt idx="3643">
                  <c:v>28.669982419340883</c:v>
                </c:pt>
                <c:pt idx="3644">
                  <c:v>28.669982419340883</c:v>
                </c:pt>
                <c:pt idx="3645">
                  <c:v>28.669982419340883</c:v>
                </c:pt>
                <c:pt idx="3646">
                  <c:v>28.669982419340883</c:v>
                </c:pt>
                <c:pt idx="3647">
                  <c:v>28.669982419340883</c:v>
                </c:pt>
                <c:pt idx="3648">
                  <c:v>28.687459207555676</c:v>
                </c:pt>
                <c:pt idx="3649">
                  <c:v>28.691830100423473</c:v>
                </c:pt>
                <c:pt idx="3650">
                  <c:v>28.656881946245605</c:v>
                </c:pt>
                <c:pt idx="3651">
                  <c:v>28.656881946245605</c:v>
                </c:pt>
                <c:pt idx="3652">
                  <c:v>28.687459207555676</c:v>
                </c:pt>
                <c:pt idx="3653">
                  <c:v>28.678719457108016</c:v>
                </c:pt>
                <c:pt idx="3654">
                  <c:v>28.635061370208263</c:v>
                </c:pt>
                <c:pt idx="3655">
                  <c:v>28.635061370208263</c:v>
                </c:pt>
                <c:pt idx="3656">
                  <c:v>28.656881946245605</c:v>
                </c:pt>
                <c:pt idx="3657">
                  <c:v>28.66561491732385</c:v>
                </c:pt>
                <c:pt idx="3658">
                  <c:v>28.656881946245605</c:v>
                </c:pt>
                <c:pt idx="3659">
                  <c:v>28.648151684739204</c:v>
                </c:pt>
                <c:pt idx="3660">
                  <c:v>28.661248093010556</c:v>
                </c:pt>
                <c:pt idx="3661">
                  <c:v>28.661248093010556</c:v>
                </c:pt>
                <c:pt idx="3662">
                  <c:v>28.661248093010556</c:v>
                </c:pt>
                <c:pt idx="3663">
                  <c:v>28.66561491732385</c:v>
                </c:pt>
                <c:pt idx="3664">
                  <c:v>28.6525164768736</c:v>
                </c:pt>
                <c:pt idx="3665">
                  <c:v>28.700573922224777</c:v>
                </c:pt>
                <c:pt idx="3666">
                  <c:v>28.661248093010556</c:v>
                </c:pt>
                <c:pt idx="3667">
                  <c:v>28.648151684739204</c:v>
                </c:pt>
                <c:pt idx="3668">
                  <c:v>28.66561491732385</c:v>
                </c:pt>
                <c:pt idx="3669">
                  <c:v>28.661248093010556</c:v>
                </c:pt>
                <c:pt idx="3670">
                  <c:v>28.656881946245605</c:v>
                </c:pt>
                <c:pt idx="3671">
                  <c:v>28.656881946245605</c:v>
                </c:pt>
                <c:pt idx="3672">
                  <c:v>28.66561491732385</c:v>
                </c:pt>
                <c:pt idx="3673">
                  <c:v>28.669982419340883</c:v>
                </c:pt>
                <c:pt idx="3674">
                  <c:v>28.66561491732385</c:v>
                </c:pt>
                <c:pt idx="3675">
                  <c:v>28.687459207555676</c:v>
                </c:pt>
                <c:pt idx="3676">
                  <c:v>28.6525164768736</c:v>
                </c:pt>
                <c:pt idx="3677">
                  <c:v>28.66561491732385</c:v>
                </c:pt>
                <c:pt idx="3678">
                  <c:v>28.683088993169036</c:v>
                </c:pt>
                <c:pt idx="3679">
                  <c:v>28.687459207555676</c:v>
                </c:pt>
                <c:pt idx="3680">
                  <c:v>28.674350599217135</c:v>
                </c:pt>
                <c:pt idx="3681">
                  <c:v>28.669982419340883</c:v>
                </c:pt>
                <c:pt idx="3682">
                  <c:v>28.669982419340883</c:v>
                </c:pt>
                <c:pt idx="3683">
                  <c:v>28.656881946245605</c:v>
                </c:pt>
                <c:pt idx="3684">
                  <c:v>28.648151684739204</c:v>
                </c:pt>
                <c:pt idx="3685">
                  <c:v>28.669982419340883</c:v>
                </c:pt>
                <c:pt idx="3686">
                  <c:v>28.656881946245605</c:v>
                </c:pt>
                <c:pt idx="3687">
                  <c:v>28.656881946245605</c:v>
                </c:pt>
                <c:pt idx="3688">
                  <c:v>28.656881946245605</c:v>
                </c:pt>
                <c:pt idx="3689">
                  <c:v>28.661248093010556</c:v>
                </c:pt>
                <c:pt idx="3690">
                  <c:v>28.635061370208263</c:v>
                </c:pt>
                <c:pt idx="3691">
                  <c:v>28.661248093010556</c:v>
                </c:pt>
                <c:pt idx="3692">
                  <c:v>28.635061370208263</c:v>
                </c:pt>
                <c:pt idx="3693">
                  <c:v>28.661248093010556</c:v>
                </c:pt>
                <c:pt idx="3694">
                  <c:v>28.656881946245605</c:v>
                </c:pt>
                <c:pt idx="3695">
                  <c:v>28.639424131561853</c:v>
                </c:pt>
                <c:pt idx="3696">
                  <c:v>28.669982419340883</c:v>
                </c:pt>
                <c:pt idx="3697">
                  <c:v>28.6525164768736</c:v>
                </c:pt>
                <c:pt idx="3698">
                  <c:v>28.66561491732385</c:v>
                </c:pt>
                <c:pt idx="3699">
                  <c:v>28.669982419340883</c:v>
                </c:pt>
                <c:pt idx="3700">
                  <c:v>28.643787569687063</c:v>
                </c:pt>
                <c:pt idx="3701">
                  <c:v>28.639424131561853</c:v>
                </c:pt>
                <c:pt idx="3702">
                  <c:v>28.648151684739204</c:v>
                </c:pt>
                <c:pt idx="3703">
                  <c:v>28.648151684739204</c:v>
                </c:pt>
                <c:pt idx="3704">
                  <c:v>28.656881946245605</c:v>
                </c:pt>
                <c:pt idx="3705">
                  <c:v>28.643787569687063</c:v>
                </c:pt>
                <c:pt idx="3706">
                  <c:v>28.626337877194899</c:v>
                </c:pt>
                <c:pt idx="3707">
                  <c:v>28.643787569687063</c:v>
                </c:pt>
                <c:pt idx="3708">
                  <c:v>28.669982419340883</c:v>
                </c:pt>
                <c:pt idx="3709">
                  <c:v>28.648151684739204</c:v>
                </c:pt>
                <c:pt idx="3710">
                  <c:v>28.661248093010556</c:v>
                </c:pt>
                <c:pt idx="3711">
                  <c:v>28.674350599217135</c:v>
                </c:pt>
                <c:pt idx="3712">
                  <c:v>28.669982419340883</c:v>
                </c:pt>
                <c:pt idx="3713">
                  <c:v>28.648151684739204</c:v>
                </c:pt>
                <c:pt idx="3714">
                  <c:v>28.678719457108016</c:v>
                </c:pt>
                <c:pt idx="3715">
                  <c:v>28.661248093010556</c:v>
                </c:pt>
                <c:pt idx="3716">
                  <c:v>28.6525164768736</c:v>
                </c:pt>
                <c:pt idx="3717">
                  <c:v>28.643787569687063</c:v>
                </c:pt>
                <c:pt idx="3718">
                  <c:v>28.661248093010556</c:v>
                </c:pt>
                <c:pt idx="3719">
                  <c:v>28.656881946245605</c:v>
                </c:pt>
                <c:pt idx="3720">
                  <c:v>28.643787569687063</c:v>
                </c:pt>
                <c:pt idx="3721">
                  <c:v>28.635061370208263</c:v>
                </c:pt>
                <c:pt idx="3722">
                  <c:v>28.621977145224648</c:v>
                </c:pt>
                <c:pt idx="3723">
                  <c:v>28.60889900559711</c:v>
                </c:pt>
                <c:pt idx="3724">
                  <c:v>28.630699285471024</c:v>
                </c:pt>
                <c:pt idx="3725">
                  <c:v>28.648151684739204</c:v>
                </c:pt>
                <c:pt idx="3726">
                  <c:v>28.621977145224648</c:v>
                </c:pt>
                <c:pt idx="3727">
                  <c:v>28.6525164768736</c:v>
                </c:pt>
                <c:pt idx="3728">
                  <c:v>28.648151684739204</c:v>
                </c:pt>
                <c:pt idx="3729">
                  <c:v>28.613257709580907</c:v>
                </c:pt>
                <c:pt idx="3730">
                  <c:v>28.617617089405044</c:v>
                </c:pt>
                <c:pt idx="3731">
                  <c:v>28.643787569687063</c:v>
                </c:pt>
                <c:pt idx="3732">
                  <c:v>28.60889900559711</c:v>
                </c:pt>
                <c:pt idx="3733">
                  <c:v>28.626337877194899</c:v>
                </c:pt>
                <c:pt idx="3734">
                  <c:v>28.656881946245605</c:v>
                </c:pt>
                <c:pt idx="3735">
                  <c:v>28.630699285471024</c:v>
                </c:pt>
                <c:pt idx="3736">
                  <c:v>28.613257709580907</c:v>
                </c:pt>
                <c:pt idx="3737">
                  <c:v>28.635061370208263</c:v>
                </c:pt>
                <c:pt idx="3738">
                  <c:v>28.60889900559711</c:v>
                </c:pt>
                <c:pt idx="3739">
                  <c:v>28.617617089405044</c:v>
                </c:pt>
                <c:pt idx="3740">
                  <c:v>28.613257709580907</c:v>
                </c:pt>
                <c:pt idx="3741">
                  <c:v>28.617617089405044</c:v>
                </c:pt>
                <c:pt idx="3742">
                  <c:v>28.617617089405044</c:v>
                </c:pt>
                <c:pt idx="3743">
                  <c:v>28.613257709580907</c:v>
                </c:pt>
                <c:pt idx="3744">
                  <c:v>28.613257709580907</c:v>
                </c:pt>
                <c:pt idx="3745">
                  <c:v>28.604540977298484</c:v>
                </c:pt>
                <c:pt idx="3746">
                  <c:v>28.617617089405044</c:v>
                </c:pt>
                <c:pt idx="3747">
                  <c:v>28.648151684739204</c:v>
                </c:pt>
                <c:pt idx="3748">
                  <c:v>28.617617089405044</c:v>
                </c:pt>
                <c:pt idx="3749">
                  <c:v>28.617617089405044</c:v>
                </c:pt>
                <c:pt idx="3750">
                  <c:v>28.621977145224648</c:v>
                </c:pt>
                <c:pt idx="3751">
                  <c:v>28.621977145224648</c:v>
                </c:pt>
                <c:pt idx="3752">
                  <c:v>28.639424131561853</c:v>
                </c:pt>
                <c:pt idx="3753">
                  <c:v>28.635061370208263</c:v>
                </c:pt>
                <c:pt idx="3754">
                  <c:v>28.648151684739204</c:v>
                </c:pt>
                <c:pt idx="3755">
                  <c:v>28.656881946245605</c:v>
                </c:pt>
                <c:pt idx="3756">
                  <c:v>28.656881946245605</c:v>
                </c:pt>
                <c:pt idx="3757">
                  <c:v>28.669982419340883</c:v>
                </c:pt>
                <c:pt idx="3758">
                  <c:v>28.639424131561853</c:v>
                </c:pt>
                <c:pt idx="3759">
                  <c:v>28.661248093010556</c:v>
                </c:pt>
                <c:pt idx="3760">
                  <c:v>28.6525164768736</c:v>
                </c:pt>
                <c:pt idx="3761">
                  <c:v>28.656881946245605</c:v>
                </c:pt>
                <c:pt idx="3762">
                  <c:v>28.639424131561853</c:v>
                </c:pt>
                <c:pt idx="3763">
                  <c:v>28.669982419340883</c:v>
                </c:pt>
                <c:pt idx="3764">
                  <c:v>28.66561491732385</c:v>
                </c:pt>
                <c:pt idx="3765">
                  <c:v>28.6525164768736</c:v>
                </c:pt>
                <c:pt idx="3766">
                  <c:v>28.66561491732385</c:v>
                </c:pt>
                <c:pt idx="3767">
                  <c:v>28.66561491732385</c:v>
                </c:pt>
                <c:pt idx="3768">
                  <c:v>28.656881946245605</c:v>
                </c:pt>
                <c:pt idx="3769">
                  <c:v>28.691830100423473</c:v>
                </c:pt>
                <c:pt idx="3770">
                  <c:v>28.661248093010556</c:v>
                </c:pt>
                <c:pt idx="3771">
                  <c:v>28.66561491732385</c:v>
                </c:pt>
                <c:pt idx="3772">
                  <c:v>28.687459207555676</c:v>
                </c:pt>
                <c:pt idx="3773">
                  <c:v>28.6525164768736</c:v>
                </c:pt>
                <c:pt idx="3774">
                  <c:v>28.669982419340883</c:v>
                </c:pt>
                <c:pt idx="3775">
                  <c:v>28.691830100423473</c:v>
                </c:pt>
                <c:pt idx="3776">
                  <c:v>28.691830100423473</c:v>
                </c:pt>
                <c:pt idx="3777">
                  <c:v>28.687459207555676</c:v>
                </c:pt>
                <c:pt idx="3778">
                  <c:v>28.661248093010556</c:v>
                </c:pt>
                <c:pt idx="3779">
                  <c:v>28.683088993169036</c:v>
                </c:pt>
                <c:pt idx="3780">
                  <c:v>28.683088993169036</c:v>
                </c:pt>
                <c:pt idx="3781">
                  <c:v>28.678719457108016</c:v>
                </c:pt>
                <c:pt idx="3782">
                  <c:v>28.700573922224777</c:v>
                </c:pt>
                <c:pt idx="3783">
                  <c:v>28.669982419340883</c:v>
                </c:pt>
                <c:pt idx="3784">
                  <c:v>28.66561491732385</c:v>
                </c:pt>
                <c:pt idx="3785">
                  <c:v>28.687459207555676</c:v>
                </c:pt>
                <c:pt idx="3786">
                  <c:v>28.687459207555676</c:v>
                </c:pt>
                <c:pt idx="3787">
                  <c:v>28.656881946245605</c:v>
                </c:pt>
                <c:pt idx="3788">
                  <c:v>28.66561491732385</c:v>
                </c:pt>
                <c:pt idx="3789">
                  <c:v>28.678719457108016</c:v>
                </c:pt>
                <c:pt idx="3790">
                  <c:v>28.687459207555676</c:v>
                </c:pt>
                <c:pt idx="3791">
                  <c:v>28.683088993169036</c:v>
                </c:pt>
                <c:pt idx="3792">
                  <c:v>28.687459207555676</c:v>
                </c:pt>
                <c:pt idx="3793">
                  <c:v>28.704946851469415</c:v>
                </c:pt>
                <c:pt idx="3794">
                  <c:v>28.678719457108016</c:v>
                </c:pt>
                <c:pt idx="3795">
                  <c:v>28.700573922224777</c:v>
                </c:pt>
                <c:pt idx="3796">
                  <c:v>28.709320459817519</c:v>
                </c:pt>
                <c:pt idx="3797">
                  <c:v>28.704946851469415</c:v>
                </c:pt>
                <c:pt idx="3798">
                  <c:v>28.691830100423473</c:v>
                </c:pt>
                <c:pt idx="3799">
                  <c:v>28.66561491732385</c:v>
                </c:pt>
                <c:pt idx="3800">
                  <c:v>28.6525164768736</c:v>
                </c:pt>
                <c:pt idx="3801">
                  <c:v>28.687459207555676</c:v>
                </c:pt>
                <c:pt idx="3802">
                  <c:v>28.66561491732385</c:v>
                </c:pt>
                <c:pt idx="3803">
                  <c:v>28.656881946245605</c:v>
                </c:pt>
                <c:pt idx="3804">
                  <c:v>28.678719457108016</c:v>
                </c:pt>
                <c:pt idx="3805">
                  <c:v>28.66561491732385</c:v>
                </c:pt>
                <c:pt idx="3806">
                  <c:v>28.661248093010556</c:v>
                </c:pt>
                <c:pt idx="3807">
                  <c:v>28.656881946245605</c:v>
                </c:pt>
                <c:pt idx="3808">
                  <c:v>28.674350599217135</c:v>
                </c:pt>
                <c:pt idx="3809">
                  <c:v>28.683088993169036</c:v>
                </c:pt>
                <c:pt idx="3810">
                  <c:v>28.656881946245605</c:v>
                </c:pt>
                <c:pt idx="3811">
                  <c:v>28.656881946245605</c:v>
                </c:pt>
                <c:pt idx="3812">
                  <c:v>28.674350599217135</c:v>
                </c:pt>
                <c:pt idx="3813">
                  <c:v>28.674350599217135</c:v>
                </c:pt>
                <c:pt idx="3814">
                  <c:v>28.674350599217135</c:v>
                </c:pt>
                <c:pt idx="3815">
                  <c:v>28.678719457108016</c:v>
                </c:pt>
                <c:pt idx="3816">
                  <c:v>28.709320459817519</c:v>
                </c:pt>
                <c:pt idx="3817">
                  <c:v>28.687459207555676</c:v>
                </c:pt>
                <c:pt idx="3818">
                  <c:v>28.656881946245605</c:v>
                </c:pt>
                <c:pt idx="3819">
                  <c:v>28.656881946245605</c:v>
                </c:pt>
                <c:pt idx="3820">
                  <c:v>28.66561491732385</c:v>
                </c:pt>
                <c:pt idx="3821">
                  <c:v>28.661248093010556</c:v>
                </c:pt>
                <c:pt idx="3822">
                  <c:v>28.674350599217135</c:v>
                </c:pt>
                <c:pt idx="3823">
                  <c:v>28.66561491732385</c:v>
                </c:pt>
                <c:pt idx="3824">
                  <c:v>28.669982419340883</c:v>
                </c:pt>
                <c:pt idx="3825">
                  <c:v>28.669982419340883</c:v>
                </c:pt>
                <c:pt idx="3826">
                  <c:v>28.669982419340883</c:v>
                </c:pt>
                <c:pt idx="3827">
                  <c:v>28.683088993169036</c:v>
                </c:pt>
                <c:pt idx="3828">
                  <c:v>28.674350599217135</c:v>
                </c:pt>
                <c:pt idx="3829">
                  <c:v>28.687459207555676</c:v>
                </c:pt>
                <c:pt idx="3830">
                  <c:v>28.656881946245605</c:v>
                </c:pt>
                <c:pt idx="3831">
                  <c:v>28.691830100423473</c:v>
                </c:pt>
                <c:pt idx="3832">
                  <c:v>28.674350599217135</c:v>
                </c:pt>
                <c:pt idx="3833">
                  <c:v>28.678719457108016</c:v>
                </c:pt>
                <c:pt idx="3834">
                  <c:v>28.696201671927994</c:v>
                </c:pt>
                <c:pt idx="3835">
                  <c:v>28.656881946245605</c:v>
                </c:pt>
                <c:pt idx="3836">
                  <c:v>28.691830100423473</c:v>
                </c:pt>
                <c:pt idx="3837">
                  <c:v>28.66561491732385</c:v>
                </c:pt>
                <c:pt idx="3838">
                  <c:v>28.687459207555676</c:v>
                </c:pt>
                <c:pt idx="3839">
                  <c:v>28.6525164768736</c:v>
                </c:pt>
                <c:pt idx="3840">
                  <c:v>28.66561491732385</c:v>
                </c:pt>
                <c:pt idx="3841">
                  <c:v>28.674350599217135</c:v>
                </c:pt>
                <c:pt idx="3842">
                  <c:v>28.687459207555676</c:v>
                </c:pt>
                <c:pt idx="3843">
                  <c:v>28.696201671927994</c:v>
                </c:pt>
                <c:pt idx="3844">
                  <c:v>28.669982419340883</c:v>
                </c:pt>
                <c:pt idx="3845">
                  <c:v>28.669982419340883</c:v>
                </c:pt>
                <c:pt idx="3846">
                  <c:v>28.669982419340883</c:v>
                </c:pt>
                <c:pt idx="3847">
                  <c:v>28.66561491732385</c:v>
                </c:pt>
                <c:pt idx="3848">
                  <c:v>28.66561491732385</c:v>
                </c:pt>
                <c:pt idx="3849">
                  <c:v>28.674350599217135</c:v>
                </c:pt>
                <c:pt idx="3850">
                  <c:v>28.661248093010556</c:v>
                </c:pt>
                <c:pt idx="3851">
                  <c:v>28.648151684739204</c:v>
                </c:pt>
                <c:pt idx="3852">
                  <c:v>28.648151684739204</c:v>
                </c:pt>
                <c:pt idx="3853">
                  <c:v>28.643787569687063</c:v>
                </c:pt>
                <c:pt idx="3854">
                  <c:v>28.648151684739204</c:v>
                </c:pt>
                <c:pt idx="3855">
                  <c:v>28.66561491732385</c:v>
                </c:pt>
                <c:pt idx="3856">
                  <c:v>28.66561491732385</c:v>
                </c:pt>
                <c:pt idx="3857">
                  <c:v>28.648151684739204</c:v>
                </c:pt>
                <c:pt idx="3858">
                  <c:v>28.635061370208263</c:v>
                </c:pt>
                <c:pt idx="3859">
                  <c:v>28.669982419340883</c:v>
                </c:pt>
                <c:pt idx="3860">
                  <c:v>28.656881946245605</c:v>
                </c:pt>
                <c:pt idx="3861">
                  <c:v>28.635061370208263</c:v>
                </c:pt>
                <c:pt idx="3862">
                  <c:v>28.6525164768736</c:v>
                </c:pt>
                <c:pt idx="3863">
                  <c:v>28.656881946245605</c:v>
                </c:pt>
                <c:pt idx="3864">
                  <c:v>28.639424131561853</c:v>
                </c:pt>
                <c:pt idx="3865">
                  <c:v>28.66561491732385</c:v>
                </c:pt>
                <c:pt idx="3866">
                  <c:v>28.656881946245605</c:v>
                </c:pt>
                <c:pt idx="3867">
                  <c:v>28.674350599217135</c:v>
                </c:pt>
                <c:pt idx="3868">
                  <c:v>28.639424131561853</c:v>
                </c:pt>
                <c:pt idx="3869">
                  <c:v>28.635061370208263</c:v>
                </c:pt>
                <c:pt idx="3870">
                  <c:v>28.648151684739204</c:v>
                </c:pt>
                <c:pt idx="3871">
                  <c:v>28.66561491732385</c:v>
                </c:pt>
                <c:pt idx="3872">
                  <c:v>28.661248093010556</c:v>
                </c:pt>
                <c:pt idx="3873">
                  <c:v>28.643787569687063</c:v>
                </c:pt>
                <c:pt idx="3874">
                  <c:v>28.648151684739204</c:v>
                </c:pt>
                <c:pt idx="3875">
                  <c:v>28.656881946245605</c:v>
                </c:pt>
                <c:pt idx="3876">
                  <c:v>28.6525164768736</c:v>
                </c:pt>
                <c:pt idx="3877">
                  <c:v>28.648151684739204</c:v>
                </c:pt>
                <c:pt idx="3878">
                  <c:v>28.621977145224648</c:v>
                </c:pt>
                <c:pt idx="3879">
                  <c:v>28.635061370208263</c:v>
                </c:pt>
                <c:pt idx="3880">
                  <c:v>28.635061370208263</c:v>
                </c:pt>
                <c:pt idx="3881">
                  <c:v>28.626337877194899</c:v>
                </c:pt>
                <c:pt idx="3882">
                  <c:v>28.656881946245605</c:v>
                </c:pt>
                <c:pt idx="3883">
                  <c:v>28.635061370208263</c:v>
                </c:pt>
                <c:pt idx="3884">
                  <c:v>28.661248093010556</c:v>
                </c:pt>
                <c:pt idx="3885">
                  <c:v>28.639424131561853</c:v>
                </c:pt>
                <c:pt idx="3886">
                  <c:v>28.656881946245605</c:v>
                </c:pt>
                <c:pt idx="3887">
                  <c:v>28.613257709580907</c:v>
                </c:pt>
                <c:pt idx="3888">
                  <c:v>28.613257709580907</c:v>
                </c:pt>
                <c:pt idx="3889">
                  <c:v>28.639424131561853</c:v>
                </c:pt>
                <c:pt idx="3890">
                  <c:v>28.643787569687063</c:v>
                </c:pt>
                <c:pt idx="3891">
                  <c:v>28.6525164768736</c:v>
                </c:pt>
                <c:pt idx="3892">
                  <c:v>28.639424131561853</c:v>
                </c:pt>
                <c:pt idx="3893">
                  <c:v>28.648151684739204</c:v>
                </c:pt>
                <c:pt idx="3894">
                  <c:v>28.669982419340883</c:v>
                </c:pt>
                <c:pt idx="3895">
                  <c:v>28.626337877194899</c:v>
                </c:pt>
                <c:pt idx="3896">
                  <c:v>28.643787569687063</c:v>
                </c:pt>
                <c:pt idx="3897">
                  <c:v>28.648151684739204</c:v>
                </c:pt>
                <c:pt idx="3898">
                  <c:v>28.656881946245605</c:v>
                </c:pt>
                <c:pt idx="3899">
                  <c:v>28.635061370208263</c:v>
                </c:pt>
                <c:pt idx="3900">
                  <c:v>28.643787569687063</c:v>
                </c:pt>
                <c:pt idx="3901">
                  <c:v>28.635061370208263</c:v>
                </c:pt>
                <c:pt idx="3902">
                  <c:v>28.6525164768736</c:v>
                </c:pt>
                <c:pt idx="3903">
                  <c:v>28.6525164768736</c:v>
                </c:pt>
                <c:pt idx="3904">
                  <c:v>28.639424131561853</c:v>
                </c:pt>
                <c:pt idx="3905">
                  <c:v>28.639424131561853</c:v>
                </c:pt>
                <c:pt idx="3906">
                  <c:v>28.639424131561853</c:v>
                </c:pt>
                <c:pt idx="3907">
                  <c:v>28.669982419340883</c:v>
                </c:pt>
                <c:pt idx="3908">
                  <c:v>28.661248093010556</c:v>
                </c:pt>
                <c:pt idx="3909">
                  <c:v>28.643787569687063</c:v>
                </c:pt>
                <c:pt idx="3910">
                  <c:v>28.626337877194899</c:v>
                </c:pt>
                <c:pt idx="3911">
                  <c:v>28.648151684739204</c:v>
                </c:pt>
                <c:pt idx="3912">
                  <c:v>28.66561491732385</c:v>
                </c:pt>
                <c:pt idx="3913">
                  <c:v>28.656881946245605</c:v>
                </c:pt>
                <c:pt idx="3914">
                  <c:v>28.626337877194899</c:v>
                </c:pt>
                <c:pt idx="3915">
                  <c:v>28.648151684739204</c:v>
                </c:pt>
                <c:pt idx="3916">
                  <c:v>28.656881946245605</c:v>
                </c:pt>
                <c:pt idx="3917">
                  <c:v>28.656881946245605</c:v>
                </c:pt>
                <c:pt idx="3918">
                  <c:v>28.6525164768736</c:v>
                </c:pt>
                <c:pt idx="3919">
                  <c:v>28.626337877194899</c:v>
                </c:pt>
                <c:pt idx="3920">
                  <c:v>28.643787569687063</c:v>
                </c:pt>
                <c:pt idx="3921">
                  <c:v>28.630699285471024</c:v>
                </c:pt>
                <c:pt idx="3922">
                  <c:v>28.626337877194899</c:v>
                </c:pt>
                <c:pt idx="3923">
                  <c:v>28.635061370208263</c:v>
                </c:pt>
                <c:pt idx="3924">
                  <c:v>28.626337877194899</c:v>
                </c:pt>
                <c:pt idx="3925">
                  <c:v>28.674350599217135</c:v>
                </c:pt>
                <c:pt idx="3926">
                  <c:v>28.643787569687063</c:v>
                </c:pt>
                <c:pt idx="3927">
                  <c:v>28.643787569687063</c:v>
                </c:pt>
                <c:pt idx="3928">
                  <c:v>28.643787569687063</c:v>
                </c:pt>
                <c:pt idx="3929">
                  <c:v>28.6525164768736</c:v>
                </c:pt>
                <c:pt idx="3930">
                  <c:v>28.648151684739204</c:v>
                </c:pt>
                <c:pt idx="3931">
                  <c:v>28.621977145224648</c:v>
                </c:pt>
                <c:pt idx="3932">
                  <c:v>28.635061370208263</c:v>
                </c:pt>
                <c:pt idx="3933">
                  <c:v>28.643787569687063</c:v>
                </c:pt>
                <c:pt idx="3934">
                  <c:v>28.643787569687063</c:v>
                </c:pt>
                <c:pt idx="3935">
                  <c:v>28.617617089405044</c:v>
                </c:pt>
                <c:pt idx="3936">
                  <c:v>28.656881946245605</c:v>
                </c:pt>
                <c:pt idx="3937">
                  <c:v>28.639424131561853</c:v>
                </c:pt>
                <c:pt idx="3938">
                  <c:v>28.648151684739204</c:v>
                </c:pt>
                <c:pt idx="3939">
                  <c:v>28.6525164768736</c:v>
                </c:pt>
                <c:pt idx="3940">
                  <c:v>28.648151684739204</c:v>
                </c:pt>
                <c:pt idx="3941">
                  <c:v>28.626337877194899</c:v>
                </c:pt>
                <c:pt idx="3942">
                  <c:v>28.639424131561853</c:v>
                </c:pt>
                <c:pt idx="3943">
                  <c:v>28.621977145224648</c:v>
                </c:pt>
                <c:pt idx="3944">
                  <c:v>28.591470944962609</c:v>
                </c:pt>
                <c:pt idx="3945">
                  <c:v>28.639424131561853</c:v>
                </c:pt>
                <c:pt idx="3946">
                  <c:v>28.60889900559711</c:v>
                </c:pt>
                <c:pt idx="3947">
                  <c:v>28.639424131561853</c:v>
                </c:pt>
                <c:pt idx="3948">
                  <c:v>28.60889900559711</c:v>
                </c:pt>
                <c:pt idx="3949">
                  <c:v>28.626337877194899</c:v>
                </c:pt>
                <c:pt idx="3950">
                  <c:v>28.630699285471024</c:v>
                </c:pt>
                <c:pt idx="3951">
                  <c:v>28.617617089405044</c:v>
                </c:pt>
                <c:pt idx="3952">
                  <c:v>28.613257709580907</c:v>
                </c:pt>
                <c:pt idx="3953">
                  <c:v>28.617617089405044</c:v>
                </c:pt>
                <c:pt idx="3954">
                  <c:v>28.613257709580907</c:v>
                </c:pt>
                <c:pt idx="3955">
                  <c:v>28.613257709580907</c:v>
                </c:pt>
                <c:pt idx="3956">
                  <c:v>28.613257709580907</c:v>
                </c:pt>
                <c:pt idx="3957">
                  <c:v>28.600183624529919</c:v>
                </c:pt>
                <c:pt idx="3958">
                  <c:v>28.617617089405044</c:v>
                </c:pt>
                <c:pt idx="3959">
                  <c:v>28.630699285471024</c:v>
                </c:pt>
                <c:pt idx="3960">
                  <c:v>28.617617089405044</c:v>
                </c:pt>
                <c:pt idx="3961">
                  <c:v>28.613257709580907</c:v>
                </c:pt>
                <c:pt idx="3962">
                  <c:v>28.643787569687063</c:v>
                </c:pt>
                <c:pt idx="3963">
                  <c:v>28.635061370208263</c:v>
                </c:pt>
                <c:pt idx="3964">
                  <c:v>28.639424131561853</c:v>
                </c:pt>
                <c:pt idx="3965">
                  <c:v>28.6525164768736</c:v>
                </c:pt>
                <c:pt idx="3966">
                  <c:v>28.613257709580907</c:v>
                </c:pt>
                <c:pt idx="3967">
                  <c:v>28.635061370208263</c:v>
                </c:pt>
                <c:pt idx="3968">
                  <c:v>28.635061370208263</c:v>
                </c:pt>
                <c:pt idx="3969">
                  <c:v>28.630699285471024</c:v>
                </c:pt>
                <c:pt idx="3970">
                  <c:v>28.6525164768736</c:v>
                </c:pt>
                <c:pt idx="3971">
                  <c:v>28.639424131561853</c:v>
                </c:pt>
                <c:pt idx="3972">
                  <c:v>28.643787569687063</c:v>
                </c:pt>
                <c:pt idx="3973">
                  <c:v>28.648151684739204</c:v>
                </c:pt>
                <c:pt idx="3974">
                  <c:v>28.656881946245605</c:v>
                </c:pt>
                <c:pt idx="3975">
                  <c:v>28.6525164768736</c:v>
                </c:pt>
                <c:pt idx="3976">
                  <c:v>28.661248093010556</c:v>
                </c:pt>
                <c:pt idx="3977">
                  <c:v>28.683088993169036</c:v>
                </c:pt>
                <c:pt idx="3978">
                  <c:v>28.656881946245605</c:v>
                </c:pt>
                <c:pt idx="3979">
                  <c:v>28.691830100423473</c:v>
                </c:pt>
                <c:pt idx="3980">
                  <c:v>28.643787569687063</c:v>
                </c:pt>
                <c:pt idx="3981">
                  <c:v>28.656881946245605</c:v>
                </c:pt>
                <c:pt idx="3982">
                  <c:v>28.661248093010556</c:v>
                </c:pt>
                <c:pt idx="3983">
                  <c:v>28.66561491732385</c:v>
                </c:pt>
                <c:pt idx="3984">
                  <c:v>28.635061370208263</c:v>
                </c:pt>
                <c:pt idx="3985">
                  <c:v>28.656881946245605</c:v>
                </c:pt>
                <c:pt idx="3986">
                  <c:v>28.630699285471024</c:v>
                </c:pt>
                <c:pt idx="3987">
                  <c:v>28.630699285471024</c:v>
                </c:pt>
                <c:pt idx="3988">
                  <c:v>28.639424131561853</c:v>
                </c:pt>
                <c:pt idx="3989">
                  <c:v>28.661248093010556</c:v>
                </c:pt>
                <c:pt idx="3990">
                  <c:v>28.669982419340883</c:v>
                </c:pt>
                <c:pt idx="3991">
                  <c:v>28.669982419340883</c:v>
                </c:pt>
                <c:pt idx="3992">
                  <c:v>28.656881946245605</c:v>
                </c:pt>
                <c:pt idx="3993">
                  <c:v>28.661248093010556</c:v>
                </c:pt>
                <c:pt idx="3994">
                  <c:v>28.643787569687063</c:v>
                </c:pt>
                <c:pt idx="3995">
                  <c:v>28.626337877194899</c:v>
                </c:pt>
                <c:pt idx="3996">
                  <c:v>28.643787569687063</c:v>
                </c:pt>
                <c:pt idx="3997">
                  <c:v>28.639424131561853</c:v>
                </c:pt>
                <c:pt idx="3998">
                  <c:v>28.630699285471024</c:v>
                </c:pt>
                <c:pt idx="3999">
                  <c:v>28.648151684739204</c:v>
                </c:pt>
                <c:pt idx="4000">
                  <c:v>28.656881946245605</c:v>
                </c:pt>
                <c:pt idx="4001">
                  <c:v>28.669982419340883</c:v>
                </c:pt>
                <c:pt idx="4002">
                  <c:v>28.6525164768736</c:v>
                </c:pt>
                <c:pt idx="4003">
                  <c:v>28.669982419340883</c:v>
                </c:pt>
                <c:pt idx="4004">
                  <c:v>28.661248093010556</c:v>
                </c:pt>
                <c:pt idx="4005">
                  <c:v>28.674350599217135</c:v>
                </c:pt>
                <c:pt idx="4006">
                  <c:v>28.6525164768736</c:v>
                </c:pt>
                <c:pt idx="4007">
                  <c:v>28.6525164768736</c:v>
                </c:pt>
                <c:pt idx="4008">
                  <c:v>28.656881946245605</c:v>
                </c:pt>
                <c:pt idx="4009">
                  <c:v>28.630699285471024</c:v>
                </c:pt>
                <c:pt idx="4010">
                  <c:v>28.669982419340883</c:v>
                </c:pt>
                <c:pt idx="4011">
                  <c:v>28.66561491732385</c:v>
                </c:pt>
                <c:pt idx="4012">
                  <c:v>28.661248093010556</c:v>
                </c:pt>
                <c:pt idx="4013">
                  <c:v>28.6525164768736</c:v>
                </c:pt>
                <c:pt idx="4014">
                  <c:v>28.669982419340883</c:v>
                </c:pt>
                <c:pt idx="4015">
                  <c:v>28.661248093010556</c:v>
                </c:pt>
                <c:pt idx="4016">
                  <c:v>28.656881946245605</c:v>
                </c:pt>
                <c:pt idx="4017">
                  <c:v>28.6525164768736</c:v>
                </c:pt>
                <c:pt idx="4018">
                  <c:v>28.674350599217135</c:v>
                </c:pt>
                <c:pt idx="4019">
                  <c:v>28.669982419340883</c:v>
                </c:pt>
                <c:pt idx="4020">
                  <c:v>28.6525164768736</c:v>
                </c:pt>
                <c:pt idx="4021">
                  <c:v>28.643787569687063</c:v>
                </c:pt>
                <c:pt idx="4022">
                  <c:v>28.66561491732385</c:v>
                </c:pt>
                <c:pt idx="4023">
                  <c:v>28.6525164768736</c:v>
                </c:pt>
                <c:pt idx="4024">
                  <c:v>28.674350599217135</c:v>
                </c:pt>
                <c:pt idx="4025">
                  <c:v>28.683088993169036</c:v>
                </c:pt>
                <c:pt idx="4026">
                  <c:v>28.691830100423473</c:v>
                </c:pt>
                <c:pt idx="4027">
                  <c:v>28.674350599217135</c:v>
                </c:pt>
                <c:pt idx="4028">
                  <c:v>28.661248093010556</c:v>
                </c:pt>
                <c:pt idx="4029">
                  <c:v>28.661248093010556</c:v>
                </c:pt>
                <c:pt idx="4030">
                  <c:v>28.639424131561853</c:v>
                </c:pt>
                <c:pt idx="4031">
                  <c:v>28.656881946245605</c:v>
                </c:pt>
                <c:pt idx="4032">
                  <c:v>28.66561491732385</c:v>
                </c:pt>
                <c:pt idx="4033">
                  <c:v>28.656881946245605</c:v>
                </c:pt>
                <c:pt idx="4034">
                  <c:v>28.635061370208263</c:v>
                </c:pt>
                <c:pt idx="4035">
                  <c:v>28.639424131561853</c:v>
                </c:pt>
                <c:pt idx="4036">
                  <c:v>28.669982419340883</c:v>
                </c:pt>
                <c:pt idx="4037">
                  <c:v>28.66561491732385</c:v>
                </c:pt>
                <c:pt idx="4038">
                  <c:v>28.635061370208263</c:v>
                </c:pt>
                <c:pt idx="4039">
                  <c:v>28.639424131561853</c:v>
                </c:pt>
                <c:pt idx="4040">
                  <c:v>28.630699285471024</c:v>
                </c:pt>
                <c:pt idx="4041">
                  <c:v>28.656881946245605</c:v>
                </c:pt>
                <c:pt idx="4042">
                  <c:v>28.656881946245605</c:v>
                </c:pt>
                <c:pt idx="4043">
                  <c:v>28.66561491732385</c:v>
                </c:pt>
                <c:pt idx="4044">
                  <c:v>28.630699285471024</c:v>
                </c:pt>
                <c:pt idx="4045">
                  <c:v>28.643787569687063</c:v>
                </c:pt>
                <c:pt idx="4046">
                  <c:v>28.674350599217135</c:v>
                </c:pt>
                <c:pt idx="4047">
                  <c:v>28.66561491732385</c:v>
                </c:pt>
                <c:pt idx="4048">
                  <c:v>28.630699285471024</c:v>
                </c:pt>
                <c:pt idx="4049">
                  <c:v>28.635061370208263</c:v>
                </c:pt>
                <c:pt idx="4050">
                  <c:v>28.656881946245605</c:v>
                </c:pt>
                <c:pt idx="4051">
                  <c:v>28.635061370208263</c:v>
                </c:pt>
                <c:pt idx="4052">
                  <c:v>28.621977145224648</c:v>
                </c:pt>
                <c:pt idx="4053">
                  <c:v>28.621977145224648</c:v>
                </c:pt>
                <c:pt idx="4054">
                  <c:v>28.617617089405044</c:v>
                </c:pt>
                <c:pt idx="4055">
                  <c:v>28.621977145224648</c:v>
                </c:pt>
                <c:pt idx="4056">
                  <c:v>28.639424131561853</c:v>
                </c:pt>
                <c:pt idx="4057">
                  <c:v>28.648151684739204</c:v>
                </c:pt>
                <c:pt idx="4058">
                  <c:v>28.648151684739204</c:v>
                </c:pt>
                <c:pt idx="4059">
                  <c:v>28.648151684739204</c:v>
                </c:pt>
                <c:pt idx="4060">
                  <c:v>28.635061370208263</c:v>
                </c:pt>
                <c:pt idx="4061">
                  <c:v>28.6525164768736</c:v>
                </c:pt>
                <c:pt idx="4062">
                  <c:v>28.630699285471024</c:v>
                </c:pt>
                <c:pt idx="4063">
                  <c:v>28.630699285471024</c:v>
                </c:pt>
                <c:pt idx="4064">
                  <c:v>28.639424131561853</c:v>
                </c:pt>
                <c:pt idx="4065">
                  <c:v>28.639424131561853</c:v>
                </c:pt>
                <c:pt idx="4066">
                  <c:v>28.621977145224648</c:v>
                </c:pt>
                <c:pt idx="4067">
                  <c:v>28.621977145224648</c:v>
                </c:pt>
                <c:pt idx="4068">
                  <c:v>28.630699285471024</c:v>
                </c:pt>
                <c:pt idx="4069">
                  <c:v>28.639424131561853</c:v>
                </c:pt>
                <c:pt idx="4070">
                  <c:v>28.639424131561853</c:v>
                </c:pt>
                <c:pt idx="4071">
                  <c:v>28.648151684739204</c:v>
                </c:pt>
                <c:pt idx="4072">
                  <c:v>28.626337877194899</c:v>
                </c:pt>
                <c:pt idx="4073">
                  <c:v>28.626337877194899</c:v>
                </c:pt>
                <c:pt idx="4074">
                  <c:v>28.669982419340883</c:v>
                </c:pt>
                <c:pt idx="4075">
                  <c:v>28.66561491732385</c:v>
                </c:pt>
                <c:pt idx="4076">
                  <c:v>28.648151684739204</c:v>
                </c:pt>
                <c:pt idx="4077">
                  <c:v>28.648151684739204</c:v>
                </c:pt>
                <c:pt idx="4078">
                  <c:v>28.656881946245605</c:v>
                </c:pt>
                <c:pt idx="4079">
                  <c:v>28.6525164768736</c:v>
                </c:pt>
                <c:pt idx="4080">
                  <c:v>28.648151684739204</c:v>
                </c:pt>
                <c:pt idx="4081">
                  <c:v>28.648151684739204</c:v>
                </c:pt>
                <c:pt idx="4082">
                  <c:v>28.6525164768736</c:v>
                </c:pt>
                <c:pt idx="4083">
                  <c:v>28.6525164768736</c:v>
                </c:pt>
                <c:pt idx="4084">
                  <c:v>28.648151684739204</c:v>
                </c:pt>
                <c:pt idx="4085">
                  <c:v>28.643787569687063</c:v>
                </c:pt>
                <c:pt idx="4086">
                  <c:v>28.630699285471024</c:v>
                </c:pt>
                <c:pt idx="4087">
                  <c:v>28.617617089405044</c:v>
                </c:pt>
                <c:pt idx="4088">
                  <c:v>28.60889900559711</c:v>
                </c:pt>
                <c:pt idx="4089">
                  <c:v>28.643787569687063</c:v>
                </c:pt>
                <c:pt idx="4090">
                  <c:v>28.648151684739204</c:v>
                </c:pt>
                <c:pt idx="4091">
                  <c:v>28.661248093010556</c:v>
                </c:pt>
                <c:pt idx="4092">
                  <c:v>28.643787569687063</c:v>
                </c:pt>
                <c:pt idx="4093">
                  <c:v>28.617617089405044</c:v>
                </c:pt>
                <c:pt idx="4094">
                  <c:v>28.630699285471024</c:v>
                </c:pt>
                <c:pt idx="4095">
                  <c:v>28.643787569687063</c:v>
                </c:pt>
                <c:pt idx="4096">
                  <c:v>28.60889900559711</c:v>
                </c:pt>
                <c:pt idx="4097">
                  <c:v>28.604540977298484</c:v>
                </c:pt>
                <c:pt idx="4098">
                  <c:v>28.604540977298484</c:v>
                </c:pt>
                <c:pt idx="4099">
                  <c:v>28.639424131561853</c:v>
                </c:pt>
                <c:pt idx="4100">
                  <c:v>28.648151684739204</c:v>
                </c:pt>
                <c:pt idx="4101">
                  <c:v>28.661248093010556</c:v>
                </c:pt>
                <c:pt idx="4102">
                  <c:v>28.639424131561853</c:v>
                </c:pt>
                <c:pt idx="4103">
                  <c:v>28.635061370208263</c:v>
                </c:pt>
                <c:pt idx="4104">
                  <c:v>28.621977145224648</c:v>
                </c:pt>
                <c:pt idx="4105">
                  <c:v>28.656881946245605</c:v>
                </c:pt>
                <c:pt idx="4106">
                  <c:v>28.635061370208263</c:v>
                </c:pt>
                <c:pt idx="4107">
                  <c:v>28.674350599217135</c:v>
                </c:pt>
                <c:pt idx="4108">
                  <c:v>28.674350599217135</c:v>
                </c:pt>
                <c:pt idx="4109">
                  <c:v>28.635061370208263</c:v>
                </c:pt>
                <c:pt idx="4110">
                  <c:v>28.656881946245605</c:v>
                </c:pt>
                <c:pt idx="4111">
                  <c:v>28.613257709580907</c:v>
                </c:pt>
                <c:pt idx="4112">
                  <c:v>28.613257709580907</c:v>
                </c:pt>
                <c:pt idx="4113">
                  <c:v>28.643787569687063</c:v>
                </c:pt>
                <c:pt idx="4114">
                  <c:v>28.643787569687063</c:v>
                </c:pt>
                <c:pt idx="4115">
                  <c:v>28.635061370208263</c:v>
                </c:pt>
                <c:pt idx="4116">
                  <c:v>28.6525164768736</c:v>
                </c:pt>
                <c:pt idx="4117">
                  <c:v>28.6525164768736</c:v>
                </c:pt>
                <c:pt idx="4118">
                  <c:v>28.6525164768736</c:v>
                </c:pt>
                <c:pt idx="4119">
                  <c:v>28.6525164768736</c:v>
                </c:pt>
                <c:pt idx="4120">
                  <c:v>28.639424131561853</c:v>
                </c:pt>
                <c:pt idx="4121">
                  <c:v>28.639424131561853</c:v>
                </c:pt>
                <c:pt idx="4122">
                  <c:v>28.635061370208263</c:v>
                </c:pt>
                <c:pt idx="4123">
                  <c:v>28.648151684739204</c:v>
                </c:pt>
                <c:pt idx="4124">
                  <c:v>28.643787569687063</c:v>
                </c:pt>
                <c:pt idx="4125">
                  <c:v>28.635061370208263</c:v>
                </c:pt>
                <c:pt idx="4126">
                  <c:v>28.643787569687063</c:v>
                </c:pt>
                <c:pt idx="4127">
                  <c:v>28.648151684739204</c:v>
                </c:pt>
                <c:pt idx="4128">
                  <c:v>28.635061370208263</c:v>
                </c:pt>
                <c:pt idx="4129">
                  <c:v>28.656881946245605</c:v>
                </c:pt>
                <c:pt idx="4130">
                  <c:v>28.630699285471024</c:v>
                </c:pt>
                <c:pt idx="4131">
                  <c:v>28.643787569687063</c:v>
                </c:pt>
                <c:pt idx="4132">
                  <c:v>28.643787569687063</c:v>
                </c:pt>
                <c:pt idx="4133">
                  <c:v>28.648151684739204</c:v>
                </c:pt>
                <c:pt idx="4134">
                  <c:v>28.643787569687063</c:v>
                </c:pt>
                <c:pt idx="4135">
                  <c:v>28.674350599217135</c:v>
                </c:pt>
                <c:pt idx="4136">
                  <c:v>28.661248093010556</c:v>
                </c:pt>
                <c:pt idx="4137">
                  <c:v>28.635061370208263</c:v>
                </c:pt>
                <c:pt idx="4138">
                  <c:v>28.630699285471024</c:v>
                </c:pt>
                <c:pt idx="4139">
                  <c:v>28.643787569687063</c:v>
                </c:pt>
                <c:pt idx="4140">
                  <c:v>28.639424131561853</c:v>
                </c:pt>
                <c:pt idx="4141">
                  <c:v>28.639424131561853</c:v>
                </c:pt>
                <c:pt idx="4142">
                  <c:v>28.648151684739204</c:v>
                </c:pt>
                <c:pt idx="4143">
                  <c:v>28.643787569687063</c:v>
                </c:pt>
                <c:pt idx="4144">
                  <c:v>28.635061370208263</c:v>
                </c:pt>
                <c:pt idx="4145">
                  <c:v>28.639424131561853</c:v>
                </c:pt>
                <c:pt idx="4146">
                  <c:v>28.639424131561853</c:v>
                </c:pt>
                <c:pt idx="4147">
                  <c:v>28.630699285471024</c:v>
                </c:pt>
                <c:pt idx="4148">
                  <c:v>28.621977145224648</c:v>
                </c:pt>
                <c:pt idx="4149">
                  <c:v>28.6525164768736</c:v>
                </c:pt>
                <c:pt idx="4150">
                  <c:v>28.635061370208263</c:v>
                </c:pt>
                <c:pt idx="4151">
                  <c:v>28.648151684739204</c:v>
                </c:pt>
                <c:pt idx="4152">
                  <c:v>28.635061370208263</c:v>
                </c:pt>
                <c:pt idx="4153">
                  <c:v>28.621977145224648</c:v>
                </c:pt>
                <c:pt idx="4154">
                  <c:v>28.626337877194899</c:v>
                </c:pt>
                <c:pt idx="4155">
                  <c:v>28.643787569687063</c:v>
                </c:pt>
                <c:pt idx="4156">
                  <c:v>28.630699285471024</c:v>
                </c:pt>
                <c:pt idx="4157">
                  <c:v>28.6525164768736</c:v>
                </c:pt>
                <c:pt idx="4158">
                  <c:v>28.635061370208263</c:v>
                </c:pt>
                <c:pt idx="4159">
                  <c:v>28.643787569687063</c:v>
                </c:pt>
                <c:pt idx="4160">
                  <c:v>28.621977145224648</c:v>
                </c:pt>
                <c:pt idx="4161">
                  <c:v>28.626337877194899</c:v>
                </c:pt>
                <c:pt idx="4162">
                  <c:v>28.60889900559711</c:v>
                </c:pt>
                <c:pt idx="4163">
                  <c:v>28.613257709580907</c:v>
                </c:pt>
                <c:pt idx="4164">
                  <c:v>28.639424131561853</c:v>
                </c:pt>
                <c:pt idx="4165">
                  <c:v>28.639424131561853</c:v>
                </c:pt>
                <c:pt idx="4166">
                  <c:v>28.630699285471024</c:v>
                </c:pt>
                <c:pt idx="4167">
                  <c:v>28.635061370208263</c:v>
                </c:pt>
                <c:pt idx="4168">
                  <c:v>28.648151684739204</c:v>
                </c:pt>
                <c:pt idx="4169">
                  <c:v>28.621977145224648</c:v>
                </c:pt>
                <c:pt idx="4170">
                  <c:v>28.635061370208263</c:v>
                </c:pt>
                <c:pt idx="4171">
                  <c:v>28.630699285471024</c:v>
                </c:pt>
                <c:pt idx="4172">
                  <c:v>28.613257709580907</c:v>
                </c:pt>
                <c:pt idx="4173">
                  <c:v>28.617617089405044</c:v>
                </c:pt>
                <c:pt idx="4174">
                  <c:v>28.626337877194899</c:v>
                </c:pt>
                <c:pt idx="4175">
                  <c:v>28.621977145224648</c:v>
                </c:pt>
                <c:pt idx="4176">
                  <c:v>28.617617089405044</c:v>
                </c:pt>
                <c:pt idx="4177">
                  <c:v>28.621977145224648</c:v>
                </c:pt>
                <c:pt idx="4178">
                  <c:v>28.630699285471024</c:v>
                </c:pt>
                <c:pt idx="4179">
                  <c:v>28.600183624529919</c:v>
                </c:pt>
                <c:pt idx="4180">
                  <c:v>28.617617089405044</c:v>
                </c:pt>
                <c:pt idx="4181">
                  <c:v>28.635061370208263</c:v>
                </c:pt>
                <c:pt idx="4182">
                  <c:v>28.630699285471024</c:v>
                </c:pt>
                <c:pt idx="4183">
                  <c:v>28.630699285471024</c:v>
                </c:pt>
                <c:pt idx="4184">
                  <c:v>28.661248093010556</c:v>
                </c:pt>
                <c:pt idx="4185">
                  <c:v>28.635061370208263</c:v>
                </c:pt>
                <c:pt idx="4186">
                  <c:v>28.617617089405044</c:v>
                </c:pt>
                <c:pt idx="4187">
                  <c:v>28.6525164768736</c:v>
                </c:pt>
                <c:pt idx="4188">
                  <c:v>28.630699285471024</c:v>
                </c:pt>
                <c:pt idx="4189">
                  <c:v>28.648151684739204</c:v>
                </c:pt>
                <c:pt idx="4190">
                  <c:v>28.661248093010556</c:v>
                </c:pt>
                <c:pt idx="4191">
                  <c:v>28.6525164768736</c:v>
                </c:pt>
                <c:pt idx="4192">
                  <c:v>28.635061370208263</c:v>
                </c:pt>
                <c:pt idx="4193">
                  <c:v>28.656881946245605</c:v>
                </c:pt>
                <c:pt idx="4194">
                  <c:v>28.621977145224648</c:v>
                </c:pt>
                <c:pt idx="4195">
                  <c:v>28.635061370208263</c:v>
                </c:pt>
                <c:pt idx="4196">
                  <c:v>28.6525164768736</c:v>
                </c:pt>
                <c:pt idx="4197">
                  <c:v>28.648151684739204</c:v>
                </c:pt>
                <c:pt idx="4198">
                  <c:v>28.630699285471024</c:v>
                </c:pt>
                <c:pt idx="4199">
                  <c:v>28.626337877194899</c:v>
                </c:pt>
                <c:pt idx="4200">
                  <c:v>28.66561491732385</c:v>
                </c:pt>
                <c:pt idx="4201">
                  <c:v>28.643787569687063</c:v>
                </c:pt>
                <c:pt idx="4202">
                  <c:v>28.639424131561853</c:v>
                </c:pt>
                <c:pt idx="4203">
                  <c:v>28.621977145224648</c:v>
                </c:pt>
                <c:pt idx="4204">
                  <c:v>28.643787569687063</c:v>
                </c:pt>
                <c:pt idx="4205">
                  <c:v>28.656881946245605</c:v>
                </c:pt>
                <c:pt idx="4206">
                  <c:v>28.66561491732385</c:v>
                </c:pt>
                <c:pt idx="4207">
                  <c:v>28.661248093010556</c:v>
                </c:pt>
                <c:pt idx="4208">
                  <c:v>28.656881946245605</c:v>
                </c:pt>
                <c:pt idx="4209">
                  <c:v>28.669982419340883</c:v>
                </c:pt>
                <c:pt idx="4210">
                  <c:v>28.678719457108016</c:v>
                </c:pt>
                <c:pt idx="4211">
                  <c:v>28.648151684739204</c:v>
                </c:pt>
                <c:pt idx="4212">
                  <c:v>28.635061370208263</c:v>
                </c:pt>
                <c:pt idx="4213">
                  <c:v>28.639424131561853</c:v>
                </c:pt>
                <c:pt idx="4214">
                  <c:v>28.66561491732385</c:v>
                </c:pt>
                <c:pt idx="4215">
                  <c:v>28.6525164768736</c:v>
                </c:pt>
                <c:pt idx="4216">
                  <c:v>28.643787569687063</c:v>
                </c:pt>
                <c:pt idx="4217">
                  <c:v>28.661248093010556</c:v>
                </c:pt>
                <c:pt idx="4218">
                  <c:v>28.6525164768736</c:v>
                </c:pt>
                <c:pt idx="4219">
                  <c:v>28.648151684739204</c:v>
                </c:pt>
                <c:pt idx="4220">
                  <c:v>28.648151684739204</c:v>
                </c:pt>
                <c:pt idx="4221">
                  <c:v>28.6525164768736</c:v>
                </c:pt>
                <c:pt idx="4222">
                  <c:v>28.669982419340883</c:v>
                </c:pt>
                <c:pt idx="4223">
                  <c:v>28.669982419340883</c:v>
                </c:pt>
                <c:pt idx="4224">
                  <c:v>28.6525164768736</c:v>
                </c:pt>
                <c:pt idx="4225">
                  <c:v>28.674350599217135</c:v>
                </c:pt>
                <c:pt idx="4226">
                  <c:v>28.648151684739204</c:v>
                </c:pt>
                <c:pt idx="4227">
                  <c:v>28.6525164768736</c:v>
                </c:pt>
                <c:pt idx="4228">
                  <c:v>28.674350599217135</c:v>
                </c:pt>
                <c:pt idx="4229">
                  <c:v>28.66561491732385</c:v>
                </c:pt>
                <c:pt idx="4230">
                  <c:v>28.674350599217135</c:v>
                </c:pt>
                <c:pt idx="4231">
                  <c:v>28.661248093010556</c:v>
                </c:pt>
                <c:pt idx="4232">
                  <c:v>28.643787569687063</c:v>
                </c:pt>
                <c:pt idx="4233">
                  <c:v>28.661248093010556</c:v>
                </c:pt>
                <c:pt idx="4234">
                  <c:v>28.643787569687063</c:v>
                </c:pt>
                <c:pt idx="4235">
                  <c:v>28.669982419340883</c:v>
                </c:pt>
                <c:pt idx="4236">
                  <c:v>28.661248093010556</c:v>
                </c:pt>
                <c:pt idx="4237">
                  <c:v>28.683088993169036</c:v>
                </c:pt>
                <c:pt idx="4238">
                  <c:v>28.630699285471024</c:v>
                </c:pt>
                <c:pt idx="4239">
                  <c:v>28.648151684739204</c:v>
                </c:pt>
                <c:pt idx="4240">
                  <c:v>28.643787569687063</c:v>
                </c:pt>
                <c:pt idx="4241">
                  <c:v>28.639424131561853</c:v>
                </c:pt>
                <c:pt idx="4242">
                  <c:v>28.66561491732385</c:v>
                </c:pt>
                <c:pt idx="4243">
                  <c:v>28.674350599217135</c:v>
                </c:pt>
                <c:pt idx="4244">
                  <c:v>28.6525164768736</c:v>
                </c:pt>
                <c:pt idx="4245">
                  <c:v>28.661248093010556</c:v>
                </c:pt>
                <c:pt idx="4246">
                  <c:v>28.66561491732385</c:v>
                </c:pt>
                <c:pt idx="4247">
                  <c:v>28.656881946245605</c:v>
                </c:pt>
                <c:pt idx="4248">
                  <c:v>28.656881946245605</c:v>
                </c:pt>
                <c:pt idx="4249">
                  <c:v>28.661248093010556</c:v>
                </c:pt>
                <c:pt idx="4250">
                  <c:v>28.656881946245605</c:v>
                </c:pt>
                <c:pt idx="4251">
                  <c:v>28.66561491732385</c:v>
                </c:pt>
                <c:pt idx="4252">
                  <c:v>28.66561491732385</c:v>
                </c:pt>
                <c:pt idx="4253">
                  <c:v>28.639424131561853</c:v>
                </c:pt>
                <c:pt idx="4254">
                  <c:v>28.648151684739204</c:v>
                </c:pt>
                <c:pt idx="4255">
                  <c:v>28.6525164768736</c:v>
                </c:pt>
                <c:pt idx="4256">
                  <c:v>28.656881946245605</c:v>
                </c:pt>
                <c:pt idx="4257">
                  <c:v>28.66561491732385</c:v>
                </c:pt>
                <c:pt idx="4258">
                  <c:v>28.669982419340883</c:v>
                </c:pt>
                <c:pt idx="4259">
                  <c:v>28.6525164768736</c:v>
                </c:pt>
                <c:pt idx="4260">
                  <c:v>28.630699285471024</c:v>
                </c:pt>
                <c:pt idx="4261">
                  <c:v>28.669982419340883</c:v>
                </c:pt>
                <c:pt idx="4262">
                  <c:v>28.66561491732385</c:v>
                </c:pt>
                <c:pt idx="4263">
                  <c:v>28.6525164768736</c:v>
                </c:pt>
                <c:pt idx="4264">
                  <c:v>28.661248093010556</c:v>
                </c:pt>
                <c:pt idx="4265">
                  <c:v>28.639424131561853</c:v>
                </c:pt>
                <c:pt idx="4266">
                  <c:v>28.643787569687063</c:v>
                </c:pt>
                <c:pt idx="4267">
                  <c:v>28.617617089405044</c:v>
                </c:pt>
                <c:pt idx="4268">
                  <c:v>28.626337877194899</c:v>
                </c:pt>
                <c:pt idx="4269">
                  <c:v>28.635061370208263</c:v>
                </c:pt>
                <c:pt idx="4270">
                  <c:v>28.630699285471024</c:v>
                </c:pt>
                <c:pt idx="4271">
                  <c:v>28.617617089405044</c:v>
                </c:pt>
                <c:pt idx="4272">
                  <c:v>28.613257709580907</c:v>
                </c:pt>
                <c:pt idx="4273">
                  <c:v>28.639424131561853</c:v>
                </c:pt>
                <c:pt idx="4274">
                  <c:v>28.621977145224648</c:v>
                </c:pt>
                <c:pt idx="4275">
                  <c:v>28.630699285471024</c:v>
                </c:pt>
                <c:pt idx="4276">
                  <c:v>28.630699285471024</c:v>
                </c:pt>
                <c:pt idx="4277">
                  <c:v>28.621977145224648</c:v>
                </c:pt>
                <c:pt idx="4278">
                  <c:v>28.621977145224648</c:v>
                </c:pt>
                <c:pt idx="4279">
                  <c:v>28.626337877194899</c:v>
                </c:pt>
                <c:pt idx="4280">
                  <c:v>28.60889900559711</c:v>
                </c:pt>
                <c:pt idx="4281">
                  <c:v>28.60889900559711</c:v>
                </c:pt>
                <c:pt idx="4282">
                  <c:v>28.595826947136317</c:v>
                </c:pt>
                <c:pt idx="4283">
                  <c:v>28.604540977298484</c:v>
                </c:pt>
                <c:pt idx="4284">
                  <c:v>28.600183624529919</c:v>
                </c:pt>
                <c:pt idx="4285">
                  <c:v>28.60889900559711</c:v>
                </c:pt>
                <c:pt idx="4286">
                  <c:v>28.600183624529919</c:v>
                </c:pt>
                <c:pt idx="4287">
                  <c:v>28.60889900559711</c:v>
                </c:pt>
                <c:pt idx="4288">
                  <c:v>28.617617089405044</c:v>
                </c:pt>
                <c:pt idx="4289">
                  <c:v>28.639424131561853</c:v>
                </c:pt>
                <c:pt idx="4290">
                  <c:v>28.595826947136317</c:v>
                </c:pt>
                <c:pt idx="4291">
                  <c:v>28.60889900559711</c:v>
                </c:pt>
                <c:pt idx="4292">
                  <c:v>28.595826947136317</c:v>
                </c:pt>
                <c:pt idx="4293">
                  <c:v>28.613257709580907</c:v>
                </c:pt>
                <c:pt idx="4294">
                  <c:v>28.600183624529919</c:v>
                </c:pt>
                <c:pt idx="4295">
                  <c:v>28.604540977298484</c:v>
                </c:pt>
                <c:pt idx="4296">
                  <c:v>28.60889900559711</c:v>
                </c:pt>
                <c:pt idx="4297">
                  <c:v>28.595826947136317</c:v>
                </c:pt>
                <c:pt idx="4298">
                  <c:v>28.639424131561853</c:v>
                </c:pt>
                <c:pt idx="4299">
                  <c:v>28.626337877194899</c:v>
                </c:pt>
                <c:pt idx="4300">
                  <c:v>28.58711561785374</c:v>
                </c:pt>
                <c:pt idx="4301">
                  <c:v>28.617617089405044</c:v>
                </c:pt>
                <c:pt idx="4302">
                  <c:v>28.574053685366053</c:v>
                </c:pt>
                <c:pt idx="4303">
                  <c:v>28.58711561785374</c:v>
                </c:pt>
                <c:pt idx="4304">
                  <c:v>28.60889900559711</c:v>
                </c:pt>
                <c:pt idx="4305">
                  <c:v>28.595826947136317</c:v>
                </c:pt>
                <c:pt idx="4306">
                  <c:v>28.565349102856871</c:v>
                </c:pt>
                <c:pt idx="4307">
                  <c:v>28.591470944962609</c:v>
                </c:pt>
                <c:pt idx="4308">
                  <c:v>28.613257709580907</c:v>
                </c:pt>
                <c:pt idx="4309">
                  <c:v>28.578406988210446</c:v>
                </c:pt>
                <c:pt idx="4310">
                  <c:v>28.58711561785374</c:v>
                </c:pt>
                <c:pt idx="4311">
                  <c:v>28.591470944962609</c:v>
                </c:pt>
                <c:pt idx="4312">
                  <c:v>28.600183624529919</c:v>
                </c:pt>
                <c:pt idx="4313">
                  <c:v>28.635061370208263</c:v>
                </c:pt>
                <c:pt idx="4314">
                  <c:v>28.613257709580907</c:v>
                </c:pt>
                <c:pt idx="4315">
                  <c:v>28.617617089405044</c:v>
                </c:pt>
                <c:pt idx="4316">
                  <c:v>28.621977145224648</c:v>
                </c:pt>
                <c:pt idx="4317">
                  <c:v>28.630699285471024</c:v>
                </c:pt>
                <c:pt idx="4318">
                  <c:v>28.6525164768736</c:v>
                </c:pt>
                <c:pt idx="4319">
                  <c:v>28.613257709580907</c:v>
                </c:pt>
                <c:pt idx="4320">
                  <c:v>28.639424131561853</c:v>
                </c:pt>
                <c:pt idx="4321">
                  <c:v>28.626337877194899</c:v>
                </c:pt>
                <c:pt idx="4322">
                  <c:v>28.635061370208263</c:v>
                </c:pt>
                <c:pt idx="4323">
                  <c:v>28.669982419340883</c:v>
                </c:pt>
                <c:pt idx="4324">
                  <c:v>28.687459207555676</c:v>
                </c:pt>
                <c:pt idx="4325">
                  <c:v>28.6525164768736</c:v>
                </c:pt>
                <c:pt idx="4326">
                  <c:v>28.6525164768736</c:v>
                </c:pt>
                <c:pt idx="4327">
                  <c:v>28.643787569687063</c:v>
                </c:pt>
                <c:pt idx="4328">
                  <c:v>28.66561491732385</c:v>
                </c:pt>
                <c:pt idx="4329">
                  <c:v>28.661248093010556</c:v>
                </c:pt>
                <c:pt idx="4330">
                  <c:v>28.635061370208263</c:v>
                </c:pt>
                <c:pt idx="4331">
                  <c:v>28.643787569687063</c:v>
                </c:pt>
                <c:pt idx="4332">
                  <c:v>28.6525164768736</c:v>
                </c:pt>
                <c:pt idx="4333">
                  <c:v>28.656881946245605</c:v>
                </c:pt>
                <c:pt idx="4334">
                  <c:v>28.6525164768736</c:v>
                </c:pt>
                <c:pt idx="4335">
                  <c:v>28.656881946245605</c:v>
                </c:pt>
                <c:pt idx="4336">
                  <c:v>28.656881946245605</c:v>
                </c:pt>
                <c:pt idx="4337">
                  <c:v>28.648151684739204</c:v>
                </c:pt>
                <c:pt idx="4338">
                  <c:v>28.6525164768736</c:v>
                </c:pt>
                <c:pt idx="4339">
                  <c:v>28.6525164768736</c:v>
                </c:pt>
                <c:pt idx="4340">
                  <c:v>28.6525164768736</c:v>
                </c:pt>
                <c:pt idx="4341">
                  <c:v>28.66561491732385</c:v>
                </c:pt>
                <c:pt idx="4342">
                  <c:v>28.661248093010556</c:v>
                </c:pt>
                <c:pt idx="4343">
                  <c:v>28.6525164768736</c:v>
                </c:pt>
                <c:pt idx="4344">
                  <c:v>28.669982419340883</c:v>
                </c:pt>
                <c:pt idx="4345">
                  <c:v>28.669982419340883</c:v>
                </c:pt>
                <c:pt idx="4346">
                  <c:v>28.669982419340883</c:v>
                </c:pt>
                <c:pt idx="4347">
                  <c:v>28.661248093010556</c:v>
                </c:pt>
                <c:pt idx="4348">
                  <c:v>28.66561491732385</c:v>
                </c:pt>
                <c:pt idx="4349">
                  <c:v>28.656881946245605</c:v>
                </c:pt>
                <c:pt idx="4350">
                  <c:v>28.6525164768736</c:v>
                </c:pt>
                <c:pt idx="4351">
                  <c:v>28.674350599217135</c:v>
                </c:pt>
                <c:pt idx="4352">
                  <c:v>28.639424131561853</c:v>
                </c:pt>
                <c:pt idx="4353">
                  <c:v>28.691830100423473</c:v>
                </c:pt>
                <c:pt idx="4354">
                  <c:v>28.66561491732385</c:v>
                </c:pt>
                <c:pt idx="4355">
                  <c:v>28.66561491732385</c:v>
                </c:pt>
                <c:pt idx="4356">
                  <c:v>28.678719457108016</c:v>
                </c:pt>
                <c:pt idx="4357">
                  <c:v>28.656881946245605</c:v>
                </c:pt>
                <c:pt idx="4358">
                  <c:v>28.691830100423473</c:v>
                </c:pt>
                <c:pt idx="4359">
                  <c:v>28.704946851469415</c:v>
                </c:pt>
                <c:pt idx="4360">
                  <c:v>28.718069714446742</c:v>
                </c:pt>
                <c:pt idx="4361">
                  <c:v>28.696201671927994</c:v>
                </c:pt>
                <c:pt idx="4362">
                  <c:v>28.687459207555676</c:v>
                </c:pt>
                <c:pt idx="4363">
                  <c:v>28.683088993169036</c:v>
                </c:pt>
                <c:pt idx="4364">
                  <c:v>28.669982419340883</c:v>
                </c:pt>
                <c:pt idx="4365">
                  <c:v>28.66561491732385</c:v>
                </c:pt>
                <c:pt idx="4366">
                  <c:v>28.678719457108016</c:v>
                </c:pt>
                <c:pt idx="4367">
                  <c:v>28.678719457108016</c:v>
                </c:pt>
                <c:pt idx="4368">
                  <c:v>28.674350599217135</c:v>
                </c:pt>
                <c:pt idx="4369">
                  <c:v>28.6525164768736</c:v>
                </c:pt>
                <c:pt idx="4370">
                  <c:v>28.66561491732385</c:v>
                </c:pt>
                <c:pt idx="4371">
                  <c:v>28.656881946245605</c:v>
                </c:pt>
                <c:pt idx="4372">
                  <c:v>28.648151684739204</c:v>
                </c:pt>
                <c:pt idx="4373">
                  <c:v>28.630699285471024</c:v>
                </c:pt>
                <c:pt idx="4374">
                  <c:v>28.691830100423473</c:v>
                </c:pt>
                <c:pt idx="4375">
                  <c:v>28.687459207555676</c:v>
                </c:pt>
                <c:pt idx="4376">
                  <c:v>28.66561491732385</c:v>
                </c:pt>
                <c:pt idx="4377">
                  <c:v>28.648151684739204</c:v>
                </c:pt>
                <c:pt idx="4378">
                  <c:v>28.669982419340883</c:v>
                </c:pt>
                <c:pt idx="4379">
                  <c:v>28.678719457108016</c:v>
                </c:pt>
                <c:pt idx="4380">
                  <c:v>28.669982419340883</c:v>
                </c:pt>
                <c:pt idx="4381">
                  <c:v>28.661248093010556</c:v>
                </c:pt>
                <c:pt idx="4382">
                  <c:v>28.6525164768736</c:v>
                </c:pt>
                <c:pt idx="4383">
                  <c:v>28.683088993169036</c:v>
                </c:pt>
                <c:pt idx="4384">
                  <c:v>28.66561491732385</c:v>
                </c:pt>
                <c:pt idx="4385">
                  <c:v>28.678719457108016</c:v>
                </c:pt>
                <c:pt idx="4386">
                  <c:v>28.6525164768736</c:v>
                </c:pt>
                <c:pt idx="4387">
                  <c:v>28.674350599217135</c:v>
                </c:pt>
                <c:pt idx="4388">
                  <c:v>28.674350599217135</c:v>
                </c:pt>
                <c:pt idx="4389">
                  <c:v>28.669982419340883</c:v>
                </c:pt>
                <c:pt idx="4390">
                  <c:v>28.678719457108016</c:v>
                </c:pt>
                <c:pt idx="4391">
                  <c:v>28.669982419340883</c:v>
                </c:pt>
                <c:pt idx="4392">
                  <c:v>28.687459207555676</c:v>
                </c:pt>
                <c:pt idx="4393">
                  <c:v>28.66561491732385</c:v>
                </c:pt>
                <c:pt idx="4394">
                  <c:v>28.661248093010556</c:v>
                </c:pt>
                <c:pt idx="4395">
                  <c:v>28.669982419340883</c:v>
                </c:pt>
                <c:pt idx="4396">
                  <c:v>28.656881946245605</c:v>
                </c:pt>
                <c:pt idx="4397">
                  <c:v>28.678719457108016</c:v>
                </c:pt>
                <c:pt idx="4398">
                  <c:v>28.66561491732385</c:v>
                </c:pt>
                <c:pt idx="4399">
                  <c:v>28.66561491732385</c:v>
                </c:pt>
                <c:pt idx="4400">
                  <c:v>28.669982419340883</c:v>
                </c:pt>
                <c:pt idx="4401">
                  <c:v>28.678719457108016</c:v>
                </c:pt>
                <c:pt idx="4402">
                  <c:v>28.678719457108016</c:v>
                </c:pt>
                <c:pt idx="4403">
                  <c:v>28.648151684739204</c:v>
                </c:pt>
                <c:pt idx="4404">
                  <c:v>28.669982419340883</c:v>
                </c:pt>
                <c:pt idx="4405">
                  <c:v>28.6525164768736</c:v>
                </c:pt>
                <c:pt idx="4406">
                  <c:v>28.661248093010556</c:v>
                </c:pt>
                <c:pt idx="4407">
                  <c:v>28.66561491732385</c:v>
                </c:pt>
                <c:pt idx="4408">
                  <c:v>28.626337877194899</c:v>
                </c:pt>
                <c:pt idx="4409">
                  <c:v>28.66561491732385</c:v>
                </c:pt>
                <c:pt idx="4410">
                  <c:v>28.656881946245605</c:v>
                </c:pt>
                <c:pt idx="4411">
                  <c:v>28.661248093010556</c:v>
                </c:pt>
                <c:pt idx="4412">
                  <c:v>28.656881946245605</c:v>
                </c:pt>
                <c:pt idx="4413">
                  <c:v>28.648151684739204</c:v>
                </c:pt>
                <c:pt idx="4414">
                  <c:v>28.656881946245605</c:v>
                </c:pt>
                <c:pt idx="4415">
                  <c:v>28.6525164768736</c:v>
                </c:pt>
                <c:pt idx="4416">
                  <c:v>28.639424131561853</c:v>
                </c:pt>
                <c:pt idx="4417">
                  <c:v>28.678719457108016</c:v>
                </c:pt>
                <c:pt idx="4418">
                  <c:v>28.656881946245605</c:v>
                </c:pt>
                <c:pt idx="4419">
                  <c:v>28.66561491732385</c:v>
                </c:pt>
                <c:pt idx="4420">
                  <c:v>28.6525164768736</c:v>
                </c:pt>
                <c:pt idx="4421">
                  <c:v>28.639424131561853</c:v>
                </c:pt>
                <c:pt idx="4422">
                  <c:v>28.648151684739204</c:v>
                </c:pt>
                <c:pt idx="4423">
                  <c:v>28.6525164768736</c:v>
                </c:pt>
                <c:pt idx="4424">
                  <c:v>28.635061370208263</c:v>
                </c:pt>
                <c:pt idx="4425">
                  <c:v>28.669982419340883</c:v>
                </c:pt>
                <c:pt idx="4426">
                  <c:v>28.66561491732385</c:v>
                </c:pt>
                <c:pt idx="4427">
                  <c:v>28.626337877194899</c:v>
                </c:pt>
                <c:pt idx="4428">
                  <c:v>28.669982419340883</c:v>
                </c:pt>
                <c:pt idx="4429">
                  <c:v>28.66561491732385</c:v>
                </c:pt>
                <c:pt idx="4430">
                  <c:v>28.630699285471024</c:v>
                </c:pt>
                <c:pt idx="4431">
                  <c:v>28.661248093010556</c:v>
                </c:pt>
                <c:pt idx="4432">
                  <c:v>28.661248093010556</c:v>
                </c:pt>
                <c:pt idx="4433">
                  <c:v>28.669982419340883</c:v>
                </c:pt>
                <c:pt idx="4434">
                  <c:v>28.6525164768736</c:v>
                </c:pt>
                <c:pt idx="4435">
                  <c:v>28.656881946245605</c:v>
                </c:pt>
                <c:pt idx="4436">
                  <c:v>28.669982419340883</c:v>
                </c:pt>
                <c:pt idx="4437">
                  <c:v>28.661248093010556</c:v>
                </c:pt>
                <c:pt idx="4438">
                  <c:v>28.678719457108016</c:v>
                </c:pt>
                <c:pt idx="4439">
                  <c:v>28.669982419340883</c:v>
                </c:pt>
                <c:pt idx="4440">
                  <c:v>28.66561491732385</c:v>
                </c:pt>
                <c:pt idx="4441">
                  <c:v>28.6525164768736</c:v>
                </c:pt>
                <c:pt idx="4442">
                  <c:v>28.66561491732385</c:v>
                </c:pt>
                <c:pt idx="4443">
                  <c:v>28.630699285471024</c:v>
                </c:pt>
                <c:pt idx="4444">
                  <c:v>28.656881946245605</c:v>
                </c:pt>
                <c:pt idx="4445">
                  <c:v>28.643787569687063</c:v>
                </c:pt>
                <c:pt idx="4446">
                  <c:v>28.6525164768736</c:v>
                </c:pt>
                <c:pt idx="4447">
                  <c:v>28.639424131561853</c:v>
                </c:pt>
                <c:pt idx="4448">
                  <c:v>28.635061370208263</c:v>
                </c:pt>
                <c:pt idx="4449">
                  <c:v>28.6525164768736</c:v>
                </c:pt>
                <c:pt idx="4450">
                  <c:v>28.635061370208263</c:v>
                </c:pt>
                <c:pt idx="4451">
                  <c:v>28.639424131561853</c:v>
                </c:pt>
                <c:pt idx="4452">
                  <c:v>28.630699285471024</c:v>
                </c:pt>
                <c:pt idx="4453">
                  <c:v>28.643787569687063</c:v>
                </c:pt>
                <c:pt idx="4454">
                  <c:v>28.626337877194899</c:v>
                </c:pt>
                <c:pt idx="4455">
                  <c:v>28.630699285471024</c:v>
                </c:pt>
                <c:pt idx="4456">
                  <c:v>28.648151684739204</c:v>
                </c:pt>
                <c:pt idx="4457">
                  <c:v>28.635061370208263</c:v>
                </c:pt>
                <c:pt idx="4458">
                  <c:v>28.669982419340883</c:v>
                </c:pt>
                <c:pt idx="4459">
                  <c:v>28.687459207555676</c:v>
                </c:pt>
                <c:pt idx="4460">
                  <c:v>28.6525164768736</c:v>
                </c:pt>
                <c:pt idx="4461">
                  <c:v>28.656881946245605</c:v>
                </c:pt>
                <c:pt idx="4462">
                  <c:v>28.6525164768736</c:v>
                </c:pt>
                <c:pt idx="4463">
                  <c:v>28.639424131561853</c:v>
                </c:pt>
                <c:pt idx="4464">
                  <c:v>28.6525164768736</c:v>
                </c:pt>
                <c:pt idx="4465">
                  <c:v>28.66561491732385</c:v>
                </c:pt>
                <c:pt idx="4466">
                  <c:v>28.635061370208263</c:v>
                </c:pt>
                <c:pt idx="4467">
                  <c:v>28.66561491732385</c:v>
                </c:pt>
                <c:pt idx="4468">
                  <c:v>28.656881946245605</c:v>
                </c:pt>
                <c:pt idx="4469">
                  <c:v>28.661248093010556</c:v>
                </c:pt>
                <c:pt idx="4470">
                  <c:v>28.6525164768736</c:v>
                </c:pt>
                <c:pt idx="4471">
                  <c:v>28.635061370208263</c:v>
                </c:pt>
                <c:pt idx="4472">
                  <c:v>28.613257709580907</c:v>
                </c:pt>
                <c:pt idx="4473">
                  <c:v>28.6525164768736</c:v>
                </c:pt>
                <c:pt idx="4474">
                  <c:v>28.630699285471024</c:v>
                </c:pt>
                <c:pt idx="4475">
                  <c:v>28.66561491732385</c:v>
                </c:pt>
                <c:pt idx="4476">
                  <c:v>28.604540977298484</c:v>
                </c:pt>
                <c:pt idx="4477">
                  <c:v>28.613257709580907</c:v>
                </c:pt>
                <c:pt idx="4478">
                  <c:v>28.648151684739204</c:v>
                </c:pt>
                <c:pt idx="4479">
                  <c:v>28.621977145224648</c:v>
                </c:pt>
                <c:pt idx="4480">
                  <c:v>28.630699285471024</c:v>
                </c:pt>
                <c:pt idx="4481">
                  <c:v>28.621977145224648</c:v>
                </c:pt>
                <c:pt idx="4482">
                  <c:v>28.656881946245605</c:v>
                </c:pt>
                <c:pt idx="4483">
                  <c:v>28.626337877194899</c:v>
                </c:pt>
                <c:pt idx="4484">
                  <c:v>28.635061370208263</c:v>
                </c:pt>
                <c:pt idx="4485">
                  <c:v>28.6525164768736</c:v>
                </c:pt>
                <c:pt idx="4486">
                  <c:v>28.639424131561853</c:v>
                </c:pt>
                <c:pt idx="4487">
                  <c:v>28.656881946245605</c:v>
                </c:pt>
                <c:pt idx="4488">
                  <c:v>28.6525164768736</c:v>
                </c:pt>
                <c:pt idx="4489">
                  <c:v>28.656881946245605</c:v>
                </c:pt>
                <c:pt idx="4490">
                  <c:v>28.6525164768736</c:v>
                </c:pt>
                <c:pt idx="4491">
                  <c:v>28.66561491732385</c:v>
                </c:pt>
                <c:pt idx="4492">
                  <c:v>28.648151684739204</c:v>
                </c:pt>
                <c:pt idx="4493">
                  <c:v>28.669982419340883</c:v>
                </c:pt>
                <c:pt idx="4494">
                  <c:v>28.674350599217135</c:v>
                </c:pt>
                <c:pt idx="4495">
                  <c:v>28.661248093010556</c:v>
                </c:pt>
                <c:pt idx="4496">
                  <c:v>28.674350599217135</c:v>
                </c:pt>
                <c:pt idx="4497">
                  <c:v>28.6525164768736</c:v>
                </c:pt>
                <c:pt idx="4498">
                  <c:v>28.639424131561853</c:v>
                </c:pt>
                <c:pt idx="4499">
                  <c:v>28.643787569687063</c:v>
                </c:pt>
                <c:pt idx="4500">
                  <c:v>28.643787569687063</c:v>
                </c:pt>
                <c:pt idx="4501">
                  <c:v>28.6525164768736</c:v>
                </c:pt>
                <c:pt idx="4502">
                  <c:v>28.643787569687063</c:v>
                </c:pt>
                <c:pt idx="4503">
                  <c:v>28.635061370208263</c:v>
                </c:pt>
                <c:pt idx="4504">
                  <c:v>28.635061370208263</c:v>
                </c:pt>
                <c:pt idx="4505">
                  <c:v>28.643787569687063</c:v>
                </c:pt>
                <c:pt idx="4506">
                  <c:v>28.643787569687063</c:v>
                </c:pt>
                <c:pt idx="4507">
                  <c:v>28.626337877194899</c:v>
                </c:pt>
                <c:pt idx="4508">
                  <c:v>28.617617089405044</c:v>
                </c:pt>
                <c:pt idx="4509">
                  <c:v>28.58711561785374</c:v>
                </c:pt>
                <c:pt idx="4510">
                  <c:v>28.613257709580907</c:v>
                </c:pt>
                <c:pt idx="4511">
                  <c:v>28.604540977298484</c:v>
                </c:pt>
                <c:pt idx="4512">
                  <c:v>28.604540977298484</c:v>
                </c:pt>
                <c:pt idx="4513">
                  <c:v>28.60889900559711</c:v>
                </c:pt>
                <c:pt idx="4514">
                  <c:v>28.613257709580907</c:v>
                </c:pt>
                <c:pt idx="4515">
                  <c:v>28.621977145224648</c:v>
                </c:pt>
                <c:pt idx="4516">
                  <c:v>28.635061370208263</c:v>
                </c:pt>
                <c:pt idx="4517">
                  <c:v>28.639424131561853</c:v>
                </c:pt>
                <c:pt idx="4518">
                  <c:v>28.617617089405044</c:v>
                </c:pt>
                <c:pt idx="4519">
                  <c:v>28.630699285471024</c:v>
                </c:pt>
                <c:pt idx="4520">
                  <c:v>28.630699285471024</c:v>
                </c:pt>
                <c:pt idx="4521">
                  <c:v>28.639424131561853</c:v>
                </c:pt>
                <c:pt idx="4522">
                  <c:v>28.656881946245605</c:v>
                </c:pt>
                <c:pt idx="4523">
                  <c:v>28.630699285471024</c:v>
                </c:pt>
                <c:pt idx="4524">
                  <c:v>28.656881946245605</c:v>
                </c:pt>
                <c:pt idx="4525">
                  <c:v>28.648151684739204</c:v>
                </c:pt>
                <c:pt idx="4526">
                  <c:v>28.669982419340883</c:v>
                </c:pt>
                <c:pt idx="4527">
                  <c:v>28.669982419340883</c:v>
                </c:pt>
                <c:pt idx="4528">
                  <c:v>28.635061370208263</c:v>
                </c:pt>
                <c:pt idx="4529">
                  <c:v>28.687459207555676</c:v>
                </c:pt>
                <c:pt idx="4530">
                  <c:v>28.669982419340883</c:v>
                </c:pt>
                <c:pt idx="4531">
                  <c:v>28.678719457108016</c:v>
                </c:pt>
                <c:pt idx="4532">
                  <c:v>28.656881946245605</c:v>
                </c:pt>
                <c:pt idx="4533">
                  <c:v>28.6525164768736</c:v>
                </c:pt>
                <c:pt idx="4534">
                  <c:v>28.639424131561853</c:v>
                </c:pt>
                <c:pt idx="4535">
                  <c:v>28.643787569687063</c:v>
                </c:pt>
                <c:pt idx="4536">
                  <c:v>28.66561491732385</c:v>
                </c:pt>
                <c:pt idx="4537">
                  <c:v>28.669982419340883</c:v>
                </c:pt>
                <c:pt idx="4538">
                  <c:v>28.661248093010556</c:v>
                </c:pt>
                <c:pt idx="4539">
                  <c:v>28.6525164768736</c:v>
                </c:pt>
                <c:pt idx="4540">
                  <c:v>28.674350599217135</c:v>
                </c:pt>
                <c:pt idx="4541">
                  <c:v>28.678719457108016</c:v>
                </c:pt>
                <c:pt idx="4542">
                  <c:v>28.669982419340883</c:v>
                </c:pt>
                <c:pt idx="4543">
                  <c:v>28.66561491732385</c:v>
                </c:pt>
                <c:pt idx="4544">
                  <c:v>28.674350599217135</c:v>
                </c:pt>
                <c:pt idx="4545">
                  <c:v>28.669982419340883</c:v>
                </c:pt>
                <c:pt idx="4546">
                  <c:v>28.661248093010556</c:v>
                </c:pt>
                <c:pt idx="4547">
                  <c:v>28.661248093010556</c:v>
                </c:pt>
                <c:pt idx="4548">
                  <c:v>28.674350599217135</c:v>
                </c:pt>
                <c:pt idx="4549">
                  <c:v>28.674350599217135</c:v>
                </c:pt>
                <c:pt idx="4550">
                  <c:v>28.66561491732385</c:v>
                </c:pt>
                <c:pt idx="4551">
                  <c:v>28.6525164768736</c:v>
                </c:pt>
                <c:pt idx="4552">
                  <c:v>28.643787569687063</c:v>
                </c:pt>
                <c:pt idx="4553">
                  <c:v>28.648151684739204</c:v>
                </c:pt>
                <c:pt idx="4554">
                  <c:v>28.648151684739204</c:v>
                </c:pt>
                <c:pt idx="4555">
                  <c:v>28.661248093010556</c:v>
                </c:pt>
                <c:pt idx="4556">
                  <c:v>28.6525164768736</c:v>
                </c:pt>
                <c:pt idx="4557">
                  <c:v>28.656881946245605</c:v>
                </c:pt>
                <c:pt idx="4558">
                  <c:v>28.656881946245605</c:v>
                </c:pt>
                <c:pt idx="4559">
                  <c:v>28.656881946245605</c:v>
                </c:pt>
                <c:pt idx="4560">
                  <c:v>28.656881946245605</c:v>
                </c:pt>
                <c:pt idx="4561">
                  <c:v>28.661248093010556</c:v>
                </c:pt>
                <c:pt idx="4562">
                  <c:v>28.656881946245605</c:v>
                </c:pt>
                <c:pt idx="4563">
                  <c:v>28.648151684739204</c:v>
                </c:pt>
                <c:pt idx="4564">
                  <c:v>28.661248093010556</c:v>
                </c:pt>
                <c:pt idx="4565">
                  <c:v>28.639424131561853</c:v>
                </c:pt>
                <c:pt idx="4566">
                  <c:v>28.66561491732385</c:v>
                </c:pt>
                <c:pt idx="4567">
                  <c:v>28.656881946245605</c:v>
                </c:pt>
                <c:pt idx="4568">
                  <c:v>28.674350599217135</c:v>
                </c:pt>
                <c:pt idx="4569">
                  <c:v>28.661248093010556</c:v>
                </c:pt>
                <c:pt idx="4570">
                  <c:v>28.6525164768736</c:v>
                </c:pt>
                <c:pt idx="4571">
                  <c:v>28.669982419340883</c:v>
                </c:pt>
                <c:pt idx="4572">
                  <c:v>28.661248093010556</c:v>
                </c:pt>
                <c:pt idx="4573">
                  <c:v>28.678719457108016</c:v>
                </c:pt>
                <c:pt idx="4574">
                  <c:v>28.630699285471024</c:v>
                </c:pt>
                <c:pt idx="4575">
                  <c:v>28.648151684739204</c:v>
                </c:pt>
                <c:pt idx="4576">
                  <c:v>28.639424131561853</c:v>
                </c:pt>
                <c:pt idx="4577">
                  <c:v>28.648151684739204</c:v>
                </c:pt>
                <c:pt idx="4578">
                  <c:v>28.643787569687063</c:v>
                </c:pt>
                <c:pt idx="4579">
                  <c:v>28.635061370208263</c:v>
                </c:pt>
                <c:pt idx="4580">
                  <c:v>28.617617089405044</c:v>
                </c:pt>
                <c:pt idx="4581">
                  <c:v>28.630699285471024</c:v>
                </c:pt>
                <c:pt idx="4582">
                  <c:v>28.656881946245605</c:v>
                </c:pt>
                <c:pt idx="4583">
                  <c:v>28.656881946245605</c:v>
                </c:pt>
                <c:pt idx="4584">
                  <c:v>28.639424131561853</c:v>
                </c:pt>
                <c:pt idx="4585">
                  <c:v>28.648151684739204</c:v>
                </c:pt>
                <c:pt idx="4586">
                  <c:v>28.648151684739204</c:v>
                </c:pt>
                <c:pt idx="4587">
                  <c:v>28.66561491732385</c:v>
                </c:pt>
                <c:pt idx="4588">
                  <c:v>28.66561491732385</c:v>
                </c:pt>
                <c:pt idx="4589">
                  <c:v>28.648151684739204</c:v>
                </c:pt>
                <c:pt idx="4590">
                  <c:v>28.669982419340883</c:v>
                </c:pt>
                <c:pt idx="4591">
                  <c:v>28.648151684739204</c:v>
                </c:pt>
                <c:pt idx="4592">
                  <c:v>28.648151684739204</c:v>
                </c:pt>
                <c:pt idx="4593">
                  <c:v>28.648151684739204</c:v>
                </c:pt>
                <c:pt idx="4594">
                  <c:v>28.661248093010556</c:v>
                </c:pt>
                <c:pt idx="4595">
                  <c:v>28.639424131561853</c:v>
                </c:pt>
                <c:pt idx="4596">
                  <c:v>28.639424131561853</c:v>
                </c:pt>
                <c:pt idx="4597">
                  <c:v>28.661248093010556</c:v>
                </c:pt>
                <c:pt idx="4598">
                  <c:v>28.661248093010556</c:v>
                </c:pt>
                <c:pt idx="4599">
                  <c:v>28.635061370208263</c:v>
                </c:pt>
                <c:pt idx="4600">
                  <c:v>28.643787569687063</c:v>
                </c:pt>
                <c:pt idx="4601">
                  <c:v>28.643787569687063</c:v>
                </c:pt>
                <c:pt idx="4602">
                  <c:v>28.643787569687063</c:v>
                </c:pt>
                <c:pt idx="4603">
                  <c:v>28.639424131561853</c:v>
                </c:pt>
                <c:pt idx="4604">
                  <c:v>28.648151684739204</c:v>
                </c:pt>
                <c:pt idx="4605">
                  <c:v>28.630699285471024</c:v>
                </c:pt>
                <c:pt idx="4606">
                  <c:v>28.635061370208263</c:v>
                </c:pt>
                <c:pt idx="4607">
                  <c:v>28.661248093010556</c:v>
                </c:pt>
                <c:pt idx="4608">
                  <c:v>28.60889900559711</c:v>
                </c:pt>
                <c:pt idx="4609">
                  <c:v>28.626337877194899</c:v>
                </c:pt>
                <c:pt idx="4610">
                  <c:v>28.643787569687063</c:v>
                </c:pt>
                <c:pt idx="4611">
                  <c:v>28.626337877194899</c:v>
                </c:pt>
                <c:pt idx="4612">
                  <c:v>28.639424131561853</c:v>
                </c:pt>
                <c:pt idx="4613">
                  <c:v>28.639424131561853</c:v>
                </c:pt>
                <c:pt idx="4614">
                  <c:v>28.626337877194899</c:v>
                </c:pt>
                <c:pt idx="4615">
                  <c:v>28.639424131561853</c:v>
                </c:pt>
                <c:pt idx="4616">
                  <c:v>28.630699285471024</c:v>
                </c:pt>
                <c:pt idx="4617">
                  <c:v>28.630699285471024</c:v>
                </c:pt>
                <c:pt idx="4618">
                  <c:v>28.630699285471024</c:v>
                </c:pt>
                <c:pt idx="4619">
                  <c:v>28.635061370208263</c:v>
                </c:pt>
                <c:pt idx="4620">
                  <c:v>28.639424131561853</c:v>
                </c:pt>
                <c:pt idx="4621">
                  <c:v>28.643787569687063</c:v>
                </c:pt>
                <c:pt idx="4622">
                  <c:v>28.643787569687063</c:v>
                </c:pt>
                <c:pt idx="4623">
                  <c:v>28.613257709580907</c:v>
                </c:pt>
                <c:pt idx="4624">
                  <c:v>28.630699285471024</c:v>
                </c:pt>
                <c:pt idx="4625">
                  <c:v>28.617617089405044</c:v>
                </c:pt>
                <c:pt idx="4626">
                  <c:v>28.630699285471024</c:v>
                </c:pt>
                <c:pt idx="4627">
                  <c:v>28.626337877194899</c:v>
                </c:pt>
                <c:pt idx="4628">
                  <c:v>28.635061370208263</c:v>
                </c:pt>
                <c:pt idx="4629">
                  <c:v>28.621977145224648</c:v>
                </c:pt>
                <c:pt idx="4630">
                  <c:v>28.621977145224648</c:v>
                </c:pt>
                <c:pt idx="4631">
                  <c:v>28.643787569687063</c:v>
                </c:pt>
                <c:pt idx="4632">
                  <c:v>28.643787569687063</c:v>
                </c:pt>
                <c:pt idx="4633">
                  <c:v>28.635061370208263</c:v>
                </c:pt>
                <c:pt idx="4634">
                  <c:v>28.621977145224648</c:v>
                </c:pt>
                <c:pt idx="4635">
                  <c:v>28.656881946245605</c:v>
                </c:pt>
                <c:pt idx="4636">
                  <c:v>28.613257709580907</c:v>
                </c:pt>
                <c:pt idx="4637">
                  <c:v>28.621977145224648</c:v>
                </c:pt>
                <c:pt idx="4638">
                  <c:v>28.604540977298484</c:v>
                </c:pt>
                <c:pt idx="4639">
                  <c:v>28.648151684739204</c:v>
                </c:pt>
                <c:pt idx="4640">
                  <c:v>28.639424131561853</c:v>
                </c:pt>
                <c:pt idx="4641">
                  <c:v>28.630699285471024</c:v>
                </c:pt>
                <c:pt idx="4642">
                  <c:v>28.635061370208263</c:v>
                </c:pt>
                <c:pt idx="4643">
                  <c:v>28.656881946245605</c:v>
                </c:pt>
                <c:pt idx="4644">
                  <c:v>28.639424131561853</c:v>
                </c:pt>
                <c:pt idx="4645">
                  <c:v>28.643787569687063</c:v>
                </c:pt>
                <c:pt idx="4646">
                  <c:v>28.613257709580907</c:v>
                </c:pt>
                <c:pt idx="4647">
                  <c:v>28.648151684739204</c:v>
                </c:pt>
                <c:pt idx="4648">
                  <c:v>28.639424131561853</c:v>
                </c:pt>
                <c:pt idx="4649">
                  <c:v>28.626337877194899</c:v>
                </c:pt>
                <c:pt idx="4650">
                  <c:v>28.626337877194899</c:v>
                </c:pt>
                <c:pt idx="4651">
                  <c:v>28.648151684739204</c:v>
                </c:pt>
                <c:pt idx="4652">
                  <c:v>28.621977145224648</c:v>
                </c:pt>
                <c:pt idx="4653">
                  <c:v>28.635061370208263</c:v>
                </c:pt>
                <c:pt idx="4654">
                  <c:v>28.648151684739204</c:v>
                </c:pt>
                <c:pt idx="4655">
                  <c:v>28.626337877194899</c:v>
                </c:pt>
                <c:pt idx="4656">
                  <c:v>28.626337877194899</c:v>
                </c:pt>
                <c:pt idx="4657">
                  <c:v>28.621977145224648</c:v>
                </c:pt>
                <c:pt idx="4658">
                  <c:v>28.626337877194899</c:v>
                </c:pt>
                <c:pt idx="4659">
                  <c:v>28.621977145224648</c:v>
                </c:pt>
                <c:pt idx="4660">
                  <c:v>28.626337877194899</c:v>
                </c:pt>
                <c:pt idx="4661">
                  <c:v>28.617617089405044</c:v>
                </c:pt>
                <c:pt idx="4662">
                  <c:v>28.591470944962609</c:v>
                </c:pt>
                <c:pt idx="4663">
                  <c:v>28.613257709580907</c:v>
                </c:pt>
                <c:pt idx="4664">
                  <c:v>28.613257709580907</c:v>
                </c:pt>
                <c:pt idx="4665">
                  <c:v>28.591470944962609</c:v>
                </c:pt>
                <c:pt idx="4666">
                  <c:v>28.58711561785374</c:v>
                </c:pt>
                <c:pt idx="4667">
                  <c:v>28.635061370208263</c:v>
                </c:pt>
                <c:pt idx="4668">
                  <c:v>28.574053685366053</c:v>
                </c:pt>
                <c:pt idx="4669">
                  <c:v>28.591470944962609</c:v>
                </c:pt>
                <c:pt idx="4670">
                  <c:v>28.613257709580907</c:v>
                </c:pt>
                <c:pt idx="4671">
                  <c:v>28.578406988210446</c:v>
                </c:pt>
                <c:pt idx="4672">
                  <c:v>28.600183624529919</c:v>
                </c:pt>
                <c:pt idx="4673">
                  <c:v>28.604540977298484</c:v>
                </c:pt>
                <c:pt idx="4674">
                  <c:v>28.617617089405044</c:v>
                </c:pt>
                <c:pt idx="4675">
                  <c:v>28.582760965654685</c:v>
                </c:pt>
                <c:pt idx="4676">
                  <c:v>28.58711561785374</c:v>
                </c:pt>
                <c:pt idx="4677">
                  <c:v>28.621977145224648</c:v>
                </c:pt>
                <c:pt idx="4678">
                  <c:v>28.626337877194899</c:v>
                </c:pt>
                <c:pt idx="4679">
                  <c:v>28.604540977298484</c:v>
                </c:pt>
                <c:pt idx="4680">
                  <c:v>28.604540977298484</c:v>
                </c:pt>
                <c:pt idx="4681">
                  <c:v>28.600183624529919</c:v>
                </c:pt>
                <c:pt idx="4682">
                  <c:v>28.635061370208263</c:v>
                </c:pt>
                <c:pt idx="4683">
                  <c:v>28.635061370208263</c:v>
                </c:pt>
                <c:pt idx="4684">
                  <c:v>28.621977145224648</c:v>
                </c:pt>
                <c:pt idx="4685">
                  <c:v>28.639424131561853</c:v>
                </c:pt>
                <c:pt idx="4686">
                  <c:v>28.639424131561853</c:v>
                </c:pt>
                <c:pt idx="4687">
                  <c:v>28.678719457108016</c:v>
                </c:pt>
                <c:pt idx="4688">
                  <c:v>28.6525164768736</c:v>
                </c:pt>
                <c:pt idx="4689">
                  <c:v>28.678719457108016</c:v>
                </c:pt>
                <c:pt idx="4690">
                  <c:v>28.648151684739204</c:v>
                </c:pt>
                <c:pt idx="4691">
                  <c:v>28.656881946245605</c:v>
                </c:pt>
                <c:pt idx="4692">
                  <c:v>28.656881946245605</c:v>
                </c:pt>
                <c:pt idx="4693">
                  <c:v>28.648151684739204</c:v>
                </c:pt>
                <c:pt idx="4694">
                  <c:v>28.66561491732385</c:v>
                </c:pt>
                <c:pt idx="4695">
                  <c:v>28.700573922224777</c:v>
                </c:pt>
                <c:pt idx="4696">
                  <c:v>28.66561491732385</c:v>
                </c:pt>
                <c:pt idx="4697">
                  <c:v>28.656881946245605</c:v>
                </c:pt>
                <c:pt idx="4698">
                  <c:v>28.656881946245605</c:v>
                </c:pt>
                <c:pt idx="4699">
                  <c:v>28.661248093010556</c:v>
                </c:pt>
                <c:pt idx="4700">
                  <c:v>28.678719457108016</c:v>
                </c:pt>
                <c:pt idx="4701">
                  <c:v>28.669982419340883</c:v>
                </c:pt>
                <c:pt idx="4702">
                  <c:v>28.678719457108016</c:v>
                </c:pt>
                <c:pt idx="4703">
                  <c:v>28.669982419340883</c:v>
                </c:pt>
                <c:pt idx="4704">
                  <c:v>28.6525164768736</c:v>
                </c:pt>
                <c:pt idx="4705">
                  <c:v>28.683088993169036</c:v>
                </c:pt>
                <c:pt idx="4706">
                  <c:v>28.674350599217135</c:v>
                </c:pt>
                <c:pt idx="4707">
                  <c:v>28.669982419340883</c:v>
                </c:pt>
                <c:pt idx="4708">
                  <c:v>28.678719457108016</c:v>
                </c:pt>
                <c:pt idx="4709">
                  <c:v>28.669982419340883</c:v>
                </c:pt>
                <c:pt idx="4710">
                  <c:v>28.661248093010556</c:v>
                </c:pt>
                <c:pt idx="4711">
                  <c:v>28.656881946245605</c:v>
                </c:pt>
                <c:pt idx="4712">
                  <c:v>28.6525164768736</c:v>
                </c:pt>
                <c:pt idx="4713">
                  <c:v>28.700573922224777</c:v>
                </c:pt>
                <c:pt idx="4714">
                  <c:v>28.683088993169036</c:v>
                </c:pt>
                <c:pt idx="4715">
                  <c:v>28.66561491732385</c:v>
                </c:pt>
                <c:pt idx="4716">
                  <c:v>28.66561491732385</c:v>
                </c:pt>
                <c:pt idx="4717">
                  <c:v>28.669982419340883</c:v>
                </c:pt>
                <c:pt idx="4718">
                  <c:v>28.656881946245605</c:v>
                </c:pt>
                <c:pt idx="4719">
                  <c:v>28.669982419340883</c:v>
                </c:pt>
                <c:pt idx="4720">
                  <c:v>28.674350599217135</c:v>
                </c:pt>
                <c:pt idx="4721">
                  <c:v>28.683088993169036</c:v>
                </c:pt>
                <c:pt idx="4722">
                  <c:v>28.656881946245605</c:v>
                </c:pt>
                <c:pt idx="4723">
                  <c:v>28.656881946245605</c:v>
                </c:pt>
                <c:pt idx="4724">
                  <c:v>28.661248093010556</c:v>
                </c:pt>
                <c:pt idx="4725">
                  <c:v>28.674350599217135</c:v>
                </c:pt>
                <c:pt idx="4726">
                  <c:v>28.678719457108016</c:v>
                </c:pt>
                <c:pt idx="4727">
                  <c:v>28.648151684739204</c:v>
                </c:pt>
                <c:pt idx="4728">
                  <c:v>28.674350599217135</c:v>
                </c:pt>
                <c:pt idx="4729">
                  <c:v>28.6525164768736</c:v>
                </c:pt>
                <c:pt idx="4730">
                  <c:v>28.683088993169036</c:v>
                </c:pt>
                <c:pt idx="4731">
                  <c:v>28.700573922224777</c:v>
                </c:pt>
                <c:pt idx="4732">
                  <c:v>28.678719457108016</c:v>
                </c:pt>
                <c:pt idx="4733">
                  <c:v>28.687459207555676</c:v>
                </c:pt>
                <c:pt idx="4734">
                  <c:v>28.6525164768736</c:v>
                </c:pt>
                <c:pt idx="4735">
                  <c:v>28.656881946245605</c:v>
                </c:pt>
                <c:pt idx="4736">
                  <c:v>28.66561491732385</c:v>
                </c:pt>
                <c:pt idx="4737">
                  <c:v>28.66561491732385</c:v>
                </c:pt>
                <c:pt idx="4738">
                  <c:v>28.674350599217135</c:v>
                </c:pt>
                <c:pt idx="4739">
                  <c:v>28.6525164768736</c:v>
                </c:pt>
                <c:pt idx="4740">
                  <c:v>28.669982419340883</c:v>
                </c:pt>
                <c:pt idx="4741">
                  <c:v>28.669982419340883</c:v>
                </c:pt>
                <c:pt idx="4742">
                  <c:v>28.656881946245605</c:v>
                </c:pt>
                <c:pt idx="4743">
                  <c:v>28.678719457108016</c:v>
                </c:pt>
                <c:pt idx="4744">
                  <c:v>28.687459207555676</c:v>
                </c:pt>
                <c:pt idx="4745">
                  <c:v>28.661248093010556</c:v>
                </c:pt>
                <c:pt idx="4746">
                  <c:v>28.669982419340883</c:v>
                </c:pt>
                <c:pt idx="4747">
                  <c:v>28.656881946245605</c:v>
                </c:pt>
                <c:pt idx="4748">
                  <c:v>28.639424131561853</c:v>
                </c:pt>
                <c:pt idx="4749">
                  <c:v>28.648151684739204</c:v>
                </c:pt>
                <c:pt idx="4750">
                  <c:v>28.626337877194899</c:v>
                </c:pt>
                <c:pt idx="4751">
                  <c:v>28.617617089405044</c:v>
                </c:pt>
                <c:pt idx="4752">
                  <c:v>28.639424131561853</c:v>
                </c:pt>
                <c:pt idx="4753">
                  <c:v>28.661248093010556</c:v>
                </c:pt>
                <c:pt idx="4754">
                  <c:v>28.626337877194899</c:v>
                </c:pt>
                <c:pt idx="4755">
                  <c:v>28.643787569687063</c:v>
                </c:pt>
                <c:pt idx="4756">
                  <c:v>28.639424131561853</c:v>
                </c:pt>
                <c:pt idx="4757">
                  <c:v>28.643787569687063</c:v>
                </c:pt>
                <c:pt idx="4758">
                  <c:v>28.669982419340883</c:v>
                </c:pt>
                <c:pt idx="4759">
                  <c:v>28.674350599217135</c:v>
                </c:pt>
                <c:pt idx="4760">
                  <c:v>28.6525164768736</c:v>
                </c:pt>
                <c:pt idx="4761">
                  <c:v>28.630699285471024</c:v>
                </c:pt>
                <c:pt idx="4762">
                  <c:v>28.6525164768736</c:v>
                </c:pt>
                <c:pt idx="4763">
                  <c:v>28.6525164768736</c:v>
                </c:pt>
                <c:pt idx="4764">
                  <c:v>28.674350599217135</c:v>
                </c:pt>
                <c:pt idx="4765">
                  <c:v>28.656881946245605</c:v>
                </c:pt>
                <c:pt idx="4766">
                  <c:v>28.66561491732385</c:v>
                </c:pt>
                <c:pt idx="4767">
                  <c:v>28.6525164768736</c:v>
                </c:pt>
                <c:pt idx="4768">
                  <c:v>28.66561491732385</c:v>
                </c:pt>
                <c:pt idx="4769">
                  <c:v>28.6525164768736</c:v>
                </c:pt>
                <c:pt idx="4770">
                  <c:v>28.661248093010556</c:v>
                </c:pt>
                <c:pt idx="4771">
                  <c:v>28.6525164768736</c:v>
                </c:pt>
                <c:pt idx="4772">
                  <c:v>28.635061370208263</c:v>
                </c:pt>
                <c:pt idx="4773">
                  <c:v>28.656881946245605</c:v>
                </c:pt>
                <c:pt idx="4774">
                  <c:v>28.661248093010556</c:v>
                </c:pt>
                <c:pt idx="4775">
                  <c:v>28.669982419340883</c:v>
                </c:pt>
                <c:pt idx="4776">
                  <c:v>28.669982419340883</c:v>
                </c:pt>
                <c:pt idx="4777">
                  <c:v>28.661248093010556</c:v>
                </c:pt>
                <c:pt idx="4778">
                  <c:v>28.66561491732385</c:v>
                </c:pt>
                <c:pt idx="4779">
                  <c:v>28.661248093010556</c:v>
                </c:pt>
                <c:pt idx="4780">
                  <c:v>28.678719457108016</c:v>
                </c:pt>
                <c:pt idx="4781">
                  <c:v>28.6525164768736</c:v>
                </c:pt>
                <c:pt idx="4782">
                  <c:v>28.661248093010556</c:v>
                </c:pt>
                <c:pt idx="4783">
                  <c:v>28.635061370208263</c:v>
                </c:pt>
                <c:pt idx="4784">
                  <c:v>28.6525164768736</c:v>
                </c:pt>
                <c:pt idx="4785">
                  <c:v>28.661248093010556</c:v>
                </c:pt>
                <c:pt idx="4786">
                  <c:v>28.639424131561853</c:v>
                </c:pt>
                <c:pt idx="4787">
                  <c:v>28.66561491732385</c:v>
                </c:pt>
                <c:pt idx="4788">
                  <c:v>28.678719457108016</c:v>
                </c:pt>
                <c:pt idx="4789">
                  <c:v>28.661248093010556</c:v>
                </c:pt>
                <c:pt idx="4790">
                  <c:v>28.656881946245605</c:v>
                </c:pt>
                <c:pt idx="4791">
                  <c:v>28.669982419340883</c:v>
                </c:pt>
                <c:pt idx="4792">
                  <c:v>28.66561491732385</c:v>
                </c:pt>
                <c:pt idx="4793">
                  <c:v>28.66561491732385</c:v>
                </c:pt>
                <c:pt idx="4794">
                  <c:v>28.66561491732385</c:v>
                </c:pt>
                <c:pt idx="4795">
                  <c:v>28.661248093010556</c:v>
                </c:pt>
                <c:pt idx="4796">
                  <c:v>28.656881946245605</c:v>
                </c:pt>
                <c:pt idx="4797">
                  <c:v>28.635061370208263</c:v>
                </c:pt>
                <c:pt idx="4798">
                  <c:v>28.635061370208263</c:v>
                </c:pt>
                <c:pt idx="4799">
                  <c:v>28.630699285471024</c:v>
                </c:pt>
                <c:pt idx="4800">
                  <c:v>28.66561491732385</c:v>
                </c:pt>
                <c:pt idx="4801">
                  <c:v>28.661248093010556</c:v>
                </c:pt>
                <c:pt idx="4802">
                  <c:v>28.635061370208263</c:v>
                </c:pt>
                <c:pt idx="4803">
                  <c:v>28.648151684739204</c:v>
                </c:pt>
                <c:pt idx="4804">
                  <c:v>28.66561491732385</c:v>
                </c:pt>
                <c:pt idx="4805">
                  <c:v>28.678719457108016</c:v>
                </c:pt>
                <c:pt idx="4806">
                  <c:v>28.66561491732385</c:v>
                </c:pt>
                <c:pt idx="4807">
                  <c:v>28.66561491732385</c:v>
                </c:pt>
                <c:pt idx="4808">
                  <c:v>28.661248093010556</c:v>
                </c:pt>
                <c:pt idx="4809">
                  <c:v>28.669982419340883</c:v>
                </c:pt>
                <c:pt idx="4810">
                  <c:v>28.643787569687063</c:v>
                </c:pt>
                <c:pt idx="4811">
                  <c:v>28.678719457108016</c:v>
                </c:pt>
                <c:pt idx="4812">
                  <c:v>28.683088993169036</c:v>
                </c:pt>
                <c:pt idx="4813">
                  <c:v>28.6525164768736</c:v>
                </c:pt>
                <c:pt idx="4814">
                  <c:v>28.656881946245605</c:v>
                </c:pt>
                <c:pt idx="4815">
                  <c:v>28.648151684739204</c:v>
                </c:pt>
                <c:pt idx="4816">
                  <c:v>28.648151684739204</c:v>
                </c:pt>
                <c:pt idx="4817">
                  <c:v>28.669982419340883</c:v>
                </c:pt>
                <c:pt idx="4818">
                  <c:v>28.678719457108016</c:v>
                </c:pt>
                <c:pt idx="4819">
                  <c:v>28.669982419340883</c:v>
                </c:pt>
                <c:pt idx="4820">
                  <c:v>28.661248093010556</c:v>
                </c:pt>
                <c:pt idx="4821">
                  <c:v>28.656881946245605</c:v>
                </c:pt>
                <c:pt idx="4822">
                  <c:v>28.656881946245605</c:v>
                </c:pt>
                <c:pt idx="4823">
                  <c:v>28.621977145224648</c:v>
                </c:pt>
                <c:pt idx="4824">
                  <c:v>28.635061370208263</c:v>
                </c:pt>
                <c:pt idx="4825">
                  <c:v>28.639424131561853</c:v>
                </c:pt>
                <c:pt idx="4826">
                  <c:v>28.630699285471024</c:v>
                </c:pt>
                <c:pt idx="4827">
                  <c:v>28.639424131561853</c:v>
                </c:pt>
                <c:pt idx="4828">
                  <c:v>28.617617089405044</c:v>
                </c:pt>
                <c:pt idx="4829">
                  <c:v>28.661248093010556</c:v>
                </c:pt>
                <c:pt idx="4830">
                  <c:v>28.635061370208263</c:v>
                </c:pt>
                <c:pt idx="4831">
                  <c:v>28.6525164768736</c:v>
                </c:pt>
                <c:pt idx="4832">
                  <c:v>28.66561491732385</c:v>
                </c:pt>
                <c:pt idx="4833">
                  <c:v>28.661248093010556</c:v>
                </c:pt>
                <c:pt idx="4834">
                  <c:v>28.661248093010556</c:v>
                </c:pt>
                <c:pt idx="4835">
                  <c:v>28.639424131561853</c:v>
                </c:pt>
                <c:pt idx="4836">
                  <c:v>28.661248093010556</c:v>
                </c:pt>
                <c:pt idx="4837">
                  <c:v>28.643787569687063</c:v>
                </c:pt>
                <c:pt idx="4838">
                  <c:v>28.656881946245605</c:v>
                </c:pt>
                <c:pt idx="4839">
                  <c:v>28.630699285471024</c:v>
                </c:pt>
                <c:pt idx="4840">
                  <c:v>28.630699285471024</c:v>
                </c:pt>
                <c:pt idx="4841">
                  <c:v>28.630699285471024</c:v>
                </c:pt>
                <c:pt idx="4842">
                  <c:v>28.630699285471024</c:v>
                </c:pt>
                <c:pt idx="4843">
                  <c:v>28.604540977298484</c:v>
                </c:pt>
                <c:pt idx="4844">
                  <c:v>28.626337877194899</c:v>
                </c:pt>
                <c:pt idx="4845">
                  <c:v>28.617617089405044</c:v>
                </c:pt>
                <c:pt idx="4846">
                  <c:v>28.613257709580907</c:v>
                </c:pt>
                <c:pt idx="4847">
                  <c:v>28.643787569687063</c:v>
                </c:pt>
                <c:pt idx="4848">
                  <c:v>28.6525164768736</c:v>
                </c:pt>
                <c:pt idx="4849">
                  <c:v>28.617617089405044</c:v>
                </c:pt>
                <c:pt idx="4850">
                  <c:v>28.6525164768736</c:v>
                </c:pt>
                <c:pt idx="4851">
                  <c:v>28.6525164768736</c:v>
                </c:pt>
                <c:pt idx="4852">
                  <c:v>28.656881946245605</c:v>
                </c:pt>
                <c:pt idx="4853">
                  <c:v>28.639424131561853</c:v>
                </c:pt>
                <c:pt idx="4854">
                  <c:v>28.661248093010556</c:v>
                </c:pt>
                <c:pt idx="4855">
                  <c:v>28.656881946245605</c:v>
                </c:pt>
                <c:pt idx="4856">
                  <c:v>28.656881946245605</c:v>
                </c:pt>
                <c:pt idx="4857">
                  <c:v>28.643787569687063</c:v>
                </c:pt>
                <c:pt idx="4858">
                  <c:v>28.661248093010556</c:v>
                </c:pt>
                <c:pt idx="4859">
                  <c:v>28.635061370208263</c:v>
                </c:pt>
                <c:pt idx="4860">
                  <c:v>28.66561491732385</c:v>
                </c:pt>
                <c:pt idx="4861">
                  <c:v>28.656881946245605</c:v>
                </c:pt>
                <c:pt idx="4862">
                  <c:v>28.6525164768736</c:v>
                </c:pt>
                <c:pt idx="4863">
                  <c:v>28.6525164768736</c:v>
                </c:pt>
                <c:pt idx="4864">
                  <c:v>28.678719457108016</c:v>
                </c:pt>
                <c:pt idx="4865">
                  <c:v>28.643787569687063</c:v>
                </c:pt>
                <c:pt idx="4866">
                  <c:v>28.66561491732385</c:v>
                </c:pt>
                <c:pt idx="4867">
                  <c:v>28.648151684739204</c:v>
                </c:pt>
                <c:pt idx="4868">
                  <c:v>28.630699285471024</c:v>
                </c:pt>
                <c:pt idx="4869">
                  <c:v>28.639424131561853</c:v>
                </c:pt>
                <c:pt idx="4870">
                  <c:v>28.648151684739204</c:v>
                </c:pt>
                <c:pt idx="4871">
                  <c:v>28.639424131561853</c:v>
                </c:pt>
                <c:pt idx="4872">
                  <c:v>28.643787569687063</c:v>
                </c:pt>
                <c:pt idx="4873">
                  <c:v>28.643787569687063</c:v>
                </c:pt>
                <c:pt idx="4874">
                  <c:v>28.626337877194899</c:v>
                </c:pt>
                <c:pt idx="4875">
                  <c:v>28.6525164768736</c:v>
                </c:pt>
                <c:pt idx="4876">
                  <c:v>28.643787569687063</c:v>
                </c:pt>
                <c:pt idx="4877">
                  <c:v>28.661248093010556</c:v>
                </c:pt>
                <c:pt idx="4878">
                  <c:v>28.674350599217135</c:v>
                </c:pt>
                <c:pt idx="4879">
                  <c:v>28.6525164768736</c:v>
                </c:pt>
                <c:pt idx="4880">
                  <c:v>28.66561491732385</c:v>
                </c:pt>
                <c:pt idx="4881">
                  <c:v>28.687459207555676</c:v>
                </c:pt>
                <c:pt idx="4882">
                  <c:v>28.648151684739204</c:v>
                </c:pt>
                <c:pt idx="4883">
                  <c:v>28.639424131561853</c:v>
                </c:pt>
                <c:pt idx="4884">
                  <c:v>28.6525164768736</c:v>
                </c:pt>
                <c:pt idx="4885">
                  <c:v>28.656881946245605</c:v>
                </c:pt>
                <c:pt idx="4886">
                  <c:v>28.656881946245605</c:v>
                </c:pt>
                <c:pt idx="4887">
                  <c:v>28.6525164768736</c:v>
                </c:pt>
                <c:pt idx="4888">
                  <c:v>28.669982419340883</c:v>
                </c:pt>
                <c:pt idx="4889">
                  <c:v>28.630699285471024</c:v>
                </c:pt>
                <c:pt idx="4890">
                  <c:v>28.60889900559711</c:v>
                </c:pt>
                <c:pt idx="4891">
                  <c:v>28.66561491732385</c:v>
                </c:pt>
                <c:pt idx="4892">
                  <c:v>28.643787569687063</c:v>
                </c:pt>
                <c:pt idx="4893">
                  <c:v>28.617617089405044</c:v>
                </c:pt>
                <c:pt idx="4894">
                  <c:v>28.656881946245605</c:v>
                </c:pt>
                <c:pt idx="4895">
                  <c:v>28.635061370208263</c:v>
                </c:pt>
                <c:pt idx="4896">
                  <c:v>28.635061370208263</c:v>
                </c:pt>
                <c:pt idx="4897">
                  <c:v>28.635061370208263</c:v>
                </c:pt>
                <c:pt idx="4898">
                  <c:v>28.643787569687063</c:v>
                </c:pt>
                <c:pt idx="4899">
                  <c:v>28.643787569687063</c:v>
                </c:pt>
                <c:pt idx="4900">
                  <c:v>28.643787569687063</c:v>
                </c:pt>
                <c:pt idx="4901">
                  <c:v>28.656881946245605</c:v>
                </c:pt>
                <c:pt idx="4902">
                  <c:v>28.635061370208263</c:v>
                </c:pt>
                <c:pt idx="4903">
                  <c:v>28.635061370208263</c:v>
                </c:pt>
                <c:pt idx="4904">
                  <c:v>28.626337877194899</c:v>
                </c:pt>
                <c:pt idx="4905">
                  <c:v>28.661248093010556</c:v>
                </c:pt>
                <c:pt idx="4906">
                  <c:v>28.6525164768736</c:v>
                </c:pt>
                <c:pt idx="4907">
                  <c:v>28.648151684739204</c:v>
                </c:pt>
                <c:pt idx="4908">
                  <c:v>28.639424131561853</c:v>
                </c:pt>
                <c:pt idx="4909">
                  <c:v>28.648151684739204</c:v>
                </c:pt>
                <c:pt idx="4910">
                  <c:v>28.661248093010556</c:v>
                </c:pt>
                <c:pt idx="4911">
                  <c:v>28.656881946245605</c:v>
                </c:pt>
                <c:pt idx="4912">
                  <c:v>28.674350599217135</c:v>
                </c:pt>
                <c:pt idx="4913">
                  <c:v>28.6525164768736</c:v>
                </c:pt>
                <c:pt idx="4914">
                  <c:v>28.630699285471024</c:v>
                </c:pt>
                <c:pt idx="4915">
                  <c:v>28.617617089405044</c:v>
                </c:pt>
                <c:pt idx="4916">
                  <c:v>28.626337877194899</c:v>
                </c:pt>
                <c:pt idx="4917">
                  <c:v>28.621977145224648</c:v>
                </c:pt>
                <c:pt idx="4918">
                  <c:v>28.6525164768736</c:v>
                </c:pt>
                <c:pt idx="4919">
                  <c:v>28.6525164768736</c:v>
                </c:pt>
                <c:pt idx="4920">
                  <c:v>28.639424131561853</c:v>
                </c:pt>
                <c:pt idx="4921">
                  <c:v>28.621977145224648</c:v>
                </c:pt>
                <c:pt idx="4922">
                  <c:v>28.621977145224648</c:v>
                </c:pt>
                <c:pt idx="4923">
                  <c:v>28.643787569687063</c:v>
                </c:pt>
                <c:pt idx="4924">
                  <c:v>28.643787569687063</c:v>
                </c:pt>
                <c:pt idx="4925">
                  <c:v>28.621977145224648</c:v>
                </c:pt>
                <c:pt idx="4926">
                  <c:v>28.635061370208263</c:v>
                </c:pt>
                <c:pt idx="4927">
                  <c:v>28.635061370208263</c:v>
                </c:pt>
                <c:pt idx="4928">
                  <c:v>28.621977145224648</c:v>
                </c:pt>
                <c:pt idx="4929">
                  <c:v>28.639424131561853</c:v>
                </c:pt>
                <c:pt idx="4930">
                  <c:v>28.626337877194899</c:v>
                </c:pt>
                <c:pt idx="4931">
                  <c:v>28.621977145224648</c:v>
                </c:pt>
                <c:pt idx="4932">
                  <c:v>28.635061370208263</c:v>
                </c:pt>
                <c:pt idx="4933">
                  <c:v>28.643787569687063</c:v>
                </c:pt>
                <c:pt idx="4934">
                  <c:v>28.621977145224648</c:v>
                </c:pt>
                <c:pt idx="4935">
                  <c:v>28.626337877194899</c:v>
                </c:pt>
                <c:pt idx="4936">
                  <c:v>28.617617089405044</c:v>
                </c:pt>
                <c:pt idx="4937">
                  <c:v>28.639424131561853</c:v>
                </c:pt>
                <c:pt idx="4938">
                  <c:v>28.639424131561853</c:v>
                </c:pt>
                <c:pt idx="4939">
                  <c:v>28.626337877194899</c:v>
                </c:pt>
                <c:pt idx="4940">
                  <c:v>28.648151684739204</c:v>
                </c:pt>
                <c:pt idx="4941">
                  <c:v>28.635061370208263</c:v>
                </c:pt>
                <c:pt idx="4942">
                  <c:v>28.648151684739204</c:v>
                </c:pt>
                <c:pt idx="4943">
                  <c:v>28.6525164768736</c:v>
                </c:pt>
                <c:pt idx="4944">
                  <c:v>28.621977145224648</c:v>
                </c:pt>
                <c:pt idx="4945">
                  <c:v>28.626337877194899</c:v>
                </c:pt>
                <c:pt idx="4946">
                  <c:v>28.635061370208263</c:v>
                </c:pt>
                <c:pt idx="4947">
                  <c:v>28.626337877194899</c:v>
                </c:pt>
                <c:pt idx="4948">
                  <c:v>28.621977145224648</c:v>
                </c:pt>
                <c:pt idx="4949">
                  <c:v>28.6525164768736</c:v>
                </c:pt>
                <c:pt idx="4950">
                  <c:v>28.6525164768736</c:v>
                </c:pt>
                <c:pt idx="4951">
                  <c:v>28.60889900559711</c:v>
                </c:pt>
                <c:pt idx="4952">
                  <c:v>28.635061370208263</c:v>
                </c:pt>
                <c:pt idx="4953">
                  <c:v>28.643787569687063</c:v>
                </c:pt>
                <c:pt idx="4954">
                  <c:v>28.626337877194899</c:v>
                </c:pt>
                <c:pt idx="4955">
                  <c:v>28.639424131561853</c:v>
                </c:pt>
                <c:pt idx="4956">
                  <c:v>28.630699285471024</c:v>
                </c:pt>
                <c:pt idx="4957">
                  <c:v>28.617617089405044</c:v>
                </c:pt>
                <c:pt idx="4958">
                  <c:v>28.626337877194899</c:v>
                </c:pt>
                <c:pt idx="4959">
                  <c:v>28.621977145224648</c:v>
                </c:pt>
                <c:pt idx="4960">
                  <c:v>28.635061370208263</c:v>
                </c:pt>
                <c:pt idx="4961">
                  <c:v>28.626337877194899</c:v>
                </c:pt>
                <c:pt idx="4962">
                  <c:v>28.630699285471024</c:v>
                </c:pt>
                <c:pt idx="4963">
                  <c:v>28.613257709580907</c:v>
                </c:pt>
                <c:pt idx="4964">
                  <c:v>28.639424131561853</c:v>
                </c:pt>
                <c:pt idx="4965">
                  <c:v>28.6525164768736</c:v>
                </c:pt>
                <c:pt idx="4966">
                  <c:v>28.635061370208263</c:v>
                </c:pt>
                <c:pt idx="4967">
                  <c:v>28.635061370208263</c:v>
                </c:pt>
                <c:pt idx="4968">
                  <c:v>28.630699285471024</c:v>
                </c:pt>
                <c:pt idx="4969">
                  <c:v>28.630699285471024</c:v>
                </c:pt>
                <c:pt idx="4970">
                  <c:v>28.656881946245605</c:v>
                </c:pt>
                <c:pt idx="4971">
                  <c:v>28.635061370208263</c:v>
                </c:pt>
                <c:pt idx="4972">
                  <c:v>28.635061370208263</c:v>
                </c:pt>
                <c:pt idx="4973">
                  <c:v>28.639424131561853</c:v>
                </c:pt>
                <c:pt idx="4974">
                  <c:v>28.661248093010556</c:v>
                </c:pt>
                <c:pt idx="4975">
                  <c:v>28.66561491732385</c:v>
                </c:pt>
                <c:pt idx="4976">
                  <c:v>28.6525164768736</c:v>
                </c:pt>
                <c:pt idx="4977">
                  <c:v>28.639424131561853</c:v>
                </c:pt>
                <c:pt idx="4978">
                  <c:v>28.6525164768736</c:v>
                </c:pt>
                <c:pt idx="4979">
                  <c:v>28.648151684739204</c:v>
                </c:pt>
                <c:pt idx="4980">
                  <c:v>28.635061370208263</c:v>
                </c:pt>
                <c:pt idx="4981">
                  <c:v>28.635061370208263</c:v>
                </c:pt>
                <c:pt idx="4982">
                  <c:v>28.6525164768736</c:v>
                </c:pt>
                <c:pt idx="4983">
                  <c:v>28.6525164768736</c:v>
                </c:pt>
                <c:pt idx="4984">
                  <c:v>28.639424131561853</c:v>
                </c:pt>
                <c:pt idx="4985">
                  <c:v>28.643787569687063</c:v>
                </c:pt>
                <c:pt idx="4986">
                  <c:v>28.6525164768736</c:v>
                </c:pt>
                <c:pt idx="4987">
                  <c:v>28.6525164768736</c:v>
                </c:pt>
                <c:pt idx="4988">
                  <c:v>28.635061370208263</c:v>
                </c:pt>
                <c:pt idx="4989">
                  <c:v>28.656881946245605</c:v>
                </c:pt>
                <c:pt idx="4990">
                  <c:v>28.635061370208263</c:v>
                </c:pt>
                <c:pt idx="4991">
                  <c:v>28.639424131561853</c:v>
                </c:pt>
                <c:pt idx="4992">
                  <c:v>28.6525164768736</c:v>
                </c:pt>
                <c:pt idx="4993">
                  <c:v>28.6525164768736</c:v>
                </c:pt>
                <c:pt idx="4994">
                  <c:v>28.648151684739204</c:v>
                </c:pt>
                <c:pt idx="4995">
                  <c:v>28.656881946245605</c:v>
                </c:pt>
                <c:pt idx="4996">
                  <c:v>28.661248093010556</c:v>
                </c:pt>
                <c:pt idx="4997">
                  <c:v>28.66561491732385</c:v>
                </c:pt>
                <c:pt idx="4998">
                  <c:v>28.643787569687063</c:v>
                </c:pt>
                <c:pt idx="4999">
                  <c:v>28.643787569687063</c:v>
                </c:pt>
                <c:pt idx="5000">
                  <c:v>28.669982419340883</c:v>
                </c:pt>
                <c:pt idx="5001">
                  <c:v>28.669982419340883</c:v>
                </c:pt>
                <c:pt idx="5002">
                  <c:v>28.66561491732385</c:v>
                </c:pt>
                <c:pt idx="5003">
                  <c:v>28.643787569687063</c:v>
                </c:pt>
                <c:pt idx="5004">
                  <c:v>28.661248093010556</c:v>
                </c:pt>
                <c:pt idx="5005">
                  <c:v>28.639424131561853</c:v>
                </c:pt>
                <c:pt idx="5006">
                  <c:v>28.648151684739204</c:v>
                </c:pt>
                <c:pt idx="5007">
                  <c:v>28.66561491732385</c:v>
                </c:pt>
                <c:pt idx="5008">
                  <c:v>28.6525164768736</c:v>
                </c:pt>
                <c:pt idx="5009">
                  <c:v>28.648151684739204</c:v>
                </c:pt>
                <c:pt idx="5010">
                  <c:v>28.635061370208263</c:v>
                </c:pt>
                <c:pt idx="5011">
                  <c:v>28.669982419340883</c:v>
                </c:pt>
                <c:pt idx="5012">
                  <c:v>28.635061370208263</c:v>
                </c:pt>
                <c:pt idx="5013">
                  <c:v>28.6525164768736</c:v>
                </c:pt>
                <c:pt idx="5014">
                  <c:v>28.643787569687063</c:v>
                </c:pt>
                <c:pt idx="5015">
                  <c:v>28.66561491732385</c:v>
                </c:pt>
                <c:pt idx="5016">
                  <c:v>28.617617089405044</c:v>
                </c:pt>
                <c:pt idx="5017">
                  <c:v>28.613257709580907</c:v>
                </c:pt>
                <c:pt idx="5018">
                  <c:v>28.626337877194899</c:v>
                </c:pt>
                <c:pt idx="5019">
                  <c:v>28.621977145224648</c:v>
                </c:pt>
                <c:pt idx="5020">
                  <c:v>28.643787569687063</c:v>
                </c:pt>
                <c:pt idx="5021">
                  <c:v>28.661248093010556</c:v>
                </c:pt>
                <c:pt idx="5022">
                  <c:v>28.630699285471024</c:v>
                </c:pt>
                <c:pt idx="5023">
                  <c:v>28.639424131561853</c:v>
                </c:pt>
                <c:pt idx="5024">
                  <c:v>28.639424131561853</c:v>
                </c:pt>
                <c:pt idx="5025">
                  <c:v>28.60889900559711</c:v>
                </c:pt>
                <c:pt idx="5026">
                  <c:v>28.621977145224648</c:v>
                </c:pt>
                <c:pt idx="5027">
                  <c:v>28.635061370208263</c:v>
                </c:pt>
                <c:pt idx="5028">
                  <c:v>28.648151684739204</c:v>
                </c:pt>
                <c:pt idx="5029">
                  <c:v>28.643787569687063</c:v>
                </c:pt>
                <c:pt idx="5030">
                  <c:v>28.643787569687063</c:v>
                </c:pt>
                <c:pt idx="5031">
                  <c:v>28.639424131561853</c:v>
                </c:pt>
                <c:pt idx="5032">
                  <c:v>28.639424131561853</c:v>
                </c:pt>
                <c:pt idx="5033">
                  <c:v>28.656881946245605</c:v>
                </c:pt>
                <c:pt idx="5034">
                  <c:v>28.635061370208263</c:v>
                </c:pt>
                <c:pt idx="5035">
                  <c:v>28.6525164768736</c:v>
                </c:pt>
                <c:pt idx="5036">
                  <c:v>28.639424131561853</c:v>
                </c:pt>
                <c:pt idx="5037">
                  <c:v>28.6525164768736</c:v>
                </c:pt>
                <c:pt idx="5038">
                  <c:v>28.643787569687063</c:v>
                </c:pt>
                <c:pt idx="5039">
                  <c:v>28.643787569687063</c:v>
                </c:pt>
                <c:pt idx="5040">
                  <c:v>28.656881946245605</c:v>
                </c:pt>
                <c:pt idx="5041">
                  <c:v>28.648151684739204</c:v>
                </c:pt>
                <c:pt idx="5042">
                  <c:v>28.66561491732385</c:v>
                </c:pt>
                <c:pt idx="5043">
                  <c:v>28.6525164768736</c:v>
                </c:pt>
                <c:pt idx="5044">
                  <c:v>28.6525164768736</c:v>
                </c:pt>
                <c:pt idx="5045">
                  <c:v>28.669982419340883</c:v>
                </c:pt>
                <c:pt idx="5046">
                  <c:v>28.639424131561853</c:v>
                </c:pt>
                <c:pt idx="5047">
                  <c:v>28.626337877194899</c:v>
                </c:pt>
                <c:pt idx="5048">
                  <c:v>28.643787569687063</c:v>
                </c:pt>
                <c:pt idx="5049">
                  <c:v>28.661248093010556</c:v>
                </c:pt>
                <c:pt idx="5050">
                  <c:v>28.648151684739204</c:v>
                </c:pt>
                <c:pt idx="5051">
                  <c:v>28.6525164768736</c:v>
                </c:pt>
                <c:pt idx="5052">
                  <c:v>28.639424131561853</c:v>
                </c:pt>
                <c:pt idx="5053">
                  <c:v>28.621977145224648</c:v>
                </c:pt>
                <c:pt idx="5054">
                  <c:v>28.639424131561853</c:v>
                </c:pt>
                <c:pt idx="5055">
                  <c:v>28.626337877194899</c:v>
                </c:pt>
                <c:pt idx="5056">
                  <c:v>28.630699285471024</c:v>
                </c:pt>
                <c:pt idx="5057">
                  <c:v>28.648151684739204</c:v>
                </c:pt>
                <c:pt idx="5058">
                  <c:v>28.630699285471024</c:v>
                </c:pt>
                <c:pt idx="5059">
                  <c:v>28.635061370208263</c:v>
                </c:pt>
                <c:pt idx="5060">
                  <c:v>28.639424131561853</c:v>
                </c:pt>
                <c:pt idx="5061">
                  <c:v>28.639424131561853</c:v>
                </c:pt>
                <c:pt idx="5062">
                  <c:v>28.613257709580907</c:v>
                </c:pt>
                <c:pt idx="5063">
                  <c:v>28.648151684739204</c:v>
                </c:pt>
                <c:pt idx="5064">
                  <c:v>28.630699285471024</c:v>
                </c:pt>
                <c:pt idx="5065">
                  <c:v>28.621977145224648</c:v>
                </c:pt>
                <c:pt idx="5066">
                  <c:v>28.613257709580907</c:v>
                </c:pt>
                <c:pt idx="5067">
                  <c:v>28.60889900559711</c:v>
                </c:pt>
                <c:pt idx="5068">
                  <c:v>28.621977145224648</c:v>
                </c:pt>
                <c:pt idx="5069">
                  <c:v>28.617617089405044</c:v>
                </c:pt>
                <c:pt idx="5070">
                  <c:v>28.626337877194899</c:v>
                </c:pt>
                <c:pt idx="5071">
                  <c:v>28.630699285471024</c:v>
                </c:pt>
                <c:pt idx="5072">
                  <c:v>28.6525164768736</c:v>
                </c:pt>
                <c:pt idx="5073">
                  <c:v>28.656881946245605</c:v>
                </c:pt>
                <c:pt idx="5074">
                  <c:v>28.630699285471024</c:v>
                </c:pt>
                <c:pt idx="5075">
                  <c:v>28.613257709580907</c:v>
                </c:pt>
                <c:pt idx="5076">
                  <c:v>28.643787569687063</c:v>
                </c:pt>
                <c:pt idx="5077">
                  <c:v>28.630699285471024</c:v>
                </c:pt>
                <c:pt idx="5078">
                  <c:v>28.639424131561853</c:v>
                </c:pt>
                <c:pt idx="5079">
                  <c:v>28.656881946245605</c:v>
                </c:pt>
                <c:pt idx="5080">
                  <c:v>28.635061370208263</c:v>
                </c:pt>
                <c:pt idx="5081">
                  <c:v>28.639424131561853</c:v>
                </c:pt>
                <c:pt idx="5082">
                  <c:v>28.635061370208263</c:v>
                </c:pt>
                <c:pt idx="5083">
                  <c:v>28.648151684739204</c:v>
                </c:pt>
                <c:pt idx="5084">
                  <c:v>28.656881946245605</c:v>
                </c:pt>
                <c:pt idx="5085">
                  <c:v>28.643787569687063</c:v>
                </c:pt>
                <c:pt idx="5086">
                  <c:v>28.621977145224648</c:v>
                </c:pt>
                <c:pt idx="5087">
                  <c:v>28.630699285471024</c:v>
                </c:pt>
                <c:pt idx="5088">
                  <c:v>28.643787569687063</c:v>
                </c:pt>
                <c:pt idx="5089">
                  <c:v>28.617617089405044</c:v>
                </c:pt>
                <c:pt idx="5090">
                  <c:v>28.630699285471024</c:v>
                </c:pt>
                <c:pt idx="5091">
                  <c:v>28.617617089405044</c:v>
                </c:pt>
                <c:pt idx="5092">
                  <c:v>28.643787569687063</c:v>
                </c:pt>
                <c:pt idx="5093">
                  <c:v>28.635061370208263</c:v>
                </c:pt>
                <c:pt idx="5094">
                  <c:v>28.648151684739204</c:v>
                </c:pt>
                <c:pt idx="5095">
                  <c:v>28.621977145224648</c:v>
                </c:pt>
                <c:pt idx="5096">
                  <c:v>28.643787569687063</c:v>
                </c:pt>
                <c:pt idx="5097">
                  <c:v>28.600183624529919</c:v>
                </c:pt>
                <c:pt idx="5098">
                  <c:v>28.635061370208263</c:v>
                </c:pt>
                <c:pt idx="5099">
                  <c:v>28.60889900559711</c:v>
                </c:pt>
                <c:pt idx="5100">
                  <c:v>28.604540977298484</c:v>
                </c:pt>
                <c:pt idx="5101">
                  <c:v>28.635061370208263</c:v>
                </c:pt>
                <c:pt idx="5102">
                  <c:v>28.626337877194899</c:v>
                </c:pt>
                <c:pt idx="5103">
                  <c:v>28.639424131561853</c:v>
                </c:pt>
                <c:pt idx="5104">
                  <c:v>28.617617089405044</c:v>
                </c:pt>
                <c:pt idx="5105">
                  <c:v>28.617617089405044</c:v>
                </c:pt>
                <c:pt idx="5106">
                  <c:v>28.60889900559711</c:v>
                </c:pt>
                <c:pt idx="5107">
                  <c:v>28.621977145224648</c:v>
                </c:pt>
                <c:pt idx="5108">
                  <c:v>28.60889900559711</c:v>
                </c:pt>
                <c:pt idx="5109">
                  <c:v>28.617617089405044</c:v>
                </c:pt>
                <c:pt idx="5110">
                  <c:v>28.635061370208263</c:v>
                </c:pt>
                <c:pt idx="5111">
                  <c:v>28.613257709580907</c:v>
                </c:pt>
                <c:pt idx="5112">
                  <c:v>28.613257709580907</c:v>
                </c:pt>
                <c:pt idx="5113">
                  <c:v>28.60889900559711</c:v>
                </c:pt>
                <c:pt idx="5114">
                  <c:v>28.600183624529919</c:v>
                </c:pt>
                <c:pt idx="5115">
                  <c:v>28.604540977298484</c:v>
                </c:pt>
                <c:pt idx="5116">
                  <c:v>28.626337877194899</c:v>
                </c:pt>
                <c:pt idx="5117">
                  <c:v>28.613257709580907</c:v>
                </c:pt>
                <c:pt idx="5118">
                  <c:v>28.626337877194899</c:v>
                </c:pt>
                <c:pt idx="5119">
                  <c:v>28.643787569687063</c:v>
                </c:pt>
                <c:pt idx="5120">
                  <c:v>28.595826947136317</c:v>
                </c:pt>
                <c:pt idx="5121">
                  <c:v>28.617617089405044</c:v>
                </c:pt>
                <c:pt idx="5122">
                  <c:v>28.600183624529919</c:v>
                </c:pt>
                <c:pt idx="5123">
                  <c:v>28.635061370208263</c:v>
                </c:pt>
                <c:pt idx="5124">
                  <c:v>28.635061370208263</c:v>
                </c:pt>
                <c:pt idx="5125">
                  <c:v>28.66561491732385</c:v>
                </c:pt>
                <c:pt idx="5126">
                  <c:v>28.661248093010556</c:v>
                </c:pt>
                <c:pt idx="5127">
                  <c:v>28.656881946245605</c:v>
                </c:pt>
                <c:pt idx="5128">
                  <c:v>28.661248093010556</c:v>
                </c:pt>
                <c:pt idx="5129">
                  <c:v>28.661248093010556</c:v>
                </c:pt>
                <c:pt idx="5130">
                  <c:v>28.66561491732385</c:v>
                </c:pt>
                <c:pt idx="5131">
                  <c:v>28.674350599217135</c:v>
                </c:pt>
                <c:pt idx="5132">
                  <c:v>28.656881946245605</c:v>
                </c:pt>
                <c:pt idx="5133">
                  <c:v>28.648151684739204</c:v>
                </c:pt>
                <c:pt idx="5134">
                  <c:v>28.661248093010556</c:v>
                </c:pt>
                <c:pt idx="5135">
                  <c:v>28.656881946245605</c:v>
                </c:pt>
                <c:pt idx="5136">
                  <c:v>28.639424131561853</c:v>
                </c:pt>
                <c:pt idx="5137">
                  <c:v>28.656881946245605</c:v>
                </c:pt>
                <c:pt idx="5138">
                  <c:v>28.696201671927994</c:v>
                </c:pt>
                <c:pt idx="5139">
                  <c:v>28.656881946245605</c:v>
                </c:pt>
                <c:pt idx="5140">
                  <c:v>28.6525164768736</c:v>
                </c:pt>
                <c:pt idx="5141">
                  <c:v>28.674350599217135</c:v>
                </c:pt>
                <c:pt idx="5142">
                  <c:v>28.66561491732385</c:v>
                </c:pt>
                <c:pt idx="5143">
                  <c:v>28.669982419340883</c:v>
                </c:pt>
                <c:pt idx="5144">
                  <c:v>28.643787569687063</c:v>
                </c:pt>
                <c:pt idx="5145">
                  <c:v>28.648151684739204</c:v>
                </c:pt>
                <c:pt idx="5146">
                  <c:v>28.643787569687063</c:v>
                </c:pt>
                <c:pt idx="5147">
                  <c:v>28.648151684739204</c:v>
                </c:pt>
                <c:pt idx="5148">
                  <c:v>28.687459207555676</c:v>
                </c:pt>
                <c:pt idx="5149">
                  <c:v>28.6525164768736</c:v>
                </c:pt>
                <c:pt idx="5150">
                  <c:v>28.6525164768736</c:v>
                </c:pt>
                <c:pt idx="5151">
                  <c:v>28.648151684739204</c:v>
                </c:pt>
                <c:pt idx="5152">
                  <c:v>28.656881946245605</c:v>
                </c:pt>
                <c:pt idx="5153">
                  <c:v>28.639424131561853</c:v>
                </c:pt>
                <c:pt idx="5154">
                  <c:v>28.661248093010556</c:v>
                </c:pt>
                <c:pt idx="5155">
                  <c:v>28.669982419340883</c:v>
                </c:pt>
                <c:pt idx="5156">
                  <c:v>28.66561491732385</c:v>
                </c:pt>
                <c:pt idx="5157">
                  <c:v>28.669982419340883</c:v>
                </c:pt>
                <c:pt idx="5158">
                  <c:v>28.678719457108016</c:v>
                </c:pt>
                <c:pt idx="5159">
                  <c:v>28.691830100423473</c:v>
                </c:pt>
                <c:pt idx="5160">
                  <c:v>28.674350599217135</c:v>
                </c:pt>
                <c:pt idx="5161">
                  <c:v>28.674350599217135</c:v>
                </c:pt>
                <c:pt idx="5162">
                  <c:v>28.661248093010556</c:v>
                </c:pt>
                <c:pt idx="5163">
                  <c:v>28.691830100423473</c:v>
                </c:pt>
                <c:pt idx="5164">
                  <c:v>28.687459207555676</c:v>
                </c:pt>
                <c:pt idx="5165">
                  <c:v>28.66561491732385</c:v>
                </c:pt>
                <c:pt idx="5166">
                  <c:v>28.6525164768736</c:v>
                </c:pt>
                <c:pt idx="5167">
                  <c:v>28.674350599217135</c:v>
                </c:pt>
                <c:pt idx="5168">
                  <c:v>28.648151684739204</c:v>
                </c:pt>
                <c:pt idx="5169">
                  <c:v>28.683088993169036</c:v>
                </c:pt>
                <c:pt idx="5170">
                  <c:v>28.687459207555676</c:v>
                </c:pt>
                <c:pt idx="5171">
                  <c:v>28.687459207555676</c:v>
                </c:pt>
                <c:pt idx="5172">
                  <c:v>28.691830100423473</c:v>
                </c:pt>
                <c:pt idx="5173">
                  <c:v>28.661248093010556</c:v>
                </c:pt>
                <c:pt idx="5174">
                  <c:v>28.661248093010556</c:v>
                </c:pt>
                <c:pt idx="5175">
                  <c:v>28.656881946245605</c:v>
                </c:pt>
                <c:pt idx="5176">
                  <c:v>28.648151684739204</c:v>
                </c:pt>
                <c:pt idx="5177">
                  <c:v>28.687459207555676</c:v>
                </c:pt>
                <c:pt idx="5178">
                  <c:v>28.691830100423473</c:v>
                </c:pt>
                <c:pt idx="5179">
                  <c:v>28.683088993169036</c:v>
                </c:pt>
                <c:pt idx="5180">
                  <c:v>28.648151684739204</c:v>
                </c:pt>
                <c:pt idx="5181">
                  <c:v>28.661248093010556</c:v>
                </c:pt>
                <c:pt idx="5182">
                  <c:v>28.669982419340883</c:v>
                </c:pt>
                <c:pt idx="5183">
                  <c:v>28.674350599217135</c:v>
                </c:pt>
                <c:pt idx="5184">
                  <c:v>28.674350599217135</c:v>
                </c:pt>
                <c:pt idx="5185">
                  <c:v>28.66561491732385</c:v>
                </c:pt>
                <c:pt idx="5186">
                  <c:v>28.661248093010556</c:v>
                </c:pt>
                <c:pt idx="5187">
                  <c:v>28.639424131561853</c:v>
                </c:pt>
                <c:pt idx="5188">
                  <c:v>28.678719457108016</c:v>
                </c:pt>
                <c:pt idx="5189">
                  <c:v>28.66561491732385</c:v>
                </c:pt>
                <c:pt idx="5190">
                  <c:v>28.626337877194899</c:v>
                </c:pt>
                <c:pt idx="5191">
                  <c:v>28.669982419340883</c:v>
                </c:pt>
                <c:pt idx="5192">
                  <c:v>28.683088993169036</c:v>
                </c:pt>
                <c:pt idx="5193">
                  <c:v>28.661248093010556</c:v>
                </c:pt>
                <c:pt idx="5194">
                  <c:v>28.669982419340883</c:v>
                </c:pt>
                <c:pt idx="5195">
                  <c:v>28.6525164768736</c:v>
                </c:pt>
                <c:pt idx="5196">
                  <c:v>28.648151684739204</c:v>
                </c:pt>
                <c:pt idx="5197">
                  <c:v>28.656881946245605</c:v>
                </c:pt>
                <c:pt idx="5198">
                  <c:v>28.648151684739204</c:v>
                </c:pt>
                <c:pt idx="5199">
                  <c:v>28.626337877194899</c:v>
                </c:pt>
                <c:pt idx="5200">
                  <c:v>28.656881946245605</c:v>
                </c:pt>
                <c:pt idx="5201">
                  <c:v>28.669982419340883</c:v>
                </c:pt>
                <c:pt idx="5202">
                  <c:v>28.656881946245605</c:v>
                </c:pt>
                <c:pt idx="5203">
                  <c:v>28.639424131561853</c:v>
                </c:pt>
                <c:pt idx="5204">
                  <c:v>28.635061370208263</c:v>
                </c:pt>
                <c:pt idx="5205">
                  <c:v>28.648151684739204</c:v>
                </c:pt>
                <c:pt idx="5206">
                  <c:v>28.639424131561853</c:v>
                </c:pt>
                <c:pt idx="5207">
                  <c:v>28.643787569687063</c:v>
                </c:pt>
                <c:pt idx="5208">
                  <c:v>28.648151684739204</c:v>
                </c:pt>
                <c:pt idx="5209">
                  <c:v>28.656881946245605</c:v>
                </c:pt>
                <c:pt idx="5210">
                  <c:v>28.639424131561853</c:v>
                </c:pt>
                <c:pt idx="5211">
                  <c:v>28.6525164768736</c:v>
                </c:pt>
                <c:pt idx="5212">
                  <c:v>28.643787569687063</c:v>
                </c:pt>
                <c:pt idx="5213">
                  <c:v>28.639424131561853</c:v>
                </c:pt>
                <c:pt idx="5214">
                  <c:v>28.621977145224648</c:v>
                </c:pt>
                <c:pt idx="5215">
                  <c:v>28.621977145224648</c:v>
                </c:pt>
                <c:pt idx="5216">
                  <c:v>28.617617089405044</c:v>
                </c:pt>
                <c:pt idx="5217">
                  <c:v>28.669982419340883</c:v>
                </c:pt>
                <c:pt idx="5218">
                  <c:v>28.643787569687063</c:v>
                </c:pt>
                <c:pt idx="5219">
                  <c:v>28.648151684739204</c:v>
                </c:pt>
                <c:pt idx="5220">
                  <c:v>28.635061370208263</c:v>
                </c:pt>
                <c:pt idx="5221">
                  <c:v>28.648151684739204</c:v>
                </c:pt>
                <c:pt idx="5222">
                  <c:v>28.661248093010556</c:v>
                </c:pt>
                <c:pt idx="5223">
                  <c:v>28.669982419340883</c:v>
                </c:pt>
                <c:pt idx="5224">
                  <c:v>28.66561491732385</c:v>
                </c:pt>
                <c:pt idx="5225">
                  <c:v>28.674350599217135</c:v>
                </c:pt>
                <c:pt idx="5226">
                  <c:v>28.648151684739204</c:v>
                </c:pt>
                <c:pt idx="5227">
                  <c:v>28.643787569687063</c:v>
                </c:pt>
                <c:pt idx="5228">
                  <c:v>28.635061370208263</c:v>
                </c:pt>
                <c:pt idx="5229">
                  <c:v>28.626337877194899</c:v>
                </c:pt>
                <c:pt idx="5230">
                  <c:v>28.6525164768736</c:v>
                </c:pt>
                <c:pt idx="5231">
                  <c:v>28.639424131561853</c:v>
                </c:pt>
                <c:pt idx="5232">
                  <c:v>28.66561491732385</c:v>
                </c:pt>
                <c:pt idx="5233">
                  <c:v>28.6525164768736</c:v>
                </c:pt>
                <c:pt idx="5234">
                  <c:v>28.656881946245605</c:v>
                </c:pt>
                <c:pt idx="5235">
                  <c:v>28.630699285471024</c:v>
                </c:pt>
                <c:pt idx="5236">
                  <c:v>28.639424131561853</c:v>
                </c:pt>
                <c:pt idx="5237">
                  <c:v>28.617617089405044</c:v>
                </c:pt>
                <c:pt idx="5238">
                  <c:v>28.643787569687063</c:v>
                </c:pt>
                <c:pt idx="5239">
                  <c:v>28.6525164768736</c:v>
                </c:pt>
                <c:pt idx="5240">
                  <c:v>28.626337877194899</c:v>
                </c:pt>
                <c:pt idx="5241">
                  <c:v>28.635061370208263</c:v>
                </c:pt>
                <c:pt idx="5242">
                  <c:v>28.643787569687063</c:v>
                </c:pt>
                <c:pt idx="5243">
                  <c:v>28.643787569687063</c:v>
                </c:pt>
                <c:pt idx="5244">
                  <c:v>28.6525164768736</c:v>
                </c:pt>
                <c:pt idx="5245">
                  <c:v>28.656881946245605</c:v>
                </c:pt>
                <c:pt idx="5246">
                  <c:v>28.648151684739204</c:v>
                </c:pt>
                <c:pt idx="5247">
                  <c:v>28.630699285471024</c:v>
                </c:pt>
                <c:pt idx="5248">
                  <c:v>28.626337877194899</c:v>
                </c:pt>
                <c:pt idx="5249">
                  <c:v>28.613257709580907</c:v>
                </c:pt>
                <c:pt idx="5250">
                  <c:v>28.635061370208263</c:v>
                </c:pt>
                <c:pt idx="5251">
                  <c:v>28.626337877194899</c:v>
                </c:pt>
                <c:pt idx="5252">
                  <c:v>28.626337877194899</c:v>
                </c:pt>
                <c:pt idx="5253">
                  <c:v>28.6525164768736</c:v>
                </c:pt>
                <c:pt idx="5254">
                  <c:v>28.648151684739204</c:v>
                </c:pt>
                <c:pt idx="5255">
                  <c:v>28.626337877194899</c:v>
                </c:pt>
                <c:pt idx="5256">
                  <c:v>28.635061370208263</c:v>
                </c:pt>
                <c:pt idx="5257">
                  <c:v>28.639424131561853</c:v>
                </c:pt>
                <c:pt idx="5258">
                  <c:v>28.6525164768736</c:v>
                </c:pt>
                <c:pt idx="5259">
                  <c:v>28.635061370208263</c:v>
                </c:pt>
                <c:pt idx="5260">
                  <c:v>28.669982419340883</c:v>
                </c:pt>
                <c:pt idx="5261">
                  <c:v>28.635061370208263</c:v>
                </c:pt>
                <c:pt idx="5262">
                  <c:v>28.639424131561853</c:v>
                </c:pt>
                <c:pt idx="5263">
                  <c:v>28.635061370208263</c:v>
                </c:pt>
                <c:pt idx="5264">
                  <c:v>28.635061370208263</c:v>
                </c:pt>
                <c:pt idx="5265">
                  <c:v>28.626337877194899</c:v>
                </c:pt>
                <c:pt idx="5266">
                  <c:v>28.635061370208263</c:v>
                </c:pt>
                <c:pt idx="5267">
                  <c:v>28.626337877194899</c:v>
                </c:pt>
                <c:pt idx="5268">
                  <c:v>28.643787569687063</c:v>
                </c:pt>
                <c:pt idx="5269">
                  <c:v>28.648151684739204</c:v>
                </c:pt>
                <c:pt idx="5270">
                  <c:v>28.635061370208263</c:v>
                </c:pt>
                <c:pt idx="5271">
                  <c:v>28.639424131561853</c:v>
                </c:pt>
                <c:pt idx="5272">
                  <c:v>28.639424131561853</c:v>
                </c:pt>
                <c:pt idx="5273">
                  <c:v>28.643787569687063</c:v>
                </c:pt>
                <c:pt idx="5274">
                  <c:v>28.639424131561853</c:v>
                </c:pt>
                <c:pt idx="5275">
                  <c:v>28.643787569687063</c:v>
                </c:pt>
                <c:pt idx="5276">
                  <c:v>28.674350599217135</c:v>
                </c:pt>
                <c:pt idx="5277">
                  <c:v>28.6525164768736</c:v>
                </c:pt>
                <c:pt idx="5278">
                  <c:v>28.630699285471024</c:v>
                </c:pt>
                <c:pt idx="5279">
                  <c:v>28.656881946245605</c:v>
                </c:pt>
                <c:pt idx="5280">
                  <c:v>28.635061370208263</c:v>
                </c:pt>
                <c:pt idx="5281">
                  <c:v>28.626337877194899</c:v>
                </c:pt>
                <c:pt idx="5282">
                  <c:v>28.648151684739204</c:v>
                </c:pt>
                <c:pt idx="5283">
                  <c:v>28.656881946245605</c:v>
                </c:pt>
                <c:pt idx="5284">
                  <c:v>28.661248093010556</c:v>
                </c:pt>
                <c:pt idx="5285">
                  <c:v>28.635061370208263</c:v>
                </c:pt>
                <c:pt idx="5286">
                  <c:v>28.613257709580907</c:v>
                </c:pt>
                <c:pt idx="5287">
                  <c:v>28.604540977298484</c:v>
                </c:pt>
                <c:pt idx="5288">
                  <c:v>28.604540977298484</c:v>
                </c:pt>
                <c:pt idx="5289">
                  <c:v>28.621977145224648</c:v>
                </c:pt>
                <c:pt idx="5290">
                  <c:v>28.635061370208263</c:v>
                </c:pt>
                <c:pt idx="5291">
                  <c:v>28.6525164768736</c:v>
                </c:pt>
                <c:pt idx="5292">
                  <c:v>28.617617089405044</c:v>
                </c:pt>
                <c:pt idx="5293">
                  <c:v>28.6525164768736</c:v>
                </c:pt>
                <c:pt idx="5294">
                  <c:v>28.648151684739204</c:v>
                </c:pt>
                <c:pt idx="5295">
                  <c:v>28.621977145224648</c:v>
                </c:pt>
                <c:pt idx="5296">
                  <c:v>28.617617089405044</c:v>
                </c:pt>
                <c:pt idx="5297">
                  <c:v>28.60889900559711</c:v>
                </c:pt>
                <c:pt idx="5298">
                  <c:v>28.6525164768736</c:v>
                </c:pt>
                <c:pt idx="5299">
                  <c:v>28.626337877194899</c:v>
                </c:pt>
                <c:pt idx="5300">
                  <c:v>28.613257709580907</c:v>
                </c:pt>
                <c:pt idx="5301">
                  <c:v>28.635061370208263</c:v>
                </c:pt>
                <c:pt idx="5302">
                  <c:v>28.621977145224648</c:v>
                </c:pt>
                <c:pt idx="5303">
                  <c:v>28.630699285471024</c:v>
                </c:pt>
                <c:pt idx="5304">
                  <c:v>28.600183624529919</c:v>
                </c:pt>
                <c:pt idx="5305">
                  <c:v>28.635061370208263</c:v>
                </c:pt>
                <c:pt idx="5306">
                  <c:v>28.656881946245605</c:v>
                </c:pt>
                <c:pt idx="5307">
                  <c:v>28.6525164768736</c:v>
                </c:pt>
                <c:pt idx="5308">
                  <c:v>28.639424131561853</c:v>
                </c:pt>
                <c:pt idx="5309">
                  <c:v>28.630699285471024</c:v>
                </c:pt>
                <c:pt idx="5310">
                  <c:v>28.635061370208263</c:v>
                </c:pt>
                <c:pt idx="5311">
                  <c:v>28.669982419340883</c:v>
                </c:pt>
                <c:pt idx="5312">
                  <c:v>28.656881946245605</c:v>
                </c:pt>
                <c:pt idx="5313">
                  <c:v>28.648151684739204</c:v>
                </c:pt>
                <c:pt idx="5314">
                  <c:v>28.661248093010556</c:v>
                </c:pt>
                <c:pt idx="5315">
                  <c:v>28.639424131561853</c:v>
                </c:pt>
                <c:pt idx="5316">
                  <c:v>28.661248093010556</c:v>
                </c:pt>
                <c:pt idx="5317">
                  <c:v>28.656881946245605</c:v>
                </c:pt>
                <c:pt idx="5318">
                  <c:v>28.661248093010556</c:v>
                </c:pt>
                <c:pt idx="5319">
                  <c:v>28.643787569687063</c:v>
                </c:pt>
                <c:pt idx="5320">
                  <c:v>28.626337877194899</c:v>
                </c:pt>
                <c:pt idx="5321">
                  <c:v>28.6525164768736</c:v>
                </c:pt>
                <c:pt idx="5322">
                  <c:v>28.648151684739204</c:v>
                </c:pt>
                <c:pt idx="5323">
                  <c:v>28.661248093010556</c:v>
                </c:pt>
                <c:pt idx="5324">
                  <c:v>28.6525164768736</c:v>
                </c:pt>
                <c:pt idx="5325">
                  <c:v>28.635061370208263</c:v>
                </c:pt>
                <c:pt idx="5326">
                  <c:v>28.643787569687063</c:v>
                </c:pt>
                <c:pt idx="5327">
                  <c:v>28.661248093010556</c:v>
                </c:pt>
                <c:pt idx="5328">
                  <c:v>28.669982419340883</c:v>
                </c:pt>
                <c:pt idx="5329">
                  <c:v>28.674350599217135</c:v>
                </c:pt>
                <c:pt idx="5330">
                  <c:v>28.6525164768736</c:v>
                </c:pt>
                <c:pt idx="5331">
                  <c:v>28.643787569687063</c:v>
                </c:pt>
                <c:pt idx="5332">
                  <c:v>28.661248093010556</c:v>
                </c:pt>
                <c:pt idx="5333">
                  <c:v>28.669982419340883</c:v>
                </c:pt>
                <c:pt idx="5334">
                  <c:v>28.648151684739204</c:v>
                </c:pt>
                <c:pt idx="5335">
                  <c:v>28.6525164768736</c:v>
                </c:pt>
                <c:pt idx="5336">
                  <c:v>28.656881946245605</c:v>
                </c:pt>
                <c:pt idx="5337">
                  <c:v>28.656881946245605</c:v>
                </c:pt>
                <c:pt idx="5338">
                  <c:v>28.669982419340883</c:v>
                </c:pt>
                <c:pt idx="5339">
                  <c:v>28.656881946245605</c:v>
                </c:pt>
                <c:pt idx="5340">
                  <c:v>28.648151684739204</c:v>
                </c:pt>
                <c:pt idx="5341">
                  <c:v>28.661248093010556</c:v>
                </c:pt>
                <c:pt idx="5342">
                  <c:v>28.66561491732385</c:v>
                </c:pt>
                <c:pt idx="5343">
                  <c:v>28.639424131561853</c:v>
                </c:pt>
                <c:pt idx="5344">
                  <c:v>28.656881946245605</c:v>
                </c:pt>
                <c:pt idx="5345">
                  <c:v>28.674350599217135</c:v>
                </c:pt>
                <c:pt idx="5346">
                  <c:v>28.674350599217135</c:v>
                </c:pt>
                <c:pt idx="5347">
                  <c:v>28.639424131561853</c:v>
                </c:pt>
                <c:pt idx="5348">
                  <c:v>28.661248093010556</c:v>
                </c:pt>
                <c:pt idx="5349">
                  <c:v>28.6525164768736</c:v>
                </c:pt>
                <c:pt idx="5350">
                  <c:v>28.66561491732385</c:v>
                </c:pt>
                <c:pt idx="5351">
                  <c:v>28.6525164768736</c:v>
                </c:pt>
                <c:pt idx="5352">
                  <c:v>28.66561491732385</c:v>
                </c:pt>
                <c:pt idx="5353">
                  <c:v>28.648151684739204</c:v>
                </c:pt>
                <c:pt idx="5354">
                  <c:v>28.639424131561853</c:v>
                </c:pt>
                <c:pt idx="5355">
                  <c:v>28.643787569687063</c:v>
                </c:pt>
                <c:pt idx="5356">
                  <c:v>28.617617089405044</c:v>
                </c:pt>
                <c:pt idx="5357">
                  <c:v>28.674350599217135</c:v>
                </c:pt>
                <c:pt idx="5358">
                  <c:v>28.66561491732385</c:v>
                </c:pt>
                <c:pt idx="5359">
                  <c:v>28.661248093010556</c:v>
                </c:pt>
                <c:pt idx="5360">
                  <c:v>28.661248093010556</c:v>
                </c:pt>
                <c:pt idx="5361">
                  <c:v>28.656881946245605</c:v>
                </c:pt>
                <c:pt idx="5362">
                  <c:v>28.66561491732385</c:v>
                </c:pt>
                <c:pt idx="5363">
                  <c:v>28.648151684739204</c:v>
                </c:pt>
                <c:pt idx="5364">
                  <c:v>28.669982419340883</c:v>
                </c:pt>
                <c:pt idx="5365">
                  <c:v>28.639424131561853</c:v>
                </c:pt>
                <c:pt idx="5366">
                  <c:v>28.661248093010556</c:v>
                </c:pt>
                <c:pt idx="5367">
                  <c:v>28.66561491732385</c:v>
                </c:pt>
                <c:pt idx="5368">
                  <c:v>28.678719457108016</c:v>
                </c:pt>
                <c:pt idx="5369">
                  <c:v>28.687459207555676</c:v>
                </c:pt>
                <c:pt idx="5370">
                  <c:v>28.669982419340883</c:v>
                </c:pt>
                <c:pt idx="5371">
                  <c:v>28.6525164768736</c:v>
                </c:pt>
                <c:pt idx="5372">
                  <c:v>28.669982419340883</c:v>
                </c:pt>
                <c:pt idx="5373">
                  <c:v>28.674350599217135</c:v>
                </c:pt>
                <c:pt idx="5374">
                  <c:v>28.674350599217135</c:v>
                </c:pt>
                <c:pt idx="5375">
                  <c:v>28.678719457108016</c:v>
                </c:pt>
                <c:pt idx="5376">
                  <c:v>28.678719457108016</c:v>
                </c:pt>
                <c:pt idx="5377">
                  <c:v>28.6525164768736</c:v>
                </c:pt>
                <c:pt idx="5378">
                  <c:v>28.674350599217135</c:v>
                </c:pt>
                <c:pt idx="5379">
                  <c:v>28.656881946245605</c:v>
                </c:pt>
                <c:pt idx="5380">
                  <c:v>28.635061370208263</c:v>
                </c:pt>
                <c:pt idx="5381">
                  <c:v>28.66561491732385</c:v>
                </c:pt>
                <c:pt idx="5382">
                  <c:v>28.661248093010556</c:v>
                </c:pt>
                <c:pt idx="5383">
                  <c:v>28.691830100423473</c:v>
                </c:pt>
                <c:pt idx="5384">
                  <c:v>28.626337877194899</c:v>
                </c:pt>
                <c:pt idx="5385">
                  <c:v>28.656881946245605</c:v>
                </c:pt>
                <c:pt idx="5386">
                  <c:v>28.656881946245605</c:v>
                </c:pt>
                <c:pt idx="5387">
                  <c:v>28.613257709580907</c:v>
                </c:pt>
                <c:pt idx="5388">
                  <c:v>28.639424131561853</c:v>
                </c:pt>
                <c:pt idx="5389">
                  <c:v>28.648151684739204</c:v>
                </c:pt>
                <c:pt idx="5390">
                  <c:v>28.648151684739204</c:v>
                </c:pt>
                <c:pt idx="5391">
                  <c:v>28.635061370208263</c:v>
                </c:pt>
                <c:pt idx="5392">
                  <c:v>28.613257709580907</c:v>
                </c:pt>
                <c:pt idx="5393">
                  <c:v>28.613257709580907</c:v>
                </c:pt>
                <c:pt idx="5394">
                  <c:v>28.635061370208263</c:v>
                </c:pt>
                <c:pt idx="5395">
                  <c:v>28.604540977298484</c:v>
                </c:pt>
                <c:pt idx="5396">
                  <c:v>28.604540977298484</c:v>
                </c:pt>
                <c:pt idx="5397">
                  <c:v>28.626337877194899</c:v>
                </c:pt>
                <c:pt idx="5398">
                  <c:v>28.604540977298484</c:v>
                </c:pt>
                <c:pt idx="5399">
                  <c:v>28.648151684739204</c:v>
                </c:pt>
                <c:pt idx="5400">
                  <c:v>28.635061370208263</c:v>
                </c:pt>
                <c:pt idx="5401">
                  <c:v>28.626337877194899</c:v>
                </c:pt>
                <c:pt idx="5402">
                  <c:v>28.595826947136317</c:v>
                </c:pt>
                <c:pt idx="5403">
                  <c:v>28.604540977298484</c:v>
                </c:pt>
                <c:pt idx="5404">
                  <c:v>28.639424131561853</c:v>
                </c:pt>
                <c:pt idx="5405">
                  <c:v>28.626337877194899</c:v>
                </c:pt>
                <c:pt idx="5406">
                  <c:v>28.617617089405044</c:v>
                </c:pt>
                <c:pt idx="5407">
                  <c:v>28.613257709580907</c:v>
                </c:pt>
                <c:pt idx="5408">
                  <c:v>28.617617089405044</c:v>
                </c:pt>
                <c:pt idx="5409">
                  <c:v>28.639424131561853</c:v>
                </c:pt>
                <c:pt idx="5410">
                  <c:v>28.604540977298484</c:v>
                </c:pt>
                <c:pt idx="5411">
                  <c:v>28.591470944962609</c:v>
                </c:pt>
                <c:pt idx="5412">
                  <c:v>28.600183624529919</c:v>
                </c:pt>
                <c:pt idx="5413">
                  <c:v>28.604540977298484</c:v>
                </c:pt>
                <c:pt idx="5414">
                  <c:v>28.617617089405044</c:v>
                </c:pt>
                <c:pt idx="5415">
                  <c:v>28.630699285471024</c:v>
                </c:pt>
                <c:pt idx="5416">
                  <c:v>28.617617089405044</c:v>
                </c:pt>
                <c:pt idx="5417">
                  <c:v>28.595826947136317</c:v>
                </c:pt>
                <c:pt idx="5418">
                  <c:v>28.626337877194899</c:v>
                </c:pt>
                <c:pt idx="5419">
                  <c:v>28.639424131561853</c:v>
                </c:pt>
                <c:pt idx="5420">
                  <c:v>28.617617089405044</c:v>
                </c:pt>
                <c:pt idx="5421">
                  <c:v>28.643787569687063</c:v>
                </c:pt>
                <c:pt idx="5422">
                  <c:v>28.639424131561853</c:v>
                </c:pt>
                <c:pt idx="5423">
                  <c:v>28.621977145224648</c:v>
                </c:pt>
                <c:pt idx="5424">
                  <c:v>28.617617089405044</c:v>
                </c:pt>
                <c:pt idx="5425">
                  <c:v>28.617617089405044</c:v>
                </c:pt>
                <c:pt idx="5426">
                  <c:v>28.639424131561853</c:v>
                </c:pt>
                <c:pt idx="5427">
                  <c:v>28.639424131561853</c:v>
                </c:pt>
                <c:pt idx="5428">
                  <c:v>28.621977145224648</c:v>
                </c:pt>
                <c:pt idx="5429">
                  <c:v>28.635061370208263</c:v>
                </c:pt>
                <c:pt idx="5430">
                  <c:v>28.630699285471024</c:v>
                </c:pt>
                <c:pt idx="5431">
                  <c:v>28.639424131561853</c:v>
                </c:pt>
                <c:pt idx="5432">
                  <c:v>28.630699285471024</c:v>
                </c:pt>
                <c:pt idx="5433">
                  <c:v>28.613257709580907</c:v>
                </c:pt>
                <c:pt idx="5434">
                  <c:v>28.600183624529919</c:v>
                </c:pt>
                <c:pt idx="5435">
                  <c:v>28.630699285471024</c:v>
                </c:pt>
                <c:pt idx="5436">
                  <c:v>28.639424131561853</c:v>
                </c:pt>
                <c:pt idx="5437">
                  <c:v>28.613257709580907</c:v>
                </c:pt>
                <c:pt idx="5438">
                  <c:v>28.639424131561853</c:v>
                </c:pt>
                <c:pt idx="5439">
                  <c:v>28.639424131561853</c:v>
                </c:pt>
                <c:pt idx="5440">
                  <c:v>28.630699285471024</c:v>
                </c:pt>
                <c:pt idx="5441">
                  <c:v>28.626337877194899</c:v>
                </c:pt>
                <c:pt idx="5442">
                  <c:v>28.635061370208263</c:v>
                </c:pt>
                <c:pt idx="5443">
                  <c:v>28.626337877194899</c:v>
                </c:pt>
                <c:pt idx="5444">
                  <c:v>28.617617089405044</c:v>
                </c:pt>
                <c:pt idx="5445">
                  <c:v>28.630699285471024</c:v>
                </c:pt>
                <c:pt idx="5446">
                  <c:v>28.630699285471024</c:v>
                </c:pt>
                <c:pt idx="5447">
                  <c:v>28.635061370208263</c:v>
                </c:pt>
                <c:pt idx="5448">
                  <c:v>28.630699285471024</c:v>
                </c:pt>
                <c:pt idx="5449">
                  <c:v>28.630699285471024</c:v>
                </c:pt>
                <c:pt idx="5450">
                  <c:v>28.626337877194899</c:v>
                </c:pt>
                <c:pt idx="5451">
                  <c:v>28.613257709580907</c:v>
                </c:pt>
                <c:pt idx="5452">
                  <c:v>28.648151684739204</c:v>
                </c:pt>
                <c:pt idx="5453">
                  <c:v>28.621977145224648</c:v>
                </c:pt>
                <c:pt idx="5454">
                  <c:v>28.617617089405044</c:v>
                </c:pt>
                <c:pt idx="5455">
                  <c:v>28.58711561785374</c:v>
                </c:pt>
                <c:pt idx="5456">
                  <c:v>28.604540977298484</c:v>
                </c:pt>
                <c:pt idx="5457">
                  <c:v>28.626337877194899</c:v>
                </c:pt>
                <c:pt idx="5458">
                  <c:v>28.648151684739204</c:v>
                </c:pt>
                <c:pt idx="5459">
                  <c:v>28.648151684739204</c:v>
                </c:pt>
                <c:pt idx="5460">
                  <c:v>28.635061370208263</c:v>
                </c:pt>
                <c:pt idx="5461">
                  <c:v>28.621977145224648</c:v>
                </c:pt>
                <c:pt idx="5462">
                  <c:v>28.639424131561853</c:v>
                </c:pt>
                <c:pt idx="5463">
                  <c:v>28.6525164768736</c:v>
                </c:pt>
                <c:pt idx="5464">
                  <c:v>28.617617089405044</c:v>
                </c:pt>
                <c:pt idx="5465">
                  <c:v>28.643787569687063</c:v>
                </c:pt>
                <c:pt idx="5466">
                  <c:v>28.639424131561853</c:v>
                </c:pt>
                <c:pt idx="5467">
                  <c:v>28.621977145224648</c:v>
                </c:pt>
                <c:pt idx="5468">
                  <c:v>28.613257709580907</c:v>
                </c:pt>
                <c:pt idx="5469">
                  <c:v>28.617617089405044</c:v>
                </c:pt>
                <c:pt idx="5470">
                  <c:v>28.60889900559711</c:v>
                </c:pt>
                <c:pt idx="5471">
                  <c:v>28.639424131561853</c:v>
                </c:pt>
                <c:pt idx="5472">
                  <c:v>28.635061370208263</c:v>
                </c:pt>
                <c:pt idx="5473">
                  <c:v>28.630699285471024</c:v>
                </c:pt>
                <c:pt idx="5474">
                  <c:v>28.613257709580907</c:v>
                </c:pt>
                <c:pt idx="5475">
                  <c:v>28.6525164768736</c:v>
                </c:pt>
                <c:pt idx="5476">
                  <c:v>28.621977145224648</c:v>
                </c:pt>
                <c:pt idx="5477">
                  <c:v>28.626337877194899</c:v>
                </c:pt>
                <c:pt idx="5478">
                  <c:v>28.621977145224648</c:v>
                </c:pt>
                <c:pt idx="5479">
                  <c:v>28.661248093010556</c:v>
                </c:pt>
                <c:pt idx="5480">
                  <c:v>28.648151684739204</c:v>
                </c:pt>
                <c:pt idx="5481">
                  <c:v>28.66561491732385</c:v>
                </c:pt>
                <c:pt idx="5482">
                  <c:v>28.678719457108016</c:v>
                </c:pt>
                <c:pt idx="5483">
                  <c:v>28.661248093010556</c:v>
                </c:pt>
                <c:pt idx="5484">
                  <c:v>28.674350599217135</c:v>
                </c:pt>
                <c:pt idx="5485">
                  <c:v>28.661248093010556</c:v>
                </c:pt>
                <c:pt idx="5486">
                  <c:v>28.661248093010556</c:v>
                </c:pt>
                <c:pt idx="5487">
                  <c:v>28.669982419340883</c:v>
                </c:pt>
                <c:pt idx="5488">
                  <c:v>28.674350599217135</c:v>
                </c:pt>
                <c:pt idx="5489">
                  <c:v>28.648151684739204</c:v>
                </c:pt>
                <c:pt idx="5490">
                  <c:v>28.674350599217135</c:v>
                </c:pt>
                <c:pt idx="5491">
                  <c:v>28.6525164768736</c:v>
                </c:pt>
                <c:pt idx="5492">
                  <c:v>28.656881946245605</c:v>
                </c:pt>
                <c:pt idx="5493">
                  <c:v>28.656881946245605</c:v>
                </c:pt>
                <c:pt idx="5494">
                  <c:v>28.639424131561853</c:v>
                </c:pt>
                <c:pt idx="5495">
                  <c:v>28.6525164768736</c:v>
                </c:pt>
                <c:pt idx="5496">
                  <c:v>28.66561491732385</c:v>
                </c:pt>
                <c:pt idx="5497">
                  <c:v>28.656881946245605</c:v>
                </c:pt>
                <c:pt idx="5498">
                  <c:v>28.656881946245605</c:v>
                </c:pt>
                <c:pt idx="5499">
                  <c:v>28.643787569687063</c:v>
                </c:pt>
                <c:pt idx="5500">
                  <c:v>28.635061370208263</c:v>
                </c:pt>
                <c:pt idx="5501">
                  <c:v>28.648151684739204</c:v>
                </c:pt>
                <c:pt idx="5502">
                  <c:v>28.643787569687063</c:v>
                </c:pt>
                <c:pt idx="5503">
                  <c:v>28.648151684739204</c:v>
                </c:pt>
                <c:pt idx="5504">
                  <c:v>28.687459207555676</c:v>
                </c:pt>
                <c:pt idx="5505">
                  <c:v>28.66561491732385</c:v>
                </c:pt>
                <c:pt idx="5506">
                  <c:v>28.639424131561853</c:v>
                </c:pt>
                <c:pt idx="5507">
                  <c:v>28.661248093010556</c:v>
                </c:pt>
                <c:pt idx="5508">
                  <c:v>28.669982419340883</c:v>
                </c:pt>
                <c:pt idx="5509">
                  <c:v>28.66561491732385</c:v>
                </c:pt>
                <c:pt idx="5510">
                  <c:v>28.687459207555676</c:v>
                </c:pt>
                <c:pt idx="5511">
                  <c:v>28.661248093010556</c:v>
                </c:pt>
                <c:pt idx="5512">
                  <c:v>28.669982419340883</c:v>
                </c:pt>
                <c:pt idx="5513">
                  <c:v>28.656881946245605</c:v>
                </c:pt>
                <c:pt idx="5514">
                  <c:v>28.639424131561853</c:v>
                </c:pt>
                <c:pt idx="5515">
                  <c:v>28.66561491732385</c:v>
                </c:pt>
                <c:pt idx="5516">
                  <c:v>28.621977145224648</c:v>
                </c:pt>
                <c:pt idx="5517">
                  <c:v>28.635061370208263</c:v>
                </c:pt>
                <c:pt idx="5518">
                  <c:v>28.66561491732385</c:v>
                </c:pt>
                <c:pt idx="5519">
                  <c:v>28.6525164768736</c:v>
                </c:pt>
                <c:pt idx="5520">
                  <c:v>28.678719457108016</c:v>
                </c:pt>
                <c:pt idx="5521">
                  <c:v>28.669982419340883</c:v>
                </c:pt>
                <c:pt idx="5522">
                  <c:v>28.674350599217135</c:v>
                </c:pt>
                <c:pt idx="5523">
                  <c:v>28.669982419340883</c:v>
                </c:pt>
                <c:pt idx="5524">
                  <c:v>28.656881946245605</c:v>
                </c:pt>
                <c:pt idx="5525">
                  <c:v>28.669982419340883</c:v>
                </c:pt>
                <c:pt idx="5526">
                  <c:v>28.643787569687063</c:v>
                </c:pt>
                <c:pt idx="5527">
                  <c:v>28.66561491732385</c:v>
                </c:pt>
                <c:pt idx="5528">
                  <c:v>28.656881946245605</c:v>
                </c:pt>
                <c:pt idx="5529">
                  <c:v>28.626337877194899</c:v>
                </c:pt>
                <c:pt idx="5530">
                  <c:v>28.630699285471024</c:v>
                </c:pt>
                <c:pt idx="5531">
                  <c:v>28.648151684739204</c:v>
                </c:pt>
                <c:pt idx="5532">
                  <c:v>28.656881946245605</c:v>
                </c:pt>
                <c:pt idx="5533">
                  <c:v>28.661248093010556</c:v>
                </c:pt>
                <c:pt idx="5534">
                  <c:v>28.661248093010556</c:v>
                </c:pt>
                <c:pt idx="5535">
                  <c:v>28.6525164768736</c:v>
                </c:pt>
                <c:pt idx="5536">
                  <c:v>28.674350599217135</c:v>
                </c:pt>
                <c:pt idx="5537">
                  <c:v>28.674350599217135</c:v>
                </c:pt>
                <c:pt idx="5538">
                  <c:v>28.656881946245605</c:v>
                </c:pt>
                <c:pt idx="5539">
                  <c:v>28.674350599217135</c:v>
                </c:pt>
                <c:pt idx="5540">
                  <c:v>28.6525164768736</c:v>
                </c:pt>
                <c:pt idx="5541">
                  <c:v>28.661248093010556</c:v>
                </c:pt>
                <c:pt idx="5542">
                  <c:v>28.66561491732385</c:v>
                </c:pt>
                <c:pt idx="5543">
                  <c:v>28.696201671927994</c:v>
                </c:pt>
                <c:pt idx="5544">
                  <c:v>28.669982419340883</c:v>
                </c:pt>
                <c:pt idx="5545">
                  <c:v>28.674350599217135</c:v>
                </c:pt>
                <c:pt idx="5546">
                  <c:v>28.6525164768736</c:v>
                </c:pt>
                <c:pt idx="5547">
                  <c:v>28.66561491732385</c:v>
                </c:pt>
                <c:pt idx="5548">
                  <c:v>28.661248093010556</c:v>
                </c:pt>
                <c:pt idx="5549">
                  <c:v>28.656881946245605</c:v>
                </c:pt>
                <c:pt idx="5550">
                  <c:v>28.66561491732385</c:v>
                </c:pt>
                <c:pt idx="5551">
                  <c:v>28.648151684739204</c:v>
                </c:pt>
                <c:pt idx="5552">
                  <c:v>28.648151684739204</c:v>
                </c:pt>
                <c:pt idx="5553">
                  <c:v>28.678719457108016</c:v>
                </c:pt>
                <c:pt idx="5554">
                  <c:v>28.661248093010556</c:v>
                </c:pt>
                <c:pt idx="5555">
                  <c:v>28.648151684739204</c:v>
                </c:pt>
                <c:pt idx="5556">
                  <c:v>28.656881946245605</c:v>
                </c:pt>
                <c:pt idx="5557">
                  <c:v>28.66561491732385</c:v>
                </c:pt>
                <c:pt idx="5558">
                  <c:v>28.66561491732385</c:v>
                </c:pt>
                <c:pt idx="5559">
                  <c:v>28.669982419340883</c:v>
                </c:pt>
                <c:pt idx="5560">
                  <c:v>28.661248093010556</c:v>
                </c:pt>
                <c:pt idx="5561">
                  <c:v>28.674350599217135</c:v>
                </c:pt>
                <c:pt idx="5562">
                  <c:v>28.656881946245605</c:v>
                </c:pt>
                <c:pt idx="5563">
                  <c:v>28.674350599217135</c:v>
                </c:pt>
                <c:pt idx="5564">
                  <c:v>28.656881946245605</c:v>
                </c:pt>
                <c:pt idx="5565">
                  <c:v>28.643787569687063</c:v>
                </c:pt>
                <c:pt idx="5566">
                  <c:v>28.661248093010556</c:v>
                </c:pt>
                <c:pt idx="5567">
                  <c:v>28.639424131561853</c:v>
                </c:pt>
                <c:pt idx="5568">
                  <c:v>28.630699285471024</c:v>
                </c:pt>
                <c:pt idx="5569">
                  <c:v>28.648151684739204</c:v>
                </c:pt>
                <c:pt idx="5570">
                  <c:v>28.635061370208263</c:v>
                </c:pt>
                <c:pt idx="5571">
                  <c:v>28.630699285471024</c:v>
                </c:pt>
                <c:pt idx="5572">
                  <c:v>28.621977145224648</c:v>
                </c:pt>
                <c:pt idx="5573">
                  <c:v>28.60889900559711</c:v>
                </c:pt>
                <c:pt idx="5574">
                  <c:v>28.639424131561853</c:v>
                </c:pt>
                <c:pt idx="5575">
                  <c:v>28.626337877194899</c:v>
                </c:pt>
                <c:pt idx="5576">
                  <c:v>28.621977145224648</c:v>
                </c:pt>
                <c:pt idx="5577">
                  <c:v>28.639424131561853</c:v>
                </c:pt>
                <c:pt idx="5578">
                  <c:v>28.613257709580907</c:v>
                </c:pt>
                <c:pt idx="5579">
                  <c:v>28.613257709580907</c:v>
                </c:pt>
                <c:pt idx="5580">
                  <c:v>28.630699285471024</c:v>
                </c:pt>
                <c:pt idx="5581">
                  <c:v>28.60889900559711</c:v>
                </c:pt>
                <c:pt idx="5582">
                  <c:v>28.617617089405044</c:v>
                </c:pt>
                <c:pt idx="5583">
                  <c:v>28.617617089405044</c:v>
                </c:pt>
                <c:pt idx="5584">
                  <c:v>28.630699285471024</c:v>
                </c:pt>
                <c:pt idx="5585">
                  <c:v>28.643787569687063</c:v>
                </c:pt>
                <c:pt idx="5586">
                  <c:v>28.635061370208263</c:v>
                </c:pt>
                <c:pt idx="5587">
                  <c:v>28.639424131561853</c:v>
                </c:pt>
                <c:pt idx="5588">
                  <c:v>28.643787569687063</c:v>
                </c:pt>
                <c:pt idx="5589">
                  <c:v>28.600183624529919</c:v>
                </c:pt>
                <c:pt idx="5590">
                  <c:v>28.643787569687063</c:v>
                </c:pt>
                <c:pt idx="5591">
                  <c:v>28.626337877194899</c:v>
                </c:pt>
                <c:pt idx="5592">
                  <c:v>28.613257709580907</c:v>
                </c:pt>
                <c:pt idx="5593">
                  <c:v>28.630699285471024</c:v>
                </c:pt>
                <c:pt idx="5594">
                  <c:v>28.630699285471024</c:v>
                </c:pt>
                <c:pt idx="5595">
                  <c:v>28.639424131561853</c:v>
                </c:pt>
                <c:pt idx="5596">
                  <c:v>28.630699285471024</c:v>
                </c:pt>
                <c:pt idx="5597">
                  <c:v>28.60889900559711</c:v>
                </c:pt>
                <c:pt idx="5598">
                  <c:v>28.635061370208263</c:v>
                </c:pt>
                <c:pt idx="5599">
                  <c:v>28.60889900559711</c:v>
                </c:pt>
                <c:pt idx="5600">
                  <c:v>28.617617089405044</c:v>
                </c:pt>
                <c:pt idx="5601">
                  <c:v>28.626337877194899</c:v>
                </c:pt>
                <c:pt idx="5602">
                  <c:v>28.617617089405044</c:v>
                </c:pt>
                <c:pt idx="5603">
                  <c:v>28.613257709580907</c:v>
                </c:pt>
                <c:pt idx="5604">
                  <c:v>28.600183624529919</c:v>
                </c:pt>
                <c:pt idx="5605">
                  <c:v>28.643787569687063</c:v>
                </c:pt>
                <c:pt idx="5606">
                  <c:v>28.626337877194899</c:v>
                </c:pt>
                <c:pt idx="5607">
                  <c:v>28.626337877194899</c:v>
                </c:pt>
                <c:pt idx="5608">
                  <c:v>28.639424131561853</c:v>
                </c:pt>
                <c:pt idx="5609">
                  <c:v>28.60889900559711</c:v>
                </c:pt>
                <c:pt idx="5610">
                  <c:v>28.60889900559711</c:v>
                </c:pt>
                <c:pt idx="5611">
                  <c:v>28.643787569687063</c:v>
                </c:pt>
                <c:pt idx="5612">
                  <c:v>28.643787569687063</c:v>
                </c:pt>
                <c:pt idx="5613">
                  <c:v>28.621977145224648</c:v>
                </c:pt>
                <c:pt idx="5614">
                  <c:v>28.613257709580907</c:v>
                </c:pt>
                <c:pt idx="5615">
                  <c:v>28.613257709580907</c:v>
                </c:pt>
                <c:pt idx="5616">
                  <c:v>28.621977145224648</c:v>
                </c:pt>
                <c:pt idx="5617">
                  <c:v>28.635061370208263</c:v>
                </c:pt>
                <c:pt idx="5618">
                  <c:v>28.621977145224648</c:v>
                </c:pt>
                <c:pt idx="5619">
                  <c:v>28.613257709580907</c:v>
                </c:pt>
                <c:pt idx="5620">
                  <c:v>28.591470944962609</c:v>
                </c:pt>
                <c:pt idx="5621">
                  <c:v>28.604540977298484</c:v>
                </c:pt>
                <c:pt idx="5622">
                  <c:v>28.60889900559711</c:v>
                </c:pt>
                <c:pt idx="5623">
                  <c:v>28.617617089405044</c:v>
                </c:pt>
                <c:pt idx="5624">
                  <c:v>28.604540977298484</c:v>
                </c:pt>
                <c:pt idx="5625">
                  <c:v>28.639424131561853</c:v>
                </c:pt>
                <c:pt idx="5626">
                  <c:v>28.604540977298484</c:v>
                </c:pt>
                <c:pt idx="5627">
                  <c:v>28.600183624529919</c:v>
                </c:pt>
                <c:pt idx="5628">
                  <c:v>28.613257709580907</c:v>
                </c:pt>
                <c:pt idx="5629">
                  <c:v>28.604540977298484</c:v>
                </c:pt>
                <c:pt idx="5630">
                  <c:v>28.591470944962609</c:v>
                </c:pt>
                <c:pt idx="5631">
                  <c:v>28.60889900559711</c:v>
                </c:pt>
                <c:pt idx="5632">
                  <c:v>28.613257709580907</c:v>
                </c:pt>
                <c:pt idx="5633">
                  <c:v>28.600183624529919</c:v>
                </c:pt>
                <c:pt idx="5634">
                  <c:v>28.613257709580907</c:v>
                </c:pt>
                <c:pt idx="5635">
                  <c:v>28.604540977298484</c:v>
                </c:pt>
                <c:pt idx="5636">
                  <c:v>28.60889900559711</c:v>
                </c:pt>
                <c:pt idx="5637">
                  <c:v>28.595826947136317</c:v>
                </c:pt>
                <c:pt idx="5638">
                  <c:v>28.613257709580907</c:v>
                </c:pt>
                <c:pt idx="5639">
                  <c:v>28.58711561785374</c:v>
                </c:pt>
                <c:pt idx="5640">
                  <c:v>28.60889900559711</c:v>
                </c:pt>
                <c:pt idx="5641">
                  <c:v>28.617617089405044</c:v>
                </c:pt>
                <c:pt idx="5642">
                  <c:v>28.648151684739204</c:v>
                </c:pt>
                <c:pt idx="5643">
                  <c:v>28.6525164768736</c:v>
                </c:pt>
                <c:pt idx="5644">
                  <c:v>28.630699285471024</c:v>
                </c:pt>
                <c:pt idx="5645">
                  <c:v>28.630699285471024</c:v>
                </c:pt>
                <c:pt idx="5646">
                  <c:v>28.630699285471024</c:v>
                </c:pt>
                <c:pt idx="5647">
                  <c:v>28.678719457108016</c:v>
                </c:pt>
                <c:pt idx="5648">
                  <c:v>28.656881946245605</c:v>
                </c:pt>
                <c:pt idx="5649">
                  <c:v>28.648151684739204</c:v>
                </c:pt>
                <c:pt idx="5650">
                  <c:v>28.639424131561853</c:v>
                </c:pt>
                <c:pt idx="5651">
                  <c:v>28.669982419340883</c:v>
                </c:pt>
                <c:pt idx="5652">
                  <c:v>28.6525164768736</c:v>
                </c:pt>
                <c:pt idx="5653">
                  <c:v>28.66561491732385</c:v>
                </c:pt>
                <c:pt idx="5654">
                  <c:v>28.639424131561853</c:v>
                </c:pt>
                <c:pt idx="5655">
                  <c:v>28.66561491732385</c:v>
                </c:pt>
                <c:pt idx="5656">
                  <c:v>28.683088993169036</c:v>
                </c:pt>
                <c:pt idx="5657">
                  <c:v>28.6525164768736</c:v>
                </c:pt>
                <c:pt idx="5658">
                  <c:v>28.66561491732385</c:v>
                </c:pt>
                <c:pt idx="5659">
                  <c:v>28.639424131561853</c:v>
                </c:pt>
                <c:pt idx="5660">
                  <c:v>28.639424131561853</c:v>
                </c:pt>
                <c:pt idx="5661">
                  <c:v>28.661248093010556</c:v>
                </c:pt>
                <c:pt idx="5662">
                  <c:v>28.613257709580907</c:v>
                </c:pt>
                <c:pt idx="5663">
                  <c:v>28.635061370208263</c:v>
                </c:pt>
                <c:pt idx="5664">
                  <c:v>28.661248093010556</c:v>
                </c:pt>
                <c:pt idx="5665">
                  <c:v>28.648151684739204</c:v>
                </c:pt>
                <c:pt idx="5666">
                  <c:v>28.648151684739204</c:v>
                </c:pt>
                <c:pt idx="5667">
                  <c:v>28.656881946245605</c:v>
                </c:pt>
                <c:pt idx="5668">
                  <c:v>28.648151684739204</c:v>
                </c:pt>
                <c:pt idx="5669">
                  <c:v>28.639424131561853</c:v>
                </c:pt>
                <c:pt idx="5670">
                  <c:v>28.656881946245605</c:v>
                </c:pt>
                <c:pt idx="5671">
                  <c:v>28.648151684739204</c:v>
                </c:pt>
                <c:pt idx="5672">
                  <c:v>28.661248093010556</c:v>
                </c:pt>
                <c:pt idx="5673">
                  <c:v>28.6525164768736</c:v>
                </c:pt>
                <c:pt idx="5674">
                  <c:v>28.639424131561853</c:v>
                </c:pt>
                <c:pt idx="5675">
                  <c:v>28.643787569687063</c:v>
                </c:pt>
                <c:pt idx="5676">
                  <c:v>28.648151684739204</c:v>
                </c:pt>
                <c:pt idx="5677">
                  <c:v>28.6525164768736</c:v>
                </c:pt>
                <c:pt idx="5678">
                  <c:v>28.635061370208263</c:v>
                </c:pt>
                <c:pt idx="5679">
                  <c:v>28.6525164768736</c:v>
                </c:pt>
                <c:pt idx="5680">
                  <c:v>28.643787569687063</c:v>
                </c:pt>
                <c:pt idx="5681">
                  <c:v>28.6525164768736</c:v>
                </c:pt>
                <c:pt idx="5682">
                  <c:v>28.656881946245605</c:v>
                </c:pt>
                <c:pt idx="5683">
                  <c:v>28.661248093010556</c:v>
                </c:pt>
                <c:pt idx="5684">
                  <c:v>28.643787569687063</c:v>
                </c:pt>
                <c:pt idx="5685">
                  <c:v>28.674350599217135</c:v>
                </c:pt>
                <c:pt idx="5686">
                  <c:v>28.639424131561853</c:v>
                </c:pt>
                <c:pt idx="5687">
                  <c:v>28.648151684739204</c:v>
                </c:pt>
                <c:pt idx="5688">
                  <c:v>28.6525164768736</c:v>
                </c:pt>
                <c:pt idx="5689">
                  <c:v>28.669982419340883</c:v>
                </c:pt>
                <c:pt idx="5690">
                  <c:v>28.626337877194899</c:v>
                </c:pt>
                <c:pt idx="5691">
                  <c:v>28.643787569687063</c:v>
                </c:pt>
                <c:pt idx="5692">
                  <c:v>28.656881946245605</c:v>
                </c:pt>
                <c:pt idx="5693">
                  <c:v>28.639424131561853</c:v>
                </c:pt>
                <c:pt idx="5694">
                  <c:v>28.626337877194899</c:v>
                </c:pt>
                <c:pt idx="5695">
                  <c:v>28.630699285471024</c:v>
                </c:pt>
                <c:pt idx="5696">
                  <c:v>28.639424131561853</c:v>
                </c:pt>
                <c:pt idx="5697">
                  <c:v>28.6525164768736</c:v>
                </c:pt>
                <c:pt idx="5698">
                  <c:v>28.643787569687063</c:v>
                </c:pt>
                <c:pt idx="5699">
                  <c:v>28.626337877194899</c:v>
                </c:pt>
                <c:pt idx="5700">
                  <c:v>28.639424131561853</c:v>
                </c:pt>
                <c:pt idx="5701">
                  <c:v>28.639424131561853</c:v>
                </c:pt>
                <c:pt idx="5702">
                  <c:v>28.669982419340883</c:v>
                </c:pt>
                <c:pt idx="5703">
                  <c:v>28.656881946245605</c:v>
                </c:pt>
                <c:pt idx="5704">
                  <c:v>28.635061370208263</c:v>
                </c:pt>
                <c:pt idx="5705">
                  <c:v>28.648151684739204</c:v>
                </c:pt>
                <c:pt idx="5706">
                  <c:v>28.6525164768736</c:v>
                </c:pt>
                <c:pt idx="5707">
                  <c:v>28.635061370208263</c:v>
                </c:pt>
                <c:pt idx="5708">
                  <c:v>28.648151684739204</c:v>
                </c:pt>
                <c:pt idx="5709">
                  <c:v>28.648151684739204</c:v>
                </c:pt>
                <c:pt idx="5710">
                  <c:v>28.630699285471024</c:v>
                </c:pt>
                <c:pt idx="5711">
                  <c:v>28.626337877194899</c:v>
                </c:pt>
                <c:pt idx="5712">
                  <c:v>28.6525164768736</c:v>
                </c:pt>
                <c:pt idx="5713">
                  <c:v>28.648151684739204</c:v>
                </c:pt>
                <c:pt idx="5714">
                  <c:v>28.648151684739204</c:v>
                </c:pt>
                <c:pt idx="5715">
                  <c:v>28.648151684739204</c:v>
                </c:pt>
                <c:pt idx="5716">
                  <c:v>28.661248093010556</c:v>
                </c:pt>
                <c:pt idx="5717">
                  <c:v>28.661248093010556</c:v>
                </c:pt>
                <c:pt idx="5718">
                  <c:v>28.648151684739204</c:v>
                </c:pt>
                <c:pt idx="5719">
                  <c:v>28.639424131561853</c:v>
                </c:pt>
                <c:pt idx="5720">
                  <c:v>28.639424131561853</c:v>
                </c:pt>
                <c:pt idx="5721">
                  <c:v>28.6525164768736</c:v>
                </c:pt>
                <c:pt idx="5722">
                  <c:v>28.630699285471024</c:v>
                </c:pt>
                <c:pt idx="5723">
                  <c:v>28.630699285471024</c:v>
                </c:pt>
                <c:pt idx="5724">
                  <c:v>28.635061370208263</c:v>
                </c:pt>
                <c:pt idx="5725">
                  <c:v>28.643787569687063</c:v>
                </c:pt>
                <c:pt idx="5726">
                  <c:v>28.648151684739204</c:v>
                </c:pt>
                <c:pt idx="5727">
                  <c:v>28.648151684739204</c:v>
                </c:pt>
                <c:pt idx="5728">
                  <c:v>28.635061370208263</c:v>
                </c:pt>
                <c:pt idx="5729">
                  <c:v>28.643787569687063</c:v>
                </c:pt>
                <c:pt idx="5730">
                  <c:v>28.656881946245605</c:v>
                </c:pt>
                <c:pt idx="5731">
                  <c:v>28.656881946245605</c:v>
                </c:pt>
                <c:pt idx="5732">
                  <c:v>28.630699285471024</c:v>
                </c:pt>
                <c:pt idx="5733">
                  <c:v>28.630699285471024</c:v>
                </c:pt>
                <c:pt idx="5734">
                  <c:v>28.639424131561853</c:v>
                </c:pt>
                <c:pt idx="5735">
                  <c:v>28.630699285471024</c:v>
                </c:pt>
                <c:pt idx="5736">
                  <c:v>28.66561491732385</c:v>
                </c:pt>
                <c:pt idx="5737">
                  <c:v>28.656881946245605</c:v>
                </c:pt>
                <c:pt idx="5738">
                  <c:v>28.656881946245605</c:v>
                </c:pt>
                <c:pt idx="5739">
                  <c:v>28.656881946245605</c:v>
                </c:pt>
                <c:pt idx="5740">
                  <c:v>28.635061370208263</c:v>
                </c:pt>
                <c:pt idx="5741">
                  <c:v>28.643787569687063</c:v>
                </c:pt>
                <c:pt idx="5742">
                  <c:v>28.626337877194899</c:v>
                </c:pt>
                <c:pt idx="5743">
                  <c:v>28.626337877194899</c:v>
                </c:pt>
                <c:pt idx="5744">
                  <c:v>28.617617089405044</c:v>
                </c:pt>
                <c:pt idx="5745">
                  <c:v>28.639424131561853</c:v>
                </c:pt>
                <c:pt idx="5746">
                  <c:v>28.656881946245605</c:v>
                </c:pt>
                <c:pt idx="5747">
                  <c:v>28.6525164768736</c:v>
                </c:pt>
                <c:pt idx="5748">
                  <c:v>28.6525164768736</c:v>
                </c:pt>
                <c:pt idx="5749">
                  <c:v>28.635061370208263</c:v>
                </c:pt>
                <c:pt idx="5750">
                  <c:v>28.639424131561853</c:v>
                </c:pt>
                <c:pt idx="5751">
                  <c:v>28.626337877194899</c:v>
                </c:pt>
                <c:pt idx="5752">
                  <c:v>28.639424131561853</c:v>
                </c:pt>
                <c:pt idx="5753">
                  <c:v>28.648151684739204</c:v>
                </c:pt>
                <c:pt idx="5754">
                  <c:v>28.643787569687063</c:v>
                </c:pt>
                <c:pt idx="5755">
                  <c:v>28.621977145224648</c:v>
                </c:pt>
                <c:pt idx="5756">
                  <c:v>28.630699285471024</c:v>
                </c:pt>
                <c:pt idx="5757">
                  <c:v>28.630699285471024</c:v>
                </c:pt>
                <c:pt idx="5758">
                  <c:v>28.639424131561853</c:v>
                </c:pt>
                <c:pt idx="5759">
                  <c:v>28.626337877194899</c:v>
                </c:pt>
                <c:pt idx="5760">
                  <c:v>28.626337877194899</c:v>
                </c:pt>
                <c:pt idx="5761">
                  <c:v>28.626337877194899</c:v>
                </c:pt>
                <c:pt idx="5762">
                  <c:v>28.635061370208263</c:v>
                </c:pt>
                <c:pt idx="5763">
                  <c:v>28.635061370208263</c:v>
                </c:pt>
                <c:pt idx="5764">
                  <c:v>28.661248093010556</c:v>
                </c:pt>
                <c:pt idx="5765">
                  <c:v>28.661248093010556</c:v>
                </c:pt>
                <c:pt idx="5766">
                  <c:v>28.6525164768736</c:v>
                </c:pt>
                <c:pt idx="5767">
                  <c:v>28.630699285471024</c:v>
                </c:pt>
                <c:pt idx="5768">
                  <c:v>28.621977145224648</c:v>
                </c:pt>
                <c:pt idx="5769">
                  <c:v>28.635061370208263</c:v>
                </c:pt>
                <c:pt idx="5770">
                  <c:v>28.639424131561853</c:v>
                </c:pt>
                <c:pt idx="5771">
                  <c:v>28.635061370208263</c:v>
                </c:pt>
                <c:pt idx="5772">
                  <c:v>28.635061370208263</c:v>
                </c:pt>
                <c:pt idx="5773">
                  <c:v>28.639424131561853</c:v>
                </c:pt>
                <c:pt idx="5774">
                  <c:v>28.613257709580907</c:v>
                </c:pt>
                <c:pt idx="5775">
                  <c:v>28.6525164768736</c:v>
                </c:pt>
                <c:pt idx="5776">
                  <c:v>28.626337877194899</c:v>
                </c:pt>
                <c:pt idx="5777">
                  <c:v>28.6525164768736</c:v>
                </c:pt>
                <c:pt idx="5778">
                  <c:v>28.604540977298484</c:v>
                </c:pt>
                <c:pt idx="5779">
                  <c:v>28.630699285471024</c:v>
                </c:pt>
                <c:pt idx="5780">
                  <c:v>28.630699285471024</c:v>
                </c:pt>
                <c:pt idx="5781">
                  <c:v>28.635061370208263</c:v>
                </c:pt>
                <c:pt idx="5782">
                  <c:v>28.639424131561853</c:v>
                </c:pt>
                <c:pt idx="5783">
                  <c:v>28.639424131561853</c:v>
                </c:pt>
                <c:pt idx="5784">
                  <c:v>28.626337877194899</c:v>
                </c:pt>
                <c:pt idx="5785">
                  <c:v>28.643787569687063</c:v>
                </c:pt>
                <c:pt idx="5786">
                  <c:v>28.661248093010556</c:v>
                </c:pt>
                <c:pt idx="5787">
                  <c:v>28.626337877194899</c:v>
                </c:pt>
                <c:pt idx="5788">
                  <c:v>28.648151684739204</c:v>
                </c:pt>
                <c:pt idx="5789">
                  <c:v>28.643787569687063</c:v>
                </c:pt>
                <c:pt idx="5790">
                  <c:v>28.643787569687063</c:v>
                </c:pt>
                <c:pt idx="5791">
                  <c:v>28.626337877194899</c:v>
                </c:pt>
                <c:pt idx="5792">
                  <c:v>28.621977145224648</c:v>
                </c:pt>
                <c:pt idx="5793">
                  <c:v>28.617617089405044</c:v>
                </c:pt>
                <c:pt idx="5794">
                  <c:v>28.648151684739204</c:v>
                </c:pt>
                <c:pt idx="5795">
                  <c:v>28.630699285471024</c:v>
                </c:pt>
                <c:pt idx="5796">
                  <c:v>28.643787569687063</c:v>
                </c:pt>
                <c:pt idx="5797">
                  <c:v>28.617617089405044</c:v>
                </c:pt>
                <c:pt idx="5798">
                  <c:v>28.60889900559711</c:v>
                </c:pt>
                <c:pt idx="5799">
                  <c:v>28.617617089405044</c:v>
                </c:pt>
                <c:pt idx="5800">
                  <c:v>28.630699285471024</c:v>
                </c:pt>
                <c:pt idx="5801">
                  <c:v>28.621977145224648</c:v>
                </c:pt>
                <c:pt idx="5802">
                  <c:v>28.635061370208263</c:v>
                </c:pt>
                <c:pt idx="5803">
                  <c:v>28.617617089405044</c:v>
                </c:pt>
                <c:pt idx="5804">
                  <c:v>28.626337877194899</c:v>
                </c:pt>
                <c:pt idx="5805">
                  <c:v>28.635061370208263</c:v>
                </c:pt>
                <c:pt idx="5806">
                  <c:v>28.661248093010556</c:v>
                </c:pt>
                <c:pt idx="5807">
                  <c:v>28.635061370208263</c:v>
                </c:pt>
                <c:pt idx="5808">
                  <c:v>28.635061370208263</c:v>
                </c:pt>
                <c:pt idx="5809">
                  <c:v>28.648151684739204</c:v>
                </c:pt>
                <c:pt idx="5810">
                  <c:v>28.6525164768736</c:v>
                </c:pt>
                <c:pt idx="5811">
                  <c:v>28.674350599217135</c:v>
                </c:pt>
                <c:pt idx="5812">
                  <c:v>28.648151684739204</c:v>
                </c:pt>
                <c:pt idx="5813">
                  <c:v>28.648151684739204</c:v>
                </c:pt>
                <c:pt idx="5814">
                  <c:v>28.626337877194899</c:v>
                </c:pt>
                <c:pt idx="5815">
                  <c:v>28.639424131561853</c:v>
                </c:pt>
                <c:pt idx="5816">
                  <c:v>28.669982419340883</c:v>
                </c:pt>
                <c:pt idx="5817">
                  <c:v>28.648151684739204</c:v>
                </c:pt>
                <c:pt idx="5818">
                  <c:v>28.648151684739204</c:v>
                </c:pt>
                <c:pt idx="5819">
                  <c:v>28.639424131561853</c:v>
                </c:pt>
                <c:pt idx="5820">
                  <c:v>28.6525164768736</c:v>
                </c:pt>
                <c:pt idx="5821">
                  <c:v>28.656881946245605</c:v>
                </c:pt>
                <c:pt idx="5822">
                  <c:v>28.648151684739204</c:v>
                </c:pt>
                <c:pt idx="5823">
                  <c:v>28.656881946245605</c:v>
                </c:pt>
                <c:pt idx="5824">
                  <c:v>28.639424131561853</c:v>
                </c:pt>
                <c:pt idx="5825">
                  <c:v>28.66561491732385</c:v>
                </c:pt>
                <c:pt idx="5826">
                  <c:v>28.639424131561853</c:v>
                </c:pt>
                <c:pt idx="5827">
                  <c:v>28.6525164768736</c:v>
                </c:pt>
                <c:pt idx="5828">
                  <c:v>28.635061370208263</c:v>
                </c:pt>
                <c:pt idx="5829">
                  <c:v>28.6525164768736</c:v>
                </c:pt>
                <c:pt idx="5830">
                  <c:v>28.66561491732385</c:v>
                </c:pt>
                <c:pt idx="5831">
                  <c:v>28.661248093010556</c:v>
                </c:pt>
                <c:pt idx="5832">
                  <c:v>28.621977145224648</c:v>
                </c:pt>
                <c:pt idx="5833">
                  <c:v>28.639424131561853</c:v>
                </c:pt>
                <c:pt idx="5834">
                  <c:v>28.626337877194899</c:v>
                </c:pt>
                <c:pt idx="5835">
                  <c:v>28.648151684739204</c:v>
                </c:pt>
                <c:pt idx="5836">
                  <c:v>28.643787569687063</c:v>
                </c:pt>
                <c:pt idx="5837">
                  <c:v>28.639424131561853</c:v>
                </c:pt>
                <c:pt idx="5838">
                  <c:v>28.643787569687063</c:v>
                </c:pt>
                <c:pt idx="5839">
                  <c:v>28.617617089405044</c:v>
                </c:pt>
                <c:pt idx="5840">
                  <c:v>28.648151684739204</c:v>
                </c:pt>
                <c:pt idx="5841">
                  <c:v>28.643787569687063</c:v>
                </c:pt>
                <c:pt idx="5842">
                  <c:v>28.661248093010556</c:v>
                </c:pt>
                <c:pt idx="5843">
                  <c:v>28.669982419340883</c:v>
                </c:pt>
                <c:pt idx="5844">
                  <c:v>28.6525164768736</c:v>
                </c:pt>
                <c:pt idx="5845">
                  <c:v>28.639424131561853</c:v>
                </c:pt>
                <c:pt idx="5846">
                  <c:v>28.635061370208263</c:v>
                </c:pt>
                <c:pt idx="5847">
                  <c:v>28.613257709580907</c:v>
                </c:pt>
                <c:pt idx="5848">
                  <c:v>28.621977145224648</c:v>
                </c:pt>
                <c:pt idx="5849">
                  <c:v>28.648151684739204</c:v>
                </c:pt>
                <c:pt idx="5850">
                  <c:v>28.643787569687063</c:v>
                </c:pt>
                <c:pt idx="5851">
                  <c:v>28.643787569687063</c:v>
                </c:pt>
                <c:pt idx="5852">
                  <c:v>28.630699285471024</c:v>
                </c:pt>
                <c:pt idx="5853">
                  <c:v>28.60889900559711</c:v>
                </c:pt>
                <c:pt idx="5854">
                  <c:v>28.639424131561853</c:v>
                </c:pt>
                <c:pt idx="5855">
                  <c:v>28.6525164768736</c:v>
                </c:pt>
                <c:pt idx="5856">
                  <c:v>28.617617089405044</c:v>
                </c:pt>
                <c:pt idx="5857">
                  <c:v>28.635061370208263</c:v>
                </c:pt>
                <c:pt idx="5858">
                  <c:v>28.630699285471024</c:v>
                </c:pt>
                <c:pt idx="5859">
                  <c:v>28.635061370208263</c:v>
                </c:pt>
                <c:pt idx="5860">
                  <c:v>28.630699285471024</c:v>
                </c:pt>
                <c:pt idx="5861">
                  <c:v>28.626337877194899</c:v>
                </c:pt>
                <c:pt idx="5862">
                  <c:v>28.635061370208263</c:v>
                </c:pt>
                <c:pt idx="5863">
                  <c:v>28.639424131561853</c:v>
                </c:pt>
                <c:pt idx="5864">
                  <c:v>28.621977145224648</c:v>
                </c:pt>
                <c:pt idx="5865">
                  <c:v>28.600183624529919</c:v>
                </c:pt>
                <c:pt idx="5866">
                  <c:v>28.58711561785374</c:v>
                </c:pt>
                <c:pt idx="5867">
                  <c:v>28.613257709580907</c:v>
                </c:pt>
                <c:pt idx="5868">
                  <c:v>28.58711561785374</c:v>
                </c:pt>
                <c:pt idx="5869">
                  <c:v>28.595826947136317</c:v>
                </c:pt>
                <c:pt idx="5870">
                  <c:v>28.604540977298484</c:v>
                </c:pt>
                <c:pt idx="5871">
                  <c:v>28.60889900559711</c:v>
                </c:pt>
                <c:pt idx="5872">
                  <c:v>28.600183624529919</c:v>
                </c:pt>
                <c:pt idx="5873">
                  <c:v>28.600183624529919</c:v>
                </c:pt>
                <c:pt idx="5874">
                  <c:v>28.58711561785374</c:v>
                </c:pt>
                <c:pt idx="5875">
                  <c:v>28.60889900559711</c:v>
                </c:pt>
                <c:pt idx="5876">
                  <c:v>28.613257709580907</c:v>
                </c:pt>
                <c:pt idx="5877">
                  <c:v>28.582760965654685</c:v>
                </c:pt>
                <c:pt idx="5878">
                  <c:v>28.613257709580907</c:v>
                </c:pt>
                <c:pt idx="5879">
                  <c:v>28.604540977298484</c:v>
                </c:pt>
                <c:pt idx="5880">
                  <c:v>28.635061370208263</c:v>
                </c:pt>
                <c:pt idx="5881">
                  <c:v>28.617617089405044</c:v>
                </c:pt>
                <c:pt idx="5882">
                  <c:v>28.639424131561853</c:v>
                </c:pt>
                <c:pt idx="5883">
                  <c:v>28.630699285471024</c:v>
                </c:pt>
                <c:pt idx="5884">
                  <c:v>28.661248093010556</c:v>
                </c:pt>
                <c:pt idx="5885">
                  <c:v>28.639424131561853</c:v>
                </c:pt>
                <c:pt idx="5886">
                  <c:v>28.617617089405044</c:v>
                </c:pt>
                <c:pt idx="5887">
                  <c:v>28.621977145224648</c:v>
                </c:pt>
                <c:pt idx="5888">
                  <c:v>28.635061370208263</c:v>
                </c:pt>
                <c:pt idx="5889">
                  <c:v>28.626337877194899</c:v>
                </c:pt>
                <c:pt idx="5890">
                  <c:v>28.626337877194899</c:v>
                </c:pt>
                <c:pt idx="5891">
                  <c:v>28.600183624529919</c:v>
                </c:pt>
                <c:pt idx="5892">
                  <c:v>28.648151684739204</c:v>
                </c:pt>
                <c:pt idx="5893">
                  <c:v>28.630699285471024</c:v>
                </c:pt>
                <c:pt idx="5894">
                  <c:v>28.639424131561853</c:v>
                </c:pt>
                <c:pt idx="5895">
                  <c:v>28.617617089405044</c:v>
                </c:pt>
                <c:pt idx="5896">
                  <c:v>28.621977145224648</c:v>
                </c:pt>
                <c:pt idx="5897">
                  <c:v>28.656881946245605</c:v>
                </c:pt>
                <c:pt idx="5898">
                  <c:v>28.661248093010556</c:v>
                </c:pt>
                <c:pt idx="5899">
                  <c:v>28.6525164768736</c:v>
                </c:pt>
                <c:pt idx="5900">
                  <c:v>28.661248093010556</c:v>
                </c:pt>
                <c:pt idx="5901">
                  <c:v>28.639424131561853</c:v>
                </c:pt>
                <c:pt idx="5902">
                  <c:v>28.630699285471024</c:v>
                </c:pt>
                <c:pt idx="5903">
                  <c:v>28.613257709580907</c:v>
                </c:pt>
                <c:pt idx="5904">
                  <c:v>28.635061370208263</c:v>
                </c:pt>
                <c:pt idx="5905">
                  <c:v>28.643787569687063</c:v>
                </c:pt>
                <c:pt idx="5906">
                  <c:v>28.656881946245605</c:v>
                </c:pt>
                <c:pt idx="5907">
                  <c:v>28.6525164768736</c:v>
                </c:pt>
                <c:pt idx="5908">
                  <c:v>28.656881946245605</c:v>
                </c:pt>
                <c:pt idx="5909">
                  <c:v>28.661248093010556</c:v>
                </c:pt>
                <c:pt idx="5910">
                  <c:v>28.639424131561853</c:v>
                </c:pt>
                <c:pt idx="5911">
                  <c:v>28.6525164768736</c:v>
                </c:pt>
                <c:pt idx="5912">
                  <c:v>28.6525164768736</c:v>
                </c:pt>
                <c:pt idx="5913">
                  <c:v>28.648151684739204</c:v>
                </c:pt>
                <c:pt idx="5914">
                  <c:v>28.643787569687063</c:v>
                </c:pt>
                <c:pt idx="5915">
                  <c:v>28.6525164768736</c:v>
                </c:pt>
                <c:pt idx="5916">
                  <c:v>28.656881946245605</c:v>
                </c:pt>
                <c:pt idx="5917">
                  <c:v>28.635061370208263</c:v>
                </c:pt>
                <c:pt idx="5918">
                  <c:v>28.639424131561853</c:v>
                </c:pt>
                <c:pt idx="5919">
                  <c:v>28.621977145224648</c:v>
                </c:pt>
                <c:pt idx="5920">
                  <c:v>28.617617089405044</c:v>
                </c:pt>
                <c:pt idx="5921">
                  <c:v>28.656881946245605</c:v>
                </c:pt>
                <c:pt idx="5922">
                  <c:v>28.6525164768736</c:v>
                </c:pt>
                <c:pt idx="5923">
                  <c:v>28.60889900559711</c:v>
                </c:pt>
                <c:pt idx="5924">
                  <c:v>28.626337877194899</c:v>
                </c:pt>
                <c:pt idx="5925">
                  <c:v>28.635061370208263</c:v>
                </c:pt>
                <c:pt idx="5926">
                  <c:v>28.66561491732385</c:v>
                </c:pt>
                <c:pt idx="5927">
                  <c:v>28.621977145224648</c:v>
                </c:pt>
                <c:pt idx="5928">
                  <c:v>28.635061370208263</c:v>
                </c:pt>
                <c:pt idx="5929">
                  <c:v>28.621977145224648</c:v>
                </c:pt>
                <c:pt idx="5930">
                  <c:v>28.639424131561853</c:v>
                </c:pt>
                <c:pt idx="5931">
                  <c:v>28.617617089405044</c:v>
                </c:pt>
                <c:pt idx="5932">
                  <c:v>28.617617089405044</c:v>
                </c:pt>
                <c:pt idx="5933">
                  <c:v>28.630699285471024</c:v>
                </c:pt>
                <c:pt idx="5934">
                  <c:v>28.635061370208263</c:v>
                </c:pt>
                <c:pt idx="5935">
                  <c:v>28.643787569687063</c:v>
                </c:pt>
                <c:pt idx="5936">
                  <c:v>28.626337877194899</c:v>
                </c:pt>
                <c:pt idx="5937">
                  <c:v>28.626337877194899</c:v>
                </c:pt>
                <c:pt idx="5938">
                  <c:v>28.639424131561853</c:v>
                </c:pt>
                <c:pt idx="5939">
                  <c:v>28.635061370208263</c:v>
                </c:pt>
                <c:pt idx="5940">
                  <c:v>28.621977145224648</c:v>
                </c:pt>
                <c:pt idx="5941">
                  <c:v>28.60889900559711</c:v>
                </c:pt>
                <c:pt idx="5942">
                  <c:v>28.613257709580907</c:v>
                </c:pt>
                <c:pt idx="5943">
                  <c:v>28.613257709580907</c:v>
                </c:pt>
                <c:pt idx="5944">
                  <c:v>28.595826947136317</c:v>
                </c:pt>
                <c:pt idx="5945">
                  <c:v>28.60889900559711</c:v>
                </c:pt>
                <c:pt idx="5946">
                  <c:v>28.639424131561853</c:v>
                </c:pt>
                <c:pt idx="5947">
                  <c:v>28.617617089405044</c:v>
                </c:pt>
                <c:pt idx="5948">
                  <c:v>28.656881946245605</c:v>
                </c:pt>
                <c:pt idx="5949">
                  <c:v>28.6525164768736</c:v>
                </c:pt>
                <c:pt idx="5950">
                  <c:v>28.630699285471024</c:v>
                </c:pt>
                <c:pt idx="5951">
                  <c:v>28.630699285471024</c:v>
                </c:pt>
                <c:pt idx="5952">
                  <c:v>28.635061370208263</c:v>
                </c:pt>
                <c:pt idx="5953">
                  <c:v>28.621977145224648</c:v>
                </c:pt>
                <c:pt idx="5954">
                  <c:v>28.626337877194899</c:v>
                </c:pt>
                <c:pt idx="5955">
                  <c:v>28.6525164768736</c:v>
                </c:pt>
                <c:pt idx="5956">
                  <c:v>28.630699285471024</c:v>
                </c:pt>
                <c:pt idx="5957">
                  <c:v>28.639424131561853</c:v>
                </c:pt>
                <c:pt idx="5958">
                  <c:v>28.60889900559711</c:v>
                </c:pt>
                <c:pt idx="5959">
                  <c:v>28.613257709580907</c:v>
                </c:pt>
                <c:pt idx="5960">
                  <c:v>28.613257709580907</c:v>
                </c:pt>
                <c:pt idx="5961">
                  <c:v>28.621977145224648</c:v>
                </c:pt>
                <c:pt idx="5962">
                  <c:v>28.60889900559711</c:v>
                </c:pt>
                <c:pt idx="5963">
                  <c:v>28.621977145224648</c:v>
                </c:pt>
                <c:pt idx="5964">
                  <c:v>28.60889900559711</c:v>
                </c:pt>
                <c:pt idx="5965">
                  <c:v>28.635061370208263</c:v>
                </c:pt>
                <c:pt idx="5966">
                  <c:v>28.617617089405044</c:v>
                </c:pt>
                <c:pt idx="5967">
                  <c:v>28.604540977298484</c:v>
                </c:pt>
                <c:pt idx="5968">
                  <c:v>28.60889900559711</c:v>
                </c:pt>
                <c:pt idx="5969">
                  <c:v>28.578406988210446</c:v>
                </c:pt>
                <c:pt idx="5970">
                  <c:v>28.591470944962609</c:v>
                </c:pt>
                <c:pt idx="5971">
                  <c:v>28.591470944962609</c:v>
                </c:pt>
                <c:pt idx="5972">
                  <c:v>28.60889900559711</c:v>
                </c:pt>
                <c:pt idx="5973">
                  <c:v>28.60889900559711</c:v>
                </c:pt>
                <c:pt idx="5974">
                  <c:v>28.595826947136317</c:v>
                </c:pt>
                <c:pt idx="5975">
                  <c:v>28.604540977298484</c:v>
                </c:pt>
                <c:pt idx="5976">
                  <c:v>28.630699285471024</c:v>
                </c:pt>
                <c:pt idx="5977">
                  <c:v>28.621977145224648</c:v>
                </c:pt>
                <c:pt idx="5978">
                  <c:v>28.630699285471024</c:v>
                </c:pt>
                <c:pt idx="5979">
                  <c:v>28.639424131561853</c:v>
                </c:pt>
                <c:pt idx="5980">
                  <c:v>28.613257709580907</c:v>
                </c:pt>
                <c:pt idx="5981">
                  <c:v>28.600183624529919</c:v>
                </c:pt>
                <c:pt idx="5982">
                  <c:v>28.635061370208263</c:v>
                </c:pt>
                <c:pt idx="5983">
                  <c:v>28.60889900559711</c:v>
                </c:pt>
                <c:pt idx="5984">
                  <c:v>28.643787569687063</c:v>
                </c:pt>
                <c:pt idx="5985">
                  <c:v>28.613257709580907</c:v>
                </c:pt>
                <c:pt idx="5986">
                  <c:v>28.639424131561853</c:v>
                </c:pt>
                <c:pt idx="5987">
                  <c:v>28.621977145224648</c:v>
                </c:pt>
                <c:pt idx="5988">
                  <c:v>28.58711561785374</c:v>
                </c:pt>
                <c:pt idx="5989">
                  <c:v>28.60889900559711</c:v>
                </c:pt>
                <c:pt idx="5990">
                  <c:v>28.600183624529919</c:v>
                </c:pt>
                <c:pt idx="5991">
                  <c:v>28.626337877194899</c:v>
                </c:pt>
                <c:pt idx="5992">
                  <c:v>28.60889900559711</c:v>
                </c:pt>
                <c:pt idx="5993">
                  <c:v>28.626337877194899</c:v>
                </c:pt>
                <c:pt idx="5994">
                  <c:v>28.635061370208263</c:v>
                </c:pt>
                <c:pt idx="5995">
                  <c:v>28.604540977298484</c:v>
                </c:pt>
                <c:pt idx="5996">
                  <c:v>28.621977145224648</c:v>
                </c:pt>
                <c:pt idx="5997">
                  <c:v>28.604540977298484</c:v>
                </c:pt>
                <c:pt idx="5998">
                  <c:v>28.630699285471024</c:v>
                </c:pt>
                <c:pt idx="5999">
                  <c:v>28.621977145224648</c:v>
                </c:pt>
                <c:pt idx="6000">
                  <c:v>28.617617089405044</c:v>
                </c:pt>
                <c:pt idx="6001">
                  <c:v>28.621977145224648</c:v>
                </c:pt>
                <c:pt idx="6002">
                  <c:v>28.600183624529919</c:v>
                </c:pt>
                <c:pt idx="6003">
                  <c:v>28.626337877194899</c:v>
                </c:pt>
                <c:pt idx="6004">
                  <c:v>28.595826947136317</c:v>
                </c:pt>
                <c:pt idx="6005">
                  <c:v>28.621977145224648</c:v>
                </c:pt>
                <c:pt idx="6006">
                  <c:v>28.613257709580907</c:v>
                </c:pt>
                <c:pt idx="6007">
                  <c:v>28.643787569687063</c:v>
                </c:pt>
                <c:pt idx="6008">
                  <c:v>28.643787569687063</c:v>
                </c:pt>
                <c:pt idx="6009">
                  <c:v>28.595826947136317</c:v>
                </c:pt>
                <c:pt idx="6010">
                  <c:v>28.621977145224648</c:v>
                </c:pt>
                <c:pt idx="6011">
                  <c:v>28.613257709580907</c:v>
                </c:pt>
                <c:pt idx="6012">
                  <c:v>28.591470944962609</c:v>
                </c:pt>
                <c:pt idx="6013">
                  <c:v>28.639424131561853</c:v>
                </c:pt>
                <c:pt idx="6014">
                  <c:v>28.621977145224648</c:v>
                </c:pt>
                <c:pt idx="6015">
                  <c:v>28.613257709580907</c:v>
                </c:pt>
                <c:pt idx="6016">
                  <c:v>28.630699285471024</c:v>
                </c:pt>
                <c:pt idx="6017">
                  <c:v>28.60889900559711</c:v>
                </c:pt>
                <c:pt idx="6018">
                  <c:v>28.600183624529919</c:v>
                </c:pt>
                <c:pt idx="6019">
                  <c:v>28.626337877194899</c:v>
                </c:pt>
                <c:pt idx="6020">
                  <c:v>28.635061370208263</c:v>
                </c:pt>
                <c:pt idx="6021">
                  <c:v>28.60889900559711</c:v>
                </c:pt>
                <c:pt idx="6022">
                  <c:v>28.643787569687063</c:v>
                </c:pt>
                <c:pt idx="6023">
                  <c:v>28.635061370208263</c:v>
                </c:pt>
                <c:pt idx="6024">
                  <c:v>28.626337877194899</c:v>
                </c:pt>
                <c:pt idx="6025">
                  <c:v>28.621977145224648</c:v>
                </c:pt>
                <c:pt idx="6026">
                  <c:v>28.648151684739204</c:v>
                </c:pt>
                <c:pt idx="6027">
                  <c:v>28.617617089405044</c:v>
                </c:pt>
                <c:pt idx="6028">
                  <c:v>28.656881946245605</c:v>
                </c:pt>
                <c:pt idx="6029">
                  <c:v>28.621977145224648</c:v>
                </c:pt>
                <c:pt idx="6030">
                  <c:v>28.630699285471024</c:v>
                </c:pt>
                <c:pt idx="6031">
                  <c:v>28.643787569687063</c:v>
                </c:pt>
                <c:pt idx="6032">
                  <c:v>28.617617089405044</c:v>
                </c:pt>
                <c:pt idx="6033">
                  <c:v>28.621977145224648</c:v>
                </c:pt>
                <c:pt idx="6034">
                  <c:v>28.643787569687063</c:v>
                </c:pt>
                <c:pt idx="6035">
                  <c:v>28.630699285471024</c:v>
                </c:pt>
                <c:pt idx="6036">
                  <c:v>28.635061370208263</c:v>
                </c:pt>
                <c:pt idx="6037">
                  <c:v>28.621977145224648</c:v>
                </c:pt>
                <c:pt idx="6038">
                  <c:v>28.630699285471024</c:v>
                </c:pt>
                <c:pt idx="6039">
                  <c:v>28.613257709580907</c:v>
                </c:pt>
                <c:pt idx="6040">
                  <c:v>28.613257709580907</c:v>
                </c:pt>
                <c:pt idx="6041">
                  <c:v>28.635061370208263</c:v>
                </c:pt>
                <c:pt idx="6042">
                  <c:v>28.635061370208263</c:v>
                </c:pt>
                <c:pt idx="6043">
                  <c:v>28.626337877194899</c:v>
                </c:pt>
                <c:pt idx="6044">
                  <c:v>28.621977145224648</c:v>
                </c:pt>
                <c:pt idx="6045">
                  <c:v>28.630699285471024</c:v>
                </c:pt>
                <c:pt idx="6046">
                  <c:v>28.6525164768736</c:v>
                </c:pt>
                <c:pt idx="6047">
                  <c:v>28.604540977298484</c:v>
                </c:pt>
                <c:pt idx="6048">
                  <c:v>28.6525164768736</c:v>
                </c:pt>
                <c:pt idx="6049">
                  <c:v>28.643787569687063</c:v>
                </c:pt>
                <c:pt idx="6050">
                  <c:v>28.648151684739204</c:v>
                </c:pt>
                <c:pt idx="6051">
                  <c:v>28.648151684739204</c:v>
                </c:pt>
                <c:pt idx="6052">
                  <c:v>28.643787569687063</c:v>
                </c:pt>
                <c:pt idx="6053">
                  <c:v>28.630699285471024</c:v>
                </c:pt>
                <c:pt idx="6054">
                  <c:v>28.661248093010556</c:v>
                </c:pt>
                <c:pt idx="6055">
                  <c:v>28.639424131561853</c:v>
                </c:pt>
                <c:pt idx="6056">
                  <c:v>28.639424131561853</c:v>
                </c:pt>
                <c:pt idx="6057">
                  <c:v>28.656881946245605</c:v>
                </c:pt>
                <c:pt idx="6058">
                  <c:v>28.635061370208263</c:v>
                </c:pt>
                <c:pt idx="6059">
                  <c:v>28.643787569687063</c:v>
                </c:pt>
                <c:pt idx="6060">
                  <c:v>28.661248093010556</c:v>
                </c:pt>
                <c:pt idx="6061">
                  <c:v>28.656881946245605</c:v>
                </c:pt>
                <c:pt idx="6062">
                  <c:v>28.639424131561853</c:v>
                </c:pt>
                <c:pt idx="6063">
                  <c:v>28.6525164768736</c:v>
                </c:pt>
                <c:pt idx="6064">
                  <c:v>28.648151684739204</c:v>
                </c:pt>
                <c:pt idx="6065">
                  <c:v>28.613257709580907</c:v>
                </c:pt>
                <c:pt idx="6066">
                  <c:v>28.621977145224648</c:v>
                </c:pt>
                <c:pt idx="6067">
                  <c:v>28.613257709580907</c:v>
                </c:pt>
                <c:pt idx="6068">
                  <c:v>28.626337877194899</c:v>
                </c:pt>
                <c:pt idx="6069">
                  <c:v>28.626337877194899</c:v>
                </c:pt>
                <c:pt idx="6070">
                  <c:v>28.613257709580907</c:v>
                </c:pt>
                <c:pt idx="6071">
                  <c:v>28.643787569687063</c:v>
                </c:pt>
                <c:pt idx="6072">
                  <c:v>28.626337877194899</c:v>
                </c:pt>
                <c:pt idx="6073">
                  <c:v>28.621977145224648</c:v>
                </c:pt>
                <c:pt idx="6074">
                  <c:v>28.639424131561853</c:v>
                </c:pt>
                <c:pt idx="6075">
                  <c:v>28.66561491732385</c:v>
                </c:pt>
                <c:pt idx="6076">
                  <c:v>28.635061370208263</c:v>
                </c:pt>
                <c:pt idx="6077">
                  <c:v>28.626337877194899</c:v>
                </c:pt>
                <c:pt idx="6078">
                  <c:v>28.630699285471024</c:v>
                </c:pt>
                <c:pt idx="6079">
                  <c:v>28.626337877194899</c:v>
                </c:pt>
                <c:pt idx="6080">
                  <c:v>28.621977145224648</c:v>
                </c:pt>
                <c:pt idx="6081">
                  <c:v>28.635061370208263</c:v>
                </c:pt>
                <c:pt idx="6082">
                  <c:v>28.613257709580907</c:v>
                </c:pt>
                <c:pt idx="6083">
                  <c:v>28.639424131561853</c:v>
                </c:pt>
                <c:pt idx="6084">
                  <c:v>28.617617089405044</c:v>
                </c:pt>
                <c:pt idx="6085">
                  <c:v>28.626337877194899</c:v>
                </c:pt>
                <c:pt idx="6086">
                  <c:v>28.621977145224648</c:v>
                </c:pt>
                <c:pt idx="6087">
                  <c:v>28.621977145224648</c:v>
                </c:pt>
                <c:pt idx="6088">
                  <c:v>28.635061370208263</c:v>
                </c:pt>
                <c:pt idx="6089">
                  <c:v>28.635061370208263</c:v>
                </c:pt>
                <c:pt idx="6090">
                  <c:v>28.626337877194899</c:v>
                </c:pt>
                <c:pt idx="6091">
                  <c:v>28.635061370208263</c:v>
                </c:pt>
                <c:pt idx="6092">
                  <c:v>28.626337877194899</c:v>
                </c:pt>
                <c:pt idx="6093">
                  <c:v>28.630699285471024</c:v>
                </c:pt>
                <c:pt idx="6094">
                  <c:v>28.613257709580907</c:v>
                </c:pt>
                <c:pt idx="6095">
                  <c:v>28.630699285471024</c:v>
                </c:pt>
                <c:pt idx="6096">
                  <c:v>28.604540977298484</c:v>
                </c:pt>
                <c:pt idx="6097">
                  <c:v>28.617617089405044</c:v>
                </c:pt>
                <c:pt idx="6098">
                  <c:v>28.630699285471024</c:v>
                </c:pt>
                <c:pt idx="6099">
                  <c:v>28.626337877194899</c:v>
                </c:pt>
                <c:pt idx="6100">
                  <c:v>28.613257709580907</c:v>
                </c:pt>
                <c:pt idx="6101">
                  <c:v>28.639424131561853</c:v>
                </c:pt>
                <c:pt idx="6102">
                  <c:v>28.617617089405044</c:v>
                </c:pt>
                <c:pt idx="6103">
                  <c:v>28.626337877194899</c:v>
                </c:pt>
                <c:pt idx="6104">
                  <c:v>28.60889900559711</c:v>
                </c:pt>
                <c:pt idx="6105">
                  <c:v>28.613257709580907</c:v>
                </c:pt>
                <c:pt idx="6106">
                  <c:v>28.630699285471024</c:v>
                </c:pt>
                <c:pt idx="6107">
                  <c:v>28.639424131561853</c:v>
                </c:pt>
                <c:pt idx="6108">
                  <c:v>28.643787569687063</c:v>
                </c:pt>
                <c:pt idx="6109">
                  <c:v>28.648151684739204</c:v>
                </c:pt>
                <c:pt idx="6110">
                  <c:v>28.639424131561853</c:v>
                </c:pt>
                <c:pt idx="6111">
                  <c:v>28.617617089405044</c:v>
                </c:pt>
                <c:pt idx="6112">
                  <c:v>28.635061370208263</c:v>
                </c:pt>
                <c:pt idx="6113">
                  <c:v>28.648151684739204</c:v>
                </c:pt>
                <c:pt idx="6114">
                  <c:v>28.648151684739204</c:v>
                </c:pt>
                <c:pt idx="6115">
                  <c:v>28.661248093010556</c:v>
                </c:pt>
                <c:pt idx="6116">
                  <c:v>28.621977145224648</c:v>
                </c:pt>
                <c:pt idx="6117">
                  <c:v>28.604540977298484</c:v>
                </c:pt>
                <c:pt idx="6118">
                  <c:v>28.669982419340883</c:v>
                </c:pt>
                <c:pt idx="6119">
                  <c:v>28.630699285471024</c:v>
                </c:pt>
                <c:pt idx="6120">
                  <c:v>28.621977145224648</c:v>
                </c:pt>
                <c:pt idx="6121">
                  <c:v>28.635061370208263</c:v>
                </c:pt>
                <c:pt idx="6122">
                  <c:v>28.661248093010556</c:v>
                </c:pt>
                <c:pt idx="6123">
                  <c:v>28.630699285471024</c:v>
                </c:pt>
                <c:pt idx="6124">
                  <c:v>28.626337877194899</c:v>
                </c:pt>
                <c:pt idx="6125">
                  <c:v>28.630699285471024</c:v>
                </c:pt>
                <c:pt idx="6126">
                  <c:v>28.648151684739204</c:v>
                </c:pt>
                <c:pt idx="6127">
                  <c:v>28.630699285471024</c:v>
                </c:pt>
                <c:pt idx="6128">
                  <c:v>28.630699285471024</c:v>
                </c:pt>
                <c:pt idx="6129">
                  <c:v>28.639424131561853</c:v>
                </c:pt>
                <c:pt idx="6130">
                  <c:v>28.643787569687063</c:v>
                </c:pt>
                <c:pt idx="6131">
                  <c:v>28.639424131561853</c:v>
                </c:pt>
                <c:pt idx="6132">
                  <c:v>28.639424131561853</c:v>
                </c:pt>
                <c:pt idx="6133">
                  <c:v>28.635061370208263</c:v>
                </c:pt>
                <c:pt idx="6134">
                  <c:v>28.648151684739204</c:v>
                </c:pt>
                <c:pt idx="6135">
                  <c:v>28.635061370208263</c:v>
                </c:pt>
                <c:pt idx="6136">
                  <c:v>28.626337877194899</c:v>
                </c:pt>
                <c:pt idx="6137">
                  <c:v>28.643787569687063</c:v>
                </c:pt>
                <c:pt idx="6138">
                  <c:v>28.635061370208263</c:v>
                </c:pt>
                <c:pt idx="6139">
                  <c:v>28.643787569687063</c:v>
                </c:pt>
                <c:pt idx="6140">
                  <c:v>28.669982419340883</c:v>
                </c:pt>
                <c:pt idx="6141">
                  <c:v>28.635061370208263</c:v>
                </c:pt>
                <c:pt idx="6142">
                  <c:v>28.639424131561853</c:v>
                </c:pt>
                <c:pt idx="6143">
                  <c:v>28.635061370208263</c:v>
                </c:pt>
                <c:pt idx="6144">
                  <c:v>28.635061370208263</c:v>
                </c:pt>
                <c:pt idx="6145">
                  <c:v>28.639424131561853</c:v>
                </c:pt>
                <c:pt idx="6146">
                  <c:v>28.630699285471024</c:v>
                </c:pt>
                <c:pt idx="6147">
                  <c:v>28.639424131561853</c:v>
                </c:pt>
                <c:pt idx="6148">
                  <c:v>28.648151684739204</c:v>
                </c:pt>
                <c:pt idx="6149">
                  <c:v>28.630699285471024</c:v>
                </c:pt>
                <c:pt idx="6150">
                  <c:v>28.635061370208263</c:v>
                </c:pt>
                <c:pt idx="6151">
                  <c:v>28.630699285471024</c:v>
                </c:pt>
                <c:pt idx="6152">
                  <c:v>28.630699285471024</c:v>
                </c:pt>
                <c:pt idx="6153">
                  <c:v>28.648151684739204</c:v>
                </c:pt>
                <c:pt idx="6154">
                  <c:v>28.639424131561853</c:v>
                </c:pt>
                <c:pt idx="6155">
                  <c:v>28.621977145224648</c:v>
                </c:pt>
                <c:pt idx="6156">
                  <c:v>28.621977145224648</c:v>
                </c:pt>
                <c:pt idx="6157">
                  <c:v>28.643787569687063</c:v>
                </c:pt>
                <c:pt idx="6158">
                  <c:v>28.639424131561853</c:v>
                </c:pt>
                <c:pt idx="6159">
                  <c:v>28.60889900559711</c:v>
                </c:pt>
                <c:pt idx="6160">
                  <c:v>28.626337877194899</c:v>
                </c:pt>
                <c:pt idx="6161">
                  <c:v>28.604540977298484</c:v>
                </c:pt>
                <c:pt idx="6162">
                  <c:v>28.621977145224648</c:v>
                </c:pt>
                <c:pt idx="6163">
                  <c:v>28.621977145224648</c:v>
                </c:pt>
                <c:pt idx="6164">
                  <c:v>28.621977145224648</c:v>
                </c:pt>
                <c:pt idx="6165">
                  <c:v>28.621977145224648</c:v>
                </c:pt>
                <c:pt idx="6166">
                  <c:v>28.604540977298484</c:v>
                </c:pt>
                <c:pt idx="6167">
                  <c:v>28.6525164768736</c:v>
                </c:pt>
                <c:pt idx="6168">
                  <c:v>28.639424131561853</c:v>
                </c:pt>
                <c:pt idx="6169">
                  <c:v>28.643787569687063</c:v>
                </c:pt>
                <c:pt idx="6170">
                  <c:v>28.626337877194899</c:v>
                </c:pt>
                <c:pt idx="6171">
                  <c:v>28.643787569687063</c:v>
                </c:pt>
                <c:pt idx="6172">
                  <c:v>28.635061370208263</c:v>
                </c:pt>
                <c:pt idx="6173">
                  <c:v>28.639424131561853</c:v>
                </c:pt>
                <c:pt idx="6174">
                  <c:v>28.635061370208263</c:v>
                </c:pt>
                <c:pt idx="6175">
                  <c:v>28.630699285471024</c:v>
                </c:pt>
                <c:pt idx="6176">
                  <c:v>28.639424131561853</c:v>
                </c:pt>
                <c:pt idx="6177">
                  <c:v>28.643787569687063</c:v>
                </c:pt>
                <c:pt idx="6178">
                  <c:v>28.635061370208263</c:v>
                </c:pt>
                <c:pt idx="6179">
                  <c:v>28.613257709580907</c:v>
                </c:pt>
                <c:pt idx="6180">
                  <c:v>28.60889900559711</c:v>
                </c:pt>
                <c:pt idx="6181">
                  <c:v>28.639424131561853</c:v>
                </c:pt>
                <c:pt idx="6182">
                  <c:v>28.639424131561853</c:v>
                </c:pt>
                <c:pt idx="6183">
                  <c:v>28.630699285471024</c:v>
                </c:pt>
                <c:pt idx="6184">
                  <c:v>28.639424131561853</c:v>
                </c:pt>
                <c:pt idx="6185">
                  <c:v>28.613257709580907</c:v>
                </c:pt>
                <c:pt idx="6186">
                  <c:v>28.617617089405044</c:v>
                </c:pt>
                <c:pt idx="6187">
                  <c:v>28.613257709580907</c:v>
                </c:pt>
                <c:pt idx="6188">
                  <c:v>28.639424131561853</c:v>
                </c:pt>
                <c:pt idx="6189">
                  <c:v>28.621977145224648</c:v>
                </c:pt>
                <c:pt idx="6190">
                  <c:v>28.621977145224648</c:v>
                </c:pt>
                <c:pt idx="6191">
                  <c:v>28.600183624529919</c:v>
                </c:pt>
                <c:pt idx="6192">
                  <c:v>28.621977145224648</c:v>
                </c:pt>
                <c:pt idx="6193">
                  <c:v>28.626337877194899</c:v>
                </c:pt>
                <c:pt idx="6194">
                  <c:v>28.630699285471024</c:v>
                </c:pt>
                <c:pt idx="6195">
                  <c:v>28.591470944962609</c:v>
                </c:pt>
                <c:pt idx="6196">
                  <c:v>28.626337877194899</c:v>
                </c:pt>
                <c:pt idx="6197">
                  <c:v>28.604540977298484</c:v>
                </c:pt>
                <c:pt idx="6198">
                  <c:v>28.617617089405044</c:v>
                </c:pt>
                <c:pt idx="6199">
                  <c:v>28.58711561785374</c:v>
                </c:pt>
                <c:pt idx="6200">
                  <c:v>28.60889900559711</c:v>
                </c:pt>
                <c:pt idx="6201">
                  <c:v>28.574053685366053</c:v>
                </c:pt>
                <c:pt idx="6202">
                  <c:v>28.582760965654685</c:v>
                </c:pt>
                <c:pt idx="6203">
                  <c:v>28.595826947136317</c:v>
                </c:pt>
                <c:pt idx="6204">
                  <c:v>28.56970105696648</c:v>
                </c:pt>
                <c:pt idx="6205">
                  <c:v>28.60889900559711</c:v>
                </c:pt>
                <c:pt idx="6206">
                  <c:v>28.58711561785374</c:v>
                </c:pt>
                <c:pt idx="6207">
                  <c:v>28.58711561785374</c:v>
                </c:pt>
                <c:pt idx="6208">
                  <c:v>28.604540977298484</c:v>
                </c:pt>
                <c:pt idx="6209">
                  <c:v>28.60889900559711</c:v>
                </c:pt>
                <c:pt idx="6210">
                  <c:v>28.595826947136317</c:v>
                </c:pt>
                <c:pt idx="6211">
                  <c:v>28.56970105696648</c:v>
                </c:pt>
                <c:pt idx="6212">
                  <c:v>28.591470944962609</c:v>
                </c:pt>
                <c:pt idx="6213">
                  <c:v>28.591470944962609</c:v>
                </c:pt>
                <c:pt idx="6214">
                  <c:v>28.60889900559711</c:v>
                </c:pt>
                <c:pt idx="6215">
                  <c:v>28.591470944962609</c:v>
                </c:pt>
                <c:pt idx="6216">
                  <c:v>28.613257709580907</c:v>
                </c:pt>
                <c:pt idx="6217">
                  <c:v>28.626337877194899</c:v>
                </c:pt>
                <c:pt idx="6218">
                  <c:v>28.6525164768736</c:v>
                </c:pt>
                <c:pt idx="6219">
                  <c:v>28.621977145224648</c:v>
                </c:pt>
                <c:pt idx="6220">
                  <c:v>28.639424131561853</c:v>
                </c:pt>
                <c:pt idx="6221">
                  <c:v>28.613257709580907</c:v>
                </c:pt>
                <c:pt idx="6222">
                  <c:v>28.648151684739204</c:v>
                </c:pt>
                <c:pt idx="6223">
                  <c:v>28.656881946245605</c:v>
                </c:pt>
                <c:pt idx="6224">
                  <c:v>28.630699285471024</c:v>
                </c:pt>
                <c:pt idx="6225">
                  <c:v>28.626337877194899</c:v>
                </c:pt>
                <c:pt idx="6226">
                  <c:v>28.639424131561853</c:v>
                </c:pt>
                <c:pt idx="6227">
                  <c:v>28.643787569687063</c:v>
                </c:pt>
                <c:pt idx="6228">
                  <c:v>28.639424131561853</c:v>
                </c:pt>
                <c:pt idx="6229">
                  <c:v>28.656881946245605</c:v>
                </c:pt>
                <c:pt idx="6230">
                  <c:v>28.639424131561853</c:v>
                </c:pt>
                <c:pt idx="6231">
                  <c:v>28.656881946245605</c:v>
                </c:pt>
                <c:pt idx="6232">
                  <c:v>28.639424131561853</c:v>
                </c:pt>
                <c:pt idx="6233">
                  <c:v>28.630699285471024</c:v>
                </c:pt>
                <c:pt idx="6234">
                  <c:v>28.6525164768736</c:v>
                </c:pt>
                <c:pt idx="6235">
                  <c:v>28.626337877194899</c:v>
                </c:pt>
                <c:pt idx="6236">
                  <c:v>28.6525164768736</c:v>
                </c:pt>
                <c:pt idx="6237">
                  <c:v>28.643787569687063</c:v>
                </c:pt>
                <c:pt idx="6238">
                  <c:v>28.630699285471024</c:v>
                </c:pt>
                <c:pt idx="6239">
                  <c:v>28.639424131561853</c:v>
                </c:pt>
                <c:pt idx="6240">
                  <c:v>28.613257709580907</c:v>
                </c:pt>
                <c:pt idx="6241">
                  <c:v>28.621977145224648</c:v>
                </c:pt>
                <c:pt idx="6242">
                  <c:v>28.617617089405044</c:v>
                </c:pt>
                <c:pt idx="6243">
                  <c:v>28.6525164768736</c:v>
                </c:pt>
                <c:pt idx="6244">
                  <c:v>28.648151684739204</c:v>
                </c:pt>
                <c:pt idx="6245">
                  <c:v>28.674350599217135</c:v>
                </c:pt>
                <c:pt idx="6246">
                  <c:v>28.661248093010556</c:v>
                </c:pt>
                <c:pt idx="6247">
                  <c:v>28.683088993169036</c:v>
                </c:pt>
                <c:pt idx="6248">
                  <c:v>28.6525164768736</c:v>
                </c:pt>
                <c:pt idx="6249">
                  <c:v>28.648151684739204</c:v>
                </c:pt>
                <c:pt idx="6250">
                  <c:v>28.656881946245605</c:v>
                </c:pt>
                <c:pt idx="6251">
                  <c:v>28.648151684739204</c:v>
                </c:pt>
                <c:pt idx="6252">
                  <c:v>28.639424131561853</c:v>
                </c:pt>
                <c:pt idx="6253">
                  <c:v>28.613257709580907</c:v>
                </c:pt>
                <c:pt idx="6254">
                  <c:v>28.639424131561853</c:v>
                </c:pt>
                <c:pt idx="6255">
                  <c:v>28.626337877194899</c:v>
                </c:pt>
                <c:pt idx="6256">
                  <c:v>28.635061370208263</c:v>
                </c:pt>
                <c:pt idx="6257">
                  <c:v>28.639424131561853</c:v>
                </c:pt>
                <c:pt idx="6258">
                  <c:v>28.643787569687063</c:v>
                </c:pt>
                <c:pt idx="6259">
                  <c:v>28.639424131561853</c:v>
                </c:pt>
                <c:pt idx="6260">
                  <c:v>28.630699285471024</c:v>
                </c:pt>
                <c:pt idx="6261">
                  <c:v>28.643787569687063</c:v>
                </c:pt>
                <c:pt idx="6262">
                  <c:v>28.656881946245605</c:v>
                </c:pt>
                <c:pt idx="6263">
                  <c:v>28.661248093010556</c:v>
                </c:pt>
                <c:pt idx="6264">
                  <c:v>28.656881946245605</c:v>
                </c:pt>
                <c:pt idx="6265">
                  <c:v>28.643787569687063</c:v>
                </c:pt>
                <c:pt idx="6266">
                  <c:v>28.661248093010556</c:v>
                </c:pt>
                <c:pt idx="6267">
                  <c:v>28.60889900559711</c:v>
                </c:pt>
                <c:pt idx="6268">
                  <c:v>28.66561491732385</c:v>
                </c:pt>
                <c:pt idx="6269">
                  <c:v>28.648151684739204</c:v>
                </c:pt>
                <c:pt idx="6270">
                  <c:v>28.661248093010556</c:v>
                </c:pt>
                <c:pt idx="6271">
                  <c:v>28.648151684739204</c:v>
                </c:pt>
                <c:pt idx="6272">
                  <c:v>28.6525164768736</c:v>
                </c:pt>
                <c:pt idx="6273">
                  <c:v>28.661248093010556</c:v>
                </c:pt>
                <c:pt idx="6274">
                  <c:v>28.661248093010556</c:v>
                </c:pt>
                <c:pt idx="6275">
                  <c:v>28.656881946245605</c:v>
                </c:pt>
                <c:pt idx="6276">
                  <c:v>28.661248093010556</c:v>
                </c:pt>
                <c:pt idx="6277">
                  <c:v>28.643787569687063</c:v>
                </c:pt>
                <c:pt idx="6278">
                  <c:v>28.648151684739204</c:v>
                </c:pt>
                <c:pt idx="6279">
                  <c:v>28.674350599217135</c:v>
                </c:pt>
                <c:pt idx="6280">
                  <c:v>28.674350599217135</c:v>
                </c:pt>
                <c:pt idx="6281">
                  <c:v>28.669982419340883</c:v>
                </c:pt>
                <c:pt idx="6282">
                  <c:v>28.669982419340883</c:v>
                </c:pt>
                <c:pt idx="6283">
                  <c:v>28.656881946245605</c:v>
                </c:pt>
                <c:pt idx="6284">
                  <c:v>28.648151684739204</c:v>
                </c:pt>
                <c:pt idx="6285">
                  <c:v>28.648151684739204</c:v>
                </c:pt>
                <c:pt idx="6286">
                  <c:v>28.643787569687063</c:v>
                </c:pt>
                <c:pt idx="6287">
                  <c:v>28.630699285471024</c:v>
                </c:pt>
                <c:pt idx="6288">
                  <c:v>28.648151684739204</c:v>
                </c:pt>
                <c:pt idx="6289">
                  <c:v>28.643787569687063</c:v>
                </c:pt>
                <c:pt idx="6290">
                  <c:v>28.643787569687063</c:v>
                </c:pt>
                <c:pt idx="6291">
                  <c:v>28.661248093010556</c:v>
                </c:pt>
                <c:pt idx="6292">
                  <c:v>28.661248093010556</c:v>
                </c:pt>
                <c:pt idx="6293">
                  <c:v>28.626337877194899</c:v>
                </c:pt>
                <c:pt idx="6294">
                  <c:v>28.626337877194899</c:v>
                </c:pt>
                <c:pt idx="6295">
                  <c:v>28.635061370208263</c:v>
                </c:pt>
                <c:pt idx="6296">
                  <c:v>28.630699285471024</c:v>
                </c:pt>
                <c:pt idx="6297">
                  <c:v>28.630699285471024</c:v>
                </c:pt>
                <c:pt idx="6298">
                  <c:v>28.635061370208263</c:v>
                </c:pt>
                <c:pt idx="6299">
                  <c:v>28.60889900559711</c:v>
                </c:pt>
                <c:pt idx="6300">
                  <c:v>28.626337877194899</c:v>
                </c:pt>
                <c:pt idx="6301">
                  <c:v>28.613257709580907</c:v>
                </c:pt>
                <c:pt idx="6302">
                  <c:v>28.630699285471024</c:v>
                </c:pt>
                <c:pt idx="6303">
                  <c:v>28.626337877194899</c:v>
                </c:pt>
                <c:pt idx="6304">
                  <c:v>28.621977145224648</c:v>
                </c:pt>
                <c:pt idx="6305">
                  <c:v>28.643787569687063</c:v>
                </c:pt>
                <c:pt idx="6306">
                  <c:v>28.626337877194899</c:v>
                </c:pt>
                <c:pt idx="6307">
                  <c:v>28.635061370208263</c:v>
                </c:pt>
                <c:pt idx="6308">
                  <c:v>28.635061370208263</c:v>
                </c:pt>
                <c:pt idx="6309">
                  <c:v>28.60889900559711</c:v>
                </c:pt>
                <c:pt idx="6310">
                  <c:v>28.60889900559711</c:v>
                </c:pt>
                <c:pt idx="6311">
                  <c:v>28.617617089405044</c:v>
                </c:pt>
                <c:pt idx="6312">
                  <c:v>28.613257709580907</c:v>
                </c:pt>
                <c:pt idx="6313">
                  <c:v>28.621977145224648</c:v>
                </c:pt>
                <c:pt idx="6314">
                  <c:v>28.604540977298484</c:v>
                </c:pt>
                <c:pt idx="6315">
                  <c:v>28.604540977298484</c:v>
                </c:pt>
                <c:pt idx="6316">
                  <c:v>28.621977145224648</c:v>
                </c:pt>
                <c:pt idx="6317">
                  <c:v>28.600183624529919</c:v>
                </c:pt>
                <c:pt idx="6318">
                  <c:v>28.630699285471024</c:v>
                </c:pt>
                <c:pt idx="6319">
                  <c:v>28.635061370208263</c:v>
                </c:pt>
                <c:pt idx="6320">
                  <c:v>28.617617089405044</c:v>
                </c:pt>
                <c:pt idx="6321">
                  <c:v>28.630699285471024</c:v>
                </c:pt>
                <c:pt idx="6322">
                  <c:v>28.639424131561853</c:v>
                </c:pt>
                <c:pt idx="6323">
                  <c:v>28.661248093010556</c:v>
                </c:pt>
                <c:pt idx="6324">
                  <c:v>28.604540977298484</c:v>
                </c:pt>
                <c:pt idx="6325">
                  <c:v>28.604540977298484</c:v>
                </c:pt>
                <c:pt idx="6326">
                  <c:v>28.635061370208263</c:v>
                </c:pt>
                <c:pt idx="6327">
                  <c:v>28.648151684739204</c:v>
                </c:pt>
                <c:pt idx="6328">
                  <c:v>28.635061370208263</c:v>
                </c:pt>
                <c:pt idx="6329">
                  <c:v>28.617617089405044</c:v>
                </c:pt>
                <c:pt idx="6330">
                  <c:v>28.604540977298484</c:v>
                </c:pt>
                <c:pt idx="6331">
                  <c:v>28.604540977298484</c:v>
                </c:pt>
                <c:pt idx="6332">
                  <c:v>28.639424131561853</c:v>
                </c:pt>
                <c:pt idx="6333">
                  <c:v>28.621977145224648</c:v>
                </c:pt>
                <c:pt idx="6334">
                  <c:v>28.626337877194899</c:v>
                </c:pt>
                <c:pt idx="6335">
                  <c:v>28.626337877194899</c:v>
                </c:pt>
                <c:pt idx="6336">
                  <c:v>28.604540977298484</c:v>
                </c:pt>
                <c:pt idx="6337">
                  <c:v>28.604540977298484</c:v>
                </c:pt>
                <c:pt idx="6338">
                  <c:v>28.595826947136317</c:v>
                </c:pt>
                <c:pt idx="6339">
                  <c:v>28.595826947136317</c:v>
                </c:pt>
                <c:pt idx="6340">
                  <c:v>28.600183624529919</c:v>
                </c:pt>
                <c:pt idx="6341">
                  <c:v>28.58711561785374</c:v>
                </c:pt>
                <c:pt idx="6342">
                  <c:v>28.60889900559711</c:v>
                </c:pt>
                <c:pt idx="6343">
                  <c:v>28.600183624529919</c:v>
                </c:pt>
                <c:pt idx="6344">
                  <c:v>28.613257709580907</c:v>
                </c:pt>
                <c:pt idx="6345">
                  <c:v>28.565349102856871</c:v>
                </c:pt>
                <c:pt idx="6346">
                  <c:v>28.578406988210446</c:v>
                </c:pt>
                <c:pt idx="6347">
                  <c:v>28.58711561785374</c:v>
                </c:pt>
                <c:pt idx="6348">
                  <c:v>28.604540977298484</c:v>
                </c:pt>
                <c:pt idx="6349">
                  <c:v>28.600183624529919</c:v>
                </c:pt>
                <c:pt idx="6350">
                  <c:v>28.591470944962609</c:v>
                </c:pt>
                <c:pt idx="6351">
                  <c:v>28.591470944962609</c:v>
                </c:pt>
                <c:pt idx="6352">
                  <c:v>28.595826947136317</c:v>
                </c:pt>
                <c:pt idx="6353">
                  <c:v>28.604540977298484</c:v>
                </c:pt>
                <c:pt idx="6354">
                  <c:v>28.591470944962609</c:v>
                </c:pt>
                <c:pt idx="6355">
                  <c:v>28.578406988210446</c:v>
                </c:pt>
                <c:pt idx="6356">
                  <c:v>28.595826947136317</c:v>
                </c:pt>
                <c:pt idx="6357">
                  <c:v>28.60889900559711</c:v>
                </c:pt>
                <c:pt idx="6358">
                  <c:v>28.613257709580907</c:v>
                </c:pt>
                <c:pt idx="6359">
                  <c:v>28.639424131561853</c:v>
                </c:pt>
                <c:pt idx="6360">
                  <c:v>28.600183624529919</c:v>
                </c:pt>
                <c:pt idx="6361">
                  <c:v>28.617617089405044</c:v>
                </c:pt>
                <c:pt idx="6362">
                  <c:v>28.635061370208263</c:v>
                </c:pt>
                <c:pt idx="6363">
                  <c:v>28.617617089405044</c:v>
                </c:pt>
                <c:pt idx="6364">
                  <c:v>28.604540977298484</c:v>
                </c:pt>
                <c:pt idx="6365">
                  <c:v>28.591470944962609</c:v>
                </c:pt>
                <c:pt idx="6366">
                  <c:v>28.613257709580907</c:v>
                </c:pt>
                <c:pt idx="6367">
                  <c:v>28.604540977298484</c:v>
                </c:pt>
                <c:pt idx="6368">
                  <c:v>28.582760965654685</c:v>
                </c:pt>
                <c:pt idx="6369">
                  <c:v>28.5609978228823</c:v>
                </c:pt>
                <c:pt idx="6370">
                  <c:v>28.617617089405044</c:v>
                </c:pt>
                <c:pt idx="6371">
                  <c:v>28.600183624529919</c:v>
                </c:pt>
                <c:pt idx="6372">
                  <c:v>28.591470944962609</c:v>
                </c:pt>
                <c:pt idx="6373">
                  <c:v>28.574053685366053</c:v>
                </c:pt>
                <c:pt idx="6374">
                  <c:v>28.613257709580907</c:v>
                </c:pt>
                <c:pt idx="6375">
                  <c:v>28.56970105696648</c:v>
                </c:pt>
                <c:pt idx="6376">
                  <c:v>28.56970105696648</c:v>
                </c:pt>
                <c:pt idx="6377">
                  <c:v>28.547948026219899</c:v>
                </c:pt>
                <c:pt idx="6378">
                  <c:v>28.591470944962609</c:v>
                </c:pt>
                <c:pt idx="6379">
                  <c:v>28.58711561785374</c:v>
                </c:pt>
                <c:pt idx="6380">
                  <c:v>28.574053685366053</c:v>
                </c:pt>
                <c:pt idx="6381">
                  <c:v>28.530557725832836</c:v>
                </c:pt>
                <c:pt idx="6382">
                  <c:v>28.5609978228823</c:v>
                </c:pt>
                <c:pt idx="6383">
                  <c:v>28.539251529614333</c:v>
                </c:pt>
                <c:pt idx="6384">
                  <c:v>28.58711561785374</c:v>
                </c:pt>
                <c:pt idx="6385">
                  <c:v>28.56970105696648</c:v>
                </c:pt>
                <c:pt idx="6386">
                  <c:v>28.543599441236722</c:v>
                </c:pt>
                <c:pt idx="6387">
                  <c:v>28.539251529614333</c:v>
                </c:pt>
                <c:pt idx="6388">
                  <c:v>28.543599441236722</c:v>
                </c:pt>
                <c:pt idx="6389">
                  <c:v>28.543599441236722</c:v>
                </c:pt>
                <c:pt idx="6390">
                  <c:v>28.534904291197975</c:v>
                </c:pt>
                <c:pt idx="6391">
                  <c:v>28.539251529614333</c:v>
                </c:pt>
                <c:pt idx="6392">
                  <c:v>28.495809414194127</c:v>
                </c:pt>
                <c:pt idx="6393">
                  <c:v>28.517522066497847</c:v>
                </c:pt>
                <c:pt idx="6394">
                  <c:v>28.504492459055172</c:v>
                </c:pt>
                <c:pt idx="6395">
                  <c:v>28.547948026219899</c:v>
                </c:pt>
                <c:pt idx="6396">
                  <c:v>28.491468899330073</c:v>
                </c:pt>
                <c:pt idx="6397">
                  <c:v>28.491468899330073</c:v>
                </c:pt>
                <c:pt idx="6398">
                  <c:v>28.539251529614333</c:v>
                </c:pt>
                <c:pt idx="6399">
                  <c:v>28.534904291197975</c:v>
                </c:pt>
                <c:pt idx="6400">
                  <c:v>28.508834989361318</c:v>
                </c:pt>
                <c:pt idx="6401">
                  <c:v>28.500150600717632</c:v>
                </c:pt>
                <c:pt idx="6402">
                  <c:v>28.491468899330073</c:v>
                </c:pt>
                <c:pt idx="6403">
                  <c:v>28.552297284718662</c:v>
                </c:pt>
                <c:pt idx="6404">
                  <c:v>28.513178191790672</c:v>
                </c:pt>
                <c:pt idx="6405">
                  <c:v>28.487129055970982</c:v>
                </c:pt>
                <c:pt idx="6406">
                  <c:v>28.513178191790672</c:v>
                </c:pt>
                <c:pt idx="6407">
                  <c:v>28.482789883962354</c:v>
                </c:pt>
                <c:pt idx="6408">
                  <c:v>28.508834989361318</c:v>
                </c:pt>
                <c:pt idx="6409">
                  <c:v>28.495809414194127</c:v>
                </c:pt>
                <c:pt idx="6410">
                  <c:v>28.452434464740506</c:v>
                </c:pt>
                <c:pt idx="6411">
                  <c:v>28.461104088769687</c:v>
                </c:pt>
                <c:pt idx="6412">
                  <c:v>28.478451383149675</c:v>
                </c:pt>
                <c:pt idx="6413">
                  <c:v>28.500150600717632</c:v>
                </c:pt>
                <c:pt idx="6414">
                  <c:v>28.526211833364258</c:v>
                </c:pt>
                <c:pt idx="6415">
                  <c:v>28.495809414194127</c:v>
                </c:pt>
                <c:pt idx="6416">
                  <c:v>28.495809414194127</c:v>
                </c:pt>
                <c:pt idx="6417">
                  <c:v>28.482789883962354</c:v>
                </c:pt>
                <c:pt idx="6418">
                  <c:v>28.508834989361318</c:v>
                </c:pt>
                <c:pt idx="6419">
                  <c:v>28.465439906342908</c:v>
                </c:pt>
                <c:pt idx="6420">
                  <c:v>28.513178191790672</c:v>
                </c:pt>
                <c:pt idx="6421">
                  <c:v>28.474113553378501</c:v>
                </c:pt>
                <c:pt idx="6422">
                  <c:v>28.495809414194127</c:v>
                </c:pt>
                <c:pt idx="6423">
                  <c:v>28.495809414194127</c:v>
                </c:pt>
                <c:pt idx="6424">
                  <c:v>28.461104088769687</c:v>
                </c:pt>
                <c:pt idx="6425">
                  <c:v>28.474113553378501</c:v>
                </c:pt>
                <c:pt idx="6426">
                  <c:v>28.478451383149675</c:v>
                </c:pt>
                <c:pt idx="6427">
                  <c:v>28.487129055970982</c:v>
                </c:pt>
                <c:pt idx="6428">
                  <c:v>28.491468899330073</c:v>
                </c:pt>
                <c:pt idx="6429">
                  <c:v>28.482789883962354</c:v>
                </c:pt>
                <c:pt idx="6430">
                  <c:v>28.465439906342908</c:v>
                </c:pt>
                <c:pt idx="6431">
                  <c:v>28.461104088769687</c:v>
                </c:pt>
                <c:pt idx="6432">
                  <c:v>28.474113553378501</c:v>
                </c:pt>
                <c:pt idx="6433">
                  <c:v>28.478451383149675</c:v>
                </c:pt>
                <c:pt idx="6434">
                  <c:v>28.456768941620354</c:v>
                </c:pt>
                <c:pt idx="6435">
                  <c:v>28.478451383149675</c:v>
                </c:pt>
                <c:pt idx="6436">
                  <c:v>28.487129055970982</c:v>
                </c:pt>
                <c:pt idx="6437">
                  <c:v>28.478451383149675</c:v>
                </c:pt>
                <c:pt idx="6438">
                  <c:v>28.482789883962354</c:v>
                </c:pt>
                <c:pt idx="6439">
                  <c:v>28.469776394494389</c:v>
                </c:pt>
                <c:pt idx="6440">
                  <c:v>28.474113553378501</c:v>
                </c:pt>
                <c:pt idx="6441">
                  <c:v>28.469776394494389</c:v>
                </c:pt>
                <c:pt idx="6442">
                  <c:v>28.469776394494389</c:v>
                </c:pt>
                <c:pt idx="6443">
                  <c:v>28.474113553378501</c:v>
                </c:pt>
                <c:pt idx="6444">
                  <c:v>28.4481006579759</c:v>
                </c:pt>
                <c:pt idx="6445">
                  <c:v>28.443767521172205</c:v>
                </c:pt>
                <c:pt idx="6446">
                  <c:v>28.465439906342908</c:v>
                </c:pt>
                <c:pt idx="6447">
                  <c:v>28.474113553378501</c:v>
                </c:pt>
                <c:pt idx="6448">
                  <c:v>28.478451383149675</c:v>
                </c:pt>
                <c:pt idx="6449">
                  <c:v>28.4481006579759</c:v>
                </c:pt>
                <c:pt idx="6450">
                  <c:v>28.439435054175121</c:v>
                </c:pt>
                <c:pt idx="6451">
                  <c:v>28.491468899330073</c:v>
                </c:pt>
                <c:pt idx="6452">
                  <c:v>28.456768941620354</c:v>
                </c:pt>
                <c:pt idx="6453">
                  <c:v>28.430772128983818</c:v>
                </c:pt>
                <c:pt idx="6454">
                  <c:v>28.495809414194127</c:v>
                </c:pt>
                <c:pt idx="6455">
                  <c:v>28.465439906342908</c:v>
                </c:pt>
                <c:pt idx="6456">
                  <c:v>28.465439906342908</c:v>
                </c:pt>
                <c:pt idx="6457">
                  <c:v>28.452434464740506</c:v>
                </c:pt>
                <c:pt idx="6458">
                  <c:v>28.461104088769687</c:v>
                </c:pt>
                <c:pt idx="6459">
                  <c:v>28.439435054175121</c:v>
                </c:pt>
                <c:pt idx="6460">
                  <c:v>28.439435054175121</c:v>
                </c:pt>
                <c:pt idx="6461">
                  <c:v>28.443767521172205</c:v>
                </c:pt>
                <c:pt idx="6462">
                  <c:v>28.478451383149675</c:v>
                </c:pt>
                <c:pt idx="6463">
                  <c:v>28.478451383149675</c:v>
                </c:pt>
                <c:pt idx="6464">
                  <c:v>28.430772128983818</c:v>
                </c:pt>
                <c:pt idx="6465">
                  <c:v>28.426441670481154</c:v>
                </c:pt>
                <c:pt idx="6466">
                  <c:v>28.474113553378501</c:v>
                </c:pt>
                <c:pt idx="6467">
                  <c:v>28.456768941620354</c:v>
                </c:pt>
                <c:pt idx="6468">
                  <c:v>28.452434464740506</c:v>
                </c:pt>
                <c:pt idx="6469">
                  <c:v>28.4481006579759</c:v>
                </c:pt>
                <c:pt idx="6470">
                  <c:v>28.430772128983818</c:v>
                </c:pt>
                <c:pt idx="6471">
                  <c:v>28.435103256830402</c:v>
                </c:pt>
                <c:pt idx="6472">
                  <c:v>28.474113553378501</c:v>
                </c:pt>
                <c:pt idx="6473">
                  <c:v>28.422111881168206</c:v>
                </c:pt>
                <c:pt idx="6474">
                  <c:v>28.41778276089083</c:v>
                </c:pt>
                <c:pt idx="6475">
                  <c:v>28.430772128983818</c:v>
                </c:pt>
                <c:pt idx="6476">
                  <c:v>28.426441670481154</c:v>
                </c:pt>
                <c:pt idx="6477">
                  <c:v>28.465439906342908</c:v>
                </c:pt>
                <c:pt idx="6478">
                  <c:v>28.426441670481154</c:v>
                </c:pt>
                <c:pt idx="6479">
                  <c:v>28.439435054175121</c:v>
                </c:pt>
                <c:pt idx="6480">
                  <c:v>28.443767521172205</c:v>
                </c:pt>
                <c:pt idx="6481">
                  <c:v>28.439435054175121</c:v>
                </c:pt>
                <c:pt idx="6482">
                  <c:v>28.469776394494389</c:v>
                </c:pt>
                <c:pt idx="6483">
                  <c:v>28.426441670481154</c:v>
                </c:pt>
                <c:pt idx="6484">
                  <c:v>28.422111881168206</c:v>
                </c:pt>
                <c:pt idx="6485">
                  <c:v>28.4481006579759</c:v>
                </c:pt>
                <c:pt idx="6486">
                  <c:v>28.435103256830402</c:v>
                </c:pt>
                <c:pt idx="6487">
                  <c:v>28.439435054175121</c:v>
                </c:pt>
                <c:pt idx="6488">
                  <c:v>28.426441670481154</c:v>
                </c:pt>
                <c:pt idx="6489">
                  <c:v>28.439435054175121</c:v>
                </c:pt>
                <c:pt idx="6490">
                  <c:v>28.456768941620354</c:v>
                </c:pt>
                <c:pt idx="6491">
                  <c:v>28.4481006579759</c:v>
                </c:pt>
                <c:pt idx="6492">
                  <c:v>28.413454309494867</c:v>
                </c:pt>
                <c:pt idx="6493">
                  <c:v>28.396147189643045</c:v>
                </c:pt>
                <c:pt idx="6494">
                  <c:v>28.396147189643045</c:v>
                </c:pt>
                <c:pt idx="6495">
                  <c:v>28.426441670481154</c:v>
                </c:pt>
                <c:pt idx="6496">
                  <c:v>28.439435054175121</c:v>
                </c:pt>
                <c:pt idx="6497">
                  <c:v>28.430772128983818</c:v>
                </c:pt>
                <c:pt idx="6498">
                  <c:v>28.439435054175121</c:v>
                </c:pt>
                <c:pt idx="6499">
                  <c:v>28.439435054175121</c:v>
                </c:pt>
                <c:pt idx="6500">
                  <c:v>28.400472967054341</c:v>
                </c:pt>
                <c:pt idx="6501">
                  <c:v>28.456768941620354</c:v>
                </c:pt>
                <c:pt idx="6502">
                  <c:v>28.439435054175121</c:v>
                </c:pt>
                <c:pt idx="6503">
                  <c:v>28.426441670481154</c:v>
                </c:pt>
                <c:pt idx="6504">
                  <c:v>28.400472967054341</c:v>
                </c:pt>
                <c:pt idx="6505">
                  <c:v>28.452434464740506</c:v>
                </c:pt>
                <c:pt idx="6506">
                  <c:v>28.413454309494867</c:v>
                </c:pt>
                <c:pt idx="6507">
                  <c:v>28.452434464740506</c:v>
                </c:pt>
                <c:pt idx="6508">
                  <c:v>28.378850759568223</c:v>
                </c:pt>
                <c:pt idx="6509">
                  <c:v>28.400472967054341</c:v>
                </c:pt>
                <c:pt idx="6510">
                  <c:v>28.413454309494867</c:v>
                </c:pt>
                <c:pt idx="6511">
                  <c:v>28.430772128983818</c:v>
                </c:pt>
                <c:pt idx="6512">
                  <c:v>28.4481006579759</c:v>
                </c:pt>
                <c:pt idx="6513">
                  <c:v>28.426441670481154</c:v>
                </c:pt>
                <c:pt idx="6514">
                  <c:v>28.404799412730696</c:v>
                </c:pt>
                <c:pt idx="6515">
                  <c:v>28.4481006579759</c:v>
                </c:pt>
                <c:pt idx="6516">
                  <c:v>28.4481006579759</c:v>
                </c:pt>
                <c:pt idx="6517">
                  <c:v>28.443767521172205</c:v>
                </c:pt>
                <c:pt idx="6518">
                  <c:v>28.474113553378501</c:v>
                </c:pt>
                <c:pt idx="6519">
                  <c:v>28.456768941620354</c:v>
                </c:pt>
                <c:pt idx="6520">
                  <c:v>28.435103256830402</c:v>
                </c:pt>
                <c:pt idx="6521">
                  <c:v>28.435103256830402</c:v>
                </c:pt>
                <c:pt idx="6522">
                  <c:v>28.452434464740506</c:v>
                </c:pt>
                <c:pt idx="6523">
                  <c:v>28.435103256830402</c:v>
                </c:pt>
                <c:pt idx="6524">
                  <c:v>28.474113553378501</c:v>
                </c:pt>
                <c:pt idx="6525">
                  <c:v>28.439435054175121</c:v>
                </c:pt>
                <c:pt idx="6526">
                  <c:v>28.465439906342908</c:v>
                </c:pt>
                <c:pt idx="6527">
                  <c:v>28.465439906342908</c:v>
                </c:pt>
                <c:pt idx="6528">
                  <c:v>28.461104088769687</c:v>
                </c:pt>
                <c:pt idx="6529">
                  <c:v>28.456768941620354</c:v>
                </c:pt>
                <c:pt idx="6530">
                  <c:v>28.469776394494389</c:v>
                </c:pt>
                <c:pt idx="6531">
                  <c:v>28.461104088769687</c:v>
                </c:pt>
                <c:pt idx="6532">
                  <c:v>28.443767521172205</c:v>
                </c:pt>
                <c:pt idx="6533">
                  <c:v>28.478451383149675</c:v>
                </c:pt>
                <c:pt idx="6534">
                  <c:v>28.4481006579759</c:v>
                </c:pt>
                <c:pt idx="6535">
                  <c:v>28.465439906342908</c:v>
                </c:pt>
                <c:pt idx="6536">
                  <c:v>28.452434464740506</c:v>
                </c:pt>
                <c:pt idx="6537">
                  <c:v>28.461104088769687</c:v>
                </c:pt>
                <c:pt idx="6538">
                  <c:v>28.4481006579759</c:v>
                </c:pt>
                <c:pt idx="6539">
                  <c:v>28.482789883962354</c:v>
                </c:pt>
                <c:pt idx="6540">
                  <c:v>28.482789883962354</c:v>
                </c:pt>
                <c:pt idx="6541">
                  <c:v>28.478451383149675</c:v>
                </c:pt>
                <c:pt idx="6542">
                  <c:v>28.513178191790672</c:v>
                </c:pt>
                <c:pt idx="6543">
                  <c:v>28.465439906342908</c:v>
                </c:pt>
                <c:pt idx="6544">
                  <c:v>28.452434464740506</c:v>
                </c:pt>
                <c:pt idx="6545">
                  <c:v>28.461104088769687</c:v>
                </c:pt>
                <c:pt idx="6546">
                  <c:v>28.491468899330073</c:v>
                </c:pt>
                <c:pt idx="6547">
                  <c:v>28.482789883962354</c:v>
                </c:pt>
                <c:pt idx="6548">
                  <c:v>28.474113553378501</c:v>
                </c:pt>
                <c:pt idx="6549">
                  <c:v>28.504492459055172</c:v>
                </c:pt>
                <c:pt idx="6550">
                  <c:v>28.474113553378501</c:v>
                </c:pt>
                <c:pt idx="6551">
                  <c:v>28.482789883962354</c:v>
                </c:pt>
                <c:pt idx="6552">
                  <c:v>28.482789883962354</c:v>
                </c:pt>
                <c:pt idx="6553">
                  <c:v>28.478451383149675</c:v>
                </c:pt>
                <c:pt idx="6554">
                  <c:v>28.456768941620354</c:v>
                </c:pt>
                <c:pt idx="6555">
                  <c:v>28.439435054175121</c:v>
                </c:pt>
                <c:pt idx="6556">
                  <c:v>28.469776394494389</c:v>
                </c:pt>
                <c:pt idx="6557">
                  <c:v>28.469776394494389</c:v>
                </c:pt>
                <c:pt idx="6558">
                  <c:v>28.461104088769687</c:v>
                </c:pt>
                <c:pt idx="6559">
                  <c:v>28.482789883962354</c:v>
                </c:pt>
                <c:pt idx="6560">
                  <c:v>28.465439906342908</c:v>
                </c:pt>
                <c:pt idx="6561">
                  <c:v>28.456768941620354</c:v>
                </c:pt>
                <c:pt idx="6562">
                  <c:v>28.465439906342908</c:v>
                </c:pt>
                <c:pt idx="6563">
                  <c:v>28.456768941620354</c:v>
                </c:pt>
                <c:pt idx="6564">
                  <c:v>28.456768941620354</c:v>
                </c:pt>
                <c:pt idx="6565">
                  <c:v>28.443767521172205</c:v>
                </c:pt>
                <c:pt idx="6566">
                  <c:v>28.495809414194127</c:v>
                </c:pt>
                <c:pt idx="6567">
                  <c:v>28.482789883962354</c:v>
                </c:pt>
                <c:pt idx="6568">
                  <c:v>28.439435054175121</c:v>
                </c:pt>
                <c:pt idx="6569">
                  <c:v>28.469776394494389</c:v>
                </c:pt>
                <c:pt idx="6570">
                  <c:v>28.4481006579759</c:v>
                </c:pt>
                <c:pt idx="6571">
                  <c:v>28.443767521172205</c:v>
                </c:pt>
                <c:pt idx="6572">
                  <c:v>28.443767521172205</c:v>
                </c:pt>
                <c:pt idx="6573">
                  <c:v>28.4481006579759</c:v>
                </c:pt>
                <c:pt idx="6574">
                  <c:v>28.465439906342908</c:v>
                </c:pt>
                <c:pt idx="6575">
                  <c:v>28.500150600717632</c:v>
                </c:pt>
                <c:pt idx="6576">
                  <c:v>28.495809414194127</c:v>
                </c:pt>
                <c:pt idx="6577">
                  <c:v>28.487129055970982</c:v>
                </c:pt>
                <c:pt idx="6578">
                  <c:v>28.491468899330073</c:v>
                </c:pt>
                <c:pt idx="6579">
                  <c:v>28.482789883962354</c:v>
                </c:pt>
                <c:pt idx="6580">
                  <c:v>28.487129055970982</c:v>
                </c:pt>
                <c:pt idx="6581">
                  <c:v>28.456768941620354</c:v>
                </c:pt>
                <c:pt idx="6582">
                  <c:v>28.465439906342908</c:v>
                </c:pt>
                <c:pt idx="6583">
                  <c:v>28.422111881168206</c:v>
                </c:pt>
                <c:pt idx="6584">
                  <c:v>28.4481006579759</c:v>
                </c:pt>
                <c:pt idx="6585">
                  <c:v>28.4481006579759</c:v>
                </c:pt>
                <c:pt idx="6586">
                  <c:v>28.443767521172205</c:v>
                </c:pt>
                <c:pt idx="6587">
                  <c:v>28.439435054175121</c:v>
                </c:pt>
                <c:pt idx="6588">
                  <c:v>28.41778276089083</c:v>
                </c:pt>
                <c:pt idx="6589">
                  <c:v>28.430772128983818</c:v>
                </c:pt>
                <c:pt idx="6590">
                  <c:v>28.435103256830402</c:v>
                </c:pt>
                <c:pt idx="6591">
                  <c:v>28.4481006579759</c:v>
                </c:pt>
                <c:pt idx="6592">
                  <c:v>28.422111881168206</c:v>
                </c:pt>
                <c:pt idx="6593">
                  <c:v>28.456768941620354</c:v>
                </c:pt>
                <c:pt idx="6594">
                  <c:v>28.41778276089083</c:v>
                </c:pt>
                <c:pt idx="6595">
                  <c:v>28.443767521172205</c:v>
                </c:pt>
                <c:pt idx="6596">
                  <c:v>28.443767521172205</c:v>
                </c:pt>
                <c:pt idx="6597">
                  <c:v>28.461104088769687</c:v>
                </c:pt>
                <c:pt idx="6598">
                  <c:v>28.478451383149675</c:v>
                </c:pt>
                <c:pt idx="6599">
                  <c:v>28.465439906342908</c:v>
                </c:pt>
                <c:pt idx="6600">
                  <c:v>28.452434464740506</c:v>
                </c:pt>
                <c:pt idx="6601">
                  <c:v>28.474113553378501</c:v>
                </c:pt>
                <c:pt idx="6602">
                  <c:v>28.456768941620354</c:v>
                </c:pt>
                <c:pt idx="6603">
                  <c:v>28.413454309494867</c:v>
                </c:pt>
                <c:pt idx="6604">
                  <c:v>28.439435054175121</c:v>
                </c:pt>
                <c:pt idx="6605">
                  <c:v>28.456768941620354</c:v>
                </c:pt>
                <c:pt idx="6606">
                  <c:v>28.443767521172205</c:v>
                </c:pt>
                <c:pt idx="6607">
                  <c:v>28.469776394494389</c:v>
                </c:pt>
                <c:pt idx="6608">
                  <c:v>28.430772128983818</c:v>
                </c:pt>
                <c:pt idx="6609">
                  <c:v>28.461104088769687</c:v>
                </c:pt>
                <c:pt idx="6610">
                  <c:v>28.435103256830402</c:v>
                </c:pt>
                <c:pt idx="6611">
                  <c:v>28.456768941620354</c:v>
                </c:pt>
                <c:pt idx="6612">
                  <c:v>28.443767521172205</c:v>
                </c:pt>
                <c:pt idx="6613">
                  <c:v>28.456768941620354</c:v>
                </c:pt>
                <c:pt idx="6614">
                  <c:v>28.456768941620354</c:v>
                </c:pt>
                <c:pt idx="6615">
                  <c:v>28.435103256830402</c:v>
                </c:pt>
                <c:pt idx="6616">
                  <c:v>28.469776394494389</c:v>
                </c:pt>
                <c:pt idx="6617">
                  <c:v>28.452434464740506</c:v>
                </c:pt>
                <c:pt idx="6618">
                  <c:v>28.443767521172205</c:v>
                </c:pt>
                <c:pt idx="6619">
                  <c:v>28.435103256830402</c:v>
                </c:pt>
                <c:pt idx="6620">
                  <c:v>28.443767521172205</c:v>
                </c:pt>
                <c:pt idx="6621">
                  <c:v>28.439435054175121</c:v>
                </c:pt>
                <c:pt idx="6622">
                  <c:v>28.4481006579759</c:v>
                </c:pt>
                <c:pt idx="6623">
                  <c:v>28.422111881168206</c:v>
                </c:pt>
                <c:pt idx="6624">
                  <c:v>28.452434464740506</c:v>
                </c:pt>
                <c:pt idx="6625">
                  <c:v>28.426441670481154</c:v>
                </c:pt>
                <c:pt idx="6626">
                  <c:v>28.422111881168206</c:v>
                </c:pt>
                <c:pt idx="6627">
                  <c:v>28.41778276089083</c:v>
                </c:pt>
                <c:pt idx="6628">
                  <c:v>28.430772128983818</c:v>
                </c:pt>
                <c:pt idx="6629">
                  <c:v>28.426441670481154</c:v>
                </c:pt>
                <c:pt idx="6630">
                  <c:v>28.422111881168206</c:v>
                </c:pt>
                <c:pt idx="6631">
                  <c:v>28.430772128983818</c:v>
                </c:pt>
                <c:pt idx="6632">
                  <c:v>28.439435054175121</c:v>
                </c:pt>
                <c:pt idx="6633">
                  <c:v>28.4481006579759</c:v>
                </c:pt>
                <c:pt idx="6634">
                  <c:v>28.430772128983818</c:v>
                </c:pt>
                <c:pt idx="6635">
                  <c:v>28.422111881168206</c:v>
                </c:pt>
                <c:pt idx="6636">
                  <c:v>28.426441670481154</c:v>
                </c:pt>
                <c:pt idx="6637">
                  <c:v>28.422111881168206</c:v>
                </c:pt>
                <c:pt idx="6638">
                  <c:v>28.430772128983818</c:v>
                </c:pt>
                <c:pt idx="6639">
                  <c:v>28.404799412730696</c:v>
                </c:pt>
                <c:pt idx="6640">
                  <c:v>28.400472967054341</c:v>
                </c:pt>
                <c:pt idx="6641">
                  <c:v>28.41778276089083</c:v>
                </c:pt>
                <c:pt idx="6642">
                  <c:v>28.413454309494867</c:v>
                </c:pt>
                <c:pt idx="6643">
                  <c:v>28.41778276089083</c:v>
                </c:pt>
                <c:pt idx="6644">
                  <c:v>28.422111881168206</c:v>
                </c:pt>
                <c:pt idx="6645">
                  <c:v>28.422111881168206</c:v>
                </c:pt>
                <c:pt idx="6646">
                  <c:v>28.396147189643045</c:v>
                </c:pt>
                <c:pt idx="6647">
                  <c:v>28.413454309494867</c:v>
                </c:pt>
                <c:pt idx="6648">
                  <c:v>28.443767521172205</c:v>
                </c:pt>
                <c:pt idx="6649">
                  <c:v>28.435103256830402</c:v>
                </c:pt>
                <c:pt idx="6650">
                  <c:v>28.443767521172205</c:v>
                </c:pt>
                <c:pt idx="6651">
                  <c:v>28.430772128983818</c:v>
                </c:pt>
                <c:pt idx="6652">
                  <c:v>28.409126526826171</c:v>
                </c:pt>
                <c:pt idx="6653">
                  <c:v>28.426441670481154</c:v>
                </c:pt>
                <c:pt idx="6654">
                  <c:v>28.439435054175121</c:v>
                </c:pt>
                <c:pt idx="6655">
                  <c:v>28.404799412730696</c:v>
                </c:pt>
                <c:pt idx="6656">
                  <c:v>28.430772128983818</c:v>
                </c:pt>
                <c:pt idx="6657">
                  <c:v>28.426441670481154</c:v>
                </c:pt>
                <c:pt idx="6658">
                  <c:v>28.426441670481154</c:v>
                </c:pt>
                <c:pt idx="6659">
                  <c:v>28.41778276089083</c:v>
                </c:pt>
                <c:pt idx="6660">
                  <c:v>28.409126526826171</c:v>
                </c:pt>
                <c:pt idx="6661">
                  <c:v>28.426441670481154</c:v>
                </c:pt>
                <c:pt idx="6662">
                  <c:v>28.400472967054341</c:v>
                </c:pt>
                <c:pt idx="6663">
                  <c:v>28.430772128983818</c:v>
                </c:pt>
                <c:pt idx="6664">
                  <c:v>28.396147189643045</c:v>
                </c:pt>
                <c:pt idx="6665">
                  <c:v>28.409126526826171</c:v>
                </c:pt>
                <c:pt idx="6666">
                  <c:v>28.422111881168206</c:v>
                </c:pt>
                <c:pt idx="6667">
                  <c:v>28.365885446249933</c:v>
                </c:pt>
                <c:pt idx="6668">
                  <c:v>28.400472967054341</c:v>
                </c:pt>
                <c:pt idx="6669">
                  <c:v>28.422111881168206</c:v>
                </c:pt>
                <c:pt idx="6670">
                  <c:v>28.41778276089083</c:v>
                </c:pt>
                <c:pt idx="6671">
                  <c:v>28.409126526826171</c:v>
                </c:pt>
                <c:pt idx="6672">
                  <c:v>28.400472967054341</c:v>
                </c:pt>
                <c:pt idx="6673">
                  <c:v>28.400472967054341</c:v>
                </c:pt>
                <c:pt idx="6674">
                  <c:v>28.413454309494867</c:v>
                </c:pt>
                <c:pt idx="6675">
                  <c:v>28.435103256830402</c:v>
                </c:pt>
                <c:pt idx="6676">
                  <c:v>28.452434464740506</c:v>
                </c:pt>
                <c:pt idx="6677">
                  <c:v>28.435103256830402</c:v>
                </c:pt>
                <c:pt idx="6678">
                  <c:v>28.4481006579759</c:v>
                </c:pt>
                <c:pt idx="6679">
                  <c:v>28.461104088769687</c:v>
                </c:pt>
                <c:pt idx="6680">
                  <c:v>28.435103256830402</c:v>
                </c:pt>
                <c:pt idx="6681">
                  <c:v>28.435103256830402</c:v>
                </c:pt>
                <c:pt idx="6682">
                  <c:v>28.422111881168206</c:v>
                </c:pt>
                <c:pt idx="6683">
                  <c:v>28.443767521172205</c:v>
                </c:pt>
                <c:pt idx="6684">
                  <c:v>28.426441670481154</c:v>
                </c:pt>
                <c:pt idx="6685">
                  <c:v>28.452434464740506</c:v>
                </c:pt>
                <c:pt idx="6686">
                  <c:v>28.465439906342908</c:v>
                </c:pt>
                <c:pt idx="6687">
                  <c:v>28.443767521172205</c:v>
                </c:pt>
                <c:pt idx="6688">
                  <c:v>28.456768941620354</c:v>
                </c:pt>
                <c:pt idx="6689">
                  <c:v>28.456768941620354</c:v>
                </c:pt>
                <c:pt idx="6690">
                  <c:v>28.452434464740506</c:v>
                </c:pt>
                <c:pt idx="6691">
                  <c:v>28.443767521172205</c:v>
                </c:pt>
                <c:pt idx="6692">
                  <c:v>28.439435054175121</c:v>
                </c:pt>
                <c:pt idx="6693">
                  <c:v>28.456768941620354</c:v>
                </c:pt>
                <c:pt idx="6694">
                  <c:v>28.465439906342908</c:v>
                </c:pt>
                <c:pt idx="6695">
                  <c:v>28.456768941620354</c:v>
                </c:pt>
                <c:pt idx="6696">
                  <c:v>28.443767521172205</c:v>
                </c:pt>
                <c:pt idx="6697">
                  <c:v>28.41778276089083</c:v>
                </c:pt>
                <c:pt idx="6698">
                  <c:v>28.4481006579759</c:v>
                </c:pt>
                <c:pt idx="6699">
                  <c:v>28.4481006579759</c:v>
                </c:pt>
                <c:pt idx="6700">
                  <c:v>28.430772128983818</c:v>
                </c:pt>
                <c:pt idx="6701">
                  <c:v>28.465439906342908</c:v>
                </c:pt>
                <c:pt idx="6702">
                  <c:v>28.443767521172205</c:v>
                </c:pt>
                <c:pt idx="6703">
                  <c:v>28.443767521172205</c:v>
                </c:pt>
                <c:pt idx="6704">
                  <c:v>28.482789883962354</c:v>
                </c:pt>
                <c:pt idx="6705">
                  <c:v>28.487129055970982</c:v>
                </c:pt>
                <c:pt idx="6706">
                  <c:v>28.443767521172205</c:v>
                </c:pt>
                <c:pt idx="6707">
                  <c:v>28.452434464740506</c:v>
                </c:pt>
                <c:pt idx="6708">
                  <c:v>28.443767521172205</c:v>
                </c:pt>
                <c:pt idx="6709">
                  <c:v>28.461104088769687</c:v>
                </c:pt>
                <c:pt idx="6710">
                  <c:v>28.465439906342908</c:v>
                </c:pt>
                <c:pt idx="6711">
                  <c:v>28.461104088769687</c:v>
                </c:pt>
                <c:pt idx="6712">
                  <c:v>28.456768941620354</c:v>
                </c:pt>
                <c:pt idx="6713">
                  <c:v>28.430772128983818</c:v>
                </c:pt>
                <c:pt idx="6714">
                  <c:v>28.430772128983818</c:v>
                </c:pt>
                <c:pt idx="6715">
                  <c:v>28.41778276089083</c:v>
                </c:pt>
                <c:pt idx="6716">
                  <c:v>28.41778276089083</c:v>
                </c:pt>
                <c:pt idx="6717">
                  <c:v>28.422111881168206</c:v>
                </c:pt>
                <c:pt idx="6718">
                  <c:v>28.461104088769687</c:v>
                </c:pt>
                <c:pt idx="6719">
                  <c:v>28.4481006579759</c:v>
                </c:pt>
                <c:pt idx="6720">
                  <c:v>28.41778276089083</c:v>
                </c:pt>
                <c:pt idx="6721">
                  <c:v>28.443767521172205</c:v>
                </c:pt>
                <c:pt idx="6722">
                  <c:v>28.41778276089083</c:v>
                </c:pt>
                <c:pt idx="6723">
                  <c:v>28.426441670481154</c:v>
                </c:pt>
                <c:pt idx="6724">
                  <c:v>28.422111881168206</c:v>
                </c:pt>
                <c:pt idx="6725">
                  <c:v>28.452434464740506</c:v>
                </c:pt>
                <c:pt idx="6726">
                  <c:v>28.4481006579759</c:v>
                </c:pt>
                <c:pt idx="6727">
                  <c:v>28.456768941620354</c:v>
                </c:pt>
                <c:pt idx="6728">
                  <c:v>28.465439906342908</c:v>
                </c:pt>
                <c:pt idx="6729">
                  <c:v>28.426441670481154</c:v>
                </c:pt>
                <c:pt idx="6730">
                  <c:v>28.426441670481154</c:v>
                </c:pt>
                <c:pt idx="6731">
                  <c:v>28.4481006579759</c:v>
                </c:pt>
                <c:pt idx="6732">
                  <c:v>28.4481006579759</c:v>
                </c:pt>
                <c:pt idx="6733">
                  <c:v>28.400472967054341</c:v>
                </c:pt>
                <c:pt idx="6734">
                  <c:v>28.422111881168206</c:v>
                </c:pt>
                <c:pt idx="6735">
                  <c:v>28.413454309494867</c:v>
                </c:pt>
                <c:pt idx="6736">
                  <c:v>28.391822080342777</c:v>
                </c:pt>
                <c:pt idx="6737">
                  <c:v>28.404799412730696</c:v>
                </c:pt>
                <c:pt idx="6738">
                  <c:v>28.422111881168206</c:v>
                </c:pt>
                <c:pt idx="6739">
                  <c:v>28.435103256830402</c:v>
                </c:pt>
                <c:pt idx="6740">
                  <c:v>28.443767521172205</c:v>
                </c:pt>
                <c:pt idx="6741">
                  <c:v>28.404799412730696</c:v>
                </c:pt>
                <c:pt idx="6742">
                  <c:v>28.422111881168206</c:v>
                </c:pt>
                <c:pt idx="6743">
                  <c:v>28.4481006579759</c:v>
                </c:pt>
                <c:pt idx="6744">
                  <c:v>28.430772128983818</c:v>
                </c:pt>
                <c:pt idx="6745">
                  <c:v>28.404799412730696</c:v>
                </c:pt>
                <c:pt idx="6746">
                  <c:v>28.391822080342777</c:v>
                </c:pt>
                <c:pt idx="6747">
                  <c:v>28.41778276089083</c:v>
                </c:pt>
                <c:pt idx="6748">
                  <c:v>28.400472967054341</c:v>
                </c:pt>
                <c:pt idx="6749">
                  <c:v>28.41778276089083</c:v>
                </c:pt>
                <c:pt idx="6750">
                  <c:v>28.41778276089083</c:v>
                </c:pt>
                <c:pt idx="6751">
                  <c:v>28.422111881168206</c:v>
                </c:pt>
                <c:pt idx="6752">
                  <c:v>28.422111881168206</c:v>
                </c:pt>
                <c:pt idx="6753">
                  <c:v>28.435103256830402</c:v>
                </c:pt>
                <c:pt idx="6754">
                  <c:v>28.41778276089083</c:v>
                </c:pt>
                <c:pt idx="6755">
                  <c:v>28.439435054175121</c:v>
                </c:pt>
                <c:pt idx="6756">
                  <c:v>28.435103256830402</c:v>
                </c:pt>
                <c:pt idx="6757">
                  <c:v>28.41778276089083</c:v>
                </c:pt>
                <c:pt idx="6758">
                  <c:v>28.413454309494867</c:v>
                </c:pt>
                <c:pt idx="6759">
                  <c:v>28.41778276089083</c:v>
                </c:pt>
                <c:pt idx="6760">
                  <c:v>28.396147189643045</c:v>
                </c:pt>
                <c:pt idx="6761">
                  <c:v>28.387497638999548</c:v>
                </c:pt>
                <c:pt idx="6762">
                  <c:v>28.422111881168206</c:v>
                </c:pt>
                <c:pt idx="6763">
                  <c:v>28.41778276089083</c:v>
                </c:pt>
                <c:pt idx="6764">
                  <c:v>28.426441670481154</c:v>
                </c:pt>
                <c:pt idx="6765">
                  <c:v>28.422111881168206</c:v>
                </c:pt>
                <c:pt idx="6766">
                  <c:v>28.422111881168206</c:v>
                </c:pt>
                <c:pt idx="6767">
                  <c:v>28.430772128983818</c:v>
                </c:pt>
                <c:pt idx="6768">
                  <c:v>28.422111881168206</c:v>
                </c:pt>
                <c:pt idx="6769">
                  <c:v>28.422111881168206</c:v>
                </c:pt>
                <c:pt idx="6770">
                  <c:v>28.422111881168206</c:v>
                </c:pt>
                <c:pt idx="6771">
                  <c:v>28.439435054175121</c:v>
                </c:pt>
                <c:pt idx="6772">
                  <c:v>28.391822080342777</c:v>
                </c:pt>
                <c:pt idx="6773">
                  <c:v>28.396147189643045</c:v>
                </c:pt>
                <c:pt idx="6774">
                  <c:v>28.435103256830402</c:v>
                </c:pt>
                <c:pt idx="6775">
                  <c:v>28.391822080342777</c:v>
                </c:pt>
                <c:pt idx="6776">
                  <c:v>28.400472967054341</c:v>
                </c:pt>
                <c:pt idx="6777">
                  <c:v>28.396147189643045</c:v>
                </c:pt>
                <c:pt idx="6778">
                  <c:v>28.378850759568223</c:v>
                </c:pt>
                <c:pt idx="6779">
                  <c:v>28.426441670481154</c:v>
                </c:pt>
                <c:pt idx="6780">
                  <c:v>28.374528321172221</c:v>
                </c:pt>
                <c:pt idx="6781">
                  <c:v>28.378850759568223</c:v>
                </c:pt>
                <c:pt idx="6782">
                  <c:v>28.400472967054341</c:v>
                </c:pt>
                <c:pt idx="6783">
                  <c:v>28.383173865459341</c:v>
                </c:pt>
                <c:pt idx="6784">
                  <c:v>28.383173865459341</c:v>
                </c:pt>
                <c:pt idx="6785">
                  <c:v>28.413454309494867</c:v>
                </c:pt>
                <c:pt idx="6786">
                  <c:v>28.413454309494867</c:v>
                </c:pt>
                <c:pt idx="6787">
                  <c:v>28.422111881168206</c:v>
                </c:pt>
                <c:pt idx="6788">
                  <c:v>28.435103256830402</c:v>
                </c:pt>
                <c:pt idx="6789">
                  <c:v>28.41778276089083</c:v>
                </c:pt>
                <c:pt idx="6790">
                  <c:v>28.404799412730696</c:v>
                </c:pt>
                <c:pt idx="6791">
                  <c:v>28.413454309494867</c:v>
                </c:pt>
                <c:pt idx="6792">
                  <c:v>28.422111881168206</c:v>
                </c:pt>
                <c:pt idx="6793">
                  <c:v>28.387497638999548</c:v>
                </c:pt>
                <c:pt idx="6794">
                  <c:v>28.383173865459341</c:v>
                </c:pt>
                <c:pt idx="6795">
                  <c:v>28.383173865459341</c:v>
                </c:pt>
                <c:pt idx="6796">
                  <c:v>28.413454309494867</c:v>
                </c:pt>
                <c:pt idx="6797">
                  <c:v>28.361565009415912</c:v>
                </c:pt>
                <c:pt idx="6798">
                  <c:v>28.374528321172221</c:v>
                </c:pt>
                <c:pt idx="6799">
                  <c:v>28.41778276089083</c:v>
                </c:pt>
                <c:pt idx="6800">
                  <c:v>28.409126526826171</c:v>
                </c:pt>
                <c:pt idx="6801">
                  <c:v>28.391822080342777</c:v>
                </c:pt>
                <c:pt idx="6802">
                  <c:v>28.383173865459341</c:v>
                </c:pt>
                <c:pt idx="6803">
                  <c:v>28.352926136232838</c:v>
                </c:pt>
                <c:pt idx="6804">
                  <c:v>28.383173865459341</c:v>
                </c:pt>
                <c:pt idx="6805">
                  <c:v>28.378850759568223</c:v>
                </c:pt>
                <c:pt idx="6806">
                  <c:v>28.374528321172221</c:v>
                </c:pt>
                <c:pt idx="6807">
                  <c:v>28.365885446249933</c:v>
                </c:pt>
                <c:pt idx="6808">
                  <c:v>28.374528321172221</c:v>
                </c:pt>
                <c:pt idx="6809">
                  <c:v>28.404799412730696</c:v>
                </c:pt>
                <c:pt idx="6810">
                  <c:v>28.378850759568223</c:v>
                </c:pt>
                <c:pt idx="6811">
                  <c:v>28.413454309494867</c:v>
                </c:pt>
                <c:pt idx="6812">
                  <c:v>28.370206550117402</c:v>
                </c:pt>
                <c:pt idx="6813">
                  <c:v>28.413454309494867</c:v>
                </c:pt>
                <c:pt idx="6814">
                  <c:v>28.383173865459341</c:v>
                </c:pt>
                <c:pt idx="6815">
                  <c:v>28.365885446249933</c:v>
                </c:pt>
                <c:pt idx="6816">
                  <c:v>28.422111881168206</c:v>
                </c:pt>
                <c:pt idx="6817">
                  <c:v>28.396147189643045</c:v>
                </c:pt>
                <c:pt idx="6818">
                  <c:v>28.430772128983818</c:v>
                </c:pt>
                <c:pt idx="6819">
                  <c:v>28.396147189643045</c:v>
                </c:pt>
                <c:pt idx="6820">
                  <c:v>28.409126526826171</c:v>
                </c:pt>
                <c:pt idx="6821">
                  <c:v>28.387497638999548</c:v>
                </c:pt>
                <c:pt idx="6822">
                  <c:v>28.409126526826171</c:v>
                </c:pt>
                <c:pt idx="6823">
                  <c:v>28.413454309494867</c:v>
                </c:pt>
                <c:pt idx="6824">
                  <c:v>28.400472967054341</c:v>
                </c:pt>
                <c:pt idx="6825">
                  <c:v>28.426441670481154</c:v>
                </c:pt>
                <c:pt idx="6826">
                  <c:v>28.396147189643045</c:v>
                </c:pt>
                <c:pt idx="6827">
                  <c:v>28.400472967054341</c:v>
                </c:pt>
                <c:pt idx="6828">
                  <c:v>28.4481006579759</c:v>
                </c:pt>
                <c:pt idx="6829">
                  <c:v>28.396147189643045</c:v>
                </c:pt>
                <c:pt idx="6830">
                  <c:v>28.439435054175121</c:v>
                </c:pt>
                <c:pt idx="6831">
                  <c:v>28.461104088769687</c:v>
                </c:pt>
                <c:pt idx="6832">
                  <c:v>28.422111881168206</c:v>
                </c:pt>
                <c:pt idx="6833">
                  <c:v>28.439435054175121</c:v>
                </c:pt>
                <c:pt idx="6834">
                  <c:v>28.426441670481154</c:v>
                </c:pt>
                <c:pt idx="6835">
                  <c:v>28.439435054175121</c:v>
                </c:pt>
                <c:pt idx="6836">
                  <c:v>28.435103256830402</c:v>
                </c:pt>
                <c:pt idx="6837">
                  <c:v>28.413454309494867</c:v>
                </c:pt>
                <c:pt idx="6838">
                  <c:v>28.41778276089083</c:v>
                </c:pt>
                <c:pt idx="6839">
                  <c:v>28.400472967054341</c:v>
                </c:pt>
                <c:pt idx="6840">
                  <c:v>28.430772128983818</c:v>
                </c:pt>
                <c:pt idx="6841">
                  <c:v>28.439435054175121</c:v>
                </c:pt>
                <c:pt idx="6842">
                  <c:v>28.443767521172205</c:v>
                </c:pt>
                <c:pt idx="6843">
                  <c:v>28.422111881168206</c:v>
                </c:pt>
                <c:pt idx="6844">
                  <c:v>28.413454309494867</c:v>
                </c:pt>
                <c:pt idx="6845">
                  <c:v>28.469776394494389</c:v>
                </c:pt>
                <c:pt idx="6846">
                  <c:v>28.452434464740506</c:v>
                </c:pt>
                <c:pt idx="6847">
                  <c:v>28.439435054175121</c:v>
                </c:pt>
                <c:pt idx="6848">
                  <c:v>28.469776394494389</c:v>
                </c:pt>
                <c:pt idx="6849">
                  <c:v>28.452434464740506</c:v>
                </c:pt>
                <c:pt idx="6850">
                  <c:v>28.426441670481154</c:v>
                </c:pt>
                <c:pt idx="6851">
                  <c:v>28.443767521172205</c:v>
                </c:pt>
                <c:pt idx="6852">
                  <c:v>28.422111881168206</c:v>
                </c:pt>
                <c:pt idx="6853">
                  <c:v>28.439435054175121</c:v>
                </c:pt>
                <c:pt idx="6854">
                  <c:v>28.452434464740506</c:v>
                </c:pt>
                <c:pt idx="6855">
                  <c:v>28.443767521172205</c:v>
                </c:pt>
                <c:pt idx="6856">
                  <c:v>28.474113553378501</c:v>
                </c:pt>
                <c:pt idx="6857">
                  <c:v>28.482789883962354</c:v>
                </c:pt>
                <c:pt idx="6858">
                  <c:v>28.465439906342908</c:v>
                </c:pt>
                <c:pt idx="6859">
                  <c:v>28.426441670481154</c:v>
                </c:pt>
                <c:pt idx="6860">
                  <c:v>28.443767521172205</c:v>
                </c:pt>
                <c:pt idx="6861">
                  <c:v>28.456768941620354</c:v>
                </c:pt>
                <c:pt idx="6862">
                  <c:v>28.41778276089083</c:v>
                </c:pt>
                <c:pt idx="6863">
                  <c:v>28.41778276089083</c:v>
                </c:pt>
                <c:pt idx="6864">
                  <c:v>28.430772128983818</c:v>
                </c:pt>
                <c:pt idx="6865">
                  <c:v>28.426441670481154</c:v>
                </c:pt>
                <c:pt idx="6866">
                  <c:v>28.435103256830402</c:v>
                </c:pt>
                <c:pt idx="6867">
                  <c:v>28.413454309494867</c:v>
                </c:pt>
                <c:pt idx="6868">
                  <c:v>28.456768941620354</c:v>
                </c:pt>
                <c:pt idx="6869">
                  <c:v>28.456768941620354</c:v>
                </c:pt>
                <c:pt idx="6870">
                  <c:v>28.413454309494867</c:v>
                </c:pt>
                <c:pt idx="6871">
                  <c:v>28.452434464740506</c:v>
                </c:pt>
                <c:pt idx="6872">
                  <c:v>28.4481006579759</c:v>
                </c:pt>
                <c:pt idx="6873">
                  <c:v>28.413454309494867</c:v>
                </c:pt>
                <c:pt idx="6874">
                  <c:v>28.439435054175121</c:v>
                </c:pt>
                <c:pt idx="6875">
                  <c:v>28.443767521172205</c:v>
                </c:pt>
                <c:pt idx="6876">
                  <c:v>28.443767521172205</c:v>
                </c:pt>
                <c:pt idx="6877">
                  <c:v>28.387497638999548</c:v>
                </c:pt>
                <c:pt idx="6878">
                  <c:v>28.422111881168206</c:v>
                </c:pt>
                <c:pt idx="6879">
                  <c:v>28.435103256830402</c:v>
                </c:pt>
                <c:pt idx="6880">
                  <c:v>28.430772128983818</c:v>
                </c:pt>
                <c:pt idx="6881">
                  <c:v>28.4481006579759</c:v>
                </c:pt>
                <c:pt idx="6882">
                  <c:v>28.400472967054341</c:v>
                </c:pt>
                <c:pt idx="6883">
                  <c:v>28.400472967054341</c:v>
                </c:pt>
                <c:pt idx="6884">
                  <c:v>28.396147189643045</c:v>
                </c:pt>
                <c:pt idx="6885">
                  <c:v>28.443767521172205</c:v>
                </c:pt>
                <c:pt idx="6886">
                  <c:v>28.404799412730696</c:v>
                </c:pt>
                <c:pt idx="6887">
                  <c:v>28.41778276089083</c:v>
                </c:pt>
                <c:pt idx="6888">
                  <c:v>28.426441670481154</c:v>
                </c:pt>
                <c:pt idx="6889">
                  <c:v>28.452434464740506</c:v>
                </c:pt>
                <c:pt idx="6890">
                  <c:v>28.404799412730696</c:v>
                </c:pt>
                <c:pt idx="6891">
                  <c:v>28.41778276089083</c:v>
                </c:pt>
                <c:pt idx="6892">
                  <c:v>28.391822080342777</c:v>
                </c:pt>
                <c:pt idx="6893">
                  <c:v>28.396147189643045</c:v>
                </c:pt>
                <c:pt idx="6894">
                  <c:v>28.378850759568223</c:v>
                </c:pt>
                <c:pt idx="6895">
                  <c:v>28.404799412730696</c:v>
                </c:pt>
                <c:pt idx="6896">
                  <c:v>28.426441670481154</c:v>
                </c:pt>
                <c:pt idx="6897">
                  <c:v>28.41778276089083</c:v>
                </c:pt>
                <c:pt idx="6898">
                  <c:v>28.443767521172205</c:v>
                </c:pt>
                <c:pt idx="6899">
                  <c:v>28.413454309494867</c:v>
                </c:pt>
                <c:pt idx="6900">
                  <c:v>28.413454309494867</c:v>
                </c:pt>
                <c:pt idx="6901">
                  <c:v>28.430772128983818</c:v>
                </c:pt>
                <c:pt idx="6902">
                  <c:v>28.400472967054341</c:v>
                </c:pt>
                <c:pt idx="6903">
                  <c:v>28.404799412730696</c:v>
                </c:pt>
                <c:pt idx="6904">
                  <c:v>28.461104088769687</c:v>
                </c:pt>
                <c:pt idx="6905">
                  <c:v>28.387497638999548</c:v>
                </c:pt>
                <c:pt idx="6906">
                  <c:v>28.400472967054341</c:v>
                </c:pt>
                <c:pt idx="6907">
                  <c:v>28.387497638999548</c:v>
                </c:pt>
                <c:pt idx="6908">
                  <c:v>28.404799412730696</c:v>
                </c:pt>
                <c:pt idx="6909">
                  <c:v>28.404799412730696</c:v>
                </c:pt>
                <c:pt idx="6910">
                  <c:v>28.413454309494867</c:v>
                </c:pt>
                <c:pt idx="6911">
                  <c:v>28.361565009415912</c:v>
                </c:pt>
                <c:pt idx="6912">
                  <c:v>28.41778276089083</c:v>
                </c:pt>
                <c:pt idx="6913">
                  <c:v>28.409126526826171</c:v>
                </c:pt>
                <c:pt idx="6914">
                  <c:v>28.335656387500094</c:v>
                </c:pt>
                <c:pt idx="6915">
                  <c:v>28.41778276089083</c:v>
                </c:pt>
                <c:pt idx="6916">
                  <c:v>28.383173865459341</c:v>
                </c:pt>
                <c:pt idx="6917">
                  <c:v>28.400472967054341</c:v>
                </c:pt>
                <c:pt idx="6918">
                  <c:v>28.41778276089083</c:v>
                </c:pt>
                <c:pt idx="6919">
                  <c:v>28.409126526826171</c:v>
                </c:pt>
                <c:pt idx="6920">
                  <c:v>28.396147189643045</c:v>
                </c:pt>
                <c:pt idx="6921">
                  <c:v>28.41778276089083</c:v>
                </c:pt>
                <c:pt idx="6922">
                  <c:v>28.404799412730696</c:v>
                </c:pt>
                <c:pt idx="6923">
                  <c:v>28.383173865459341</c:v>
                </c:pt>
                <c:pt idx="6924">
                  <c:v>28.400472967054341</c:v>
                </c:pt>
                <c:pt idx="6925">
                  <c:v>28.404799412730696</c:v>
                </c:pt>
                <c:pt idx="6926">
                  <c:v>28.391822080342777</c:v>
                </c:pt>
                <c:pt idx="6927">
                  <c:v>28.409126526826171</c:v>
                </c:pt>
                <c:pt idx="6928">
                  <c:v>28.391822080342777</c:v>
                </c:pt>
                <c:pt idx="6929">
                  <c:v>28.413454309494867</c:v>
                </c:pt>
                <c:pt idx="6930">
                  <c:v>28.422111881168206</c:v>
                </c:pt>
                <c:pt idx="6931">
                  <c:v>28.404799412730696</c:v>
                </c:pt>
                <c:pt idx="6932">
                  <c:v>28.404799412730696</c:v>
                </c:pt>
                <c:pt idx="6933">
                  <c:v>28.391822080342777</c:v>
                </c:pt>
                <c:pt idx="6934">
                  <c:v>28.391822080342777</c:v>
                </c:pt>
                <c:pt idx="6935">
                  <c:v>28.396147189643045</c:v>
                </c:pt>
                <c:pt idx="6936">
                  <c:v>28.409126526826171</c:v>
                </c:pt>
                <c:pt idx="6937">
                  <c:v>28.396147189643045</c:v>
                </c:pt>
                <c:pt idx="6938">
                  <c:v>28.409126526826171</c:v>
                </c:pt>
                <c:pt idx="6939">
                  <c:v>28.404799412730696</c:v>
                </c:pt>
                <c:pt idx="6940">
                  <c:v>28.413454309494867</c:v>
                </c:pt>
                <c:pt idx="6941">
                  <c:v>28.396147189643045</c:v>
                </c:pt>
                <c:pt idx="6942">
                  <c:v>28.435103256830402</c:v>
                </c:pt>
                <c:pt idx="6943">
                  <c:v>28.413454309494867</c:v>
                </c:pt>
                <c:pt idx="6944">
                  <c:v>28.391822080342777</c:v>
                </c:pt>
                <c:pt idx="6945">
                  <c:v>28.409126526826171</c:v>
                </c:pt>
                <c:pt idx="6946">
                  <c:v>28.439435054175121</c:v>
                </c:pt>
                <c:pt idx="6947">
                  <c:v>28.383173865459341</c:v>
                </c:pt>
                <c:pt idx="6948">
                  <c:v>28.396147189643045</c:v>
                </c:pt>
                <c:pt idx="6949">
                  <c:v>28.400472967054341</c:v>
                </c:pt>
                <c:pt idx="6950">
                  <c:v>28.41778276089083</c:v>
                </c:pt>
                <c:pt idx="6951">
                  <c:v>28.387497638999548</c:v>
                </c:pt>
                <c:pt idx="6952">
                  <c:v>28.404799412730696</c:v>
                </c:pt>
                <c:pt idx="6953">
                  <c:v>28.365885446249933</c:v>
                </c:pt>
                <c:pt idx="6954">
                  <c:v>28.383173865459341</c:v>
                </c:pt>
                <c:pt idx="6955">
                  <c:v>28.378850759568223</c:v>
                </c:pt>
                <c:pt idx="6956">
                  <c:v>28.387497638999548</c:v>
                </c:pt>
                <c:pt idx="6957">
                  <c:v>28.400472967054341</c:v>
                </c:pt>
                <c:pt idx="6958">
                  <c:v>28.400472967054341</c:v>
                </c:pt>
                <c:pt idx="6959">
                  <c:v>28.400472967054341</c:v>
                </c:pt>
                <c:pt idx="6960">
                  <c:v>28.413454309494867</c:v>
                </c:pt>
                <c:pt idx="6961">
                  <c:v>28.404799412730696</c:v>
                </c:pt>
                <c:pt idx="6962">
                  <c:v>28.374528321172221</c:v>
                </c:pt>
                <c:pt idx="6963">
                  <c:v>28.396147189643045</c:v>
                </c:pt>
                <c:pt idx="6964">
                  <c:v>28.383173865459341</c:v>
                </c:pt>
                <c:pt idx="6965">
                  <c:v>28.374528321172221</c:v>
                </c:pt>
                <c:pt idx="6966">
                  <c:v>28.378850759568223</c:v>
                </c:pt>
                <c:pt idx="6967">
                  <c:v>28.396147189643045</c:v>
                </c:pt>
                <c:pt idx="6968">
                  <c:v>28.387497638999548</c:v>
                </c:pt>
                <c:pt idx="6969">
                  <c:v>28.374528321172221</c:v>
                </c:pt>
                <c:pt idx="6970">
                  <c:v>28.374528321172221</c:v>
                </c:pt>
                <c:pt idx="6971">
                  <c:v>28.387497638999548</c:v>
                </c:pt>
                <c:pt idx="6972">
                  <c:v>28.387497638999548</c:v>
                </c:pt>
                <c:pt idx="6973">
                  <c:v>28.391822080342777</c:v>
                </c:pt>
                <c:pt idx="6974">
                  <c:v>28.391822080342777</c:v>
                </c:pt>
                <c:pt idx="6975">
                  <c:v>28.396147189643045</c:v>
                </c:pt>
                <c:pt idx="6976">
                  <c:v>28.426441670481154</c:v>
                </c:pt>
                <c:pt idx="6977">
                  <c:v>28.400472967054341</c:v>
                </c:pt>
                <c:pt idx="6978">
                  <c:v>28.400472967054341</c:v>
                </c:pt>
                <c:pt idx="6979">
                  <c:v>28.41778276089083</c:v>
                </c:pt>
                <c:pt idx="6980">
                  <c:v>28.383173865459341</c:v>
                </c:pt>
                <c:pt idx="6981">
                  <c:v>28.387497638999548</c:v>
                </c:pt>
                <c:pt idx="6982">
                  <c:v>28.422111881168206</c:v>
                </c:pt>
                <c:pt idx="6983">
                  <c:v>28.439435054175121</c:v>
                </c:pt>
                <c:pt idx="6984">
                  <c:v>28.404799412730696</c:v>
                </c:pt>
                <c:pt idx="6985">
                  <c:v>28.426441670481154</c:v>
                </c:pt>
                <c:pt idx="6986">
                  <c:v>28.439435054175121</c:v>
                </c:pt>
                <c:pt idx="6987">
                  <c:v>28.422111881168206</c:v>
                </c:pt>
                <c:pt idx="6988">
                  <c:v>28.435103256830402</c:v>
                </c:pt>
                <c:pt idx="6989">
                  <c:v>28.426441670481154</c:v>
                </c:pt>
                <c:pt idx="6990">
                  <c:v>28.396147189643045</c:v>
                </c:pt>
                <c:pt idx="6991">
                  <c:v>28.383173865459341</c:v>
                </c:pt>
                <c:pt idx="6992">
                  <c:v>28.413454309494867</c:v>
                </c:pt>
                <c:pt idx="6993">
                  <c:v>28.4481006579759</c:v>
                </c:pt>
                <c:pt idx="6994">
                  <c:v>28.413454309494867</c:v>
                </c:pt>
                <c:pt idx="6995">
                  <c:v>28.430772128983818</c:v>
                </c:pt>
                <c:pt idx="6996">
                  <c:v>28.439435054175121</c:v>
                </c:pt>
                <c:pt idx="6997">
                  <c:v>28.409126526826171</c:v>
                </c:pt>
                <c:pt idx="6998">
                  <c:v>28.435103256830402</c:v>
                </c:pt>
                <c:pt idx="6999">
                  <c:v>28.443767521172205</c:v>
                </c:pt>
                <c:pt idx="7000">
                  <c:v>28.469776394494389</c:v>
                </c:pt>
                <c:pt idx="7001">
                  <c:v>28.521866613637485</c:v>
                </c:pt>
                <c:pt idx="7002">
                  <c:v>28.4481006579759</c:v>
                </c:pt>
                <c:pt idx="7003">
                  <c:v>28.461104088769687</c:v>
                </c:pt>
                <c:pt idx="7004">
                  <c:v>28.439435054175121</c:v>
                </c:pt>
                <c:pt idx="7005">
                  <c:v>28.435103256830402</c:v>
                </c:pt>
                <c:pt idx="7006">
                  <c:v>28.456768941620354</c:v>
                </c:pt>
                <c:pt idx="7007">
                  <c:v>28.443767521172205</c:v>
                </c:pt>
                <c:pt idx="7008">
                  <c:v>28.422111881168206</c:v>
                </c:pt>
                <c:pt idx="7009">
                  <c:v>28.426441670481154</c:v>
                </c:pt>
                <c:pt idx="7010">
                  <c:v>28.439435054175121</c:v>
                </c:pt>
                <c:pt idx="7011">
                  <c:v>28.443767521172205</c:v>
                </c:pt>
                <c:pt idx="7012">
                  <c:v>28.4481006579759</c:v>
                </c:pt>
                <c:pt idx="7013">
                  <c:v>28.4481006579759</c:v>
                </c:pt>
                <c:pt idx="7014">
                  <c:v>28.439435054175121</c:v>
                </c:pt>
                <c:pt idx="7015">
                  <c:v>28.435103256830402</c:v>
                </c:pt>
                <c:pt idx="7016">
                  <c:v>28.400472967054341</c:v>
                </c:pt>
                <c:pt idx="7017">
                  <c:v>28.422111881168206</c:v>
                </c:pt>
                <c:pt idx="7018">
                  <c:v>28.413454309494867</c:v>
                </c:pt>
                <c:pt idx="7019">
                  <c:v>28.435103256830402</c:v>
                </c:pt>
                <c:pt idx="7020">
                  <c:v>28.439435054175121</c:v>
                </c:pt>
                <c:pt idx="7021">
                  <c:v>28.452434464740506</c:v>
                </c:pt>
                <c:pt idx="7022">
                  <c:v>28.439435054175121</c:v>
                </c:pt>
                <c:pt idx="7023">
                  <c:v>28.426441670481154</c:v>
                </c:pt>
                <c:pt idx="7024">
                  <c:v>28.439435054175121</c:v>
                </c:pt>
                <c:pt idx="7025">
                  <c:v>28.396147189643045</c:v>
                </c:pt>
                <c:pt idx="7026">
                  <c:v>28.426441670481154</c:v>
                </c:pt>
                <c:pt idx="7027">
                  <c:v>28.422111881168206</c:v>
                </c:pt>
                <c:pt idx="7028">
                  <c:v>28.435103256830402</c:v>
                </c:pt>
                <c:pt idx="7029">
                  <c:v>28.400472967054341</c:v>
                </c:pt>
                <c:pt idx="7030">
                  <c:v>28.465439906342908</c:v>
                </c:pt>
                <c:pt idx="7031">
                  <c:v>28.439435054175121</c:v>
                </c:pt>
                <c:pt idx="7032">
                  <c:v>28.443767521172205</c:v>
                </c:pt>
                <c:pt idx="7033">
                  <c:v>28.430772128983818</c:v>
                </c:pt>
                <c:pt idx="7034">
                  <c:v>28.443767521172205</c:v>
                </c:pt>
                <c:pt idx="7035">
                  <c:v>28.461104088769687</c:v>
                </c:pt>
                <c:pt idx="7036">
                  <c:v>28.413454309494867</c:v>
                </c:pt>
                <c:pt idx="7037">
                  <c:v>28.413454309494867</c:v>
                </c:pt>
                <c:pt idx="7038">
                  <c:v>28.400472967054341</c:v>
                </c:pt>
                <c:pt idx="7039">
                  <c:v>28.413454309494867</c:v>
                </c:pt>
                <c:pt idx="7040">
                  <c:v>28.413454309494867</c:v>
                </c:pt>
                <c:pt idx="7041">
                  <c:v>28.409126526826171</c:v>
                </c:pt>
                <c:pt idx="7042">
                  <c:v>28.409126526826171</c:v>
                </c:pt>
                <c:pt idx="7043">
                  <c:v>28.430772128983818</c:v>
                </c:pt>
                <c:pt idx="7044">
                  <c:v>28.391822080342777</c:v>
                </c:pt>
                <c:pt idx="7045">
                  <c:v>28.391822080342777</c:v>
                </c:pt>
                <c:pt idx="7046">
                  <c:v>28.413454309494867</c:v>
                </c:pt>
                <c:pt idx="7047">
                  <c:v>28.430772128983818</c:v>
                </c:pt>
                <c:pt idx="7048">
                  <c:v>28.391822080342777</c:v>
                </c:pt>
                <c:pt idx="7049">
                  <c:v>28.443767521172205</c:v>
                </c:pt>
                <c:pt idx="7050">
                  <c:v>28.443767521172205</c:v>
                </c:pt>
                <c:pt idx="7051">
                  <c:v>28.404799412730696</c:v>
                </c:pt>
                <c:pt idx="7052">
                  <c:v>28.413454309494867</c:v>
                </c:pt>
                <c:pt idx="7053">
                  <c:v>28.413454309494867</c:v>
                </c:pt>
                <c:pt idx="7054">
                  <c:v>28.430772128983818</c:v>
                </c:pt>
                <c:pt idx="7055">
                  <c:v>28.430772128983818</c:v>
                </c:pt>
                <c:pt idx="7056">
                  <c:v>28.387497638999548</c:v>
                </c:pt>
                <c:pt idx="7057">
                  <c:v>28.357245239461491</c:v>
                </c:pt>
                <c:pt idx="7058">
                  <c:v>28.387497638999548</c:v>
                </c:pt>
                <c:pt idx="7059">
                  <c:v>28.400472967054341</c:v>
                </c:pt>
                <c:pt idx="7060">
                  <c:v>28.383173865459341</c:v>
                </c:pt>
                <c:pt idx="7061">
                  <c:v>28.34428992933762</c:v>
                </c:pt>
                <c:pt idx="7062">
                  <c:v>28.331340615593589</c:v>
                </c:pt>
                <c:pt idx="7063">
                  <c:v>28.357245239461491</c:v>
                </c:pt>
                <c:pt idx="7064">
                  <c:v>28.378850759568223</c:v>
                </c:pt>
                <c:pt idx="7065">
                  <c:v>28.365885446249933</c:v>
                </c:pt>
                <c:pt idx="7066">
                  <c:v>28.348607699576135</c:v>
                </c:pt>
                <c:pt idx="7067">
                  <c:v>28.348607699576135</c:v>
                </c:pt>
                <c:pt idx="7068">
                  <c:v>28.348607699576135</c:v>
                </c:pt>
                <c:pt idx="7069">
                  <c:v>28.378850759568223</c:v>
                </c:pt>
                <c:pt idx="7070">
                  <c:v>28.378850759568223</c:v>
                </c:pt>
                <c:pt idx="7071">
                  <c:v>28.378850759568223</c:v>
                </c:pt>
                <c:pt idx="7072">
                  <c:v>28.339972825363503</c:v>
                </c:pt>
                <c:pt idx="7073">
                  <c:v>28.370206550117402</c:v>
                </c:pt>
                <c:pt idx="7074">
                  <c:v>28.361565009415912</c:v>
                </c:pt>
                <c:pt idx="7075">
                  <c:v>28.327025509490426</c:v>
                </c:pt>
                <c:pt idx="7076">
                  <c:v>28.339972825363503</c:v>
                </c:pt>
                <c:pt idx="7077">
                  <c:v>28.322711069036842</c:v>
                </c:pt>
                <c:pt idx="7078">
                  <c:v>28.331340615593589</c:v>
                </c:pt>
                <c:pt idx="7079">
                  <c:v>28.387497638999548</c:v>
                </c:pt>
                <c:pt idx="7080">
                  <c:v>28.365885446249933</c:v>
                </c:pt>
                <c:pt idx="7081">
                  <c:v>28.387497638999548</c:v>
                </c:pt>
                <c:pt idx="7082">
                  <c:v>28.352926136232838</c:v>
                </c:pt>
                <c:pt idx="7083">
                  <c:v>28.361565009415912</c:v>
                </c:pt>
                <c:pt idx="7084">
                  <c:v>28.348607699576135</c:v>
                </c:pt>
                <c:pt idx="7085">
                  <c:v>28.361565009415912</c:v>
                </c:pt>
                <c:pt idx="7086">
                  <c:v>28.365885446249933</c:v>
                </c:pt>
                <c:pt idx="7087">
                  <c:v>28.365885446249933</c:v>
                </c:pt>
                <c:pt idx="7088">
                  <c:v>28.339972825363503</c:v>
                </c:pt>
                <c:pt idx="7089">
                  <c:v>28.34428992933762</c:v>
                </c:pt>
                <c:pt idx="7090">
                  <c:v>28.357245239461491</c:v>
                </c:pt>
                <c:pt idx="7091">
                  <c:v>28.357245239461491</c:v>
                </c:pt>
                <c:pt idx="7092">
                  <c:v>28.348607699576135</c:v>
                </c:pt>
                <c:pt idx="7093">
                  <c:v>28.374528321172221</c:v>
                </c:pt>
                <c:pt idx="7094">
                  <c:v>28.309771740037377</c:v>
                </c:pt>
                <c:pt idx="7095">
                  <c:v>28.322711069036842</c:v>
                </c:pt>
                <c:pt idx="7096">
                  <c:v>28.327025509490426</c:v>
                </c:pt>
                <c:pt idx="7097">
                  <c:v>28.357245239461491</c:v>
                </c:pt>
                <c:pt idx="7098">
                  <c:v>28.339972825363503</c:v>
                </c:pt>
                <c:pt idx="7099">
                  <c:v>28.357245239461491</c:v>
                </c:pt>
                <c:pt idx="7100">
                  <c:v>28.348607699576135</c:v>
                </c:pt>
                <c:pt idx="7101">
                  <c:v>28.335656387500094</c:v>
                </c:pt>
                <c:pt idx="7102">
                  <c:v>28.348607699576135</c:v>
                </c:pt>
                <c:pt idx="7103">
                  <c:v>28.309771740037377</c:v>
                </c:pt>
                <c:pt idx="7104">
                  <c:v>28.331340615593589</c:v>
                </c:pt>
                <c:pt idx="7105">
                  <c:v>28.34428992933762</c:v>
                </c:pt>
                <c:pt idx="7106">
                  <c:v>28.34428992933762</c:v>
                </c:pt>
                <c:pt idx="7107">
                  <c:v>28.361565009415912</c:v>
                </c:pt>
                <c:pt idx="7108">
                  <c:v>28.348607699576135</c:v>
                </c:pt>
                <c:pt idx="7109">
                  <c:v>28.339972825363503</c:v>
                </c:pt>
                <c:pt idx="7110">
                  <c:v>28.34428992933762</c:v>
                </c:pt>
                <c:pt idx="7111">
                  <c:v>28.339972825363503</c:v>
                </c:pt>
                <c:pt idx="7112">
                  <c:v>28.309771740037377</c:v>
                </c:pt>
                <c:pt idx="7113">
                  <c:v>28.331340615593589</c:v>
                </c:pt>
                <c:pt idx="7114">
                  <c:v>28.331340615593589</c:v>
                </c:pt>
                <c:pt idx="7115">
                  <c:v>28.34428992933762</c:v>
                </c:pt>
                <c:pt idx="7116">
                  <c:v>28.34428992933762</c:v>
                </c:pt>
                <c:pt idx="7117">
                  <c:v>28.322711069036842</c:v>
                </c:pt>
                <c:pt idx="7118">
                  <c:v>28.331340615593589</c:v>
                </c:pt>
                <c:pt idx="7119">
                  <c:v>28.314084184463923</c:v>
                </c:pt>
                <c:pt idx="7120">
                  <c:v>28.352926136232838</c:v>
                </c:pt>
                <c:pt idx="7121">
                  <c:v>28.331340615593589</c:v>
                </c:pt>
                <c:pt idx="7122">
                  <c:v>28.318397294079219</c:v>
                </c:pt>
                <c:pt idx="7123">
                  <c:v>28.318397294079219</c:v>
                </c:pt>
                <c:pt idx="7124">
                  <c:v>28.34428992933762</c:v>
                </c:pt>
                <c:pt idx="7125">
                  <c:v>28.305459960645962</c:v>
                </c:pt>
                <c:pt idx="7126">
                  <c:v>28.305459960645962</c:v>
                </c:pt>
                <c:pt idx="7127">
                  <c:v>28.335656387500094</c:v>
                </c:pt>
                <c:pt idx="7128">
                  <c:v>28.352926136232838</c:v>
                </c:pt>
                <c:pt idx="7129">
                  <c:v>28.331340615593589</c:v>
                </c:pt>
                <c:pt idx="7130">
                  <c:v>28.305459960645962</c:v>
                </c:pt>
                <c:pt idx="7131">
                  <c:v>28.34428992933762</c:v>
                </c:pt>
                <c:pt idx="7132">
                  <c:v>28.331340615593589</c:v>
                </c:pt>
                <c:pt idx="7133">
                  <c:v>28.322711069036842</c:v>
                </c:pt>
                <c:pt idx="7134">
                  <c:v>28.370206550117402</c:v>
                </c:pt>
                <c:pt idx="7135">
                  <c:v>28.352926136232838</c:v>
                </c:pt>
                <c:pt idx="7136">
                  <c:v>28.361565009415912</c:v>
                </c:pt>
                <c:pt idx="7137">
                  <c:v>28.378850759568223</c:v>
                </c:pt>
                <c:pt idx="7138">
                  <c:v>28.374528321172221</c:v>
                </c:pt>
                <c:pt idx="7139">
                  <c:v>28.387497638999548</c:v>
                </c:pt>
                <c:pt idx="7140">
                  <c:v>28.374528321172221</c:v>
                </c:pt>
                <c:pt idx="7141">
                  <c:v>28.391822080342777</c:v>
                </c:pt>
                <c:pt idx="7142">
                  <c:v>28.361565009415912</c:v>
                </c:pt>
                <c:pt idx="7143">
                  <c:v>28.378850759568223</c:v>
                </c:pt>
                <c:pt idx="7144">
                  <c:v>28.387497638999548</c:v>
                </c:pt>
                <c:pt idx="7145">
                  <c:v>28.404799412730696</c:v>
                </c:pt>
                <c:pt idx="7146">
                  <c:v>28.387497638999548</c:v>
                </c:pt>
                <c:pt idx="7147">
                  <c:v>28.370206550117402</c:v>
                </c:pt>
                <c:pt idx="7148">
                  <c:v>28.391822080342777</c:v>
                </c:pt>
                <c:pt idx="7149">
                  <c:v>28.387497638999548</c:v>
                </c:pt>
                <c:pt idx="7150">
                  <c:v>28.357245239461491</c:v>
                </c:pt>
                <c:pt idx="7151">
                  <c:v>28.387497638999548</c:v>
                </c:pt>
                <c:pt idx="7152">
                  <c:v>28.396147189643045</c:v>
                </c:pt>
                <c:pt idx="7153">
                  <c:v>28.365885446249933</c:v>
                </c:pt>
                <c:pt idx="7154">
                  <c:v>28.387497638999548</c:v>
                </c:pt>
                <c:pt idx="7155">
                  <c:v>28.387497638999548</c:v>
                </c:pt>
                <c:pt idx="7156">
                  <c:v>28.365885446249933</c:v>
                </c:pt>
                <c:pt idx="7157">
                  <c:v>28.409126526826171</c:v>
                </c:pt>
                <c:pt idx="7158">
                  <c:v>28.383173865459341</c:v>
                </c:pt>
                <c:pt idx="7159">
                  <c:v>28.383173865459341</c:v>
                </c:pt>
                <c:pt idx="7160">
                  <c:v>28.391822080342777</c:v>
                </c:pt>
                <c:pt idx="7161">
                  <c:v>28.396147189643045</c:v>
                </c:pt>
                <c:pt idx="7162">
                  <c:v>28.357245239461491</c:v>
                </c:pt>
                <c:pt idx="7163">
                  <c:v>28.374528321172221</c:v>
                </c:pt>
                <c:pt idx="7164">
                  <c:v>28.426441670481154</c:v>
                </c:pt>
                <c:pt idx="7165">
                  <c:v>28.422111881168206</c:v>
                </c:pt>
                <c:pt idx="7166">
                  <c:v>28.404799412730696</c:v>
                </c:pt>
                <c:pt idx="7167">
                  <c:v>28.404799412730696</c:v>
                </c:pt>
                <c:pt idx="7168">
                  <c:v>28.396147189643045</c:v>
                </c:pt>
                <c:pt idx="7169">
                  <c:v>28.378850759568223</c:v>
                </c:pt>
                <c:pt idx="7170">
                  <c:v>28.348607699576135</c:v>
                </c:pt>
                <c:pt idx="7171">
                  <c:v>28.374528321172221</c:v>
                </c:pt>
                <c:pt idx="7172">
                  <c:v>28.383173865459341</c:v>
                </c:pt>
                <c:pt idx="7173">
                  <c:v>28.404799412730696</c:v>
                </c:pt>
                <c:pt idx="7174">
                  <c:v>28.352926136232838</c:v>
                </c:pt>
                <c:pt idx="7175">
                  <c:v>28.383173865459341</c:v>
                </c:pt>
                <c:pt idx="7176">
                  <c:v>28.357245239461491</c:v>
                </c:pt>
                <c:pt idx="7177">
                  <c:v>28.352926136232838</c:v>
                </c:pt>
                <c:pt idx="7178">
                  <c:v>28.361565009415912</c:v>
                </c:pt>
                <c:pt idx="7179">
                  <c:v>28.383173865459341</c:v>
                </c:pt>
                <c:pt idx="7180">
                  <c:v>28.396147189643045</c:v>
                </c:pt>
                <c:pt idx="7181">
                  <c:v>28.370206550117402</c:v>
                </c:pt>
                <c:pt idx="7182">
                  <c:v>28.352926136232838</c:v>
                </c:pt>
                <c:pt idx="7183">
                  <c:v>28.391822080342777</c:v>
                </c:pt>
                <c:pt idx="7184">
                  <c:v>28.357245239461491</c:v>
                </c:pt>
                <c:pt idx="7185">
                  <c:v>28.361565009415912</c:v>
                </c:pt>
                <c:pt idx="7186">
                  <c:v>28.374528321172221</c:v>
                </c:pt>
                <c:pt idx="7187">
                  <c:v>28.370206550117402</c:v>
                </c:pt>
                <c:pt idx="7188">
                  <c:v>28.374528321172221</c:v>
                </c:pt>
                <c:pt idx="7189">
                  <c:v>28.391822080342777</c:v>
                </c:pt>
                <c:pt idx="7190">
                  <c:v>28.387497638999548</c:v>
                </c:pt>
                <c:pt idx="7191">
                  <c:v>28.378850759568223</c:v>
                </c:pt>
                <c:pt idx="7192">
                  <c:v>28.378850759568223</c:v>
                </c:pt>
                <c:pt idx="7193">
                  <c:v>28.374528321172221</c:v>
                </c:pt>
                <c:pt idx="7194">
                  <c:v>28.365885446249933</c:v>
                </c:pt>
                <c:pt idx="7195">
                  <c:v>28.378850759568223</c:v>
                </c:pt>
                <c:pt idx="7196">
                  <c:v>28.361565009415912</c:v>
                </c:pt>
                <c:pt idx="7197">
                  <c:v>28.352926136232838</c:v>
                </c:pt>
                <c:pt idx="7198">
                  <c:v>28.352926136232838</c:v>
                </c:pt>
                <c:pt idx="7199">
                  <c:v>28.357245239461491</c:v>
                </c:pt>
                <c:pt idx="7200">
                  <c:v>28.374528321172221</c:v>
                </c:pt>
                <c:pt idx="7201">
                  <c:v>28.348607699576135</c:v>
                </c:pt>
                <c:pt idx="7202">
                  <c:v>28.331340615593589</c:v>
                </c:pt>
                <c:pt idx="7203">
                  <c:v>28.361565009415912</c:v>
                </c:pt>
                <c:pt idx="7204">
                  <c:v>28.331340615593589</c:v>
                </c:pt>
                <c:pt idx="7205">
                  <c:v>28.339972825363503</c:v>
                </c:pt>
                <c:pt idx="7206">
                  <c:v>28.361565009415912</c:v>
                </c:pt>
                <c:pt idx="7207">
                  <c:v>28.339972825363503</c:v>
                </c:pt>
                <c:pt idx="7208">
                  <c:v>28.357245239461491</c:v>
                </c:pt>
                <c:pt idx="7209">
                  <c:v>28.365885446249933</c:v>
                </c:pt>
                <c:pt idx="7210">
                  <c:v>28.357245239461491</c:v>
                </c:pt>
                <c:pt idx="7211">
                  <c:v>28.365885446249933</c:v>
                </c:pt>
                <c:pt idx="7212">
                  <c:v>28.357245239461491</c:v>
                </c:pt>
                <c:pt idx="7213">
                  <c:v>28.370206550117402</c:v>
                </c:pt>
                <c:pt idx="7214">
                  <c:v>28.365885446249933</c:v>
                </c:pt>
                <c:pt idx="7215">
                  <c:v>28.383173865459341</c:v>
                </c:pt>
                <c:pt idx="7216">
                  <c:v>28.357245239461491</c:v>
                </c:pt>
                <c:pt idx="7217">
                  <c:v>28.331340615593589</c:v>
                </c:pt>
                <c:pt idx="7218">
                  <c:v>28.352926136232838</c:v>
                </c:pt>
                <c:pt idx="7219">
                  <c:v>28.314084184463923</c:v>
                </c:pt>
                <c:pt idx="7220">
                  <c:v>28.335656387500094</c:v>
                </c:pt>
                <c:pt idx="7221">
                  <c:v>28.352926136232838</c:v>
                </c:pt>
                <c:pt idx="7222">
                  <c:v>28.34428992933762</c:v>
                </c:pt>
                <c:pt idx="7223">
                  <c:v>28.370206550117402</c:v>
                </c:pt>
                <c:pt idx="7224">
                  <c:v>28.348607699576135</c:v>
                </c:pt>
                <c:pt idx="7225">
                  <c:v>28.331340615593589</c:v>
                </c:pt>
                <c:pt idx="7226">
                  <c:v>28.296838396354389</c:v>
                </c:pt>
                <c:pt idx="7227">
                  <c:v>28.34428992933762</c:v>
                </c:pt>
                <c:pt idx="7228">
                  <c:v>28.335656387500094</c:v>
                </c:pt>
                <c:pt idx="7229">
                  <c:v>28.335656387500094</c:v>
                </c:pt>
                <c:pt idx="7230">
                  <c:v>28.34428992933762</c:v>
                </c:pt>
                <c:pt idx="7231">
                  <c:v>28.378850759568223</c:v>
                </c:pt>
                <c:pt idx="7232">
                  <c:v>28.331340615593589</c:v>
                </c:pt>
                <c:pt idx="7233">
                  <c:v>28.352926136232838</c:v>
                </c:pt>
                <c:pt idx="7234">
                  <c:v>28.327025509490426</c:v>
                </c:pt>
                <c:pt idx="7235">
                  <c:v>28.339972825363503</c:v>
                </c:pt>
                <c:pt idx="7236">
                  <c:v>28.318397294079219</c:v>
                </c:pt>
                <c:pt idx="7237">
                  <c:v>28.331340615593589</c:v>
                </c:pt>
                <c:pt idx="7238">
                  <c:v>28.339972825363503</c:v>
                </c:pt>
                <c:pt idx="7239">
                  <c:v>28.314084184463923</c:v>
                </c:pt>
                <c:pt idx="7240">
                  <c:v>28.352926136232838</c:v>
                </c:pt>
                <c:pt idx="7241">
                  <c:v>28.365885446249933</c:v>
                </c:pt>
                <c:pt idx="7242">
                  <c:v>28.318397294079219</c:v>
                </c:pt>
                <c:pt idx="7243">
                  <c:v>28.34428992933762</c:v>
                </c:pt>
                <c:pt idx="7244">
                  <c:v>28.34428992933762</c:v>
                </c:pt>
                <c:pt idx="7245">
                  <c:v>28.339972825363503</c:v>
                </c:pt>
                <c:pt idx="7246">
                  <c:v>28.335656387500094</c:v>
                </c:pt>
                <c:pt idx="7247">
                  <c:v>28.34428992933762</c:v>
                </c:pt>
                <c:pt idx="7248">
                  <c:v>28.305459960645962</c:v>
                </c:pt>
                <c:pt idx="7249">
                  <c:v>28.348607699576135</c:v>
                </c:pt>
                <c:pt idx="7250">
                  <c:v>28.357245239461491</c:v>
                </c:pt>
                <c:pt idx="7251">
                  <c:v>28.352926136232838</c:v>
                </c:pt>
                <c:pt idx="7252">
                  <c:v>28.318397294079219</c:v>
                </c:pt>
                <c:pt idx="7253">
                  <c:v>28.339972825363503</c:v>
                </c:pt>
                <c:pt idx="7254">
                  <c:v>28.327025509490426</c:v>
                </c:pt>
                <c:pt idx="7255">
                  <c:v>28.335656387500094</c:v>
                </c:pt>
                <c:pt idx="7256">
                  <c:v>28.34428992933762</c:v>
                </c:pt>
                <c:pt idx="7257">
                  <c:v>28.318397294079219</c:v>
                </c:pt>
                <c:pt idx="7258">
                  <c:v>28.309771740037377</c:v>
                </c:pt>
                <c:pt idx="7259">
                  <c:v>28.322711069036842</c:v>
                </c:pt>
                <c:pt idx="7260">
                  <c:v>28.34428992933762</c:v>
                </c:pt>
                <c:pt idx="7261">
                  <c:v>28.327025509490426</c:v>
                </c:pt>
                <c:pt idx="7262">
                  <c:v>28.305459960645962</c:v>
                </c:pt>
                <c:pt idx="7263">
                  <c:v>28.309771740037377</c:v>
                </c:pt>
                <c:pt idx="7264">
                  <c:v>28.318397294079219</c:v>
                </c:pt>
                <c:pt idx="7265">
                  <c:v>28.34428992933762</c:v>
                </c:pt>
                <c:pt idx="7266">
                  <c:v>28.309771740037377</c:v>
                </c:pt>
                <c:pt idx="7267">
                  <c:v>28.327025509490426</c:v>
                </c:pt>
                <c:pt idx="7268">
                  <c:v>28.339972825363503</c:v>
                </c:pt>
                <c:pt idx="7269">
                  <c:v>28.339972825363503</c:v>
                </c:pt>
                <c:pt idx="7270">
                  <c:v>28.322711069036842</c:v>
                </c:pt>
                <c:pt idx="7271">
                  <c:v>28.335656387500094</c:v>
                </c:pt>
                <c:pt idx="7272">
                  <c:v>28.352926136232838</c:v>
                </c:pt>
                <c:pt idx="7273">
                  <c:v>28.335656387500094</c:v>
                </c:pt>
                <c:pt idx="7274">
                  <c:v>28.322711069036842</c:v>
                </c:pt>
                <c:pt idx="7275">
                  <c:v>28.339972825363503</c:v>
                </c:pt>
                <c:pt idx="7276">
                  <c:v>28.314084184463923</c:v>
                </c:pt>
                <c:pt idx="7277">
                  <c:v>28.327025509490426</c:v>
                </c:pt>
                <c:pt idx="7278">
                  <c:v>28.296838396354389</c:v>
                </c:pt>
                <c:pt idx="7279">
                  <c:v>28.339972825363503</c:v>
                </c:pt>
                <c:pt idx="7280">
                  <c:v>28.352926136232838</c:v>
                </c:pt>
                <c:pt idx="7281">
                  <c:v>28.348607699576135</c:v>
                </c:pt>
                <c:pt idx="7282">
                  <c:v>28.327025509490426</c:v>
                </c:pt>
                <c:pt idx="7283">
                  <c:v>28.335656387500094</c:v>
                </c:pt>
                <c:pt idx="7284">
                  <c:v>28.318397294079219</c:v>
                </c:pt>
                <c:pt idx="7285">
                  <c:v>28.322711069036842</c:v>
                </c:pt>
                <c:pt idx="7286">
                  <c:v>28.296838396354389</c:v>
                </c:pt>
                <c:pt idx="7287">
                  <c:v>28.283911033842472</c:v>
                </c:pt>
                <c:pt idx="7288">
                  <c:v>28.34428992933762</c:v>
                </c:pt>
                <c:pt idx="7289">
                  <c:v>28.309771740037377</c:v>
                </c:pt>
                <c:pt idx="7290">
                  <c:v>28.318397294079219</c:v>
                </c:pt>
                <c:pt idx="7291">
                  <c:v>28.335656387500094</c:v>
                </c:pt>
                <c:pt idx="7292">
                  <c:v>28.331340615593589</c:v>
                </c:pt>
                <c:pt idx="7293">
                  <c:v>28.34428992933762</c:v>
                </c:pt>
                <c:pt idx="7294">
                  <c:v>28.331340615593589</c:v>
                </c:pt>
                <c:pt idx="7295">
                  <c:v>28.322711069036842</c:v>
                </c:pt>
                <c:pt idx="7296">
                  <c:v>28.314084184463923</c:v>
                </c:pt>
                <c:pt idx="7297">
                  <c:v>28.361565009415912</c:v>
                </c:pt>
                <c:pt idx="7298">
                  <c:v>28.34428992933762</c:v>
                </c:pt>
                <c:pt idx="7299">
                  <c:v>28.335656387500094</c:v>
                </c:pt>
                <c:pt idx="7300">
                  <c:v>28.361565009415912</c:v>
                </c:pt>
                <c:pt idx="7301">
                  <c:v>28.361565009415912</c:v>
                </c:pt>
                <c:pt idx="7302">
                  <c:v>28.396147189643045</c:v>
                </c:pt>
                <c:pt idx="7303">
                  <c:v>28.374528321172221</c:v>
                </c:pt>
                <c:pt idx="7304">
                  <c:v>28.322711069036842</c:v>
                </c:pt>
                <c:pt idx="7305">
                  <c:v>28.357245239461491</c:v>
                </c:pt>
                <c:pt idx="7306">
                  <c:v>28.374528321172221</c:v>
                </c:pt>
                <c:pt idx="7307">
                  <c:v>28.348607699576135</c:v>
                </c:pt>
                <c:pt idx="7308">
                  <c:v>28.352926136232838</c:v>
                </c:pt>
                <c:pt idx="7309">
                  <c:v>28.322711069036842</c:v>
                </c:pt>
                <c:pt idx="7310">
                  <c:v>28.374528321172221</c:v>
                </c:pt>
                <c:pt idx="7311">
                  <c:v>28.357245239461491</c:v>
                </c:pt>
                <c:pt idx="7312">
                  <c:v>28.357245239461491</c:v>
                </c:pt>
                <c:pt idx="7313">
                  <c:v>28.374528321172221</c:v>
                </c:pt>
                <c:pt idx="7314">
                  <c:v>28.361565009415912</c:v>
                </c:pt>
                <c:pt idx="7315">
                  <c:v>28.365885446249933</c:v>
                </c:pt>
                <c:pt idx="7316">
                  <c:v>28.378850759568223</c:v>
                </c:pt>
                <c:pt idx="7317">
                  <c:v>28.370206550117402</c:v>
                </c:pt>
                <c:pt idx="7318">
                  <c:v>28.361565009415912</c:v>
                </c:pt>
                <c:pt idx="7319">
                  <c:v>28.387497638999548</c:v>
                </c:pt>
                <c:pt idx="7320">
                  <c:v>28.374528321172221</c:v>
                </c:pt>
                <c:pt idx="7321">
                  <c:v>28.374528321172221</c:v>
                </c:pt>
                <c:pt idx="7322">
                  <c:v>28.383173865459341</c:v>
                </c:pt>
                <c:pt idx="7323">
                  <c:v>28.365885446249933</c:v>
                </c:pt>
                <c:pt idx="7324">
                  <c:v>28.339972825363503</c:v>
                </c:pt>
                <c:pt idx="7325">
                  <c:v>28.348607699576135</c:v>
                </c:pt>
                <c:pt idx="7326">
                  <c:v>28.348607699576135</c:v>
                </c:pt>
                <c:pt idx="7327">
                  <c:v>28.387497638999548</c:v>
                </c:pt>
                <c:pt idx="7328">
                  <c:v>28.387497638999548</c:v>
                </c:pt>
                <c:pt idx="7329">
                  <c:v>28.365885446249933</c:v>
                </c:pt>
                <c:pt idx="7330">
                  <c:v>28.365885446249933</c:v>
                </c:pt>
                <c:pt idx="7331">
                  <c:v>28.374528321172221</c:v>
                </c:pt>
                <c:pt idx="7332">
                  <c:v>28.378850759568223</c:v>
                </c:pt>
                <c:pt idx="7333">
                  <c:v>28.391822080342777</c:v>
                </c:pt>
                <c:pt idx="7334">
                  <c:v>28.400472967054341</c:v>
                </c:pt>
                <c:pt idx="7335">
                  <c:v>28.378850759568223</c:v>
                </c:pt>
                <c:pt idx="7336">
                  <c:v>28.365885446249933</c:v>
                </c:pt>
                <c:pt idx="7337">
                  <c:v>28.339972825363503</c:v>
                </c:pt>
                <c:pt idx="7338">
                  <c:v>28.404799412730696</c:v>
                </c:pt>
                <c:pt idx="7339">
                  <c:v>28.370206550117402</c:v>
                </c:pt>
                <c:pt idx="7340">
                  <c:v>28.374528321172221</c:v>
                </c:pt>
                <c:pt idx="7341">
                  <c:v>28.391822080342777</c:v>
                </c:pt>
                <c:pt idx="7342">
                  <c:v>28.378850759568223</c:v>
                </c:pt>
                <c:pt idx="7343">
                  <c:v>28.383173865459341</c:v>
                </c:pt>
                <c:pt idx="7344">
                  <c:v>28.365885446249933</c:v>
                </c:pt>
                <c:pt idx="7345">
                  <c:v>28.374528321172221</c:v>
                </c:pt>
                <c:pt idx="7346">
                  <c:v>28.391822080342777</c:v>
                </c:pt>
                <c:pt idx="7347">
                  <c:v>28.391822080342777</c:v>
                </c:pt>
                <c:pt idx="7348">
                  <c:v>28.370206550117402</c:v>
                </c:pt>
                <c:pt idx="7349">
                  <c:v>28.378850759568223</c:v>
                </c:pt>
                <c:pt idx="7350">
                  <c:v>28.404799412730696</c:v>
                </c:pt>
                <c:pt idx="7351">
                  <c:v>28.365885446249933</c:v>
                </c:pt>
                <c:pt idx="7352">
                  <c:v>28.361565009415912</c:v>
                </c:pt>
                <c:pt idx="7353">
                  <c:v>28.391822080342777</c:v>
                </c:pt>
                <c:pt idx="7354">
                  <c:v>28.383173865459341</c:v>
                </c:pt>
                <c:pt idx="7355">
                  <c:v>28.365885446249933</c:v>
                </c:pt>
                <c:pt idx="7356">
                  <c:v>28.370206550117402</c:v>
                </c:pt>
                <c:pt idx="7357">
                  <c:v>28.378850759568223</c:v>
                </c:pt>
                <c:pt idx="7358">
                  <c:v>28.335656387500094</c:v>
                </c:pt>
                <c:pt idx="7359">
                  <c:v>28.361565009415912</c:v>
                </c:pt>
                <c:pt idx="7360">
                  <c:v>28.322711069036842</c:v>
                </c:pt>
                <c:pt idx="7361">
                  <c:v>28.365885446249933</c:v>
                </c:pt>
                <c:pt idx="7362">
                  <c:v>28.370206550117402</c:v>
                </c:pt>
                <c:pt idx="7363">
                  <c:v>28.327025509490426</c:v>
                </c:pt>
                <c:pt idx="7364">
                  <c:v>28.352926136232838</c:v>
                </c:pt>
                <c:pt idx="7365">
                  <c:v>28.339972825363503</c:v>
                </c:pt>
                <c:pt idx="7366">
                  <c:v>28.357245239461491</c:v>
                </c:pt>
                <c:pt idx="7367">
                  <c:v>28.374528321172221</c:v>
                </c:pt>
                <c:pt idx="7368">
                  <c:v>28.357245239461491</c:v>
                </c:pt>
                <c:pt idx="7369">
                  <c:v>28.378850759568223</c:v>
                </c:pt>
                <c:pt idx="7370">
                  <c:v>28.370206550117402</c:v>
                </c:pt>
                <c:pt idx="7371">
                  <c:v>28.383173865459341</c:v>
                </c:pt>
                <c:pt idx="7372">
                  <c:v>28.357245239461491</c:v>
                </c:pt>
                <c:pt idx="7373">
                  <c:v>28.331340615593589</c:v>
                </c:pt>
                <c:pt idx="7374">
                  <c:v>28.387497638999548</c:v>
                </c:pt>
                <c:pt idx="7375">
                  <c:v>28.357245239461491</c:v>
                </c:pt>
                <c:pt idx="7376">
                  <c:v>28.348607699576135</c:v>
                </c:pt>
                <c:pt idx="7377">
                  <c:v>28.352926136232838</c:v>
                </c:pt>
                <c:pt idx="7378">
                  <c:v>28.361565009415912</c:v>
                </c:pt>
                <c:pt idx="7379">
                  <c:v>28.352926136232838</c:v>
                </c:pt>
                <c:pt idx="7380">
                  <c:v>28.365885446249933</c:v>
                </c:pt>
                <c:pt idx="7381">
                  <c:v>28.374528321172221</c:v>
                </c:pt>
                <c:pt idx="7382">
                  <c:v>28.352926136232838</c:v>
                </c:pt>
                <c:pt idx="7383">
                  <c:v>28.348607699576135</c:v>
                </c:pt>
                <c:pt idx="7384">
                  <c:v>28.34428992933762</c:v>
                </c:pt>
                <c:pt idx="7385">
                  <c:v>28.352926136232838</c:v>
                </c:pt>
                <c:pt idx="7386">
                  <c:v>28.370206550117402</c:v>
                </c:pt>
                <c:pt idx="7387">
                  <c:v>28.34428992933762</c:v>
                </c:pt>
                <c:pt idx="7388">
                  <c:v>28.348607699576135</c:v>
                </c:pt>
                <c:pt idx="7389">
                  <c:v>28.361565009415912</c:v>
                </c:pt>
                <c:pt idx="7390">
                  <c:v>28.387497638999548</c:v>
                </c:pt>
                <c:pt idx="7391">
                  <c:v>28.34428992933762</c:v>
                </c:pt>
                <c:pt idx="7392">
                  <c:v>28.352926136232838</c:v>
                </c:pt>
                <c:pt idx="7393">
                  <c:v>28.331340615593589</c:v>
                </c:pt>
                <c:pt idx="7394">
                  <c:v>28.327025509490426</c:v>
                </c:pt>
                <c:pt idx="7395">
                  <c:v>28.34428992933762</c:v>
                </c:pt>
                <c:pt idx="7396">
                  <c:v>28.339972825363503</c:v>
                </c:pt>
                <c:pt idx="7397">
                  <c:v>28.348607699576135</c:v>
                </c:pt>
                <c:pt idx="7398">
                  <c:v>28.361565009415912</c:v>
                </c:pt>
                <c:pt idx="7399">
                  <c:v>28.327025509490426</c:v>
                </c:pt>
                <c:pt idx="7400">
                  <c:v>28.322711069036842</c:v>
                </c:pt>
                <c:pt idx="7401">
                  <c:v>28.365885446249933</c:v>
                </c:pt>
                <c:pt idx="7402">
                  <c:v>28.34428992933762</c:v>
                </c:pt>
                <c:pt idx="7403">
                  <c:v>28.357245239461491</c:v>
                </c:pt>
                <c:pt idx="7404">
                  <c:v>28.34428992933762</c:v>
                </c:pt>
                <c:pt idx="7405">
                  <c:v>28.335656387500094</c:v>
                </c:pt>
                <c:pt idx="7406">
                  <c:v>28.327025509490426</c:v>
                </c:pt>
                <c:pt idx="7407">
                  <c:v>28.361565009415912</c:v>
                </c:pt>
                <c:pt idx="7408">
                  <c:v>28.357245239461491</c:v>
                </c:pt>
                <c:pt idx="7409">
                  <c:v>28.361565009415912</c:v>
                </c:pt>
                <c:pt idx="7410">
                  <c:v>28.314084184463923</c:v>
                </c:pt>
                <c:pt idx="7411">
                  <c:v>28.327025509490426</c:v>
                </c:pt>
                <c:pt idx="7412">
                  <c:v>28.331340615593589</c:v>
                </c:pt>
                <c:pt idx="7413">
                  <c:v>28.318397294079219</c:v>
                </c:pt>
                <c:pt idx="7414">
                  <c:v>28.318397294079219</c:v>
                </c:pt>
                <c:pt idx="7415">
                  <c:v>28.331340615593589</c:v>
                </c:pt>
                <c:pt idx="7416">
                  <c:v>28.365885446249933</c:v>
                </c:pt>
                <c:pt idx="7417">
                  <c:v>28.34428992933762</c:v>
                </c:pt>
                <c:pt idx="7418">
                  <c:v>28.309771740037377</c:v>
                </c:pt>
                <c:pt idx="7419">
                  <c:v>28.322711069036842</c:v>
                </c:pt>
                <c:pt idx="7420">
                  <c:v>28.352926136232838</c:v>
                </c:pt>
                <c:pt idx="7421">
                  <c:v>28.374528321172221</c:v>
                </c:pt>
                <c:pt idx="7422">
                  <c:v>28.357245239461491</c:v>
                </c:pt>
                <c:pt idx="7423">
                  <c:v>28.34428992933762</c:v>
                </c:pt>
                <c:pt idx="7424">
                  <c:v>28.314084184463923</c:v>
                </c:pt>
                <c:pt idx="7425">
                  <c:v>28.339972825363503</c:v>
                </c:pt>
                <c:pt idx="7426">
                  <c:v>28.352926136232838</c:v>
                </c:pt>
                <c:pt idx="7427">
                  <c:v>28.339972825363503</c:v>
                </c:pt>
                <c:pt idx="7428">
                  <c:v>28.352926136232838</c:v>
                </c:pt>
                <c:pt idx="7429">
                  <c:v>28.383173865459341</c:v>
                </c:pt>
                <c:pt idx="7430">
                  <c:v>28.339972825363503</c:v>
                </c:pt>
                <c:pt idx="7431">
                  <c:v>28.301148846136144</c:v>
                </c:pt>
                <c:pt idx="7432">
                  <c:v>28.361565009415912</c:v>
                </c:pt>
                <c:pt idx="7433">
                  <c:v>28.331340615593589</c:v>
                </c:pt>
                <c:pt idx="7434">
                  <c:v>28.327025509490426</c:v>
                </c:pt>
                <c:pt idx="7435">
                  <c:v>28.335656387500094</c:v>
                </c:pt>
                <c:pt idx="7436">
                  <c:v>28.352926136232838</c:v>
                </c:pt>
                <c:pt idx="7437">
                  <c:v>28.322711069036842</c:v>
                </c:pt>
                <c:pt idx="7438">
                  <c:v>28.322711069036842</c:v>
                </c:pt>
                <c:pt idx="7439">
                  <c:v>28.331340615593589</c:v>
                </c:pt>
                <c:pt idx="7440">
                  <c:v>28.314084184463923</c:v>
                </c:pt>
                <c:pt idx="7441">
                  <c:v>28.322711069036842</c:v>
                </c:pt>
                <c:pt idx="7442">
                  <c:v>28.34428992933762</c:v>
                </c:pt>
                <c:pt idx="7443">
                  <c:v>28.352926136232838</c:v>
                </c:pt>
                <c:pt idx="7444">
                  <c:v>28.292528611147191</c:v>
                </c:pt>
                <c:pt idx="7445">
                  <c:v>28.301148846136144</c:v>
                </c:pt>
                <c:pt idx="7446">
                  <c:v>28.309771740037377</c:v>
                </c:pt>
                <c:pt idx="7447">
                  <c:v>28.301148846136144</c:v>
                </c:pt>
                <c:pt idx="7448">
                  <c:v>28.314084184463923</c:v>
                </c:pt>
                <c:pt idx="7449">
                  <c:v>28.309771740037377</c:v>
                </c:pt>
                <c:pt idx="7450">
                  <c:v>28.335656387500094</c:v>
                </c:pt>
                <c:pt idx="7451">
                  <c:v>28.331340615593589</c:v>
                </c:pt>
                <c:pt idx="7452">
                  <c:v>28.318397294079219</c:v>
                </c:pt>
                <c:pt idx="7453">
                  <c:v>28.352926136232838</c:v>
                </c:pt>
                <c:pt idx="7454">
                  <c:v>28.327025509490426</c:v>
                </c:pt>
                <c:pt idx="7455">
                  <c:v>28.331340615593589</c:v>
                </c:pt>
                <c:pt idx="7456">
                  <c:v>28.331340615593589</c:v>
                </c:pt>
                <c:pt idx="7457">
                  <c:v>28.339972825363503</c:v>
                </c:pt>
                <c:pt idx="7458">
                  <c:v>28.352926136232838</c:v>
                </c:pt>
                <c:pt idx="7459">
                  <c:v>28.339972825363503</c:v>
                </c:pt>
                <c:pt idx="7460">
                  <c:v>28.318397294079219</c:v>
                </c:pt>
                <c:pt idx="7461">
                  <c:v>28.378850759568223</c:v>
                </c:pt>
                <c:pt idx="7462">
                  <c:v>28.383173865459341</c:v>
                </c:pt>
                <c:pt idx="7463">
                  <c:v>28.378850759568223</c:v>
                </c:pt>
                <c:pt idx="7464">
                  <c:v>28.352926136232838</c:v>
                </c:pt>
                <c:pt idx="7465">
                  <c:v>28.361565009415912</c:v>
                </c:pt>
                <c:pt idx="7466">
                  <c:v>28.378850759568223</c:v>
                </c:pt>
                <c:pt idx="7467">
                  <c:v>28.352926136232838</c:v>
                </c:pt>
                <c:pt idx="7468">
                  <c:v>28.370206550117402</c:v>
                </c:pt>
                <c:pt idx="7469">
                  <c:v>28.374528321172221</c:v>
                </c:pt>
                <c:pt idx="7470">
                  <c:v>28.374528321172221</c:v>
                </c:pt>
                <c:pt idx="7471">
                  <c:v>28.348607699576135</c:v>
                </c:pt>
                <c:pt idx="7472">
                  <c:v>28.361565009415912</c:v>
                </c:pt>
                <c:pt idx="7473">
                  <c:v>28.374528321172221</c:v>
                </c:pt>
                <c:pt idx="7474">
                  <c:v>28.357245239461491</c:v>
                </c:pt>
                <c:pt idx="7475">
                  <c:v>28.365885446249933</c:v>
                </c:pt>
                <c:pt idx="7476">
                  <c:v>28.396147189643045</c:v>
                </c:pt>
                <c:pt idx="7477">
                  <c:v>28.391822080342777</c:v>
                </c:pt>
                <c:pt idx="7478">
                  <c:v>28.374528321172221</c:v>
                </c:pt>
                <c:pt idx="7479">
                  <c:v>28.34428992933762</c:v>
                </c:pt>
                <c:pt idx="7480">
                  <c:v>28.339972825363503</c:v>
                </c:pt>
                <c:pt idx="7481">
                  <c:v>28.374528321172221</c:v>
                </c:pt>
                <c:pt idx="7482">
                  <c:v>28.365885446249933</c:v>
                </c:pt>
                <c:pt idx="7483">
                  <c:v>28.370206550117402</c:v>
                </c:pt>
                <c:pt idx="7484">
                  <c:v>28.335656387500094</c:v>
                </c:pt>
                <c:pt idx="7485">
                  <c:v>28.365885446249933</c:v>
                </c:pt>
                <c:pt idx="7486">
                  <c:v>28.352926136232838</c:v>
                </c:pt>
                <c:pt idx="7487">
                  <c:v>28.352926136232838</c:v>
                </c:pt>
                <c:pt idx="7488">
                  <c:v>28.361565009415912</c:v>
                </c:pt>
                <c:pt idx="7489">
                  <c:v>28.352926136232838</c:v>
                </c:pt>
                <c:pt idx="7490">
                  <c:v>28.396147189643045</c:v>
                </c:pt>
                <c:pt idx="7491">
                  <c:v>28.352926136232838</c:v>
                </c:pt>
                <c:pt idx="7492">
                  <c:v>28.357245239461491</c:v>
                </c:pt>
                <c:pt idx="7493">
                  <c:v>28.361565009415912</c:v>
                </c:pt>
                <c:pt idx="7494">
                  <c:v>28.331340615593589</c:v>
                </c:pt>
                <c:pt idx="7495">
                  <c:v>28.378850759568223</c:v>
                </c:pt>
                <c:pt idx="7496">
                  <c:v>28.357245239461491</c:v>
                </c:pt>
                <c:pt idx="7497">
                  <c:v>28.378850759568223</c:v>
                </c:pt>
                <c:pt idx="7498">
                  <c:v>28.339972825363503</c:v>
                </c:pt>
                <c:pt idx="7499">
                  <c:v>28.365885446249933</c:v>
                </c:pt>
                <c:pt idx="7500">
                  <c:v>28.352926136232838</c:v>
                </c:pt>
                <c:pt idx="7501">
                  <c:v>28.361565009415912</c:v>
                </c:pt>
                <c:pt idx="7502">
                  <c:v>28.339972825363503</c:v>
                </c:pt>
                <c:pt idx="7503">
                  <c:v>28.365885446249933</c:v>
                </c:pt>
                <c:pt idx="7504">
                  <c:v>28.361565009415912</c:v>
                </c:pt>
                <c:pt idx="7505">
                  <c:v>28.357245239461491</c:v>
                </c:pt>
                <c:pt idx="7506">
                  <c:v>28.352926136232838</c:v>
                </c:pt>
                <c:pt idx="7507">
                  <c:v>28.348607699576135</c:v>
                </c:pt>
                <c:pt idx="7508">
                  <c:v>28.352926136232838</c:v>
                </c:pt>
                <c:pt idx="7509">
                  <c:v>28.352926136232838</c:v>
                </c:pt>
                <c:pt idx="7510">
                  <c:v>28.339972825363503</c:v>
                </c:pt>
                <c:pt idx="7511">
                  <c:v>28.361565009415912</c:v>
                </c:pt>
                <c:pt idx="7512">
                  <c:v>28.335656387500094</c:v>
                </c:pt>
                <c:pt idx="7513">
                  <c:v>28.365885446249933</c:v>
                </c:pt>
                <c:pt idx="7514">
                  <c:v>28.365885446249933</c:v>
                </c:pt>
                <c:pt idx="7515">
                  <c:v>28.370206550117402</c:v>
                </c:pt>
                <c:pt idx="7516">
                  <c:v>28.370206550117402</c:v>
                </c:pt>
                <c:pt idx="7517">
                  <c:v>28.370206550117402</c:v>
                </c:pt>
                <c:pt idx="7518">
                  <c:v>28.327025509490426</c:v>
                </c:pt>
                <c:pt idx="7519">
                  <c:v>28.357245239461491</c:v>
                </c:pt>
                <c:pt idx="7520">
                  <c:v>28.348607699576135</c:v>
                </c:pt>
                <c:pt idx="7521">
                  <c:v>28.339972825363503</c:v>
                </c:pt>
                <c:pt idx="7522">
                  <c:v>28.365885446249933</c:v>
                </c:pt>
                <c:pt idx="7523">
                  <c:v>28.339972825363503</c:v>
                </c:pt>
                <c:pt idx="7524">
                  <c:v>28.34428992933762</c:v>
                </c:pt>
                <c:pt idx="7525">
                  <c:v>28.335656387500094</c:v>
                </c:pt>
                <c:pt idx="7526">
                  <c:v>28.365885446249933</c:v>
                </c:pt>
                <c:pt idx="7527">
                  <c:v>28.339972825363503</c:v>
                </c:pt>
                <c:pt idx="7528">
                  <c:v>28.352926136232838</c:v>
                </c:pt>
                <c:pt idx="7529">
                  <c:v>28.34428992933762</c:v>
                </c:pt>
                <c:pt idx="7530">
                  <c:v>28.361565009415912</c:v>
                </c:pt>
                <c:pt idx="7531">
                  <c:v>28.348607699576135</c:v>
                </c:pt>
                <c:pt idx="7532">
                  <c:v>28.339972825363503</c:v>
                </c:pt>
                <c:pt idx="7533">
                  <c:v>28.314084184463923</c:v>
                </c:pt>
                <c:pt idx="7534">
                  <c:v>28.322711069036842</c:v>
                </c:pt>
                <c:pt idx="7535">
                  <c:v>28.348607699576135</c:v>
                </c:pt>
                <c:pt idx="7536">
                  <c:v>28.335656387500094</c:v>
                </c:pt>
                <c:pt idx="7537">
                  <c:v>28.327025509490426</c:v>
                </c:pt>
                <c:pt idx="7538">
                  <c:v>28.322711069036842</c:v>
                </c:pt>
                <c:pt idx="7539">
                  <c:v>28.331340615593589</c:v>
                </c:pt>
                <c:pt idx="7540">
                  <c:v>28.335656387500094</c:v>
                </c:pt>
                <c:pt idx="7541">
                  <c:v>28.292528611147191</c:v>
                </c:pt>
                <c:pt idx="7542">
                  <c:v>28.309771740037377</c:v>
                </c:pt>
                <c:pt idx="7543">
                  <c:v>28.357245239461491</c:v>
                </c:pt>
                <c:pt idx="7544">
                  <c:v>28.331340615593589</c:v>
                </c:pt>
                <c:pt idx="7545">
                  <c:v>28.322711069036842</c:v>
                </c:pt>
                <c:pt idx="7546">
                  <c:v>28.339972825363503</c:v>
                </c:pt>
                <c:pt idx="7547">
                  <c:v>28.34428992933762</c:v>
                </c:pt>
                <c:pt idx="7548">
                  <c:v>28.348607699576135</c:v>
                </c:pt>
                <c:pt idx="7549">
                  <c:v>28.34428992933762</c:v>
                </c:pt>
                <c:pt idx="7550">
                  <c:v>28.331340615593589</c:v>
                </c:pt>
                <c:pt idx="7551">
                  <c:v>28.348607699576135</c:v>
                </c:pt>
                <c:pt idx="7552">
                  <c:v>28.339972825363503</c:v>
                </c:pt>
                <c:pt idx="7553">
                  <c:v>28.322711069036842</c:v>
                </c:pt>
                <c:pt idx="7554">
                  <c:v>28.339972825363503</c:v>
                </c:pt>
                <c:pt idx="7555">
                  <c:v>28.361565009415912</c:v>
                </c:pt>
                <c:pt idx="7556">
                  <c:v>28.335656387500094</c:v>
                </c:pt>
                <c:pt idx="7557">
                  <c:v>28.365885446249933</c:v>
                </c:pt>
                <c:pt idx="7558">
                  <c:v>28.34428992933762</c:v>
                </c:pt>
                <c:pt idx="7559">
                  <c:v>28.327025509490426</c:v>
                </c:pt>
                <c:pt idx="7560">
                  <c:v>28.339972825363503</c:v>
                </c:pt>
                <c:pt idx="7561">
                  <c:v>28.339972825363503</c:v>
                </c:pt>
                <c:pt idx="7562">
                  <c:v>28.314084184463923</c:v>
                </c:pt>
                <c:pt idx="7563">
                  <c:v>28.331340615593589</c:v>
                </c:pt>
                <c:pt idx="7564">
                  <c:v>28.314084184463923</c:v>
                </c:pt>
                <c:pt idx="7565">
                  <c:v>28.331340615593589</c:v>
                </c:pt>
                <c:pt idx="7566">
                  <c:v>28.331340615593589</c:v>
                </c:pt>
                <c:pt idx="7567">
                  <c:v>28.335656387500094</c:v>
                </c:pt>
                <c:pt idx="7568">
                  <c:v>28.370206550117402</c:v>
                </c:pt>
                <c:pt idx="7569">
                  <c:v>28.322711069036842</c:v>
                </c:pt>
                <c:pt idx="7570">
                  <c:v>28.327025509490426</c:v>
                </c:pt>
                <c:pt idx="7571">
                  <c:v>28.322711069036842</c:v>
                </c:pt>
                <c:pt idx="7572">
                  <c:v>28.335656387500094</c:v>
                </c:pt>
                <c:pt idx="7573">
                  <c:v>28.348607699576135</c:v>
                </c:pt>
                <c:pt idx="7574">
                  <c:v>28.34428992933762</c:v>
                </c:pt>
                <c:pt idx="7575">
                  <c:v>28.335656387500094</c:v>
                </c:pt>
                <c:pt idx="7576">
                  <c:v>28.34428992933762</c:v>
                </c:pt>
                <c:pt idx="7577">
                  <c:v>28.327025509490426</c:v>
                </c:pt>
                <c:pt idx="7578">
                  <c:v>28.305459960645962</c:v>
                </c:pt>
                <c:pt idx="7579">
                  <c:v>28.348607699576135</c:v>
                </c:pt>
                <c:pt idx="7580">
                  <c:v>28.348607699576135</c:v>
                </c:pt>
                <c:pt idx="7581">
                  <c:v>28.318397294079219</c:v>
                </c:pt>
                <c:pt idx="7582">
                  <c:v>28.339972825363503</c:v>
                </c:pt>
                <c:pt idx="7583">
                  <c:v>28.318397294079219</c:v>
                </c:pt>
                <c:pt idx="7584">
                  <c:v>28.339972825363503</c:v>
                </c:pt>
                <c:pt idx="7585">
                  <c:v>28.327025509490426</c:v>
                </c:pt>
                <c:pt idx="7586">
                  <c:v>28.352926136232838</c:v>
                </c:pt>
                <c:pt idx="7587">
                  <c:v>28.327025509490426</c:v>
                </c:pt>
                <c:pt idx="7588">
                  <c:v>28.322711069036842</c:v>
                </c:pt>
                <c:pt idx="7589">
                  <c:v>28.327025509490426</c:v>
                </c:pt>
                <c:pt idx="7590">
                  <c:v>28.34428992933762</c:v>
                </c:pt>
                <c:pt idx="7591">
                  <c:v>28.309771740037377</c:v>
                </c:pt>
                <c:pt idx="7592">
                  <c:v>28.322711069036842</c:v>
                </c:pt>
                <c:pt idx="7593">
                  <c:v>28.331340615593589</c:v>
                </c:pt>
                <c:pt idx="7594">
                  <c:v>28.383173865459341</c:v>
                </c:pt>
                <c:pt idx="7595">
                  <c:v>28.327025509490426</c:v>
                </c:pt>
                <c:pt idx="7596">
                  <c:v>28.370206550117402</c:v>
                </c:pt>
                <c:pt idx="7597">
                  <c:v>28.370206550117402</c:v>
                </c:pt>
                <c:pt idx="7598">
                  <c:v>28.34428992933762</c:v>
                </c:pt>
                <c:pt idx="7599">
                  <c:v>28.327025509490426</c:v>
                </c:pt>
                <c:pt idx="7600">
                  <c:v>28.357245239461491</c:v>
                </c:pt>
                <c:pt idx="7601">
                  <c:v>28.370206550117402</c:v>
                </c:pt>
                <c:pt idx="7602">
                  <c:v>28.361565009415912</c:v>
                </c:pt>
                <c:pt idx="7603">
                  <c:v>28.357245239461491</c:v>
                </c:pt>
                <c:pt idx="7604">
                  <c:v>28.352926136232838</c:v>
                </c:pt>
                <c:pt idx="7605">
                  <c:v>28.378850759568223</c:v>
                </c:pt>
                <c:pt idx="7606">
                  <c:v>28.383173865459341</c:v>
                </c:pt>
                <c:pt idx="7607">
                  <c:v>28.374528321172221</c:v>
                </c:pt>
                <c:pt idx="7608">
                  <c:v>28.352926136232838</c:v>
                </c:pt>
                <c:pt idx="7609">
                  <c:v>28.361565009415912</c:v>
                </c:pt>
                <c:pt idx="7610">
                  <c:v>28.361565009415912</c:v>
                </c:pt>
                <c:pt idx="7611">
                  <c:v>28.357245239461491</c:v>
                </c:pt>
                <c:pt idx="7612">
                  <c:v>28.378850759568223</c:v>
                </c:pt>
                <c:pt idx="7613">
                  <c:v>28.387497638999548</c:v>
                </c:pt>
                <c:pt idx="7614">
                  <c:v>28.361565009415912</c:v>
                </c:pt>
                <c:pt idx="7615">
                  <c:v>28.357245239461491</c:v>
                </c:pt>
                <c:pt idx="7616">
                  <c:v>28.361565009415912</c:v>
                </c:pt>
                <c:pt idx="7617">
                  <c:v>28.374528321172221</c:v>
                </c:pt>
                <c:pt idx="7618">
                  <c:v>28.391822080342777</c:v>
                </c:pt>
                <c:pt idx="7619">
                  <c:v>28.387497638999548</c:v>
                </c:pt>
                <c:pt idx="7620">
                  <c:v>28.409126526826171</c:v>
                </c:pt>
                <c:pt idx="7621">
                  <c:v>28.383173865459341</c:v>
                </c:pt>
                <c:pt idx="7622">
                  <c:v>28.348607699576135</c:v>
                </c:pt>
                <c:pt idx="7623">
                  <c:v>28.365885446249933</c:v>
                </c:pt>
                <c:pt idx="7624">
                  <c:v>28.400472967054341</c:v>
                </c:pt>
                <c:pt idx="7625">
                  <c:v>28.378850759568223</c:v>
                </c:pt>
                <c:pt idx="7626">
                  <c:v>28.396147189643045</c:v>
                </c:pt>
                <c:pt idx="7627">
                  <c:v>28.357245239461491</c:v>
                </c:pt>
              </c:numCache>
            </c:numRef>
          </c:yVal>
          <c:smooth val="0"/>
        </c:ser>
        <c:ser>
          <c:idx val="0"/>
          <c:order val="5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Лист1!$AJ$8:$AJ$9</c:f>
              <c:numCache>
                <c:formatCode>m/d/yyyy\ h:mm</c:formatCode>
                <c:ptCount val="2"/>
                <c:pt idx="0">
                  <c:v>41229.758796296293</c:v>
                </c:pt>
                <c:pt idx="1">
                  <c:v>41229.758796296293</c:v>
                </c:pt>
              </c:numCache>
            </c:numRef>
          </c:xVal>
          <c:yVal>
            <c:numRef>
              <c:f>Лист1!$AK$8:$AK$9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Лист1!$AJ$11:$AJ$12</c:f>
              <c:numCache>
                <c:formatCode>m/d/yyyy\ h:mm</c:formatCode>
                <c:ptCount val="2"/>
                <c:pt idx="0">
                  <c:v>41250.346099537041</c:v>
                </c:pt>
                <c:pt idx="1">
                  <c:v>41250.346099537041</c:v>
                </c:pt>
              </c:numCache>
            </c:numRef>
          </c:xVal>
          <c:yVal>
            <c:numRef>
              <c:f>Лист1!$AK$11:$AK$12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ser>
          <c:idx val="7"/>
          <c:order val="7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Лист1!$AJ$14:$AJ$15</c:f>
              <c:numCache>
                <c:formatCode>dd/mm/yy\ h:mm;@</c:formatCode>
                <c:ptCount val="2"/>
                <c:pt idx="0">
                  <c:v>41279.919861111113</c:v>
                </c:pt>
                <c:pt idx="1">
                  <c:v>41279.919861111113</c:v>
                </c:pt>
              </c:numCache>
            </c:numRef>
          </c:xVal>
          <c:yVal>
            <c:numRef>
              <c:f>Лист1!$AK$14:$AK$15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ser>
          <c:idx val="8"/>
          <c:order val="8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Лист1!$AJ$17:$AJ$18</c:f>
              <c:numCache>
                <c:formatCode>dd/mm/yy\ h:mm;@</c:formatCode>
                <c:ptCount val="2"/>
                <c:pt idx="0">
                  <c:v>41297.898981481485</c:v>
                </c:pt>
                <c:pt idx="1">
                  <c:v>41297.898981481485</c:v>
                </c:pt>
              </c:numCache>
            </c:numRef>
          </c:xVal>
          <c:yVal>
            <c:numRef>
              <c:f>Лист1!$AK$17:$AK$18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ser>
          <c:idx val="9"/>
          <c:order val="9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Лист1!$AJ$20:$AJ$21</c:f>
              <c:numCache>
                <c:formatCode>dd/mm/yy\ h:mm;@</c:formatCode>
                <c:ptCount val="2"/>
                <c:pt idx="0">
                  <c:v>41307.595543981479</c:v>
                </c:pt>
                <c:pt idx="1">
                  <c:v>41307.595543981479</c:v>
                </c:pt>
              </c:numCache>
            </c:numRef>
          </c:xVal>
          <c:yVal>
            <c:numRef>
              <c:f>Лист1!$AK$20:$AK$21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ser>
          <c:idx val="11"/>
          <c:order val="1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Лист1!$AJ$23:$AJ$24</c:f>
              <c:numCache>
                <c:formatCode>m/d/yyyy\ h:mm</c:formatCode>
                <c:ptCount val="2"/>
                <c:pt idx="0">
                  <c:v>41321.928831018522</c:v>
                </c:pt>
                <c:pt idx="1">
                  <c:v>41321.928831018522</c:v>
                </c:pt>
              </c:numCache>
            </c:numRef>
          </c:xVal>
          <c:yVal>
            <c:numRef>
              <c:f>Лист1!$AK$23:$AK$24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72896"/>
        <c:axId val="36273472"/>
      </c:scatterChart>
      <c:valAx>
        <c:axId val="36272896"/>
        <c:scaling>
          <c:orientation val="minMax"/>
          <c:max val="41340"/>
          <c:min val="4117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273472"/>
        <c:crosses val="autoZero"/>
        <c:crossBetween val="midCat"/>
      </c:valAx>
      <c:valAx>
        <c:axId val="36273472"/>
        <c:scaling>
          <c:orientation val="minMax"/>
          <c:max val="29"/>
          <c:min val="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27289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887417218543055"/>
          <c:y val="0.29877216916780353"/>
          <c:w val="7.6986754966887422E-2"/>
          <c:h val="0.361527967257844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</cdr:x>
      <cdr:y>0.1975</cdr:y>
    </cdr:from>
    <cdr:to>
      <cdr:x>0.3275</cdr:x>
      <cdr:y>0.29475</cdr:y>
    </cdr:to>
    <cdr:sp macro="" textlink="">
      <cdr:nvSpPr>
        <cdr:cNvPr id="9217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99154" y="1103128"/>
          <a:ext cx="1615470" cy="543186"/>
        </a:xfrm>
        <a:prstGeom xmlns:a="http://schemas.openxmlformats.org/drawingml/2006/main" prst="wedgeRoundRectCallout">
          <a:avLst>
            <a:gd name="adj1" fmla="val 60958"/>
            <a:gd name="adj2" fmla="val -63333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16.11.2012  18:12:40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=6,5;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=937 km;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=29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/</a:t>
          </a:r>
          <a:r>
            <a:rPr lang="en-US" sz="8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Lg</a:t>
          </a:r>
          <a:r>
            <a:rPr lang="en-US" sz="800" b="0" i="1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=2,19</a:t>
          </a:r>
        </a:p>
      </cdr:txBody>
    </cdr:sp>
  </cdr:relSizeAnchor>
  <cdr:relSizeAnchor xmlns:cdr="http://schemas.openxmlformats.org/drawingml/2006/chartDrawing">
    <cdr:from>
      <cdr:x>0.2115</cdr:x>
      <cdr:y>0.41525</cdr:y>
    </cdr:from>
    <cdr:to>
      <cdr:x>0.387</cdr:x>
      <cdr:y>0.5125</cdr:y>
    </cdr:to>
    <cdr:sp macro="" textlink="">
      <cdr:nvSpPr>
        <cdr:cNvPr id="9218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6849" y="2319362"/>
          <a:ext cx="1615471" cy="543186"/>
        </a:xfrm>
        <a:prstGeom xmlns:a="http://schemas.openxmlformats.org/drawingml/2006/main" prst="wedgeRoundRectCallout">
          <a:avLst>
            <a:gd name="adj1" fmla="val 84245"/>
            <a:gd name="adj2" fmla="val -66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07.12.2012  8:18:23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=7,3;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=700 km;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=31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/</a:t>
          </a:r>
          <a:r>
            <a:rPr lang="en-US" sz="8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Lg</a:t>
          </a:r>
          <a:r>
            <a:rPr lang="en-US" sz="800" b="0" i="1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=2,57</a:t>
          </a:r>
        </a:p>
      </cdr:txBody>
    </cdr:sp>
  </cdr:relSizeAnchor>
  <cdr:relSizeAnchor xmlns:cdr="http://schemas.openxmlformats.org/drawingml/2006/chartDrawing">
    <cdr:from>
      <cdr:x>0.4835</cdr:x>
      <cdr:y>0.16775</cdr:y>
    </cdr:from>
    <cdr:to>
      <cdr:x>0.659</cdr:x>
      <cdr:y>0.265</cdr:y>
    </cdr:to>
    <cdr:sp macro="" textlink="">
      <cdr:nvSpPr>
        <cdr:cNvPr id="9219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50598" y="936961"/>
          <a:ext cx="1615471" cy="543186"/>
        </a:xfrm>
        <a:prstGeom xmlns:a="http://schemas.openxmlformats.org/drawingml/2006/main" prst="wedgeRoundRectCallout">
          <a:avLst>
            <a:gd name="adj1" fmla="val 62787"/>
            <a:gd name="adj2" fmla="val 79333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23.01.2013  21:34:32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=5,2; 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=99 km; 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=59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/Lg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=2,61</a:t>
          </a:r>
        </a:p>
      </cdr:txBody>
    </cdr:sp>
  </cdr:relSizeAnchor>
  <cdr:relSizeAnchor xmlns:cdr="http://schemas.openxmlformats.org/drawingml/2006/chartDrawing">
    <cdr:from>
      <cdr:x>0.39875</cdr:x>
      <cdr:y>0.48275</cdr:y>
    </cdr:from>
    <cdr:to>
      <cdr:x>0.5735</cdr:x>
      <cdr:y>0.581</cdr:y>
    </cdr:to>
    <cdr:sp macro="" textlink="">
      <cdr:nvSpPr>
        <cdr:cNvPr id="9220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0478" y="2696381"/>
          <a:ext cx="1608567" cy="548771"/>
        </a:xfrm>
        <a:prstGeom xmlns:a="http://schemas.openxmlformats.org/drawingml/2006/main" prst="wedgeRoundRectCallout">
          <a:avLst>
            <a:gd name="adj1" fmla="val 60500"/>
            <a:gd name="adj2" fmla="val -100667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05.01.2013  22:04:36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=4,7;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=78 km;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=90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/</a:t>
          </a:r>
          <a:r>
            <a:rPr lang="en-US" sz="8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Lg</a:t>
          </a:r>
          <a:r>
            <a:rPr lang="en-US" sz="800" b="0" i="1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=2,48</a:t>
          </a:r>
        </a:p>
      </cdr:txBody>
    </cdr:sp>
  </cdr:relSizeAnchor>
  <cdr:relSizeAnchor xmlns:cdr="http://schemas.openxmlformats.org/drawingml/2006/chartDrawing">
    <cdr:from>
      <cdr:x>0.529</cdr:x>
      <cdr:y>0.58825</cdr:y>
    </cdr:from>
    <cdr:to>
      <cdr:x>0.7035</cdr:x>
      <cdr:y>0.68625</cdr:y>
    </cdr:to>
    <cdr:sp macro="" textlink="">
      <cdr:nvSpPr>
        <cdr:cNvPr id="9221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69424" y="3285647"/>
          <a:ext cx="1606265" cy="547375"/>
        </a:xfrm>
        <a:prstGeom xmlns:a="http://schemas.openxmlformats.org/drawingml/2006/main" prst="wedgeRoundRectCallout">
          <a:avLst>
            <a:gd name="adj1" fmla="val 65532"/>
            <a:gd name="adj2" fmla="val -117847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02.02.2013  14:17:35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=6,9; 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=263 km; 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=105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/Lg</a:t>
          </a:r>
          <a:r>
            <a:rPr lang="en-US" sz="800" b="0" i="1" u="none" strike="noStrike" baseline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=2,85</a:t>
          </a:r>
        </a:p>
      </cdr:txBody>
    </cdr:sp>
  </cdr:relSizeAnchor>
  <cdr:relSizeAnchor xmlns:cdr="http://schemas.openxmlformats.org/drawingml/2006/chartDrawing">
    <cdr:from>
      <cdr:x>0.61125</cdr:x>
      <cdr:y>0.654</cdr:y>
    </cdr:from>
    <cdr:to>
      <cdr:x>0.78575</cdr:x>
      <cdr:y>0.752</cdr:y>
    </cdr:to>
    <cdr:sp macro="" textlink="">
      <cdr:nvSpPr>
        <cdr:cNvPr id="9222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26532" y="3652891"/>
          <a:ext cx="1606265" cy="547375"/>
        </a:xfrm>
        <a:prstGeom xmlns:a="http://schemas.openxmlformats.org/drawingml/2006/main" prst="wedgeRoundRectCallout">
          <a:avLst>
            <a:gd name="adj1" fmla="val 58218"/>
            <a:gd name="adj2" fmla="val -118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16.02.2013  22:17:31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=5,3;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=92 km; </a:t>
          </a: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h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=43 km</a:t>
          </a:r>
        </a:p>
        <a:p xmlns:a="http://schemas.openxmlformats.org/drawingml/2006/main">
          <a:pPr algn="l" rtl="0">
            <a:defRPr sz="1000"/>
          </a:pPr>
          <a:r>
            <a:rPr lang="en-US" sz="800" b="0" i="1" u="none" strike="noStrike" baseline="0" dirty="0">
              <a:solidFill>
                <a:srgbClr val="000000"/>
              </a:solidFill>
              <a:latin typeface="Arial Cyr"/>
              <a:cs typeface="Arial Cyr"/>
            </a:rPr>
            <a:t>M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/</a:t>
          </a:r>
          <a:r>
            <a:rPr lang="en-US" sz="800" b="0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Lg</a:t>
          </a:r>
          <a:r>
            <a:rPr lang="en-US" sz="800" b="0" i="1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=2,70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9DD6-A786-4B6E-9FCB-73F7F7CAAFF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8C8B-C78F-4241-A2D6-4BF53BAB5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6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8C8B-C78F-4241-A2D6-4BF53BAB5C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5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4AC4-691D-4400-A392-C8FB33F07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0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D5D5-9CA8-466F-9232-5634FC2F8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1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E61C-DD78-4820-92CC-7BB526C8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3AA3-5EF5-449D-A909-E8BE9C15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EE07-544F-41DE-811B-B12CD0F9D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3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C551-9382-4C64-A850-5018563C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3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84E0-67A9-4179-AC48-95A67534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9063-AF79-421B-BF79-2A28EDE5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CDCD-BF0A-4B48-9742-1AE8FD273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4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59B9-A77A-41B1-8B99-73976547A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1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B0AE-B996-4C6C-9029-125146C4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21AE421-F704-4C97-84DA-76E50BD5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25689" y="1844824"/>
            <a:ext cx="8783960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Информативность объёмной активности почвенного радона и температуры при подготовке и реализации тектонических </a:t>
            </a:r>
            <a:r>
              <a:rPr lang="ru-RU" sz="3600" b="1" dirty="0" smtClean="0">
                <a:solidFill>
                  <a:srgbClr val="0000FF"/>
                </a:solidFill>
              </a:rPr>
              <a:t>событий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689" y="5949280"/>
            <a:ext cx="8639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Козлова Ирина Анатольевна</a:t>
            </a:r>
          </a:p>
          <a:p>
            <a:pPr algn="ctr"/>
            <a:r>
              <a:rPr lang="ru-RU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канд. геол.- мин. наук</a:t>
            </a:r>
            <a:endParaRPr lang="ru-RU" sz="1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1663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Институт геофизики </a:t>
            </a:r>
            <a:r>
              <a:rPr lang="ru-RU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им.Ю.П.Булашевича</a:t>
            </a:r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Уральского отделения Российской академии наук,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Екатеринбург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Россия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7" y="196710"/>
            <a:ext cx="881761" cy="928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44325" y="116632"/>
            <a:ext cx="76268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Определение </a:t>
            </a:r>
            <a:r>
              <a:rPr lang="ru-RU" sz="2000" b="1" i="1" dirty="0" smtClean="0">
                <a:solidFill>
                  <a:srgbClr val="0000FF"/>
                </a:solidFill>
              </a:rPr>
              <a:t>удельной </a:t>
            </a:r>
            <a:r>
              <a:rPr lang="ru-RU" sz="2000" b="1" i="1" dirty="0">
                <a:solidFill>
                  <a:srgbClr val="0000FF"/>
                </a:solidFill>
              </a:rPr>
              <a:t>эффективной активности </a:t>
            </a:r>
            <a:r>
              <a:rPr lang="ru-RU" sz="2000" b="1" i="1" dirty="0" smtClean="0">
                <a:solidFill>
                  <a:srgbClr val="0000FF"/>
                </a:solidFill>
              </a:rPr>
              <a:t>ЕРН </a:t>
            </a:r>
          </a:p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(</a:t>
            </a:r>
            <a:r>
              <a:rPr lang="ru-RU" altLang="ru-RU" sz="2000" b="1" i="1" dirty="0">
                <a:solidFill>
                  <a:srgbClr val="0000FF"/>
                </a:solidFill>
              </a:rPr>
              <a:t>гамма-спектрометрические исследования </a:t>
            </a:r>
            <a:r>
              <a:rPr lang="ru-RU" altLang="ru-RU" sz="2000" b="1" i="1" dirty="0" smtClean="0">
                <a:solidFill>
                  <a:srgbClr val="0000FF"/>
                </a:solidFill>
              </a:rPr>
              <a:t>грунтов</a:t>
            </a:r>
            <a:r>
              <a:rPr lang="en-US" altLang="ru-RU" sz="2000" b="1" i="1" dirty="0" smtClean="0">
                <a:solidFill>
                  <a:srgbClr val="0000FF"/>
                </a:solidFill>
              </a:rPr>
              <a:t>, </a:t>
            </a:r>
            <a:endParaRPr lang="ru-RU" altLang="ru-RU" sz="2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строительных материалов)</a:t>
            </a:r>
            <a:endParaRPr lang="ru-RU" alt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0" name="Picture 6" descr="DSCN09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855140" cy="28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9" y="3113556"/>
            <a:ext cx="3707939" cy="2907731"/>
          </a:xfrm>
          <a:prstGeom prst="rect">
            <a:avLst/>
          </a:prstGeom>
        </p:spPr>
      </p:pic>
      <p:pic>
        <p:nvPicPr>
          <p:cNvPr id="16" name="Picture 14" descr="спек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50" y="1268760"/>
            <a:ext cx="4320083" cy="24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21850" y="1645054"/>
            <a:ext cx="2841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FF0000"/>
                </a:solidFill>
              </a:rPr>
              <a:t>УЭА ЕРН  менее 370 </a:t>
            </a:r>
            <a:r>
              <a:rPr lang="ru-RU" sz="1600" b="1" dirty="0" smtClean="0">
                <a:solidFill>
                  <a:srgbClr val="FF0000"/>
                </a:solidFill>
              </a:rPr>
              <a:t>Бк/кг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10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6" y="804950"/>
            <a:ext cx="381000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3422956" cy="40040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42375"/>
            <a:ext cx="2959621" cy="26464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7013" y="188640"/>
            <a:ext cx="1962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Что делать?</a:t>
            </a:r>
            <a:endParaRPr lang="ru-RU" altLang="ru-RU" sz="20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90162" y="6263446"/>
            <a:ext cx="42402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11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75656" y="260648"/>
            <a:ext cx="6552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Радон в прогнозе тектонических событий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032" name="Picture 8" descr="ÐÐ°ÑÑÐ¸Ð½ÐºÐ¸ Ð¿Ð¾ Ð·Ð°Ð¿ÑÐ¾ÑÑ ÐºÐ°ÑÑÐ¸Ð½ÐºÐ¸ Ð·ÐµÐ¼Ð»ÐµÑÑÑÑÐµÐ½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190685" cy="23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ºÐ°ÑÑÐ¸Ð½ÐºÐ¸ Ð·ÐµÐ¼Ð»ÐµÑÑÑÑÐµ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5664"/>
            <a:ext cx="4048788" cy="26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ºÐ°ÑÑÐ¸Ð½ÐºÐ¸ ÑÑÐ½Ð°Ð¼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87" y="3789040"/>
            <a:ext cx="4064293" cy="27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·ÐµÐ¼Ð»ÐµÑÑÑÑÐµÐ½Ð¸Ðµ ÑÐ°Ð·ÑÑÑÐµÐ½Ð¸Ðµ Ð²ÑÑÐ¾ÑÐ½ÑÑ Ð·Ð´Ð°Ð½Ð¸Ð¹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789498" cy="25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12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9552" y="404664"/>
            <a:ext cx="8182620" cy="5570750"/>
            <a:chOff x="1418" y="7898"/>
            <a:chExt cx="8460" cy="4939"/>
          </a:xfrm>
        </p:grpSpPr>
        <p:pic>
          <p:nvPicPr>
            <p:cNvPr id="6" name="Picture 5" descr="Imag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7907"/>
              <a:ext cx="3599" cy="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Imag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7898"/>
              <a:ext cx="3960" cy="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Imag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" y="10418"/>
              <a:ext cx="3960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Imag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0598"/>
              <a:ext cx="3960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13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thumb/6/63/Sfearthquake2.jpg/240px-Sfearthquak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3798"/>
            <a:ext cx="3849330" cy="29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1/18/Cypress_structure.jpeg/240px-Cypress_structur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27" y="4170889"/>
            <a:ext cx="3899905" cy="25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Ð¢ÑÐ¸ Ð·ÐµÐ¼Ð»ÐµÑÑÑÑÐµÐ½Ð¸Ñ Ð¿ÑÐ¾Ð¸Ð·Ð¾ÑÐ»Ð¸ Ð¿Ð¾ Ð»Ð¸Ð½Ð¸Ð¸ ÑÐ°Ð·Ð»Ð¾Ð¼Ð° Ð¡Ð°Ð½-ÐÐ½Ð´ÑÐµÐ°Ñ Ð² ÐÐ°Ð»Ð¸ÑÐ¾ÑÐ½Ð¸Ð¸, Ð¼Ð°ÑÑ-Ð°Ð¿ÑÐµÐ»Ñ 2018 Ð³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70889"/>
            <a:ext cx="3526719" cy="24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1728"/>
            <a:ext cx="3780203" cy="3172031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47664" y="188640"/>
            <a:ext cx="6552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Разлом Сан-Андреас (Калифорния</a:t>
            </a:r>
            <a:r>
              <a:rPr lang="ru-RU" sz="2000" b="1" i="1" dirty="0" smtClean="0">
                <a:solidFill>
                  <a:srgbClr val="9900CC"/>
                </a:solidFill>
              </a:rPr>
              <a:t>)</a:t>
            </a:r>
            <a:endParaRPr lang="ru-RU" sz="2000" b="1" i="1" dirty="0">
              <a:solidFill>
                <a:srgbClr val="9900CC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00427" y="588750"/>
            <a:ext cx="133151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1906 год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63888" y="4007885"/>
            <a:ext cx="1331518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1989 год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14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767" y="4499829"/>
            <a:ext cx="86423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 algn="just"/>
            <a:r>
              <a:rPr lang="ru-RU" sz="1600" dirty="0"/>
              <a:t>1 – </a:t>
            </a:r>
            <a:r>
              <a:rPr lang="ru-RU" sz="1600" dirty="0" smtClean="0"/>
              <a:t> </a:t>
            </a:r>
            <a:r>
              <a:rPr lang="ru-RU" sz="1600" dirty="0"/>
              <a:t>расположение станций мониторинга радона; 2 – </a:t>
            </a:r>
            <a:r>
              <a:rPr lang="ru-RU" sz="1600" dirty="0" smtClean="0"/>
              <a:t> </a:t>
            </a:r>
            <a:r>
              <a:rPr lang="ru-RU" sz="1600" dirty="0"/>
              <a:t>станции в зоне подготовки землетрясения; 3 – эпицентр землетрясения; 4 – зона сжатия массива; 5 – нейтральная зона; 6 – зона растяжения.  </a:t>
            </a:r>
            <a:endParaRPr lang="ru-RU" sz="1600" dirty="0" smtClean="0"/>
          </a:p>
          <a:p>
            <a:pPr algn="just"/>
            <a:r>
              <a:rPr lang="ru-RU" sz="1600" dirty="0" smtClean="0"/>
              <a:t>Цифрами </a:t>
            </a:r>
            <a:r>
              <a:rPr lang="ru-RU" sz="1600" dirty="0"/>
              <a:t>указаны номера скважин радонового мониторинга.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Зона </a:t>
            </a:r>
            <a:r>
              <a:rPr lang="ru-RU" sz="1600" dirty="0"/>
              <a:t>сжатия отмечена фиолетовым цветом, зоны растяжения – </a:t>
            </a:r>
            <a:r>
              <a:rPr lang="ru-RU" sz="1600" dirty="0" smtClean="0"/>
              <a:t>красным, нейтральная- желтым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820"/>
            <a:ext cx="4309331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28" y="1412776"/>
            <a:ext cx="4184625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581603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15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гор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702993"/>
            <a:ext cx="3639770" cy="29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гор-уд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4" y="692696"/>
            <a:ext cx="3672408" cy="29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15337"/>
            <a:ext cx="40037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36096" y="4615537"/>
            <a:ext cx="3456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</a:rPr>
              <a:t>Горные удары 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</a:rPr>
              <a:t>в шахтах </a:t>
            </a:r>
            <a:r>
              <a:rPr lang="ru-RU" sz="1600" b="1" i="1" dirty="0" err="1" smtClean="0">
                <a:solidFill>
                  <a:srgbClr val="0000FF"/>
                </a:solidFill>
              </a:rPr>
              <a:t>СУБРа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5656" y="188640"/>
            <a:ext cx="6552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Радон в прогнозе горных ударов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16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решет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6216"/>
            <a:ext cx="4104456" cy="24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17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Рис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53" y="836712"/>
            <a:ext cx="6264696" cy="361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3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0" y="332656"/>
            <a:ext cx="4620136" cy="3074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22261" y="838750"/>
            <a:ext cx="3059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Изменение </a:t>
            </a:r>
            <a:r>
              <a:rPr lang="ru-RU" sz="1600" dirty="0"/>
              <a:t>во времени концентрации радона (ОАР) в условиях </a:t>
            </a:r>
            <a:r>
              <a:rPr lang="ru-RU" sz="1600" dirty="0">
                <a:solidFill>
                  <a:srgbClr val="9900CC"/>
                </a:solidFill>
              </a:rPr>
              <a:t>сжатия массива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Т1 </a:t>
            </a:r>
            <a:r>
              <a:rPr lang="ru-RU" sz="1600" dirty="0"/>
              <a:t>– зона подготовки землетрясения; </a:t>
            </a:r>
            <a:endParaRPr lang="ru-RU" sz="1600" dirty="0" smtClean="0"/>
          </a:p>
          <a:p>
            <a:r>
              <a:rPr lang="ru-RU" sz="1600" dirty="0" smtClean="0"/>
              <a:t>Т2 </a:t>
            </a:r>
            <a:r>
              <a:rPr lang="ru-RU" sz="1600" dirty="0"/>
              <a:t>– зона разрушения массива (тектонического землетрясения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9644"/>
            <a:ext cx="428244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52120" y="4076242"/>
            <a:ext cx="3276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Изменение </a:t>
            </a:r>
            <a:r>
              <a:rPr lang="ru-RU" sz="1600" dirty="0"/>
              <a:t>во времени концентрации радона (ОАР) в условиях </a:t>
            </a:r>
            <a:r>
              <a:rPr lang="ru-RU" sz="1600" dirty="0">
                <a:solidFill>
                  <a:srgbClr val="9900CC"/>
                </a:solidFill>
              </a:rPr>
              <a:t>растяжения массива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Т1 </a:t>
            </a:r>
            <a:r>
              <a:rPr lang="ru-RU" sz="1600" dirty="0"/>
              <a:t>– зона подготовки землетрясения; </a:t>
            </a:r>
            <a:endParaRPr lang="ru-RU" sz="1600" dirty="0" smtClean="0"/>
          </a:p>
          <a:p>
            <a:r>
              <a:rPr lang="ru-RU" sz="1600" dirty="0" smtClean="0"/>
              <a:t>Т2 –зона разрушения </a:t>
            </a:r>
            <a:r>
              <a:rPr lang="ru-RU" sz="1600" dirty="0"/>
              <a:t>массива (тектонического землетрясения).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18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544" y="904364"/>
            <a:ext cx="2376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Диффузионный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режим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79278" y="188640"/>
            <a:ext cx="61113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Режимы  измерений почвенного радона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19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7" y="1626408"/>
            <a:ext cx="2415948" cy="3218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55" y="620688"/>
            <a:ext cx="3312368" cy="1986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14" y="4941168"/>
            <a:ext cx="2978065" cy="1849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57" y="2780928"/>
            <a:ext cx="3550634" cy="194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20153"/>
            <a:ext cx="3024336" cy="17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7544" y="212447"/>
            <a:ext cx="83160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b="1" i="1" dirty="0">
                <a:solidFill>
                  <a:srgbClr val="FF33CC"/>
                </a:solidFill>
              </a:rPr>
              <a:t>	</a:t>
            </a:r>
            <a:r>
              <a:rPr lang="ru-RU" altLang="ru-RU" b="1" i="1" dirty="0">
                <a:solidFill>
                  <a:srgbClr val="0000FF"/>
                </a:solidFill>
              </a:rPr>
              <a:t>Радон-222</a:t>
            </a:r>
            <a:r>
              <a:rPr lang="ru-RU" altLang="ru-RU" b="1" dirty="0">
                <a:solidFill>
                  <a:srgbClr val="9900CC"/>
                </a:solidFill>
              </a:rPr>
              <a:t> </a:t>
            </a:r>
            <a:r>
              <a:rPr lang="ru-RU" altLang="ru-RU" b="1" dirty="0"/>
              <a:t>- радиоактивный газ, не имеющий вкуса, цвета и запаха. Радон является одним из продуктов распада урана (U-238) и непосредственно образуется из радия (Ra-226). </a:t>
            </a:r>
            <a:endParaRPr lang="ru-RU" altLang="ru-RU" b="1" dirty="0" smtClean="0"/>
          </a:p>
          <a:p>
            <a:pPr algn="just"/>
            <a:r>
              <a:rPr lang="ru-RU" altLang="ru-RU" b="1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3216"/>
            <a:ext cx="3797720" cy="4971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90" y="1844824"/>
            <a:ext cx="4224086" cy="176047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65264" y="4509120"/>
            <a:ext cx="46748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 smtClean="0">
                <a:solidFill>
                  <a:srgbClr val="0000FF"/>
                </a:solidFill>
              </a:rPr>
              <a:t>Радон </a:t>
            </a:r>
            <a:r>
              <a:rPr lang="ru-RU" altLang="ru-RU" b="1" dirty="0" smtClean="0">
                <a:solidFill>
                  <a:srgbClr val="0000FF"/>
                </a:solidFill>
              </a:rPr>
              <a:t>-</a:t>
            </a:r>
            <a:r>
              <a:rPr lang="ru-RU" altLang="ru-RU" b="1" dirty="0" smtClean="0"/>
              <a:t> находится везде, постоянно генерируется и выделяется из горных пород.</a:t>
            </a:r>
          </a:p>
          <a:p>
            <a:pPr algn="r"/>
            <a:endParaRPr lang="en-US" altLang="ru-RU" b="1" dirty="0" smtClean="0"/>
          </a:p>
          <a:p>
            <a:pPr algn="r"/>
            <a:r>
              <a:rPr lang="ru-RU" altLang="ru-RU" b="1" dirty="0" smtClean="0"/>
              <a:t>Период полураспада </a:t>
            </a:r>
            <a:r>
              <a:rPr lang="en-US" altLang="ru-RU" b="1" dirty="0" smtClean="0"/>
              <a:t>Rn-222</a:t>
            </a:r>
            <a:r>
              <a:rPr lang="ru-RU" altLang="ru-RU" b="1" dirty="0" smtClean="0"/>
              <a:t> </a:t>
            </a:r>
            <a:r>
              <a:rPr lang="ru-RU" altLang="ru-RU" b="1" dirty="0"/>
              <a:t>– </a:t>
            </a:r>
            <a:r>
              <a:rPr lang="ru-RU" altLang="ru-RU" b="1" i="1" dirty="0">
                <a:solidFill>
                  <a:srgbClr val="0000FF"/>
                </a:solidFill>
              </a:rPr>
              <a:t>3,85 </a:t>
            </a:r>
            <a:r>
              <a:rPr lang="ru-RU" altLang="ru-RU" b="1" i="1" dirty="0" smtClean="0">
                <a:solidFill>
                  <a:srgbClr val="0000FF"/>
                </a:solidFill>
              </a:rPr>
              <a:t>дня</a:t>
            </a:r>
            <a:r>
              <a:rPr lang="ru-RU" altLang="ru-RU" b="1" dirty="0" smtClean="0">
                <a:solidFill>
                  <a:srgbClr val="CC00FF"/>
                </a:solidFill>
              </a:rPr>
              <a:t> </a:t>
            </a:r>
            <a:endParaRPr lang="ru-RU" altLang="ru-RU" b="1" dirty="0">
              <a:solidFill>
                <a:srgbClr val="CC00FF"/>
              </a:solidFill>
            </a:endParaRPr>
          </a:p>
          <a:p>
            <a:pPr algn="just"/>
            <a:r>
              <a:rPr lang="en-US" altLang="ru-RU" b="1" i="1" dirty="0">
                <a:solidFill>
                  <a:srgbClr val="FF33CC"/>
                </a:solidFill>
              </a:rPr>
              <a:t>	</a:t>
            </a:r>
            <a:endParaRPr lang="ru-RU" altLang="ru-RU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32930" y="1894062"/>
            <a:ext cx="10071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 smtClean="0">
                <a:solidFill>
                  <a:srgbClr val="0000FF"/>
                </a:solidFill>
              </a:rPr>
              <a:t>Радон</a:t>
            </a:r>
          </a:p>
          <a:p>
            <a:pPr algn="ctr"/>
            <a:endParaRPr lang="en-US" altLang="ru-RU" sz="1000" b="1" i="1" dirty="0" smtClean="0">
              <a:solidFill>
                <a:srgbClr val="0000FF"/>
              </a:solidFill>
            </a:endParaRPr>
          </a:p>
          <a:p>
            <a:pPr algn="ctr"/>
            <a:endParaRPr lang="ru-RU" altLang="ru-RU" sz="16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altLang="ru-RU" sz="1600" b="1" i="1" dirty="0" err="1" smtClean="0">
                <a:solidFill>
                  <a:srgbClr val="0000FF"/>
                </a:solidFill>
              </a:rPr>
              <a:t>Торон</a:t>
            </a:r>
            <a:endParaRPr lang="ru-RU" altLang="ru-RU" sz="1600" b="1" i="1" dirty="0" smtClean="0">
              <a:solidFill>
                <a:srgbClr val="0000FF"/>
              </a:solidFill>
            </a:endParaRPr>
          </a:p>
          <a:p>
            <a:pPr algn="ctr"/>
            <a:endParaRPr lang="ru-RU" altLang="ru-RU" sz="1600" b="1" i="1" dirty="0">
              <a:solidFill>
                <a:srgbClr val="0000FF"/>
              </a:solidFill>
            </a:endParaRPr>
          </a:p>
          <a:p>
            <a:pPr algn="ctr"/>
            <a:endParaRPr lang="ru-RU" altLang="ru-RU" sz="1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altLang="ru-RU" sz="1600" b="1" i="1" dirty="0" err="1" smtClean="0">
                <a:solidFill>
                  <a:srgbClr val="0000FF"/>
                </a:solidFill>
              </a:rPr>
              <a:t>Актион</a:t>
            </a:r>
            <a:endParaRPr lang="en-US" altLang="ru-RU" sz="1600" b="1" i="1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1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8" y="1412776"/>
            <a:ext cx="3797300" cy="46609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8920" y="403587"/>
            <a:ext cx="379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Режим </a:t>
            </a:r>
            <a:r>
              <a:rPr lang="ru-RU" sz="1600" b="1" dirty="0" smtClean="0">
                <a:solidFill>
                  <a:srgbClr val="0000FF"/>
                </a:solidFill>
              </a:rPr>
              <a:t>вынужденной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конвекции</a:t>
            </a:r>
          </a:p>
        </p:txBody>
      </p:sp>
      <p:pic>
        <p:nvPicPr>
          <p:cNvPr id="4" name="Picture 6" descr="решет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4" y="4509120"/>
            <a:ext cx="33550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38" y="686336"/>
            <a:ext cx="3714329" cy="215700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56638" y="3327727"/>
            <a:ext cx="3882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Изменение </a:t>
            </a:r>
          </a:p>
          <a:p>
            <a:pPr algn="ctr"/>
            <a:r>
              <a:rPr lang="ru-RU" sz="1600" b="1" i="1" dirty="0" smtClean="0"/>
              <a:t>напряженно-деформированного</a:t>
            </a:r>
          </a:p>
          <a:p>
            <a:pPr algn="ctr"/>
            <a:r>
              <a:rPr lang="ru-RU" sz="1600" b="1" i="1" dirty="0" smtClean="0"/>
              <a:t> состояния земной коры</a:t>
            </a:r>
            <a:endParaRPr lang="ru-RU" sz="1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20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66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9" y="4265800"/>
            <a:ext cx="3600400" cy="2400328"/>
            <a:chOff x="179388" y="3688619"/>
            <a:chExt cx="4752652" cy="298074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79388" y="3688619"/>
              <a:ext cx="4752652" cy="2980741"/>
              <a:chOff x="113" y="663"/>
              <a:chExt cx="3719" cy="2126"/>
            </a:xfrm>
          </p:grpSpPr>
          <p:pic>
            <p:nvPicPr>
              <p:cNvPr id="7" name="Picture 6" descr="Итуруп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663"/>
                <a:ext cx="3719" cy="2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2695" y="1043"/>
                <a:ext cx="0" cy="3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203848" y="3897793"/>
              <a:ext cx="84189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 dirty="0" smtClean="0"/>
                <a:t>М</a:t>
              </a:r>
              <a:r>
                <a:rPr lang="en-US" sz="1000" dirty="0" smtClean="0"/>
                <a:t> </a:t>
              </a:r>
              <a:r>
                <a:rPr lang="ru-RU" sz="1000" dirty="0" smtClean="0"/>
                <a:t>=</a:t>
              </a:r>
              <a:r>
                <a:rPr lang="en-US" sz="1000" dirty="0" smtClean="0"/>
                <a:t> 5.7</a:t>
              </a:r>
              <a:endParaRPr lang="ru-RU" sz="1000" dirty="0"/>
            </a:p>
            <a:p>
              <a:pPr eaLnBrk="1" hangingPunct="1"/>
              <a:r>
                <a:rPr lang="en-US" sz="1000" dirty="0" smtClean="0"/>
                <a:t>R = 388km</a:t>
              </a:r>
              <a:r>
                <a:rPr lang="ru-RU" sz="1000" dirty="0" smtClean="0"/>
                <a:t>.</a:t>
              </a:r>
              <a:endParaRPr lang="ru-RU" sz="10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7545" y="44624"/>
            <a:ext cx="849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>
                <a:solidFill>
                  <a:srgbClr val="0000FF"/>
                </a:solidFill>
              </a:rPr>
              <a:t>Фрагменты записи изменений объемной активности радона в пунктах наблюдений на Южно-Курильском геодинамическом полигоне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21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Picture 4" descr="острова-го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3600400" cy="276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9" y="980728"/>
            <a:ext cx="4117345" cy="2443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55179"/>
            <a:ext cx="4082210" cy="24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22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4" y="260648"/>
            <a:ext cx="4687824" cy="3560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4616704" cy="33275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03141" y="548680"/>
            <a:ext cx="228460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M/lgR≥2,5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79041" y="1556792"/>
            <a:ext cx="273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Магнитуда</a:t>
            </a:r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>
                <a:solidFill>
                  <a:srgbClr val="0000FF"/>
                </a:solidFill>
              </a:rPr>
              <a:t>≥ </a:t>
            </a:r>
            <a:r>
              <a:rPr lang="ru-RU" sz="3600" dirty="0" smtClean="0">
                <a:solidFill>
                  <a:srgbClr val="0000FF"/>
                </a:solidFill>
              </a:rPr>
              <a:t>4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79041" y="2203123"/>
            <a:ext cx="305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Радиус</a:t>
            </a:r>
            <a:r>
              <a:rPr lang="ru-RU" sz="3600" dirty="0" smtClean="0">
                <a:solidFill>
                  <a:srgbClr val="0000FF"/>
                </a:solidFill>
              </a:rPr>
              <a:t> 500 км.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21" name="Рисунок 20" descr="E:\Работа\Рисунки\Безымянный-11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6" y="4341610"/>
            <a:ext cx="3456383" cy="2101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0569" y="1082501"/>
            <a:ext cx="4089400" cy="5730875"/>
            <a:chOff x="304800" y="573088"/>
            <a:chExt cx="4089400" cy="5730875"/>
          </a:xfrm>
        </p:grpSpPr>
        <p:sp>
          <p:nvSpPr>
            <p:cNvPr id="6" name="Rectangle 4" descr="Гранит"/>
            <p:cNvSpPr>
              <a:spLocks noChangeArrowheads="1"/>
            </p:cNvSpPr>
            <p:nvPr/>
          </p:nvSpPr>
          <p:spPr bwMode="auto">
            <a:xfrm>
              <a:off x="304800" y="609600"/>
              <a:ext cx="4038600" cy="5638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7" name="Freeform 13" descr="Голубая тисненая бумага"/>
            <p:cNvSpPr>
              <a:spLocks/>
            </p:cNvSpPr>
            <p:nvPr/>
          </p:nvSpPr>
          <p:spPr bwMode="auto">
            <a:xfrm>
              <a:off x="323850" y="4508500"/>
              <a:ext cx="4032250" cy="936625"/>
            </a:xfrm>
            <a:custGeom>
              <a:avLst/>
              <a:gdLst>
                <a:gd name="T0" fmla="*/ 0 w 2540"/>
                <a:gd name="T1" fmla="*/ 2147483647 h 590"/>
                <a:gd name="T2" fmla="*/ 2147483647 w 2540"/>
                <a:gd name="T3" fmla="*/ 2147483647 h 590"/>
                <a:gd name="T4" fmla="*/ 2147483647 w 2540"/>
                <a:gd name="T5" fmla="*/ 2147483647 h 590"/>
                <a:gd name="T6" fmla="*/ 2147483647 w 2540"/>
                <a:gd name="T7" fmla="*/ 2147483647 h 590"/>
                <a:gd name="T8" fmla="*/ 2147483647 w 2540"/>
                <a:gd name="T9" fmla="*/ 2147483647 h 590"/>
                <a:gd name="T10" fmla="*/ 2147483647 w 2540"/>
                <a:gd name="T11" fmla="*/ 2147483647 h 590"/>
                <a:gd name="T12" fmla="*/ 2147483647 w 2540"/>
                <a:gd name="T13" fmla="*/ 2147483647 h 590"/>
                <a:gd name="T14" fmla="*/ 2147483647 w 2540"/>
                <a:gd name="T15" fmla="*/ 2147483647 h 590"/>
                <a:gd name="T16" fmla="*/ 2147483647 w 2540"/>
                <a:gd name="T17" fmla="*/ 2147483647 h 590"/>
                <a:gd name="T18" fmla="*/ 2147483647 w 2540"/>
                <a:gd name="T19" fmla="*/ 2147483647 h 590"/>
                <a:gd name="T20" fmla="*/ 2147483647 w 2540"/>
                <a:gd name="T21" fmla="*/ 2147483647 h 590"/>
                <a:gd name="T22" fmla="*/ 2147483647 w 2540"/>
                <a:gd name="T23" fmla="*/ 2147483647 h 590"/>
                <a:gd name="T24" fmla="*/ 2147483647 w 2540"/>
                <a:gd name="T25" fmla="*/ 2147483647 h 590"/>
                <a:gd name="T26" fmla="*/ 0 w 2540"/>
                <a:gd name="T27" fmla="*/ 0 h 5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0" h="590">
                  <a:moveTo>
                    <a:pt x="0" y="363"/>
                  </a:moveTo>
                  <a:lnTo>
                    <a:pt x="408" y="499"/>
                  </a:lnTo>
                  <a:lnTo>
                    <a:pt x="907" y="545"/>
                  </a:lnTo>
                  <a:lnTo>
                    <a:pt x="1587" y="590"/>
                  </a:lnTo>
                  <a:lnTo>
                    <a:pt x="2358" y="545"/>
                  </a:lnTo>
                  <a:lnTo>
                    <a:pt x="2540" y="545"/>
                  </a:lnTo>
                  <a:lnTo>
                    <a:pt x="2540" y="273"/>
                  </a:lnTo>
                  <a:lnTo>
                    <a:pt x="1905" y="318"/>
                  </a:lnTo>
                  <a:lnTo>
                    <a:pt x="1451" y="318"/>
                  </a:lnTo>
                  <a:lnTo>
                    <a:pt x="1043" y="273"/>
                  </a:lnTo>
                  <a:lnTo>
                    <a:pt x="680" y="227"/>
                  </a:lnTo>
                  <a:lnTo>
                    <a:pt x="453" y="182"/>
                  </a:lnTo>
                  <a:lnTo>
                    <a:pt x="181" y="9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alphaModFix amt="40000"/>
              </a:blip>
              <a:srcRect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" name="Freeform 16" descr="Голубая тисненая бумага"/>
            <p:cNvSpPr>
              <a:spLocks/>
            </p:cNvSpPr>
            <p:nvPr/>
          </p:nvSpPr>
          <p:spPr bwMode="auto">
            <a:xfrm>
              <a:off x="323850" y="3357563"/>
              <a:ext cx="4032250" cy="936625"/>
            </a:xfrm>
            <a:custGeom>
              <a:avLst/>
              <a:gdLst>
                <a:gd name="T0" fmla="*/ 0 w 2540"/>
                <a:gd name="T1" fmla="*/ 2147483647 h 590"/>
                <a:gd name="T2" fmla="*/ 2147483647 w 2540"/>
                <a:gd name="T3" fmla="*/ 2147483647 h 590"/>
                <a:gd name="T4" fmla="*/ 2147483647 w 2540"/>
                <a:gd name="T5" fmla="*/ 2147483647 h 590"/>
                <a:gd name="T6" fmla="*/ 2147483647 w 2540"/>
                <a:gd name="T7" fmla="*/ 2147483647 h 590"/>
                <a:gd name="T8" fmla="*/ 2147483647 w 2540"/>
                <a:gd name="T9" fmla="*/ 2147483647 h 590"/>
                <a:gd name="T10" fmla="*/ 2147483647 w 2540"/>
                <a:gd name="T11" fmla="*/ 2147483647 h 590"/>
                <a:gd name="T12" fmla="*/ 2147483647 w 2540"/>
                <a:gd name="T13" fmla="*/ 2147483647 h 590"/>
                <a:gd name="T14" fmla="*/ 2147483647 w 2540"/>
                <a:gd name="T15" fmla="*/ 2147483647 h 590"/>
                <a:gd name="T16" fmla="*/ 2147483647 w 2540"/>
                <a:gd name="T17" fmla="*/ 2147483647 h 590"/>
                <a:gd name="T18" fmla="*/ 2147483647 w 2540"/>
                <a:gd name="T19" fmla="*/ 2147483647 h 590"/>
                <a:gd name="T20" fmla="*/ 2147483647 w 2540"/>
                <a:gd name="T21" fmla="*/ 2147483647 h 590"/>
                <a:gd name="T22" fmla="*/ 2147483647 w 2540"/>
                <a:gd name="T23" fmla="*/ 2147483647 h 590"/>
                <a:gd name="T24" fmla="*/ 2147483647 w 2540"/>
                <a:gd name="T25" fmla="*/ 2147483647 h 590"/>
                <a:gd name="T26" fmla="*/ 0 w 2540"/>
                <a:gd name="T27" fmla="*/ 0 h 5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0" h="590">
                  <a:moveTo>
                    <a:pt x="0" y="363"/>
                  </a:moveTo>
                  <a:lnTo>
                    <a:pt x="408" y="499"/>
                  </a:lnTo>
                  <a:lnTo>
                    <a:pt x="907" y="545"/>
                  </a:lnTo>
                  <a:lnTo>
                    <a:pt x="1587" y="590"/>
                  </a:lnTo>
                  <a:lnTo>
                    <a:pt x="2358" y="545"/>
                  </a:lnTo>
                  <a:lnTo>
                    <a:pt x="2540" y="545"/>
                  </a:lnTo>
                  <a:lnTo>
                    <a:pt x="2540" y="273"/>
                  </a:lnTo>
                  <a:lnTo>
                    <a:pt x="1905" y="318"/>
                  </a:lnTo>
                  <a:lnTo>
                    <a:pt x="1451" y="318"/>
                  </a:lnTo>
                  <a:lnTo>
                    <a:pt x="1043" y="273"/>
                  </a:lnTo>
                  <a:lnTo>
                    <a:pt x="680" y="227"/>
                  </a:lnTo>
                  <a:lnTo>
                    <a:pt x="453" y="182"/>
                  </a:lnTo>
                  <a:lnTo>
                    <a:pt x="181" y="91"/>
                  </a:lnTo>
                  <a:lnTo>
                    <a:pt x="0" y="0"/>
                  </a:lnTo>
                </a:path>
              </a:pathLst>
            </a:custGeom>
            <a:blipFill dpi="0" rotWithShape="1">
              <a:blip r:embed="rId3">
                <a:alphaModFix amt="40000"/>
              </a:blip>
              <a:srcRect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1903413" y="573088"/>
              <a:ext cx="936625" cy="5730875"/>
              <a:chOff x="2018" y="346"/>
              <a:chExt cx="590" cy="3610"/>
            </a:xfrm>
          </p:grpSpPr>
          <p:grpSp>
            <p:nvGrpSpPr>
              <p:cNvPr id="45" name="Group 12"/>
              <p:cNvGrpSpPr>
                <a:grpSpLocks/>
              </p:cNvGrpSpPr>
              <p:nvPr/>
            </p:nvGrpSpPr>
            <p:grpSpPr bwMode="auto">
              <a:xfrm>
                <a:off x="2018" y="346"/>
                <a:ext cx="590" cy="3610"/>
                <a:chOff x="1066" y="372"/>
                <a:chExt cx="590" cy="3583"/>
              </a:xfrm>
            </p:grpSpPr>
            <p:grpSp>
              <p:nvGrpSpPr>
                <p:cNvPr id="47" name="Group 11"/>
                <p:cNvGrpSpPr>
                  <a:grpSpLocks/>
                </p:cNvGrpSpPr>
                <p:nvPr/>
              </p:nvGrpSpPr>
              <p:grpSpPr bwMode="auto">
                <a:xfrm>
                  <a:off x="1066" y="372"/>
                  <a:ext cx="590" cy="3583"/>
                  <a:chOff x="1156" y="391"/>
                  <a:chExt cx="590" cy="3564"/>
                </a:xfrm>
              </p:grpSpPr>
              <p:sp>
                <p:nvSpPr>
                  <p:cNvPr id="49" name="Freeform 9" descr="Голубая тисненая бумага"/>
                  <p:cNvSpPr>
                    <a:spLocks/>
                  </p:cNvSpPr>
                  <p:nvPr/>
                </p:nvSpPr>
                <p:spPr bwMode="auto">
                  <a:xfrm>
                    <a:off x="1156" y="391"/>
                    <a:ext cx="590" cy="3564"/>
                  </a:xfrm>
                  <a:custGeom>
                    <a:avLst/>
                    <a:gdLst>
                      <a:gd name="T0" fmla="*/ 47 w 614"/>
                      <a:gd name="T1" fmla="*/ 3324 h 3609"/>
                      <a:gd name="T2" fmla="*/ 61 w 614"/>
                      <a:gd name="T3" fmla="*/ 3243 h 3609"/>
                      <a:gd name="T4" fmla="*/ 67 w 614"/>
                      <a:gd name="T5" fmla="*/ 3110 h 3609"/>
                      <a:gd name="T6" fmla="*/ 61 w 614"/>
                      <a:gd name="T7" fmla="*/ 2955 h 3609"/>
                      <a:gd name="T8" fmla="*/ 35 w 614"/>
                      <a:gd name="T9" fmla="*/ 2784 h 3609"/>
                      <a:gd name="T10" fmla="*/ 75 w 614"/>
                      <a:gd name="T11" fmla="*/ 2718 h 3609"/>
                      <a:gd name="T12" fmla="*/ 61 w 614"/>
                      <a:gd name="T13" fmla="*/ 2525 h 3609"/>
                      <a:gd name="T14" fmla="*/ 27 w 614"/>
                      <a:gd name="T15" fmla="*/ 2252 h 3609"/>
                      <a:gd name="T16" fmla="*/ 61 w 614"/>
                      <a:gd name="T17" fmla="*/ 2141 h 3609"/>
                      <a:gd name="T18" fmla="*/ 61 w 614"/>
                      <a:gd name="T19" fmla="*/ 2030 h 3609"/>
                      <a:gd name="T20" fmla="*/ 55 w 614"/>
                      <a:gd name="T21" fmla="*/ 1801 h 3609"/>
                      <a:gd name="T22" fmla="*/ 40 w 614"/>
                      <a:gd name="T23" fmla="*/ 1623 h 3609"/>
                      <a:gd name="T24" fmla="*/ 75 w 614"/>
                      <a:gd name="T25" fmla="*/ 1438 h 3609"/>
                      <a:gd name="T26" fmla="*/ 67 w 614"/>
                      <a:gd name="T27" fmla="*/ 1312 h 3609"/>
                      <a:gd name="T28" fmla="*/ 0 w 614"/>
                      <a:gd name="T29" fmla="*/ 1246 h 3609"/>
                      <a:gd name="T30" fmla="*/ 61 w 614"/>
                      <a:gd name="T31" fmla="*/ 1134 h 3609"/>
                      <a:gd name="T32" fmla="*/ 82 w 614"/>
                      <a:gd name="T33" fmla="*/ 1016 h 3609"/>
                      <a:gd name="T34" fmla="*/ 95 w 614"/>
                      <a:gd name="T35" fmla="*/ 846 h 3609"/>
                      <a:gd name="T36" fmla="*/ 75 w 614"/>
                      <a:gd name="T37" fmla="*/ 691 h 3609"/>
                      <a:gd name="T38" fmla="*/ 67 w 614"/>
                      <a:gd name="T39" fmla="*/ 513 h 3609"/>
                      <a:gd name="T40" fmla="*/ 47 w 614"/>
                      <a:gd name="T41" fmla="*/ 271 h 3609"/>
                      <a:gd name="T42" fmla="*/ 82 w 614"/>
                      <a:gd name="T43" fmla="*/ 26 h 3609"/>
                      <a:gd name="T44" fmla="*/ 469 w 614"/>
                      <a:gd name="T45" fmla="*/ 34 h 3609"/>
                      <a:gd name="T46" fmla="*/ 469 w 614"/>
                      <a:gd name="T47" fmla="*/ 189 h 3609"/>
                      <a:gd name="T48" fmla="*/ 537 w 614"/>
                      <a:gd name="T49" fmla="*/ 411 h 3609"/>
                      <a:gd name="T50" fmla="*/ 484 w 614"/>
                      <a:gd name="T51" fmla="*/ 574 h 3609"/>
                      <a:gd name="T52" fmla="*/ 477 w 614"/>
                      <a:gd name="T53" fmla="*/ 795 h 3609"/>
                      <a:gd name="T54" fmla="*/ 504 w 614"/>
                      <a:gd name="T55" fmla="*/ 1016 h 3609"/>
                      <a:gd name="T56" fmla="*/ 504 w 614"/>
                      <a:gd name="T57" fmla="*/ 1416 h 3609"/>
                      <a:gd name="T58" fmla="*/ 490 w 614"/>
                      <a:gd name="T59" fmla="*/ 1815 h 3609"/>
                      <a:gd name="T60" fmla="*/ 525 w 614"/>
                      <a:gd name="T61" fmla="*/ 1956 h 3609"/>
                      <a:gd name="T62" fmla="*/ 477 w 614"/>
                      <a:gd name="T63" fmla="*/ 2045 h 3609"/>
                      <a:gd name="T64" fmla="*/ 456 w 614"/>
                      <a:gd name="T65" fmla="*/ 2229 h 3609"/>
                      <a:gd name="T66" fmla="*/ 469 w 614"/>
                      <a:gd name="T67" fmla="*/ 2378 h 3609"/>
                      <a:gd name="T68" fmla="*/ 504 w 614"/>
                      <a:gd name="T69" fmla="*/ 2585 h 3609"/>
                      <a:gd name="T70" fmla="*/ 545 w 614"/>
                      <a:gd name="T71" fmla="*/ 2792 h 3609"/>
                      <a:gd name="T72" fmla="*/ 477 w 614"/>
                      <a:gd name="T73" fmla="*/ 3036 h 3609"/>
                      <a:gd name="T74" fmla="*/ 449 w 614"/>
                      <a:gd name="T75" fmla="*/ 3044 h 3609"/>
                      <a:gd name="T76" fmla="*/ 463 w 614"/>
                      <a:gd name="T77" fmla="*/ 3168 h 3609"/>
                      <a:gd name="T78" fmla="*/ 531 w 614"/>
                      <a:gd name="T79" fmla="*/ 3420 h 3609"/>
                      <a:gd name="T80" fmla="*/ 367 w 614"/>
                      <a:gd name="T81" fmla="*/ 3449 h 3609"/>
                      <a:gd name="T82" fmla="*/ 238 w 614"/>
                      <a:gd name="T83" fmla="*/ 3472 h 3609"/>
                      <a:gd name="T84" fmla="*/ 197 w 614"/>
                      <a:gd name="T85" fmla="*/ 3442 h 3609"/>
                      <a:gd name="T86" fmla="*/ 87 w 614"/>
                      <a:gd name="T87" fmla="*/ 3442 h 360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614" h="3609">
                        <a:moveTo>
                          <a:pt x="61" y="3574"/>
                        </a:moveTo>
                        <a:cubicBezTo>
                          <a:pt x="84" y="3507"/>
                          <a:pt x="53" y="3609"/>
                          <a:pt x="53" y="3452"/>
                        </a:cubicBezTo>
                        <a:cubicBezTo>
                          <a:pt x="53" y="3432"/>
                          <a:pt x="70" y="3417"/>
                          <a:pt x="76" y="3398"/>
                        </a:cubicBezTo>
                        <a:cubicBezTo>
                          <a:pt x="74" y="3388"/>
                          <a:pt x="72" y="3377"/>
                          <a:pt x="69" y="3367"/>
                        </a:cubicBezTo>
                        <a:cubicBezTo>
                          <a:pt x="64" y="3351"/>
                          <a:pt x="53" y="3321"/>
                          <a:pt x="53" y="3321"/>
                        </a:cubicBezTo>
                        <a:cubicBezTo>
                          <a:pt x="72" y="3250"/>
                          <a:pt x="64" y="3281"/>
                          <a:pt x="76" y="3229"/>
                        </a:cubicBezTo>
                        <a:cubicBezTo>
                          <a:pt x="66" y="3200"/>
                          <a:pt x="51" y="3160"/>
                          <a:pt x="53" y="3129"/>
                        </a:cubicBezTo>
                        <a:cubicBezTo>
                          <a:pt x="54" y="3108"/>
                          <a:pt x="69" y="3068"/>
                          <a:pt x="69" y="3068"/>
                        </a:cubicBezTo>
                        <a:cubicBezTo>
                          <a:pt x="58" y="3016"/>
                          <a:pt x="43" y="2978"/>
                          <a:pt x="30" y="2929"/>
                        </a:cubicBezTo>
                        <a:cubicBezTo>
                          <a:pt x="79" y="2883"/>
                          <a:pt x="19" y="2949"/>
                          <a:pt x="38" y="2891"/>
                        </a:cubicBezTo>
                        <a:cubicBezTo>
                          <a:pt x="44" y="2873"/>
                          <a:pt x="59" y="2860"/>
                          <a:pt x="69" y="2845"/>
                        </a:cubicBezTo>
                        <a:cubicBezTo>
                          <a:pt x="74" y="2837"/>
                          <a:pt x="84" y="2822"/>
                          <a:pt x="84" y="2822"/>
                        </a:cubicBezTo>
                        <a:cubicBezTo>
                          <a:pt x="75" y="2786"/>
                          <a:pt x="64" y="2771"/>
                          <a:pt x="38" y="2745"/>
                        </a:cubicBezTo>
                        <a:cubicBezTo>
                          <a:pt x="43" y="2705"/>
                          <a:pt x="39" y="2652"/>
                          <a:pt x="69" y="2622"/>
                        </a:cubicBezTo>
                        <a:cubicBezTo>
                          <a:pt x="58" y="2570"/>
                          <a:pt x="58" y="2539"/>
                          <a:pt x="30" y="2499"/>
                        </a:cubicBezTo>
                        <a:cubicBezTo>
                          <a:pt x="45" y="2444"/>
                          <a:pt x="95" y="2399"/>
                          <a:pt x="30" y="2338"/>
                        </a:cubicBezTo>
                        <a:cubicBezTo>
                          <a:pt x="35" y="2307"/>
                          <a:pt x="36" y="2275"/>
                          <a:pt x="46" y="2246"/>
                        </a:cubicBezTo>
                        <a:cubicBezTo>
                          <a:pt x="49" y="2236"/>
                          <a:pt x="67" y="2234"/>
                          <a:pt x="69" y="2223"/>
                        </a:cubicBezTo>
                        <a:cubicBezTo>
                          <a:pt x="70" y="2216"/>
                          <a:pt x="58" y="2212"/>
                          <a:pt x="53" y="2207"/>
                        </a:cubicBezTo>
                        <a:cubicBezTo>
                          <a:pt x="43" y="2174"/>
                          <a:pt x="63" y="2143"/>
                          <a:pt x="69" y="2108"/>
                        </a:cubicBezTo>
                        <a:cubicBezTo>
                          <a:pt x="62" y="2039"/>
                          <a:pt x="74" y="2019"/>
                          <a:pt x="23" y="1985"/>
                        </a:cubicBezTo>
                        <a:cubicBezTo>
                          <a:pt x="30" y="1926"/>
                          <a:pt x="27" y="1914"/>
                          <a:pt x="61" y="1870"/>
                        </a:cubicBezTo>
                        <a:cubicBezTo>
                          <a:pt x="70" y="1842"/>
                          <a:pt x="84" y="1822"/>
                          <a:pt x="92" y="1793"/>
                        </a:cubicBezTo>
                        <a:cubicBezTo>
                          <a:pt x="82" y="1755"/>
                          <a:pt x="63" y="1720"/>
                          <a:pt x="46" y="1685"/>
                        </a:cubicBezTo>
                        <a:cubicBezTo>
                          <a:pt x="53" y="1637"/>
                          <a:pt x="56" y="1620"/>
                          <a:pt x="15" y="1593"/>
                        </a:cubicBezTo>
                        <a:cubicBezTo>
                          <a:pt x="28" y="1543"/>
                          <a:pt x="39" y="1520"/>
                          <a:pt x="84" y="1493"/>
                        </a:cubicBezTo>
                        <a:cubicBezTo>
                          <a:pt x="107" y="1445"/>
                          <a:pt x="110" y="1454"/>
                          <a:pt x="92" y="1378"/>
                        </a:cubicBezTo>
                        <a:cubicBezTo>
                          <a:pt x="90" y="1371"/>
                          <a:pt x="81" y="1368"/>
                          <a:pt x="76" y="1363"/>
                        </a:cubicBezTo>
                        <a:cubicBezTo>
                          <a:pt x="64" y="1351"/>
                          <a:pt x="58" y="1335"/>
                          <a:pt x="46" y="1324"/>
                        </a:cubicBezTo>
                        <a:cubicBezTo>
                          <a:pt x="32" y="1312"/>
                          <a:pt x="0" y="1294"/>
                          <a:pt x="0" y="1294"/>
                        </a:cubicBezTo>
                        <a:cubicBezTo>
                          <a:pt x="20" y="1262"/>
                          <a:pt x="41" y="1240"/>
                          <a:pt x="61" y="1209"/>
                        </a:cubicBezTo>
                        <a:cubicBezTo>
                          <a:pt x="64" y="1199"/>
                          <a:pt x="69" y="1189"/>
                          <a:pt x="69" y="1178"/>
                        </a:cubicBezTo>
                        <a:cubicBezTo>
                          <a:pt x="69" y="1170"/>
                          <a:pt x="60" y="1163"/>
                          <a:pt x="61" y="1155"/>
                        </a:cubicBezTo>
                        <a:cubicBezTo>
                          <a:pt x="64" y="1117"/>
                          <a:pt x="78" y="1088"/>
                          <a:pt x="92" y="1055"/>
                        </a:cubicBezTo>
                        <a:cubicBezTo>
                          <a:pt x="80" y="914"/>
                          <a:pt x="75" y="1003"/>
                          <a:pt x="92" y="940"/>
                        </a:cubicBezTo>
                        <a:cubicBezTo>
                          <a:pt x="98" y="920"/>
                          <a:pt x="102" y="899"/>
                          <a:pt x="107" y="879"/>
                        </a:cubicBezTo>
                        <a:cubicBezTo>
                          <a:pt x="110" y="869"/>
                          <a:pt x="115" y="848"/>
                          <a:pt x="115" y="848"/>
                        </a:cubicBezTo>
                        <a:cubicBezTo>
                          <a:pt x="105" y="802"/>
                          <a:pt x="96" y="763"/>
                          <a:pt x="84" y="718"/>
                        </a:cubicBezTo>
                        <a:cubicBezTo>
                          <a:pt x="97" y="668"/>
                          <a:pt x="81" y="677"/>
                          <a:pt x="38" y="656"/>
                        </a:cubicBezTo>
                        <a:cubicBezTo>
                          <a:pt x="47" y="606"/>
                          <a:pt x="56" y="580"/>
                          <a:pt x="76" y="533"/>
                        </a:cubicBezTo>
                        <a:cubicBezTo>
                          <a:pt x="86" y="466"/>
                          <a:pt x="88" y="414"/>
                          <a:pt x="38" y="364"/>
                        </a:cubicBezTo>
                        <a:cubicBezTo>
                          <a:pt x="27" y="331"/>
                          <a:pt x="45" y="313"/>
                          <a:pt x="53" y="280"/>
                        </a:cubicBezTo>
                        <a:cubicBezTo>
                          <a:pt x="38" y="148"/>
                          <a:pt x="43" y="157"/>
                          <a:pt x="53" y="42"/>
                        </a:cubicBezTo>
                        <a:cubicBezTo>
                          <a:pt x="106" y="58"/>
                          <a:pt x="47" y="48"/>
                          <a:pt x="92" y="26"/>
                        </a:cubicBezTo>
                        <a:cubicBezTo>
                          <a:pt x="106" y="19"/>
                          <a:pt x="123" y="21"/>
                          <a:pt x="138" y="19"/>
                        </a:cubicBezTo>
                        <a:cubicBezTo>
                          <a:pt x="264" y="57"/>
                          <a:pt x="400" y="0"/>
                          <a:pt x="529" y="34"/>
                        </a:cubicBezTo>
                        <a:cubicBezTo>
                          <a:pt x="520" y="64"/>
                          <a:pt x="522" y="74"/>
                          <a:pt x="545" y="95"/>
                        </a:cubicBezTo>
                        <a:cubicBezTo>
                          <a:pt x="557" y="129"/>
                          <a:pt x="541" y="161"/>
                          <a:pt x="529" y="195"/>
                        </a:cubicBezTo>
                        <a:cubicBezTo>
                          <a:pt x="536" y="241"/>
                          <a:pt x="536" y="326"/>
                          <a:pt x="576" y="364"/>
                        </a:cubicBezTo>
                        <a:cubicBezTo>
                          <a:pt x="584" y="390"/>
                          <a:pt x="598" y="400"/>
                          <a:pt x="606" y="426"/>
                        </a:cubicBezTo>
                        <a:cubicBezTo>
                          <a:pt x="600" y="460"/>
                          <a:pt x="600" y="492"/>
                          <a:pt x="576" y="518"/>
                        </a:cubicBezTo>
                        <a:cubicBezTo>
                          <a:pt x="567" y="560"/>
                          <a:pt x="557" y="559"/>
                          <a:pt x="545" y="595"/>
                        </a:cubicBezTo>
                        <a:cubicBezTo>
                          <a:pt x="567" y="629"/>
                          <a:pt x="558" y="634"/>
                          <a:pt x="545" y="671"/>
                        </a:cubicBezTo>
                        <a:cubicBezTo>
                          <a:pt x="586" y="714"/>
                          <a:pt x="568" y="780"/>
                          <a:pt x="537" y="825"/>
                        </a:cubicBezTo>
                        <a:cubicBezTo>
                          <a:pt x="556" y="915"/>
                          <a:pt x="548" y="876"/>
                          <a:pt x="560" y="940"/>
                        </a:cubicBezTo>
                        <a:cubicBezTo>
                          <a:pt x="507" y="977"/>
                          <a:pt x="538" y="1016"/>
                          <a:pt x="568" y="1055"/>
                        </a:cubicBezTo>
                        <a:cubicBezTo>
                          <a:pt x="583" y="1099"/>
                          <a:pt x="569" y="1137"/>
                          <a:pt x="553" y="1178"/>
                        </a:cubicBezTo>
                        <a:cubicBezTo>
                          <a:pt x="539" y="1275"/>
                          <a:pt x="511" y="1383"/>
                          <a:pt x="568" y="1470"/>
                        </a:cubicBezTo>
                        <a:cubicBezTo>
                          <a:pt x="540" y="1577"/>
                          <a:pt x="516" y="1710"/>
                          <a:pt x="599" y="1793"/>
                        </a:cubicBezTo>
                        <a:cubicBezTo>
                          <a:pt x="591" y="1843"/>
                          <a:pt x="593" y="1859"/>
                          <a:pt x="553" y="1885"/>
                        </a:cubicBezTo>
                        <a:cubicBezTo>
                          <a:pt x="545" y="1930"/>
                          <a:pt x="540" y="1966"/>
                          <a:pt x="576" y="2000"/>
                        </a:cubicBezTo>
                        <a:cubicBezTo>
                          <a:pt x="581" y="2010"/>
                          <a:pt x="593" y="2020"/>
                          <a:pt x="591" y="2031"/>
                        </a:cubicBezTo>
                        <a:cubicBezTo>
                          <a:pt x="588" y="2051"/>
                          <a:pt x="561" y="2059"/>
                          <a:pt x="553" y="2077"/>
                        </a:cubicBezTo>
                        <a:cubicBezTo>
                          <a:pt x="546" y="2092"/>
                          <a:pt x="537" y="2123"/>
                          <a:pt x="537" y="2123"/>
                        </a:cubicBezTo>
                        <a:cubicBezTo>
                          <a:pt x="556" y="2141"/>
                          <a:pt x="558" y="2159"/>
                          <a:pt x="576" y="2177"/>
                        </a:cubicBezTo>
                        <a:cubicBezTo>
                          <a:pt x="563" y="2225"/>
                          <a:pt x="549" y="2280"/>
                          <a:pt x="514" y="2315"/>
                        </a:cubicBezTo>
                        <a:cubicBezTo>
                          <a:pt x="538" y="2385"/>
                          <a:pt x="511" y="2288"/>
                          <a:pt x="506" y="2361"/>
                        </a:cubicBezTo>
                        <a:cubicBezTo>
                          <a:pt x="501" y="2433"/>
                          <a:pt x="503" y="2429"/>
                          <a:pt x="529" y="2469"/>
                        </a:cubicBezTo>
                        <a:cubicBezTo>
                          <a:pt x="513" y="2522"/>
                          <a:pt x="529" y="2575"/>
                          <a:pt x="553" y="2622"/>
                        </a:cubicBezTo>
                        <a:cubicBezTo>
                          <a:pt x="558" y="2643"/>
                          <a:pt x="568" y="2663"/>
                          <a:pt x="568" y="2684"/>
                        </a:cubicBezTo>
                        <a:cubicBezTo>
                          <a:pt x="568" y="2702"/>
                          <a:pt x="557" y="2719"/>
                          <a:pt x="553" y="2737"/>
                        </a:cubicBezTo>
                        <a:cubicBezTo>
                          <a:pt x="570" y="2793"/>
                          <a:pt x="599" y="2843"/>
                          <a:pt x="614" y="2899"/>
                        </a:cubicBezTo>
                        <a:cubicBezTo>
                          <a:pt x="605" y="2980"/>
                          <a:pt x="605" y="2963"/>
                          <a:pt x="568" y="3022"/>
                        </a:cubicBezTo>
                        <a:cubicBezTo>
                          <a:pt x="555" y="3072"/>
                          <a:pt x="592" y="3116"/>
                          <a:pt x="537" y="3152"/>
                        </a:cubicBezTo>
                        <a:cubicBezTo>
                          <a:pt x="532" y="3160"/>
                          <a:pt x="531" y="3173"/>
                          <a:pt x="522" y="3175"/>
                        </a:cubicBezTo>
                        <a:cubicBezTo>
                          <a:pt x="515" y="3177"/>
                          <a:pt x="512" y="3156"/>
                          <a:pt x="506" y="3160"/>
                        </a:cubicBezTo>
                        <a:cubicBezTo>
                          <a:pt x="491" y="3170"/>
                          <a:pt x="476" y="3206"/>
                          <a:pt x="476" y="3206"/>
                        </a:cubicBezTo>
                        <a:cubicBezTo>
                          <a:pt x="483" y="3253"/>
                          <a:pt x="484" y="3265"/>
                          <a:pt x="522" y="3290"/>
                        </a:cubicBezTo>
                        <a:cubicBezTo>
                          <a:pt x="527" y="3348"/>
                          <a:pt x="516" y="3375"/>
                          <a:pt x="560" y="3406"/>
                        </a:cubicBezTo>
                        <a:cubicBezTo>
                          <a:pt x="570" y="3455"/>
                          <a:pt x="561" y="3515"/>
                          <a:pt x="599" y="3551"/>
                        </a:cubicBezTo>
                        <a:cubicBezTo>
                          <a:pt x="579" y="3580"/>
                          <a:pt x="571" y="3586"/>
                          <a:pt x="537" y="3574"/>
                        </a:cubicBezTo>
                        <a:cubicBezTo>
                          <a:pt x="496" y="3577"/>
                          <a:pt x="455" y="3582"/>
                          <a:pt x="414" y="3582"/>
                        </a:cubicBezTo>
                        <a:cubicBezTo>
                          <a:pt x="404" y="3582"/>
                          <a:pt x="394" y="3574"/>
                          <a:pt x="384" y="3574"/>
                        </a:cubicBezTo>
                        <a:cubicBezTo>
                          <a:pt x="350" y="3574"/>
                          <a:pt x="300" y="3595"/>
                          <a:pt x="268" y="3605"/>
                        </a:cubicBezTo>
                        <a:cubicBezTo>
                          <a:pt x="258" y="3600"/>
                          <a:pt x="247" y="3596"/>
                          <a:pt x="238" y="3590"/>
                        </a:cubicBezTo>
                        <a:cubicBezTo>
                          <a:pt x="232" y="3586"/>
                          <a:pt x="229" y="3575"/>
                          <a:pt x="222" y="3574"/>
                        </a:cubicBezTo>
                        <a:cubicBezTo>
                          <a:pt x="199" y="3570"/>
                          <a:pt x="176" y="3585"/>
                          <a:pt x="153" y="3590"/>
                        </a:cubicBezTo>
                        <a:cubicBezTo>
                          <a:pt x="135" y="3585"/>
                          <a:pt x="118" y="3574"/>
                          <a:pt x="99" y="3574"/>
                        </a:cubicBezTo>
                        <a:cubicBezTo>
                          <a:pt x="52" y="3574"/>
                          <a:pt x="96" y="3593"/>
                          <a:pt x="61" y="3574"/>
                        </a:cubicBezTo>
                        <a:close/>
                      </a:path>
                    </a:pathLst>
                  </a:cu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10" descr="Упаковочная бумага"/>
                  <p:cNvSpPr>
                    <a:spLocks/>
                  </p:cNvSpPr>
                  <p:nvPr/>
                </p:nvSpPr>
                <p:spPr bwMode="auto">
                  <a:xfrm>
                    <a:off x="1184" y="416"/>
                    <a:ext cx="557" cy="1265"/>
                  </a:xfrm>
                  <a:custGeom>
                    <a:avLst/>
                    <a:gdLst>
                      <a:gd name="T0" fmla="*/ 35 w 540"/>
                      <a:gd name="T1" fmla="*/ 20 h 1265"/>
                      <a:gd name="T2" fmla="*/ 124 w 540"/>
                      <a:gd name="T3" fmla="*/ 0 h 1265"/>
                      <a:gd name="T4" fmla="*/ 194 w 540"/>
                      <a:gd name="T5" fmla="*/ 24 h 1265"/>
                      <a:gd name="T6" fmla="*/ 245 w 540"/>
                      <a:gd name="T7" fmla="*/ 32 h 1265"/>
                      <a:gd name="T8" fmla="*/ 417 w 540"/>
                      <a:gd name="T9" fmla="*/ 4 h 1265"/>
                      <a:gd name="T10" fmla="*/ 474 w 540"/>
                      <a:gd name="T11" fmla="*/ 8 h 1265"/>
                      <a:gd name="T12" fmla="*/ 487 w 540"/>
                      <a:gd name="T13" fmla="*/ 16 h 1265"/>
                      <a:gd name="T14" fmla="*/ 535 w 540"/>
                      <a:gd name="T15" fmla="*/ 28 h 1265"/>
                      <a:gd name="T16" fmla="*/ 531 w 540"/>
                      <a:gd name="T17" fmla="*/ 56 h 1265"/>
                      <a:gd name="T18" fmla="*/ 535 w 540"/>
                      <a:gd name="T19" fmla="*/ 96 h 1265"/>
                      <a:gd name="T20" fmla="*/ 514 w 540"/>
                      <a:gd name="T21" fmla="*/ 156 h 1265"/>
                      <a:gd name="T22" fmla="*/ 522 w 540"/>
                      <a:gd name="T23" fmla="*/ 192 h 1265"/>
                      <a:gd name="T24" fmla="*/ 527 w 540"/>
                      <a:gd name="T25" fmla="*/ 232 h 1265"/>
                      <a:gd name="T26" fmla="*/ 562 w 540"/>
                      <a:gd name="T27" fmla="*/ 316 h 1265"/>
                      <a:gd name="T28" fmla="*/ 593 w 540"/>
                      <a:gd name="T29" fmla="*/ 416 h 1265"/>
                      <a:gd name="T30" fmla="*/ 580 w 540"/>
                      <a:gd name="T31" fmla="*/ 460 h 1265"/>
                      <a:gd name="T32" fmla="*/ 557 w 540"/>
                      <a:gd name="T33" fmla="*/ 512 h 1265"/>
                      <a:gd name="T34" fmla="*/ 562 w 540"/>
                      <a:gd name="T35" fmla="*/ 608 h 1265"/>
                      <a:gd name="T36" fmla="*/ 535 w 540"/>
                      <a:gd name="T37" fmla="*/ 648 h 1265"/>
                      <a:gd name="T38" fmla="*/ 553 w 540"/>
                      <a:gd name="T39" fmla="*/ 704 h 1265"/>
                      <a:gd name="T40" fmla="*/ 549 w 540"/>
                      <a:gd name="T41" fmla="*/ 740 h 1265"/>
                      <a:gd name="T42" fmla="*/ 549 w 540"/>
                      <a:gd name="T43" fmla="*/ 800 h 1265"/>
                      <a:gd name="T44" fmla="*/ 535 w 540"/>
                      <a:gd name="T45" fmla="*/ 836 h 1265"/>
                      <a:gd name="T46" fmla="*/ 545 w 540"/>
                      <a:gd name="T47" fmla="*/ 860 h 1265"/>
                      <a:gd name="T48" fmla="*/ 510 w 540"/>
                      <a:gd name="T49" fmla="*/ 940 h 1265"/>
                      <a:gd name="T50" fmla="*/ 514 w 540"/>
                      <a:gd name="T51" fmla="*/ 956 h 1265"/>
                      <a:gd name="T52" fmla="*/ 527 w 540"/>
                      <a:gd name="T53" fmla="*/ 964 h 1265"/>
                      <a:gd name="T54" fmla="*/ 570 w 540"/>
                      <a:gd name="T55" fmla="*/ 1052 h 1265"/>
                      <a:gd name="T56" fmla="*/ 553 w 540"/>
                      <a:gd name="T57" fmla="*/ 1104 h 1265"/>
                      <a:gd name="T58" fmla="*/ 510 w 540"/>
                      <a:gd name="T59" fmla="*/ 1208 h 1265"/>
                      <a:gd name="T60" fmla="*/ 474 w 540"/>
                      <a:gd name="T61" fmla="*/ 1228 h 1265"/>
                      <a:gd name="T62" fmla="*/ 325 w 540"/>
                      <a:gd name="T63" fmla="*/ 1212 h 1265"/>
                      <a:gd name="T64" fmla="*/ 281 w 540"/>
                      <a:gd name="T65" fmla="*/ 1216 h 1265"/>
                      <a:gd name="T66" fmla="*/ 233 w 540"/>
                      <a:gd name="T67" fmla="*/ 1232 h 1265"/>
                      <a:gd name="T68" fmla="*/ 23 w 540"/>
                      <a:gd name="T69" fmla="*/ 1200 h 1265"/>
                      <a:gd name="T70" fmla="*/ 27 w 540"/>
                      <a:gd name="T71" fmla="*/ 1096 h 1265"/>
                      <a:gd name="T72" fmla="*/ 43 w 540"/>
                      <a:gd name="T73" fmla="*/ 1068 h 1265"/>
                      <a:gd name="T74" fmla="*/ 58 w 540"/>
                      <a:gd name="T75" fmla="*/ 1032 h 1265"/>
                      <a:gd name="T76" fmla="*/ 62 w 540"/>
                      <a:gd name="T77" fmla="*/ 936 h 1265"/>
                      <a:gd name="T78" fmla="*/ 66 w 540"/>
                      <a:gd name="T79" fmla="*/ 924 h 1265"/>
                      <a:gd name="T80" fmla="*/ 70 w 540"/>
                      <a:gd name="T81" fmla="*/ 852 h 1265"/>
                      <a:gd name="T82" fmla="*/ 78 w 540"/>
                      <a:gd name="T83" fmla="*/ 820 h 1265"/>
                      <a:gd name="T84" fmla="*/ 31 w 540"/>
                      <a:gd name="T85" fmla="*/ 644 h 1265"/>
                      <a:gd name="T86" fmla="*/ 19 w 540"/>
                      <a:gd name="T87" fmla="*/ 608 h 1265"/>
                      <a:gd name="T88" fmla="*/ 23 w 540"/>
                      <a:gd name="T89" fmla="*/ 552 h 1265"/>
                      <a:gd name="T90" fmla="*/ 43 w 540"/>
                      <a:gd name="T91" fmla="*/ 488 h 1265"/>
                      <a:gd name="T92" fmla="*/ 54 w 540"/>
                      <a:gd name="T93" fmla="*/ 464 h 1265"/>
                      <a:gd name="T94" fmla="*/ 19 w 540"/>
                      <a:gd name="T95" fmla="*/ 340 h 1265"/>
                      <a:gd name="T96" fmla="*/ 12 w 540"/>
                      <a:gd name="T97" fmla="*/ 292 h 1265"/>
                      <a:gd name="T98" fmla="*/ 19 w 540"/>
                      <a:gd name="T99" fmla="*/ 92 h 1265"/>
                      <a:gd name="T100" fmla="*/ 35 w 540"/>
                      <a:gd name="T101" fmla="*/ 20 h 126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540" h="1265">
                        <a:moveTo>
                          <a:pt x="32" y="20"/>
                        </a:moveTo>
                        <a:cubicBezTo>
                          <a:pt x="59" y="15"/>
                          <a:pt x="85" y="7"/>
                          <a:pt x="112" y="0"/>
                        </a:cubicBezTo>
                        <a:cubicBezTo>
                          <a:pt x="135" y="8"/>
                          <a:pt x="151" y="19"/>
                          <a:pt x="176" y="24"/>
                        </a:cubicBezTo>
                        <a:cubicBezTo>
                          <a:pt x="192" y="27"/>
                          <a:pt x="224" y="32"/>
                          <a:pt x="224" y="32"/>
                        </a:cubicBezTo>
                        <a:cubicBezTo>
                          <a:pt x="276" y="23"/>
                          <a:pt x="330" y="21"/>
                          <a:pt x="380" y="4"/>
                        </a:cubicBezTo>
                        <a:cubicBezTo>
                          <a:pt x="397" y="5"/>
                          <a:pt x="415" y="5"/>
                          <a:pt x="432" y="8"/>
                        </a:cubicBezTo>
                        <a:cubicBezTo>
                          <a:pt x="437" y="9"/>
                          <a:pt x="439" y="14"/>
                          <a:pt x="444" y="16"/>
                        </a:cubicBezTo>
                        <a:cubicBezTo>
                          <a:pt x="458" y="21"/>
                          <a:pt x="488" y="28"/>
                          <a:pt x="488" y="28"/>
                        </a:cubicBezTo>
                        <a:cubicBezTo>
                          <a:pt x="499" y="61"/>
                          <a:pt x="473" y="23"/>
                          <a:pt x="484" y="56"/>
                        </a:cubicBezTo>
                        <a:cubicBezTo>
                          <a:pt x="479" y="72"/>
                          <a:pt x="483" y="81"/>
                          <a:pt x="488" y="96"/>
                        </a:cubicBezTo>
                        <a:cubicBezTo>
                          <a:pt x="480" y="119"/>
                          <a:pt x="495" y="147"/>
                          <a:pt x="468" y="156"/>
                        </a:cubicBezTo>
                        <a:cubicBezTo>
                          <a:pt x="455" y="175"/>
                          <a:pt x="470" y="173"/>
                          <a:pt x="476" y="192"/>
                        </a:cubicBezTo>
                        <a:cubicBezTo>
                          <a:pt x="458" y="210"/>
                          <a:pt x="466" y="213"/>
                          <a:pt x="480" y="232"/>
                        </a:cubicBezTo>
                        <a:cubicBezTo>
                          <a:pt x="488" y="262"/>
                          <a:pt x="493" y="291"/>
                          <a:pt x="512" y="316"/>
                        </a:cubicBezTo>
                        <a:cubicBezTo>
                          <a:pt x="520" y="350"/>
                          <a:pt x="532" y="382"/>
                          <a:pt x="540" y="416"/>
                        </a:cubicBezTo>
                        <a:cubicBezTo>
                          <a:pt x="529" y="433"/>
                          <a:pt x="538" y="441"/>
                          <a:pt x="528" y="460"/>
                        </a:cubicBezTo>
                        <a:cubicBezTo>
                          <a:pt x="524" y="485"/>
                          <a:pt x="523" y="492"/>
                          <a:pt x="508" y="512"/>
                        </a:cubicBezTo>
                        <a:cubicBezTo>
                          <a:pt x="500" y="544"/>
                          <a:pt x="504" y="576"/>
                          <a:pt x="512" y="608"/>
                        </a:cubicBezTo>
                        <a:cubicBezTo>
                          <a:pt x="507" y="632"/>
                          <a:pt x="500" y="629"/>
                          <a:pt x="488" y="648"/>
                        </a:cubicBezTo>
                        <a:cubicBezTo>
                          <a:pt x="494" y="666"/>
                          <a:pt x="498" y="686"/>
                          <a:pt x="504" y="704"/>
                        </a:cubicBezTo>
                        <a:cubicBezTo>
                          <a:pt x="495" y="732"/>
                          <a:pt x="493" y="720"/>
                          <a:pt x="500" y="740"/>
                        </a:cubicBezTo>
                        <a:cubicBezTo>
                          <a:pt x="489" y="762"/>
                          <a:pt x="496" y="776"/>
                          <a:pt x="500" y="800"/>
                        </a:cubicBezTo>
                        <a:cubicBezTo>
                          <a:pt x="491" y="813"/>
                          <a:pt x="486" y="817"/>
                          <a:pt x="488" y="836"/>
                        </a:cubicBezTo>
                        <a:cubicBezTo>
                          <a:pt x="489" y="844"/>
                          <a:pt x="496" y="860"/>
                          <a:pt x="496" y="860"/>
                        </a:cubicBezTo>
                        <a:cubicBezTo>
                          <a:pt x="501" y="911"/>
                          <a:pt x="504" y="916"/>
                          <a:pt x="464" y="940"/>
                        </a:cubicBezTo>
                        <a:cubicBezTo>
                          <a:pt x="465" y="945"/>
                          <a:pt x="465" y="951"/>
                          <a:pt x="468" y="956"/>
                        </a:cubicBezTo>
                        <a:cubicBezTo>
                          <a:pt x="471" y="960"/>
                          <a:pt x="478" y="960"/>
                          <a:pt x="480" y="964"/>
                        </a:cubicBezTo>
                        <a:cubicBezTo>
                          <a:pt x="497" y="993"/>
                          <a:pt x="480" y="1042"/>
                          <a:pt x="520" y="1052"/>
                        </a:cubicBezTo>
                        <a:cubicBezTo>
                          <a:pt x="516" y="1071"/>
                          <a:pt x="513" y="1086"/>
                          <a:pt x="504" y="1104"/>
                        </a:cubicBezTo>
                        <a:cubicBezTo>
                          <a:pt x="499" y="1138"/>
                          <a:pt x="496" y="1187"/>
                          <a:pt x="464" y="1208"/>
                        </a:cubicBezTo>
                        <a:cubicBezTo>
                          <a:pt x="480" y="1232"/>
                          <a:pt x="453" y="1225"/>
                          <a:pt x="432" y="1228"/>
                        </a:cubicBezTo>
                        <a:cubicBezTo>
                          <a:pt x="387" y="1223"/>
                          <a:pt x="337" y="1232"/>
                          <a:pt x="296" y="1212"/>
                        </a:cubicBezTo>
                        <a:cubicBezTo>
                          <a:pt x="267" y="1222"/>
                          <a:pt x="280" y="1222"/>
                          <a:pt x="256" y="1216"/>
                        </a:cubicBezTo>
                        <a:cubicBezTo>
                          <a:pt x="240" y="1220"/>
                          <a:pt x="228" y="1228"/>
                          <a:pt x="212" y="1232"/>
                        </a:cubicBezTo>
                        <a:cubicBezTo>
                          <a:pt x="204" y="1232"/>
                          <a:pt x="36" y="1265"/>
                          <a:pt x="20" y="1200"/>
                        </a:cubicBezTo>
                        <a:cubicBezTo>
                          <a:pt x="32" y="1165"/>
                          <a:pt x="38" y="1131"/>
                          <a:pt x="24" y="1096"/>
                        </a:cubicBezTo>
                        <a:cubicBezTo>
                          <a:pt x="29" y="1086"/>
                          <a:pt x="36" y="1078"/>
                          <a:pt x="40" y="1068"/>
                        </a:cubicBezTo>
                        <a:cubicBezTo>
                          <a:pt x="45" y="1056"/>
                          <a:pt x="52" y="1032"/>
                          <a:pt x="52" y="1032"/>
                        </a:cubicBezTo>
                        <a:cubicBezTo>
                          <a:pt x="53" y="1000"/>
                          <a:pt x="54" y="968"/>
                          <a:pt x="56" y="936"/>
                        </a:cubicBezTo>
                        <a:cubicBezTo>
                          <a:pt x="56" y="932"/>
                          <a:pt x="60" y="928"/>
                          <a:pt x="60" y="924"/>
                        </a:cubicBezTo>
                        <a:cubicBezTo>
                          <a:pt x="62" y="900"/>
                          <a:pt x="61" y="876"/>
                          <a:pt x="64" y="852"/>
                        </a:cubicBezTo>
                        <a:cubicBezTo>
                          <a:pt x="65" y="841"/>
                          <a:pt x="72" y="820"/>
                          <a:pt x="72" y="820"/>
                        </a:cubicBezTo>
                        <a:cubicBezTo>
                          <a:pt x="67" y="784"/>
                          <a:pt x="71" y="658"/>
                          <a:pt x="28" y="644"/>
                        </a:cubicBezTo>
                        <a:cubicBezTo>
                          <a:pt x="14" y="630"/>
                          <a:pt x="10" y="626"/>
                          <a:pt x="16" y="608"/>
                        </a:cubicBezTo>
                        <a:cubicBezTo>
                          <a:pt x="19" y="586"/>
                          <a:pt x="25" y="573"/>
                          <a:pt x="20" y="552"/>
                        </a:cubicBezTo>
                        <a:cubicBezTo>
                          <a:pt x="24" y="526"/>
                          <a:pt x="30" y="510"/>
                          <a:pt x="40" y="488"/>
                        </a:cubicBezTo>
                        <a:cubicBezTo>
                          <a:pt x="43" y="480"/>
                          <a:pt x="48" y="464"/>
                          <a:pt x="48" y="464"/>
                        </a:cubicBezTo>
                        <a:cubicBezTo>
                          <a:pt x="45" y="425"/>
                          <a:pt x="53" y="364"/>
                          <a:pt x="16" y="340"/>
                        </a:cubicBezTo>
                        <a:cubicBezTo>
                          <a:pt x="7" y="303"/>
                          <a:pt x="5" y="319"/>
                          <a:pt x="12" y="292"/>
                        </a:cubicBezTo>
                        <a:cubicBezTo>
                          <a:pt x="16" y="225"/>
                          <a:pt x="9" y="159"/>
                          <a:pt x="16" y="92"/>
                        </a:cubicBezTo>
                        <a:cubicBezTo>
                          <a:pt x="24" y="17"/>
                          <a:pt x="0" y="20"/>
                          <a:pt x="32" y="20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8" name="Rectangle 3" descr="Букет"/>
                <p:cNvSpPr>
                  <a:spLocks noChangeArrowheads="1"/>
                </p:cNvSpPr>
                <p:nvPr/>
              </p:nvSpPr>
              <p:spPr bwMode="auto">
                <a:xfrm>
                  <a:off x="1202" y="391"/>
                  <a:ext cx="317" cy="3545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400"/>
                </a:p>
              </p:txBody>
            </p:sp>
          </p:grp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2166" y="367"/>
                <a:ext cx="293" cy="5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3132138" y="4365625"/>
              <a:ext cx="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2679700" y="3933825"/>
              <a:ext cx="496888" cy="298450"/>
            </a:xfrm>
            <a:custGeom>
              <a:avLst/>
              <a:gdLst>
                <a:gd name="T0" fmla="*/ 2147483647 w 300"/>
                <a:gd name="T1" fmla="*/ 2147483647 h 188"/>
                <a:gd name="T2" fmla="*/ 2147483647 w 300"/>
                <a:gd name="T3" fmla="*/ 2147483647 h 188"/>
                <a:gd name="T4" fmla="*/ 2147483647 w 300"/>
                <a:gd name="T5" fmla="*/ 2147483647 h 188"/>
                <a:gd name="T6" fmla="*/ 2147483647 w 300"/>
                <a:gd name="T7" fmla="*/ 2147483647 h 188"/>
                <a:gd name="T8" fmla="*/ 2147483647 w 300"/>
                <a:gd name="T9" fmla="*/ 2147483647 h 188"/>
                <a:gd name="T10" fmla="*/ 2147483647 w 300"/>
                <a:gd name="T11" fmla="*/ 2147483647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88">
                  <a:moveTo>
                    <a:pt x="300" y="3"/>
                  </a:moveTo>
                  <a:cubicBezTo>
                    <a:pt x="228" y="1"/>
                    <a:pt x="157" y="0"/>
                    <a:pt x="118" y="3"/>
                  </a:cubicBezTo>
                  <a:cubicBezTo>
                    <a:pt x="79" y="6"/>
                    <a:pt x="79" y="11"/>
                    <a:pt x="63" y="20"/>
                  </a:cubicBezTo>
                  <a:cubicBezTo>
                    <a:pt x="47" y="29"/>
                    <a:pt x="33" y="43"/>
                    <a:pt x="23" y="60"/>
                  </a:cubicBezTo>
                  <a:cubicBezTo>
                    <a:pt x="13" y="77"/>
                    <a:pt x="6" y="103"/>
                    <a:pt x="3" y="124"/>
                  </a:cubicBezTo>
                  <a:cubicBezTo>
                    <a:pt x="0" y="145"/>
                    <a:pt x="1" y="166"/>
                    <a:pt x="3" y="18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 flipH="1">
              <a:off x="1547813" y="3933825"/>
              <a:ext cx="531812" cy="298450"/>
            </a:xfrm>
            <a:custGeom>
              <a:avLst/>
              <a:gdLst>
                <a:gd name="T0" fmla="*/ 2147483647 w 300"/>
                <a:gd name="T1" fmla="*/ 2147483647 h 188"/>
                <a:gd name="T2" fmla="*/ 2147483647 w 300"/>
                <a:gd name="T3" fmla="*/ 2147483647 h 188"/>
                <a:gd name="T4" fmla="*/ 2147483647 w 300"/>
                <a:gd name="T5" fmla="*/ 2147483647 h 188"/>
                <a:gd name="T6" fmla="*/ 2147483647 w 300"/>
                <a:gd name="T7" fmla="*/ 2147483647 h 188"/>
                <a:gd name="T8" fmla="*/ 2147483647 w 300"/>
                <a:gd name="T9" fmla="*/ 2147483647 h 188"/>
                <a:gd name="T10" fmla="*/ 2147483647 w 300"/>
                <a:gd name="T11" fmla="*/ 2147483647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88">
                  <a:moveTo>
                    <a:pt x="300" y="3"/>
                  </a:moveTo>
                  <a:cubicBezTo>
                    <a:pt x="228" y="1"/>
                    <a:pt x="157" y="0"/>
                    <a:pt x="118" y="3"/>
                  </a:cubicBezTo>
                  <a:cubicBezTo>
                    <a:pt x="79" y="6"/>
                    <a:pt x="79" y="11"/>
                    <a:pt x="63" y="20"/>
                  </a:cubicBezTo>
                  <a:cubicBezTo>
                    <a:pt x="47" y="29"/>
                    <a:pt x="33" y="43"/>
                    <a:pt x="23" y="60"/>
                  </a:cubicBezTo>
                  <a:cubicBezTo>
                    <a:pt x="13" y="77"/>
                    <a:pt x="6" y="103"/>
                    <a:pt x="3" y="124"/>
                  </a:cubicBezTo>
                  <a:cubicBezTo>
                    <a:pt x="0" y="145"/>
                    <a:pt x="1" y="166"/>
                    <a:pt x="3" y="18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flipV="1">
              <a:off x="2676525" y="4943475"/>
              <a:ext cx="476250" cy="288925"/>
            </a:xfrm>
            <a:custGeom>
              <a:avLst/>
              <a:gdLst>
                <a:gd name="T0" fmla="*/ 2147483647 w 300"/>
                <a:gd name="T1" fmla="*/ 2147483647 h 188"/>
                <a:gd name="T2" fmla="*/ 2147483647 w 300"/>
                <a:gd name="T3" fmla="*/ 2147483647 h 188"/>
                <a:gd name="T4" fmla="*/ 2147483647 w 300"/>
                <a:gd name="T5" fmla="*/ 2147483647 h 188"/>
                <a:gd name="T6" fmla="*/ 2147483647 w 300"/>
                <a:gd name="T7" fmla="*/ 2147483647 h 188"/>
                <a:gd name="T8" fmla="*/ 2147483647 w 300"/>
                <a:gd name="T9" fmla="*/ 2147483647 h 188"/>
                <a:gd name="T10" fmla="*/ 2147483647 w 300"/>
                <a:gd name="T11" fmla="*/ 2147483647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88">
                  <a:moveTo>
                    <a:pt x="300" y="3"/>
                  </a:moveTo>
                  <a:cubicBezTo>
                    <a:pt x="228" y="1"/>
                    <a:pt x="157" y="0"/>
                    <a:pt x="118" y="3"/>
                  </a:cubicBezTo>
                  <a:cubicBezTo>
                    <a:pt x="79" y="6"/>
                    <a:pt x="79" y="11"/>
                    <a:pt x="63" y="20"/>
                  </a:cubicBezTo>
                  <a:cubicBezTo>
                    <a:pt x="47" y="29"/>
                    <a:pt x="33" y="43"/>
                    <a:pt x="23" y="60"/>
                  </a:cubicBezTo>
                  <a:cubicBezTo>
                    <a:pt x="13" y="77"/>
                    <a:pt x="6" y="103"/>
                    <a:pt x="3" y="124"/>
                  </a:cubicBezTo>
                  <a:cubicBezTo>
                    <a:pt x="0" y="145"/>
                    <a:pt x="1" y="166"/>
                    <a:pt x="3" y="18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 rot="10800000">
              <a:off x="1598613" y="4881563"/>
              <a:ext cx="476250" cy="298450"/>
            </a:xfrm>
            <a:custGeom>
              <a:avLst/>
              <a:gdLst>
                <a:gd name="T0" fmla="*/ 2147483647 w 300"/>
                <a:gd name="T1" fmla="*/ 2147483647 h 188"/>
                <a:gd name="T2" fmla="*/ 2147483647 w 300"/>
                <a:gd name="T3" fmla="*/ 2147483647 h 188"/>
                <a:gd name="T4" fmla="*/ 2147483647 w 300"/>
                <a:gd name="T5" fmla="*/ 2147483647 h 188"/>
                <a:gd name="T6" fmla="*/ 2147483647 w 300"/>
                <a:gd name="T7" fmla="*/ 2147483647 h 188"/>
                <a:gd name="T8" fmla="*/ 2147483647 w 300"/>
                <a:gd name="T9" fmla="*/ 2147483647 h 188"/>
                <a:gd name="T10" fmla="*/ 2147483647 w 300"/>
                <a:gd name="T11" fmla="*/ 2147483647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88">
                  <a:moveTo>
                    <a:pt x="300" y="3"/>
                  </a:moveTo>
                  <a:cubicBezTo>
                    <a:pt x="228" y="1"/>
                    <a:pt x="157" y="0"/>
                    <a:pt x="118" y="3"/>
                  </a:cubicBezTo>
                  <a:cubicBezTo>
                    <a:pt x="79" y="6"/>
                    <a:pt x="79" y="11"/>
                    <a:pt x="63" y="20"/>
                  </a:cubicBezTo>
                  <a:cubicBezTo>
                    <a:pt x="47" y="29"/>
                    <a:pt x="33" y="43"/>
                    <a:pt x="23" y="60"/>
                  </a:cubicBezTo>
                  <a:cubicBezTo>
                    <a:pt x="13" y="77"/>
                    <a:pt x="6" y="103"/>
                    <a:pt x="3" y="124"/>
                  </a:cubicBezTo>
                  <a:cubicBezTo>
                    <a:pt x="0" y="145"/>
                    <a:pt x="1" y="166"/>
                    <a:pt x="3" y="18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159000" y="1239838"/>
              <a:ext cx="430213" cy="4710112"/>
              <a:chOff x="1360" y="781"/>
              <a:chExt cx="271" cy="2967"/>
            </a:xfrm>
          </p:grpSpPr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1484" y="781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372" y="1880"/>
                <a:ext cx="248" cy="292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6 h 292"/>
                  <a:gd name="T4" fmla="*/ 176 w 248"/>
                  <a:gd name="T5" fmla="*/ 124 h 292"/>
                  <a:gd name="T6" fmla="*/ 88 w 248"/>
                  <a:gd name="T7" fmla="*/ 172 h 292"/>
                  <a:gd name="T8" fmla="*/ 20 w 248"/>
                  <a:gd name="T9" fmla="*/ 224 h 292"/>
                  <a:gd name="T10" fmla="*/ 0 w 248"/>
                  <a:gd name="T11" fmla="*/ 292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1413" y="1211"/>
                <a:ext cx="182" cy="316"/>
              </a:xfrm>
              <a:custGeom>
                <a:avLst/>
                <a:gdLst>
                  <a:gd name="T0" fmla="*/ 0 w 501"/>
                  <a:gd name="T1" fmla="*/ 20 h 951"/>
                  <a:gd name="T2" fmla="*/ 0 w 501"/>
                  <a:gd name="T3" fmla="*/ 23 h 951"/>
                  <a:gd name="T4" fmla="*/ 2 w 501"/>
                  <a:gd name="T5" fmla="*/ 28 h 951"/>
                  <a:gd name="T6" fmla="*/ 6 w 501"/>
                  <a:gd name="T7" fmla="*/ 33 h 951"/>
                  <a:gd name="T8" fmla="*/ 10 w 501"/>
                  <a:gd name="T9" fmla="*/ 35 h 951"/>
                  <a:gd name="T10" fmla="*/ 15 w 501"/>
                  <a:gd name="T11" fmla="*/ 35 h 951"/>
                  <a:gd name="T12" fmla="*/ 19 w 501"/>
                  <a:gd name="T13" fmla="*/ 32 h 951"/>
                  <a:gd name="T14" fmla="*/ 23 w 501"/>
                  <a:gd name="T15" fmla="*/ 26 h 951"/>
                  <a:gd name="T16" fmla="*/ 24 w 501"/>
                  <a:gd name="T17" fmla="*/ 19 h 951"/>
                  <a:gd name="T18" fmla="*/ 24 w 501"/>
                  <a:gd name="T19" fmla="*/ 13 h 951"/>
                  <a:gd name="T20" fmla="*/ 21 w 501"/>
                  <a:gd name="T21" fmla="*/ 7 h 951"/>
                  <a:gd name="T22" fmla="*/ 17 w 501"/>
                  <a:gd name="T23" fmla="*/ 2 h 951"/>
                  <a:gd name="T24" fmla="*/ 13 w 501"/>
                  <a:gd name="T25" fmla="*/ 0 h 951"/>
                  <a:gd name="T26" fmla="*/ 10 w 501"/>
                  <a:gd name="T27" fmla="*/ 0 h 951"/>
                  <a:gd name="T28" fmla="*/ 6 w 501"/>
                  <a:gd name="T29" fmla="*/ 2 h 951"/>
                  <a:gd name="T30" fmla="*/ 3 w 501"/>
                  <a:gd name="T31" fmla="*/ 6 h 951"/>
                  <a:gd name="T32" fmla="*/ 1 w 501"/>
                  <a:gd name="T33" fmla="*/ 10 h 951"/>
                  <a:gd name="T34" fmla="*/ 0 w 501"/>
                  <a:gd name="T35" fmla="*/ 14 h 9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1" h="951">
                    <a:moveTo>
                      <a:pt x="1" y="545"/>
                    </a:moveTo>
                    <a:cubicBezTo>
                      <a:pt x="2" y="574"/>
                      <a:pt x="4" y="603"/>
                      <a:pt x="12" y="639"/>
                    </a:cubicBezTo>
                    <a:cubicBezTo>
                      <a:pt x="20" y="675"/>
                      <a:pt x="30" y="717"/>
                      <a:pt x="48" y="759"/>
                    </a:cubicBezTo>
                    <a:cubicBezTo>
                      <a:pt x="66" y="801"/>
                      <a:pt x="93" y="861"/>
                      <a:pt x="120" y="891"/>
                    </a:cubicBezTo>
                    <a:cubicBezTo>
                      <a:pt x="147" y="921"/>
                      <a:pt x="181" y="931"/>
                      <a:pt x="212" y="939"/>
                    </a:cubicBezTo>
                    <a:cubicBezTo>
                      <a:pt x="243" y="947"/>
                      <a:pt x="277" y="951"/>
                      <a:pt x="308" y="939"/>
                    </a:cubicBezTo>
                    <a:cubicBezTo>
                      <a:pt x="339" y="927"/>
                      <a:pt x="369" y="904"/>
                      <a:pt x="396" y="867"/>
                    </a:cubicBezTo>
                    <a:cubicBezTo>
                      <a:pt x="423" y="830"/>
                      <a:pt x="451" y="776"/>
                      <a:pt x="468" y="719"/>
                    </a:cubicBezTo>
                    <a:cubicBezTo>
                      <a:pt x="485" y="662"/>
                      <a:pt x="492" y="588"/>
                      <a:pt x="496" y="527"/>
                    </a:cubicBezTo>
                    <a:cubicBezTo>
                      <a:pt x="500" y="466"/>
                      <a:pt x="501" y="413"/>
                      <a:pt x="492" y="355"/>
                    </a:cubicBezTo>
                    <a:cubicBezTo>
                      <a:pt x="483" y="297"/>
                      <a:pt x="465" y="229"/>
                      <a:pt x="444" y="179"/>
                    </a:cubicBezTo>
                    <a:cubicBezTo>
                      <a:pt x="423" y="129"/>
                      <a:pt x="393" y="80"/>
                      <a:pt x="364" y="51"/>
                    </a:cubicBezTo>
                    <a:cubicBezTo>
                      <a:pt x="335" y="22"/>
                      <a:pt x="299" y="14"/>
                      <a:pt x="272" y="7"/>
                    </a:cubicBezTo>
                    <a:cubicBezTo>
                      <a:pt x="245" y="0"/>
                      <a:pt x="225" y="1"/>
                      <a:pt x="200" y="11"/>
                    </a:cubicBezTo>
                    <a:cubicBezTo>
                      <a:pt x="175" y="21"/>
                      <a:pt x="143" y="44"/>
                      <a:pt x="120" y="67"/>
                    </a:cubicBezTo>
                    <a:cubicBezTo>
                      <a:pt x="97" y="90"/>
                      <a:pt x="81" y="117"/>
                      <a:pt x="64" y="151"/>
                    </a:cubicBezTo>
                    <a:cubicBezTo>
                      <a:pt x="47" y="185"/>
                      <a:pt x="31" y="232"/>
                      <a:pt x="20" y="271"/>
                    </a:cubicBezTo>
                    <a:cubicBezTo>
                      <a:pt x="9" y="310"/>
                      <a:pt x="4" y="348"/>
                      <a:pt x="0" y="387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 flipH="1">
                <a:off x="1395" y="1661"/>
                <a:ext cx="181" cy="316"/>
              </a:xfrm>
              <a:custGeom>
                <a:avLst/>
                <a:gdLst>
                  <a:gd name="T0" fmla="*/ 0 w 501"/>
                  <a:gd name="T1" fmla="*/ 20 h 951"/>
                  <a:gd name="T2" fmla="*/ 0 w 501"/>
                  <a:gd name="T3" fmla="*/ 23 h 951"/>
                  <a:gd name="T4" fmla="*/ 2 w 501"/>
                  <a:gd name="T5" fmla="*/ 28 h 951"/>
                  <a:gd name="T6" fmla="*/ 6 w 501"/>
                  <a:gd name="T7" fmla="*/ 33 h 951"/>
                  <a:gd name="T8" fmla="*/ 10 w 501"/>
                  <a:gd name="T9" fmla="*/ 35 h 951"/>
                  <a:gd name="T10" fmla="*/ 14 w 501"/>
                  <a:gd name="T11" fmla="*/ 35 h 951"/>
                  <a:gd name="T12" fmla="*/ 19 w 501"/>
                  <a:gd name="T13" fmla="*/ 32 h 951"/>
                  <a:gd name="T14" fmla="*/ 22 w 501"/>
                  <a:gd name="T15" fmla="*/ 26 h 951"/>
                  <a:gd name="T16" fmla="*/ 23 w 501"/>
                  <a:gd name="T17" fmla="*/ 19 h 951"/>
                  <a:gd name="T18" fmla="*/ 23 w 501"/>
                  <a:gd name="T19" fmla="*/ 13 h 951"/>
                  <a:gd name="T20" fmla="*/ 21 w 501"/>
                  <a:gd name="T21" fmla="*/ 7 h 951"/>
                  <a:gd name="T22" fmla="*/ 17 w 501"/>
                  <a:gd name="T23" fmla="*/ 2 h 951"/>
                  <a:gd name="T24" fmla="*/ 13 w 501"/>
                  <a:gd name="T25" fmla="*/ 0 h 951"/>
                  <a:gd name="T26" fmla="*/ 9 w 501"/>
                  <a:gd name="T27" fmla="*/ 0 h 951"/>
                  <a:gd name="T28" fmla="*/ 6 w 501"/>
                  <a:gd name="T29" fmla="*/ 2 h 951"/>
                  <a:gd name="T30" fmla="*/ 3 w 501"/>
                  <a:gd name="T31" fmla="*/ 6 h 951"/>
                  <a:gd name="T32" fmla="*/ 1 w 501"/>
                  <a:gd name="T33" fmla="*/ 10 h 951"/>
                  <a:gd name="T34" fmla="*/ 0 w 501"/>
                  <a:gd name="T35" fmla="*/ 14 h 9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1" h="951">
                    <a:moveTo>
                      <a:pt x="1" y="545"/>
                    </a:moveTo>
                    <a:cubicBezTo>
                      <a:pt x="2" y="574"/>
                      <a:pt x="4" y="603"/>
                      <a:pt x="12" y="639"/>
                    </a:cubicBezTo>
                    <a:cubicBezTo>
                      <a:pt x="20" y="675"/>
                      <a:pt x="30" y="717"/>
                      <a:pt x="48" y="759"/>
                    </a:cubicBezTo>
                    <a:cubicBezTo>
                      <a:pt x="66" y="801"/>
                      <a:pt x="93" y="861"/>
                      <a:pt x="120" y="891"/>
                    </a:cubicBezTo>
                    <a:cubicBezTo>
                      <a:pt x="147" y="921"/>
                      <a:pt x="181" y="931"/>
                      <a:pt x="212" y="939"/>
                    </a:cubicBezTo>
                    <a:cubicBezTo>
                      <a:pt x="243" y="947"/>
                      <a:pt x="277" y="951"/>
                      <a:pt x="308" y="939"/>
                    </a:cubicBezTo>
                    <a:cubicBezTo>
                      <a:pt x="339" y="927"/>
                      <a:pt x="369" y="904"/>
                      <a:pt x="396" y="867"/>
                    </a:cubicBezTo>
                    <a:cubicBezTo>
                      <a:pt x="423" y="830"/>
                      <a:pt x="451" y="776"/>
                      <a:pt x="468" y="719"/>
                    </a:cubicBezTo>
                    <a:cubicBezTo>
                      <a:pt x="485" y="662"/>
                      <a:pt x="492" y="588"/>
                      <a:pt x="496" y="527"/>
                    </a:cubicBezTo>
                    <a:cubicBezTo>
                      <a:pt x="500" y="466"/>
                      <a:pt x="501" y="413"/>
                      <a:pt x="492" y="355"/>
                    </a:cubicBezTo>
                    <a:cubicBezTo>
                      <a:pt x="483" y="297"/>
                      <a:pt x="465" y="229"/>
                      <a:pt x="444" y="179"/>
                    </a:cubicBezTo>
                    <a:cubicBezTo>
                      <a:pt x="423" y="129"/>
                      <a:pt x="393" y="80"/>
                      <a:pt x="364" y="51"/>
                    </a:cubicBezTo>
                    <a:cubicBezTo>
                      <a:pt x="335" y="22"/>
                      <a:pt x="299" y="14"/>
                      <a:pt x="272" y="7"/>
                    </a:cubicBezTo>
                    <a:cubicBezTo>
                      <a:pt x="245" y="0"/>
                      <a:pt x="225" y="1"/>
                      <a:pt x="200" y="11"/>
                    </a:cubicBezTo>
                    <a:cubicBezTo>
                      <a:pt x="175" y="21"/>
                      <a:pt x="143" y="44"/>
                      <a:pt x="120" y="67"/>
                    </a:cubicBezTo>
                    <a:cubicBezTo>
                      <a:pt x="97" y="90"/>
                      <a:pt x="81" y="117"/>
                      <a:pt x="64" y="151"/>
                    </a:cubicBezTo>
                    <a:cubicBezTo>
                      <a:pt x="47" y="185"/>
                      <a:pt x="31" y="232"/>
                      <a:pt x="20" y="271"/>
                    </a:cubicBezTo>
                    <a:cubicBezTo>
                      <a:pt x="9" y="310"/>
                      <a:pt x="4" y="348"/>
                      <a:pt x="0" y="387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1407" y="2134"/>
                <a:ext cx="182" cy="316"/>
              </a:xfrm>
              <a:custGeom>
                <a:avLst/>
                <a:gdLst>
                  <a:gd name="T0" fmla="*/ 0 w 501"/>
                  <a:gd name="T1" fmla="*/ 20 h 951"/>
                  <a:gd name="T2" fmla="*/ 0 w 501"/>
                  <a:gd name="T3" fmla="*/ 23 h 951"/>
                  <a:gd name="T4" fmla="*/ 2 w 501"/>
                  <a:gd name="T5" fmla="*/ 28 h 951"/>
                  <a:gd name="T6" fmla="*/ 6 w 501"/>
                  <a:gd name="T7" fmla="*/ 33 h 951"/>
                  <a:gd name="T8" fmla="*/ 10 w 501"/>
                  <a:gd name="T9" fmla="*/ 35 h 951"/>
                  <a:gd name="T10" fmla="*/ 15 w 501"/>
                  <a:gd name="T11" fmla="*/ 35 h 951"/>
                  <a:gd name="T12" fmla="*/ 19 w 501"/>
                  <a:gd name="T13" fmla="*/ 32 h 951"/>
                  <a:gd name="T14" fmla="*/ 23 w 501"/>
                  <a:gd name="T15" fmla="*/ 26 h 951"/>
                  <a:gd name="T16" fmla="*/ 24 w 501"/>
                  <a:gd name="T17" fmla="*/ 19 h 951"/>
                  <a:gd name="T18" fmla="*/ 24 w 501"/>
                  <a:gd name="T19" fmla="*/ 13 h 951"/>
                  <a:gd name="T20" fmla="*/ 21 w 501"/>
                  <a:gd name="T21" fmla="*/ 7 h 951"/>
                  <a:gd name="T22" fmla="*/ 17 w 501"/>
                  <a:gd name="T23" fmla="*/ 2 h 951"/>
                  <a:gd name="T24" fmla="*/ 13 w 501"/>
                  <a:gd name="T25" fmla="*/ 0 h 951"/>
                  <a:gd name="T26" fmla="*/ 10 w 501"/>
                  <a:gd name="T27" fmla="*/ 0 h 951"/>
                  <a:gd name="T28" fmla="*/ 6 w 501"/>
                  <a:gd name="T29" fmla="*/ 2 h 951"/>
                  <a:gd name="T30" fmla="*/ 3 w 501"/>
                  <a:gd name="T31" fmla="*/ 6 h 951"/>
                  <a:gd name="T32" fmla="*/ 1 w 501"/>
                  <a:gd name="T33" fmla="*/ 10 h 951"/>
                  <a:gd name="T34" fmla="*/ 0 w 501"/>
                  <a:gd name="T35" fmla="*/ 14 h 9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1" h="951">
                    <a:moveTo>
                      <a:pt x="1" y="545"/>
                    </a:moveTo>
                    <a:cubicBezTo>
                      <a:pt x="2" y="574"/>
                      <a:pt x="4" y="603"/>
                      <a:pt x="12" y="639"/>
                    </a:cubicBezTo>
                    <a:cubicBezTo>
                      <a:pt x="20" y="675"/>
                      <a:pt x="30" y="717"/>
                      <a:pt x="48" y="759"/>
                    </a:cubicBezTo>
                    <a:cubicBezTo>
                      <a:pt x="66" y="801"/>
                      <a:pt x="93" y="861"/>
                      <a:pt x="120" y="891"/>
                    </a:cubicBezTo>
                    <a:cubicBezTo>
                      <a:pt x="147" y="921"/>
                      <a:pt x="181" y="931"/>
                      <a:pt x="212" y="939"/>
                    </a:cubicBezTo>
                    <a:cubicBezTo>
                      <a:pt x="243" y="947"/>
                      <a:pt x="277" y="951"/>
                      <a:pt x="308" y="939"/>
                    </a:cubicBezTo>
                    <a:cubicBezTo>
                      <a:pt x="339" y="927"/>
                      <a:pt x="369" y="904"/>
                      <a:pt x="396" y="867"/>
                    </a:cubicBezTo>
                    <a:cubicBezTo>
                      <a:pt x="423" y="830"/>
                      <a:pt x="451" y="776"/>
                      <a:pt x="468" y="719"/>
                    </a:cubicBezTo>
                    <a:cubicBezTo>
                      <a:pt x="485" y="662"/>
                      <a:pt x="492" y="588"/>
                      <a:pt x="496" y="527"/>
                    </a:cubicBezTo>
                    <a:cubicBezTo>
                      <a:pt x="500" y="466"/>
                      <a:pt x="501" y="413"/>
                      <a:pt x="492" y="355"/>
                    </a:cubicBezTo>
                    <a:cubicBezTo>
                      <a:pt x="483" y="297"/>
                      <a:pt x="465" y="229"/>
                      <a:pt x="444" y="179"/>
                    </a:cubicBezTo>
                    <a:cubicBezTo>
                      <a:pt x="423" y="129"/>
                      <a:pt x="393" y="80"/>
                      <a:pt x="364" y="51"/>
                    </a:cubicBezTo>
                    <a:cubicBezTo>
                      <a:pt x="335" y="22"/>
                      <a:pt x="299" y="14"/>
                      <a:pt x="272" y="7"/>
                    </a:cubicBezTo>
                    <a:cubicBezTo>
                      <a:pt x="245" y="0"/>
                      <a:pt x="225" y="1"/>
                      <a:pt x="200" y="11"/>
                    </a:cubicBezTo>
                    <a:cubicBezTo>
                      <a:pt x="175" y="21"/>
                      <a:pt x="143" y="44"/>
                      <a:pt x="120" y="67"/>
                    </a:cubicBezTo>
                    <a:cubicBezTo>
                      <a:pt x="97" y="90"/>
                      <a:pt x="81" y="117"/>
                      <a:pt x="64" y="151"/>
                    </a:cubicBezTo>
                    <a:cubicBezTo>
                      <a:pt x="47" y="185"/>
                      <a:pt x="31" y="232"/>
                      <a:pt x="20" y="271"/>
                    </a:cubicBezTo>
                    <a:cubicBezTo>
                      <a:pt x="9" y="310"/>
                      <a:pt x="4" y="348"/>
                      <a:pt x="0" y="387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 flipH="1">
                <a:off x="1383" y="2614"/>
                <a:ext cx="181" cy="316"/>
              </a:xfrm>
              <a:custGeom>
                <a:avLst/>
                <a:gdLst>
                  <a:gd name="T0" fmla="*/ 0 w 501"/>
                  <a:gd name="T1" fmla="*/ 20 h 951"/>
                  <a:gd name="T2" fmla="*/ 0 w 501"/>
                  <a:gd name="T3" fmla="*/ 23 h 951"/>
                  <a:gd name="T4" fmla="*/ 2 w 501"/>
                  <a:gd name="T5" fmla="*/ 28 h 951"/>
                  <a:gd name="T6" fmla="*/ 6 w 501"/>
                  <a:gd name="T7" fmla="*/ 33 h 951"/>
                  <a:gd name="T8" fmla="*/ 10 w 501"/>
                  <a:gd name="T9" fmla="*/ 35 h 951"/>
                  <a:gd name="T10" fmla="*/ 14 w 501"/>
                  <a:gd name="T11" fmla="*/ 35 h 951"/>
                  <a:gd name="T12" fmla="*/ 19 w 501"/>
                  <a:gd name="T13" fmla="*/ 32 h 951"/>
                  <a:gd name="T14" fmla="*/ 22 w 501"/>
                  <a:gd name="T15" fmla="*/ 26 h 951"/>
                  <a:gd name="T16" fmla="*/ 23 w 501"/>
                  <a:gd name="T17" fmla="*/ 19 h 951"/>
                  <a:gd name="T18" fmla="*/ 23 w 501"/>
                  <a:gd name="T19" fmla="*/ 13 h 951"/>
                  <a:gd name="T20" fmla="*/ 21 w 501"/>
                  <a:gd name="T21" fmla="*/ 7 h 951"/>
                  <a:gd name="T22" fmla="*/ 17 w 501"/>
                  <a:gd name="T23" fmla="*/ 2 h 951"/>
                  <a:gd name="T24" fmla="*/ 13 w 501"/>
                  <a:gd name="T25" fmla="*/ 0 h 951"/>
                  <a:gd name="T26" fmla="*/ 9 w 501"/>
                  <a:gd name="T27" fmla="*/ 0 h 951"/>
                  <a:gd name="T28" fmla="*/ 6 w 501"/>
                  <a:gd name="T29" fmla="*/ 2 h 951"/>
                  <a:gd name="T30" fmla="*/ 3 w 501"/>
                  <a:gd name="T31" fmla="*/ 6 h 951"/>
                  <a:gd name="T32" fmla="*/ 1 w 501"/>
                  <a:gd name="T33" fmla="*/ 10 h 951"/>
                  <a:gd name="T34" fmla="*/ 0 w 501"/>
                  <a:gd name="T35" fmla="*/ 14 h 9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1" h="951">
                    <a:moveTo>
                      <a:pt x="1" y="545"/>
                    </a:moveTo>
                    <a:cubicBezTo>
                      <a:pt x="2" y="574"/>
                      <a:pt x="4" y="603"/>
                      <a:pt x="12" y="639"/>
                    </a:cubicBezTo>
                    <a:cubicBezTo>
                      <a:pt x="20" y="675"/>
                      <a:pt x="30" y="717"/>
                      <a:pt x="48" y="759"/>
                    </a:cubicBezTo>
                    <a:cubicBezTo>
                      <a:pt x="66" y="801"/>
                      <a:pt x="93" y="861"/>
                      <a:pt x="120" y="891"/>
                    </a:cubicBezTo>
                    <a:cubicBezTo>
                      <a:pt x="147" y="921"/>
                      <a:pt x="181" y="931"/>
                      <a:pt x="212" y="939"/>
                    </a:cubicBezTo>
                    <a:cubicBezTo>
                      <a:pt x="243" y="947"/>
                      <a:pt x="277" y="951"/>
                      <a:pt x="308" y="939"/>
                    </a:cubicBezTo>
                    <a:cubicBezTo>
                      <a:pt x="339" y="927"/>
                      <a:pt x="369" y="904"/>
                      <a:pt x="396" y="867"/>
                    </a:cubicBezTo>
                    <a:cubicBezTo>
                      <a:pt x="423" y="830"/>
                      <a:pt x="451" y="776"/>
                      <a:pt x="468" y="719"/>
                    </a:cubicBezTo>
                    <a:cubicBezTo>
                      <a:pt x="485" y="662"/>
                      <a:pt x="492" y="588"/>
                      <a:pt x="496" y="527"/>
                    </a:cubicBezTo>
                    <a:cubicBezTo>
                      <a:pt x="500" y="466"/>
                      <a:pt x="501" y="413"/>
                      <a:pt x="492" y="355"/>
                    </a:cubicBezTo>
                    <a:cubicBezTo>
                      <a:pt x="483" y="297"/>
                      <a:pt x="465" y="229"/>
                      <a:pt x="444" y="179"/>
                    </a:cubicBezTo>
                    <a:cubicBezTo>
                      <a:pt x="423" y="129"/>
                      <a:pt x="393" y="80"/>
                      <a:pt x="364" y="51"/>
                    </a:cubicBezTo>
                    <a:cubicBezTo>
                      <a:pt x="335" y="22"/>
                      <a:pt x="299" y="14"/>
                      <a:pt x="272" y="7"/>
                    </a:cubicBezTo>
                    <a:cubicBezTo>
                      <a:pt x="245" y="0"/>
                      <a:pt x="225" y="1"/>
                      <a:pt x="200" y="11"/>
                    </a:cubicBezTo>
                    <a:cubicBezTo>
                      <a:pt x="175" y="21"/>
                      <a:pt x="143" y="44"/>
                      <a:pt x="120" y="67"/>
                    </a:cubicBezTo>
                    <a:cubicBezTo>
                      <a:pt x="97" y="90"/>
                      <a:pt x="81" y="117"/>
                      <a:pt x="64" y="151"/>
                    </a:cubicBezTo>
                    <a:cubicBezTo>
                      <a:pt x="47" y="185"/>
                      <a:pt x="31" y="232"/>
                      <a:pt x="20" y="271"/>
                    </a:cubicBezTo>
                    <a:cubicBezTo>
                      <a:pt x="9" y="310"/>
                      <a:pt x="4" y="348"/>
                      <a:pt x="0" y="387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 flipV="1">
                <a:off x="1374" y="2374"/>
                <a:ext cx="248" cy="298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9 h 292"/>
                  <a:gd name="T4" fmla="*/ 176 w 248"/>
                  <a:gd name="T5" fmla="*/ 133 h 292"/>
                  <a:gd name="T6" fmla="*/ 88 w 248"/>
                  <a:gd name="T7" fmla="*/ 184 h 292"/>
                  <a:gd name="T8" fmla="*/ 20 w 248"/>
                  <a:gd name="T9" fmla="*/ 239 h 292"/>
                  <a:gd name="T10" fmla="*/ 0 w 248"/>
                  <a:gd name="T11" fmla="*/ 310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 flipV="1">
                <a:off x="1360" y="1420"/>
                <a:ext cx="248" cy="298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9 h 292"/>
                  <a:gd name="T4" fmla="*/ 176 w 248"/>
                  <a:gd name="T5" fmla="*/ 133 h 292"/>
                  <a:gd name="T6" fmla="*/ 88 w 248"/>
                  <a:gd name="T7" fmla="*/ 184 h 292"/>
                  <a:gd name="T8" fmla="*/ 20 w 248"/>
                  <a:gd name="T9" fmla="*/ 239 h 292"/>
                  <a:gd name="T10" fmla="*/ 0 w 248"/>
                  <a:gd name="T11" fmla="*/ 310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363" y="2852"/>
                <a:ext cx="248" cy="292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6 h 292"/>
                  <a:gd name="T4" fmla="*/ 176 w 248"/>
                  <a:gd name="T5" fmla="*/ 124 h 292"/>
                  <a:gd name="T6" fmla="*/ 88 w 248"/>
                  <a:gd name="T7" fmla="*/ 172 h 292"/>
                  <a:gd name="T8" fmla="*/ 20 w 248"/>
                  <a:gd name="T9" fmla="*/ 224 h 292"/>
                  <a:gd name="T10" fmla="*/ 0 w 248"/>
                  <a:gd name="T11" fmla="*/ 292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383" y="2341"/>
                <a:ext cx="248" cy="292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6 h 292"/>
                  <a:gd name="T4" fmla="*/ 176 w 248"/>
                  <a:gd name="T5" fmla="*/ 124 h 292"/>
                  <a:gd name="T6" fmla="*/ 88 w 248"/>
                  <a:gd name="T7" fmla="*/ 172 h 292"/>
                  <a:gd name="T8" fmla="*/ 20 w 248"/>
                  <a:gd name="T9" fmla="*/ 224 h 292"/>
                  <a:gd name="T10" fmla="*/ 0 w 248"/>
                  <a:gd name="T11" fmla="*/ 292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 flipV="1">
                <a:off x="1369" y="2887"/>
                <a:ext cx="248" cy="298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9 h 292"/>
                  <a:gd name="T4" fmla="*/ 176 w 248"/>
                  <a:gd name="T5" fmla="*/ 133 h 292"/>
                  <a:gd name="T6" fmla="*/ 88 w 248"/>
                  <a:gd name="T7" fmla="*/ 184 h 292"/>
                  <a:gd name="T8" fmla="*/ 20 w 248"/>
                  <a:gd name="T9" fmla="*/ 239 h 292"/>
                  <a:gd name="T10" fmla="*/ 0 w 248"/>
                  <a:gd name="T11" fmla="*/ 310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 flipV="1">
                <a:off x="1365" y="1909"/>
                <a:ext cx="248" cy="298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9 h 292"/>
                  <a:gd name="T4" fmla="*/ 176 w 248"/>
                  <a:gd name="T5" fmla="*/ 133 h 292"/>
                  <a:gd name="T6" fmla="*/ 88 w 248"/>
                  <a:gd name="T7" fmla="*/ 184 h 292"/>
                  <a:gd name="T8" fmla="*/ 20 w 248"/>
                  <a:gd name="T9" fmla="*/ 239 h 292"/>
                  <a:gd name="T10" fmla="*/ 0 w 248"/>
                  <a:gd name="T11" fmla="*/ 310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1379" y="1433"/>
                <a:ext cx="248" cy="292"/>
              </a:xfrm>
              <a:custGeom>
                <a:avLst/>
                <a:gdLst>
                  <a:gd name="T0" fmla="*/ 246 w 248"/>
                  <a:gd name="T1" fmla="*/ 0 h 292"/>
                  <a:gd name="T2" fmla="*/ 236 w 248"/>
                  <a:gd name="T3" fmla="*/ 56 h 292"/>
                  <a:gd name="T4" fmla="*/ 176 w 248"/>
                  <a:gd name="T5" fmla="*/ 124 h 292"/>
                  <a:gd name="T6" fmla="*/ 88 w 248"/>
                  <a:gd name="T7" fmla="*/ 172 h 292"/>
                  <a:gd name="T8" fmla="*/ 20 w 248"/>
                  <a:gd name="T9" fmla="*/ 224 h 292"/>
                  <a:gd name="T10" fmla="*/ 0 w 248"/>
                  <a:gd name="T11" fmla="*/ 292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" h="292">
                    <a:moveTo>
                      <a:pt x="246" y="0"/>
                    </a:moveTo>
                    <a:cubicBezTo>
                      <a:pt x="247" y="17"/>
                      <a:pt x="248" y="35"/>
                      <a:pt x="236" y="56"/>
                    </a:cubicBezTo>
                    <a:cubicBezTo>
                      <a:pt x="224" y="77"/>
                      <a:pt x="201" y="105"/>
                      <a:pt x="176" y="124"/>
                    </a:cubicBezTo>
                    <a:cubicBezTo>
                      <a:pt x="151" y="143"/>
                      <a:pt x="114" y="155"/>
                      <a:pt x="88" y="172"/>
                    </a:cubicBezTo>
                    <a:cubicBezTo>
                      <a:pt x="62" y="189"/>
                      <a:pt x="35" y="204"/>
                      <a:pt x="20" y="224"/>
                    </a:cubicBezTo>
                    <a:cubicBezTo>
                      <a:pt x="5" y="244"/>
                      <a:pt x="2" y="268"/>
                      <a:pt x="0" y="292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1361" y="3192"/>
                <a:ext cx="269" cy="527"/>
              </a:xfrm>
              <a:custGeom>
                <a:avLst/>
                <a:gdLst>
                  <a:gd name="T0" fmla="*/ 0 w 269"/>
                  <a:gd name="T1" fmla="*/ 0 h 527"/>
                  <a:gd name="T2" fmla="*/ 18 w 269"/>
                  <a:gd name="T3" fmla="*/ 90 h 527"/>
                  <a:gd name="T4" fmla="*/ 34 w 269"/>
                  <a:gd name="T5" fmla="*/ 114 h 527"/>
                  <a:gd name="T6" fmla="*/ 86 w 269"/>
                  <a:gd name="T7" fmla="*/ 158 h 527"/>
                  <a:gd name="T8" fmla="*/ 170 w 269"/>
                  <a:gd name="T9" fmla="*/ 202 h 527"/>
                  <a:gd name="T10" fmla="*/ 226 w 269"/>
                  <a:gd name="T11" fmla="*/ 250 h 527"/>
                  <a:gd name="T12" fmla="*/ 266 w 269"/>
                  <a:gd name="T13" fmla="*/ 362 h 527"/>
                  <a:gd name="T14" fmla="*/ 246 w 269"/>
                  <a:gd name="T15" fmla="*/ 474 h 527"/>
                  <a:gd name="T16" fmla="*/ 146 w 269"/>
                  <a:gd name="T17" fmla="*/ 522 h 527"/>
                  <a:gd name="T18" fmla="*/ 74 w 269"/>
                  <a:gd name="T19" fmla="*/ 442 h 527"/>
                  <a:gd name="T20" fmla="*/ 110 w 269"/>
                  <a:gd name="T21" fmla="*/ 382 h 527"/>
                  <a:gd name="T22" fmla="*/ 146 w 269"/>
                  <a:gd name="T23" fmla="*/ 414 h 527"/>
                  <a:gd name="T24" fmla="*/ 194 w 269"/>
                  <a:gd name="T25" fmla="*/ 418 h 527"/>
                  <a:gd name="T26" fmla="*/ 182 w 269"/>
                  <a:gd name="T27" fmla="*/ 342 h 527"/>
                  <a:gd name="T28" fmla="*/ 150 w 269"/>
                  <a:gd name="T29" fmla="*/ 326 h 5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9" h="527">
                    <a:moveTo>
                      <a:pt x="0" y="0"/>
                    </a:moveTo>
                    <a:cubicBezTo>
                      <a:pt x="6" y="35"/>
                      <a:pt x="12" y="71"/>
                      <a:pt x="18" y="90"/>
                    </a:cubicBezTo>
                    <a:cubicBezTo>
                      <a:pt x="24" y="109"/>
                      <a:pt x="23" y="103"/>
                      <a:pt x="34" y="114"/>
                    </a:cubicBezTo>
                    <a:cubicBezTo>
                      <a:pt x="45" y="125"/>
                      <a:pt x="63" y="143"/>
                      <a:pt x="86" y="158"/>
                    </a:cubicBezTo>
                    <a:cubicBezTo>
                      <a:pt x="109" y="173"/>
                      <a:pt x="147" y="187"/>
                      <a:pt x="170" y="202"/>
                    </a:cubicBezTo>
                    <a:cubicBezTo>
                      <a:pt x="193" y="217"/>
                      <a:pt x="210" y="224"/>
                      <a:pt x="226" y="250"/>
                    </a:cubicBezTo>
                    <a:cubicBezTo>
                      <a:pt x="242" y="276"/>
                      <a:pt x="263" y="325"/>
                      <a:pt x="266" y="362"/>
                    </a:cubicBezTo>
                    <a:cubicBezTo>
                      <a:pt x="269" y="399"/>
                      <a:pt x="266" y="447"/>
                      <a:pt x="246" y="474"/>
                    </a:cubicBezTo>
                    <a:cubicBezTo>
                      <a:pt x="226" y="501"/>
                      <a:pt x="175" y="527"/>
                      <a:pt x="146" y="522"/>
                    </a:cubicBezTo>
                    <a:cubicBezTo>
                      <a:pt x="117" y="517"/>
                      <a:pt x="80" y="465"/>
                      <a:pt x="74" y="442"/>
                    </a:cubicBezTo>
                    <a:cubicBezTo>
                      <a:pt x="68" y="419"/>
                      <a:pt x="98" y="387"/>
                      <a:pt x="110" y="382"/>
                    </a:cubicBezTo>
                    <a:cubicBezTo>
                      <a:pt x="122" y="377"/>
                      <a:pt x="132" y="408"/>
                      <a:pt x="146" y="414"/>
                    </a:cubicBezTo>
                    <a:cubicBezTo>
                      <a:pt x="160" y="420"/>
                      <a:pt x="188" y="430"/>
                      <a:pt x="194" y="418"/>
                    </a:cubicBezTo>
                    <a:cubicBezTo>
                      <a:pt x="200" y="406"/>
                      <a:pt x="189" y="357"/>
                      <a:pt x="182" y="342"/>
                    </a:cubicBezTo>
                    <a:cubicBezTo>
                      <a:pt x="175" y="327"/>
                      <a:pt x="162" y="326"/>
                      <a:pt x="150" y="326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399" y="3067"/>
                <a:ext cx="189" cy="290"/>
              </a:xfrm>
              <a:custGeom>
                <a:avLst/>
                <a:gdLst>
                  <a:gd name="T0" fmla="*/ 75 w 189"/>
                  <a:gd name="T1" fmla="*/ 0 h 290"/>
                  <a:gd name="T2" fmla="*/ 25 w 189"/>
                  <a:gd name="T3" fmla="*/ 37 h 290"/>
                  <a:gd name="T4" fmla="*/ 1 w 189"/>
                  <a:gd name="T5" fmla="*/ 105 h 290"/>
                  <a:gd name="T6" fmla="*/ 21 w 189"/>
                  <a:gd name="T7" fmla="*/ 189 h 290"/>
                  <a:gd name="T8" fmla="*/ 77 w 189"/>
                  <a:gd name="T9" fmla="*/ 249 h 290"/>
                  <a:gd name="T10" fmla="*/ 149 w 189"/>
                  <a:gd name="T11" fmla="*/ 281 h 290"/>
                  <a:gd name="T12" fmla="*/ 185 w 189"/>
                  <a:gd name="T13" fmla="*/ 197 h 290"/>
                  <a:gd name="T14" fmla="*/ 173 w 189"/>
                  <a:gd name="T15" fmla="*/ 113 h 290"/>
                  <a:gd name="T16" fmla="*/ 121 w 189"/>
                  <a:gd name="T17" fmla="*/ 53 h 290"/>
                  <a:gd name="T18" fmla="*/ 49 w 189"/>
                  <a:gd name="T19" fmla="*/ 65 h 290"/>
                  <a:gd name="T20" fmla="*/ 57 w 189"/>
                  <a:gd name="T21" fmla="*/ 121 h 290"/>
                  <a:gd name="T22" fmla="*/ 125 w 189"/>
                  <a:gd name="T23" fmla="*/ 145 h 290"/>
                  <a:gd name="T24" fmla="*/ 121 w 189"/>
                  <a:gd name="T25" fmla="*/ 205 h 2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9" h="290">
                    <a:moveTo>
                      <a:pt x="75" y="0"/>
                    </a:moveTo>
                    <a:cubicBezTo>
                      <a:pt x="56" y="10"/>
                      <a:pt x="37" y="20"/>
                      <a:pt x="25" y="37"/>
                    </a:cubicBezTo>
                    <a:cubicBezTo>
                      <a:pt x="13" y="54"/>
                      <a:pt x="2" y="80"/>
                      <a:pt x="1" y="105"/>
                    </a:cubicBezTo>
                    <a:cubicBezTo>
                      <a:pt x="0" y="130"/>
                      <a:pt x="8" y="165"/>
                      <a:pt x="21" y="189"/>
                    </a:cubicBezTo>
                    <a:cubicBezTo>
                      <a:pt x="34" y="213"/>
                      <a:pt x="56" y="234"/>
                      <a:pt x="77" y="249"/>
                    </a:cubicBezTo>
                    <a:cubicBezTo>
                      <a:pt x="98" y="264"/>
                      <a:pt x="131" y="290"/>
                      <a:pt x="149" y="281"/>
                    </a:cubicBezTo>
                    <a:cubicBezTo>
                      <a:pt x="167" y="272"/>
                      <a:pt x="181" y="225"/>
                      <a:pt x="185" y="197"/>
                    </a:cubicBezTo>
                    <a:cubicBezTo>
                      <a:pt x="189" y="169"/>
                      <a:pt x="184" y="137"/>
                      <a:pt x="173" y="113"/>
                    </a:cubicBezTo>
                    <a:cubicBezTo>
                      <a:pt x="162" y="89"/>
                      <a:pt x="142" y="61"/>
                      <a:pt x="121" y="53"/>
                    </a:cubicBezTo>
                    <a:cubicBezTo>
                      <a:pt x="100" y="45"/>
                      <a:pt x="60" y="54"/>
                      <a:pt x="49" y="65"/>
                    </a:cubicBezTo>
                    <a:cubicBezTo>
                      <a:pt x="38" y="76"/>
                      <a:pt x="44" y="108"/>
                      <a:pt x="57" y="121"/>
                    </a:cubicBezTo>
                    <a:cubicBezTo>
                      <a:pt x="70" y="134"/>
                      <a:pt x="114" y="131"/>
                      <a:pt x="125" y="145"/>
                    </a:cubicBezTo>
                    <a:cubicBezTo>
                      <a:pt x="136" y="159"/>
                      <a:pt x="124" y="195"/>
                      <a:pt x="121" y="205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1361" y="3395"/>
                <a:ext cx="160" cy="353"/>
              </a:xfrm>
              <a:custGeom>
                <a:avLst/>
                <a:gdLst>
                  <a:gd name="T0" fmla="*/ 113 w 160"/>
                  <a:gd name="T1" fmla="*/ 353 h 353"/>
                  <a:gd name="T2" fmla="*/ 51 w 160"/>
                  <a:gd name="T3" fmla="*/ 325 h 353"/>
                  <a:gd name="T4" fmla="*/ 27 w 160"/>
                  <a:gd name="T5" fmla="*/ 253 h 353"/>
                  <a:gd name="T6" fmla="*/ 27 w 160"/>
                  <a:gd name="T7" fmla="*/ 209 h 353"/>
                  <a:gd name="T8" fmla="*/ 63 w 160"/>
                  <a:gd name="T9" fmla="*/ 141 h 353"/>
                  <a:gd name="T10" fmla="*/ 123 w 160"/>
                  <a:gd name="T11" fmla="*/ 117 h 353"/>
                  <a:gd name="T12" fmla="*/ 159 w 160"/>
                  <a:gd name="T13" fmla="*/ 65 h 353"/>
                  <a:gd name="T14" fmla="*/ 131 w 160"/>
                  <a:gd name="T15" fmla="*/ 13 h 353"/>
                  <a:gd name="T16" fmla="*/ 83 w 160"/>
                  <a:gd name="T17" fmla="*/ 1 h 353"/>
                  <a:gd name="T18" fmla="*/ 39 w 160"/>
                  <a:gd name="T19" fmla="*/ 9 h 353"/>
                  <a:gd name="T20" fmla="*/ 3 w 160"/>
                  <a:gd name="T21" fmla="*/ 53 h 353"/>
                  <a:gd name="T22" fmla="*/ 19 w 160"/>
                  <a:gd name="T23" fmla="*/ 109 h 353"/>
                  <a:gd name="T24" fmla="*/ 51 w 160"/>
                  <a:gd name="T25" fmla="*/ 109 h 353"/>
                  <a:gd name="T26" fmla="*/ 87 w 160"/>
                  <a:gd name="T27" fmla="*/ 81 h 3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0" h="353">
                    <a:moveTo>
                      <a:pt x="113" y="353"/>
                    </a:moveTo>
                    <a:cubicBezTo>
                      <a:pt x="89" y="347"/>
                      <a:pt x="65" y="342"/>
                      <a:pt x="51" y="325"/>
                    </a:cubicBezTo>
                    <a:cubicBezTo>
                      <a:pt x="37" y="308"/>
                      <a:pt x="31" y="272"/>
                      <a:pt x="27" y="253"/>
                    </a:cubicBezTo>
                    <a:cubicBezTo>
                      <a:pt x="23" y="234"/>
                      <a:pt x="21" y="228"/>
                      <a:pt x="27" y="209"/>
                    </a:cubicBezTo>
                    <a:cubicBezTo>
                      <a:pt x="33" y="190"/>
                      <a:pt x="47" y="156"/>
                      <a:pt x="63" y="141"/>
                    </a:cubicBezTo>
                    <a:cubicBezTo>
                      <a:pt x="79" y="126"/>
                      <a:pt x="107" y="130"/>
                      <a:pt x="123" y="117"/>
                    </a:cubicBezTo>
                    <a:cubicBezTo>
                      <a:pt x="139" y="104"/>
                      <a:pt x="158" y="82"/>
                      <a:pt x="159" y="65"/>
                    </a:cubicBezTo>
                    <a:cubicBezTo>
                      <a:pt x="160" y="48"/>
                      <a:pt x="144" y="24"/>
                      <a:pt x="131" y="13"/>
                    </a:cubicBezTo>
                    <a:cubicBezTo>
                      <a:pt x="118" y="2"/>
                      <a:pt x="98" y="2"/>
                      <a:pt x="83" y="1"/>
                    </a:cubicBezTo>
                    <a:cubicBezTo>
                      <a:pt x="68" y="0"/>
                      <a:pt x="52" y="0"/>
                      <a:pt x="39" y="9"/>
                    </a:cubicBezTo>
                    <a:cubicBezTo>
                      <a:pt x="26" y="18"/>
                      <a:pt x="6" y="36"/>
                      <a:pt x="3" y="53"/>
                    </a:cubicBezTo>
                    <a:cubicBezTo>
                      <a:pt x="0" y="70"/>
                      <a:pt x="11" y="100"/>
                      <a:pt x="19" y="109"/>
                    </a:cubicBezTo>
                    <a:cubicBezTo>
                      <a:pt x="27" y="118"/>
                      <a:pt x="40" y="114"/>
                      <a:pt x="51" y="109"/>
                    </a:cubicBezTo>
                    <a:cubicBezTo>
                      <a:pt x="62" y="104"/>
                      <a:pt x="74" y="92"/>
                      <a:pt x="87" y="81"/>
                    </a:cubicBezTo>
                  </a:path>
                </a:pathLst>
              </a:custGeom>
              <a:noFill/>
              <a:ln w="31750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 rot="19272491">
              <a:off x="3276600" y="4868863"/>
              <a:ext cx="863600" cy="381000"/>
            </a:xfrm>
            <a:prstGeom prst="leftArrow">
              <a:avLst>
                <a:gd name="adj1" fmla="val 50000"/>
                <a:gd name="adj2" fmla="val 56667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AutoShape 51"/>
            <p:cNvSpPr>
              <a:spLocks noChangeArrowheads="1"/>
            </p:cNvSpPr>
            <p:nvPr/>
          </p:nvSpPr>
          <p:spPr bwMode="auto">
            <a:xfrm rot="2202480">
              <a:off x="3276600" y="4076700"/>
              <a:ext cx="863600" cy="381000"/>
            </a:xfrm>
            <a:prstGeom prst="leftArrow">
              <a:avLst>
                <a:gd name="adj1" fmla="val 50000"/>
                <a:gd name="adj2" fmla="val 56667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2843213" y="1125538"/>
              <a:ext cx="1477962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ru-RU" sz="1600" b="1" dirty="0">
                  <a:latin typeface="Arial" charset="0"/>
                </a:rPr>
                <a:t>Приливные колебания уровня воды</a:t>
              </a:r>
              <a:r>
                <a:rPr lang="en-US" sz="1600" b="1" dirty="0">
                  <a:latin typeface="Arial" charset="0"/>
                </a:rPr>
                <a:t> </a:t>
              </a: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2916238" y="2276475"/>
              <a:ext cx="1477962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ru-RU" sz="1600" b="1" dirty="0">
                  <a:latin typeface="Arial" charset="0"/>
                </a:rPr>
                <a:t>свободная тепловая конвекция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468313" y="4149725"/>
              <a:ext cx="1838325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ru-RU" sz="1600" b="1" dirty="0" err="1">
                  <a:latin typeface="Arial" charset="0"/>
                </a:rPr>
                <a:t>Водообмен</a:t>
              </a:r>
              <a:r>
                <a:rPr lang="ru-RU" sz="1600" b="1" dirty="0">
                  <a:latin typeface="Arial" charset="0"/>
                </a:rPr>
                <a:t> в </a:t>
              </a:r>
              <a:r>
                <a:rPr lang="ru-RU" sz="1600" b="1" dirty="0" err="1">
                  <a:latin typeface="Arial" charset="0"/>
                </a:rPr>
                <a:t>заколонном</a:t>
              </a:r>
              <a:r>
                <a:rPr lang="ru-RU" sz="1600" b="1" dirty="0">
                  <a:latin typeface="Arial" charset="0"/>
                </a:rPr>
                <a:t> пространстве</a:t>
              </a:r>
              <a:r>
                <a:rPr lang="en-US" sz="1600" b="1" dirty="0">
                  <a:latin typeface="Arial" charset="0"/>
                </a:rPr>
                <a:t>  </a:t>
              </a:r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611188" y="1052513"/>
              <a:ext cx="12969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ru-RU" sz="1600" b="1">
                  <a:latin typeface="Arial" charset="0"/>
                </a:rPr>
                <a:t>цемент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>
              <a:off x="1763713" y="1268413"/>
              <a:ext cx="287337" cy="215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 flipH="1">
              <a:off x="2339975" y="1341438"/>
              <a:ext cx="576263" cy="714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 flipV="1">
              <a:off x="1692275" y="3933825"/>
              <a:ext cx="142875" cy="431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1692275" y="4797425"/>
              <a:ext cx="142875" cy="360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 flipH="1" flipV="1">
              <a:off x="2339975" y="5516563"/>
              <a:ext cx="576263" cy="2174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 flipH="1" flipV="1">
              <a:off x="2339975" y="2205038"/>
              <a:ext cx="576263" cy="3603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H="1" flipV="1">
              <a:off x="2268538" y="2852738"/>
              <a:ext cx="647700" cy="714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760475" y="2411010"/>
            <a:ext cx="42040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колебания </a:t>
            </a:r>
            <a:r>
              <a:rPr lang="ru-RU" b="1" dirty="0"/>
              <a:t>столба жидкости в скважине под воздействием приливных сил;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свободная тепловая конвекция </a:t>
            </a:r>
            <a:r>
              <a:rPr lang="ru-RU" b="1" dirty="0"/>
              <a:t>жидкости, </a:t>
            </a:r>
            <a:r>
              <a:rPr lang="ru-RU" b="1" dirty="0" smtClean="0"/>
              <a:t>обусловленная </a:t>
            </a:r>
            <a:r>
              <a:rPr lang="ru-RU" b="1" dirty="0"/>
              <a:t>положительным геотермическим градиентом (около 0,1°С/м</a:t>
            </a:r>
            <a:r>
              <a:rPr lang="ru-RU" b="1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/>
              <a:t>деформации земной коры, связанные с подготовкой и реализацией тектонических землетрясений.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23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4421" y="62068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Механизмы </a:t>
            </a:r>
            <a:r>
              <a:rPr lang="ru-RU" sz="2000" b="1" i="1" dirty="0" smtClean="0">
                <a:solidFill>
                  <a:srgbClr val="0000FF"/>
                </a:solidFill>
              </a:rPr>
              <a:t> температурных  вариаций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980055" y="116632"/>
            <a:ext cx="7560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Температура в прогнозе тектонических событий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mp-variation-res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795338"/>
            <a:ext cx="87312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79154" y="188640"/>
            <a:ext cx="6549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0000FF"/>
                </a:solidFill>
                <a:cs typeface="Times New Roman" pitchFamily="18" charset="0"/>
              </a:rPr>
              <a:t>Температурные вариации в скважине К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UN-1</a:t>
            </a:r>
            <a:endParaRPr lang="ru-RU" sz="20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24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02" y="44624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Сравнение температурных изменений и колебаний </a:t>
            </a:r>
            <a:r>
              <a:rPr lang="ru-RU" sz="2000" b="1" i="1" dirty="0" smtClean="0">
                <a:solidFill>
                  <a:srgbClr val="0000FF"/>
                </a:solidFill>
              </a:rPr>
              <a:t>уровня столба жидкости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 descr="Рис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9" y="3742371"/>
            <a:ext cx="4285391" cy="27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25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040792" cy="262405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55976" y="1155521"/>
            <a:ext cx="136149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1200" i="1" dirty="0" smtClean="0"/>
              <a:t>Данные </a:t>
            </a:r>
            <a:r>
              <a:rPr lang="ru-RU" altLang="ru-RU" sz="1200" i="1" dirty="0"/>
              <a:t>полученные геофизической службой РАН по изменению уровня столба жидкости и атмосферного </a:t>
            </a:r>
            <a:r>
              <a:rPr lang="ru-RU" altLang="ru-RU" sz="1200" i="1" dirty="0" smtClean="0"/>
              <a:t>давления</a:t>
            </a:r>
            <a:endParaRPr lang="ru-RU" altLang="ru-RU" sz="1200" i="1" dirty="0"/>
          </a:p>
        </p:txBody>
      </p:sp>
      <p:pic>
        <p:nvPicPr>
          <p:cNvPr id="12" name="Picture 0" descr="Рис4-юр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4051"/>
            <a:ext cx="3930038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hoku-temper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92" y="3429000"/>
            <a:ext cx="4437157" cy="27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231178" y="1003758"/>
            <a:ext cx="8467727" cy="5487753"/>
            <a:chOff x="333375" y="1109663"/>
            <a:chExt cx="8467727" cy="5487987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617539" y="1109663"/>
              <a:ext cx="8183563" cy="2735262"/>
              <a:chOff x="389" y="699"/>
              <a:chExt cx="5155" cy="1723"/>
            </a:xfrm>
          </p:grpSpPr>
          <p:pic>
            <p:nvPicPr>
              <p:cNvPr id="16" name="Picture 9" descr="2011-20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" y="699"/>
                <a:ext cx="5155" cy="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4304" y="1536"/>
                <a:ext cx="453" cy="350"/>
                <a:chOff x="567" y="3430"/>
                <a:chExt cx="453" cy="454"/>
              </a:xfrm>
            </p:grpSpPr>
            <p:sp>
              <p:nvSpPr>
                <p:cNvPr id="20" name="Line 28"/>
                <p:cNvSpPr>
                  <a:spLocks noChangeShapeType="1"/>
                </p:cNvSpPr>
                <p:nvPr/>
              </p:nvSpPr>
              <p:spPr bwMode="auto">
                <a:xfrm>
                  <a:off x="567" y="3430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57" y="3579"/>
                  <a:ext cx="363" cy="23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36000" rIns="18000" bIns="36000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chemeClr val="bg2"/>
                      </a:solidFill>
                    </a:rPr>
                    <a:t>0.1 K</a:t>
                  </a:r>
                  <a:endParaRPr lang="ru-RU" b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18" name="AutoShape 30"/>
              <p:cNvSpPr>
                <a:spLocks noChangeArrowheads="1"/>
              </p:cNvSpPr>
              <p:nvPr/>
            </p:nvSpPr>
            <p:spPr bwMode="auto">
              <a:xfrm>
                <a:off x="3774" y="699"/>
                <a:ext cx="841" cy="318"/>
              </a:xfrm>
              <a:prstGeom prst="wedgeRoundRectCallout">
                <a:avLst>
                  <a:gd name="adj1" fmla="val -60528"/>
                  <a:gd name="adj2" fmla="val 111149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10800" bIns="10800"/>
              <a:lstStyle/>
              <a:p>
                <a:r>
                  <a:rPr lang="ru-RU" sz="1400" b="1" dirty="0" smtClean="0">
                    <a:solidFill>
                      <a:schemeClr val="bg2"/>
                    </a:solidFill>
                  </a:rPr>
                  <a:t>Кварцевый термометр</a:t>
                </a:r>
                <a:endParaRPr lang="ru-RU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9" name="AutoShape 31"/>
              <p:cNvSpPr>
                <a:spLocks noChangeArrowheads="1"/>
              </p:cNvSpPr>
              <p:nvPr/>
            </p:nvSpPr>
            <p:spPr bwMode="auto">
              <a:xfrm>
                <a:off x="3957" y="1393"/>
                <a:ext cx="1067" cy="318"/>
              </a:xfrm>
              <a:prstGeom prst="wedgeRoundRectCallout">
                <a:avLst>
                  <a:gd name="adj1" fmla="val -55865"/>
                  <a:gd name="adj2" fmla="val 123510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10800" bIns="10800"/>
              <a:lstStyle/>
              <a:p>
                <a:r>
                  <a:rPr lang="ru-RU" sz="1400" b="1" dirty="0" err="1" smtClean="0">
                    <a:solidFill>
                      <a:schemeClr val="bg2"/>
                    </a:solidFill>
                  </a:rPr>
                  <a:t>Термисторный</a:t>
                </a:r>
                <a:r>
                  <a:rPr lang="ru-RU" sz="1400" b="1" dirty="0" smtClean="0">
                    <a:solidFill>
                      <a:schemeClr val="bg2"/>
                    </a:solidFill>
                  </a:rPr>
                  <a:t> термометр</a:t>
                </a:r>
                <a:endParaRPr lang="ru-RU" sz="1400" b="1" dirty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9" name="Picture 10" descr="2011-10-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4121150"/>
              <a:ext cx="38893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2012-07-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21" y="4121150"/>
              <a:ext cx="3887787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4411747" y="4121150"/>
              <a:ext cx="1835150" cy="503238"/>
            </a:xfrm>
            <a:prstGeom prst="wedgeRoundRectCallout">
              <a:avLst>
                <a:gd name="adj1" fmla="val 61417"/>
                <a:gd name="adj2" fmla="val 4211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36000"/>
            <a:lstStyle/>
            <a:p>
              <a:r>
                <a:rPr lang="en-US" sz="1000" dirty="0">
                  <a:solidFill>
                    <a:srgbClr val="7030A0"/>
                  </a:solidFill>
                </a:rPr>
                <a:t>15.07.2012  14-34 UTC</a:t>
              </a:r>
            </a:p>
            <a:p>
              <a:r>
                <a:rPr lang="en-US" sz="1000" i="1" dirty="0">
                  <a:solidFill>
                    <a:srgbClr val="7030A0"/>
                  </a:solidFill>
                </a:rPr>
                <a:t>M</a:t>
              </a:r>
              <a:r>
                <a:rPr lang="en-US" sz="1000" dirty="0">
                  <a:solidFill>
                    <a:srgbClr val="7030A0"/>
                  </a:solidFill>
                </a:rPr>
                <a:t>=5.2, </a:t>
              </a:r>
              <a:r>
                <a:rPr lang="en-US" sz="1000" i="1" dirty="0">
                  <a:solidFill>
                    <a:srgbClr val="7030A0"/>
                  </a:solidFill>
                </a:rPr>
                <a:t>R</a:t>
              </a:r>
              <a:r>
                <a:rPr lang="en-US" sz="1000" dirty="0">
                  <a:solidFill>
                    <a:srgbClr val="7030A0"/>
                  </a:solidFill>
                </a:rPr>
                <a:t>=98 km, </a:t>
              </a:r>
              <a:r>
                <a:rPr lang="en-US" sz="1000" i="1" dirty="0">
                  <a:solidFill>
                    <a:srgbClr val="7030A0"/>
                  </a:solidFill>
                </a:rPr>
                <a:t>H</a:t>
              </a:r>
              <a:r>
                <a:rPr lang="en-US" sz="1000" dirty="0">
                  <a:solidFill>
                    <a:srgbClr val="7030A0"/>
                  </a:solidFill>
                </a:rPr>
                <a:t>=63km</a:t>
              </a:r>
            </a:p>
            <a:p>
              <a:r>
                <a:rPr lang="en-US" sz="1000" i="1" dirty="0">
                  <a:solidFill>
                    <a:srgbClr val="7030A0"/>
                  </a:solidFill>
                </a:rPr>
                <a:t>M</a:t>
              </a:r>
              <a:r>
                <a:rPr lang="en-US" sz="1000" dirty="0">
                  <a:solidFill>
                    <a:srgbClr val="7030A0"/>
                  </a:solidFill>
                </a:rPr>
                <a:t>/</a:t>
              </a:r>
              <a:r>
                <a:rPr lang="en-US" sz="1000" dirty="0" err="1">
                  <a:solidFill>
                    <a:srgbClr val="7030A0"/>
                  </a:solidFill>
                </a:rPr>
                <a:t>lg</a:t>
              </a:r>
              <a:r>
                <a:rPr lang="en-US" sz="1000" i="1" dirty="0" err="1">
                  <a:solidFill>
                    <a:srgbClr val="7030A0"/>
                  </a:solidFill>
                </a:rPr>
                <a:t>R</a:t>
              </a:r>
              <a:r>
                <a:rPr lang="en-US" sz="1000" dirty="0">
                  <a:solidFill>
                    <a:srgbClr val="7030A0"/>
                  </a:solidFill>
                </a:rPr>
                <a:t>=2.61</a:t>
              </a:r>
              <a:endParaRPr lang="ru-RU" sz="1000" dirty="0">
                <a:solidFill>
                  <a:srgbClr val="7030A0"/>
                </a:solidFill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917575" y="5543550"/>
              <a:ext cx="0" cy="720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42988" y="5661025"/>
              <a:ext cx="576262" cy="2857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36000" rIns="18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7030A0"/>
                  </a:solidFill>
                </a:rPr>
                <a:t>0.1 K</a:t>
              </a:r>
              <a:endParaRPr lang="ru-RU" b="1">
                <a:solidFill>
                  <a:srgbClr val="7030A0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576888" y="5543550"/>
              <a:ext cx="0" cy="720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702300" y="5661025"/>
              <a:ext cx="576263" cy="2857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36000" rIns="18000" bIns="36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030A0"/>
                  </a:solidFill>
                </a:rPr>
                <a:t>0.1 K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53295" y="4267350"/>
            <a:ext cx="1835150" cy="503217"/>
          </a:xfrm>
          <a:prstGeom prst="wedgeRoundRectCallout">
            <a:avLst>
              <a:gd name="adj1" fmla="val 62458"/>
              <a:gd name="adj2" fmla="val 5631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36000"/>
          <a:lstStyle/>
          <a:p>
            <a:r>
              <a:rPr lang="en-US" sz="1000" dirty="0">
                <a:solidFill>
                  <a:srgbClr val="7030A0"/>
                </a:solidFill>
              </a:rPr>
              <a:t>21.10.2011  08-02 UTC</a:t>
            </a:r>
          </a:p>
          <a:p>
            <a:r>
              <a:rPr lang="en-US" sz="1000" i="1" dirty="0">
                <a:solidFill>
                  <a:srgbClr val="7030A0"/>
                </a:solidFill>
              </a:rPr>
              <a:t>M</a:t>
            </a:r>
            <a:r>
              <a:rPr lang="en-US" sz="1000" dirty="0">
                <a:solidFill>
                  <a:srgbClr val="7030A0"/>
                </a:solidFill>
              </a:rPr>
              <a:t>=6.2, </a:t>
            </a:r>
            <a:r>
              <a:rPr lang="en-US" sz="1000" i="1" dirty="0">
                <a:solidFill>
                  <a:srgbClr val="7030A0"/>
                </a:solidFill>
              </a:rPr>
              <a:t>R</a:t>
            </a:r>
            <a:r>
              <a:rPr lang="en-US" sz="1000" dirty="0">
                <a:solidFill>
                  <a:srgbClr val="7030A0"/>
                </a:solidFill>
              </a:rPr>
              <a:t>=271 km, </a:t>
            </a:r>
            <a:r>
              <a:rPr lang="en-US" sz="1000" i="1" dirty="0">
                <a:solidFill>
                  <a:srgbClr val="7030A0"/>
                </a:solidFill>
              </a:rPr>
              <a:t>H</a:t>
            </a:r>
            <a:r>
              <a:rPr lang="en-US" sz="1000" dirty="0">
                <a:solidFill>
                  <a:srgbClr val="7030A0"/>
                </a:solidFill>
              </a:rPr>
              <a:t>=187km</a:t>
            </a:r>
          </a:p>
          <a:p>
            <a:r>
              <a:rPr lang="en-US" sz="1000" i="1" dirty="0">
                <a:solidFill>
                  <a:srgbClr val="7030A0"/>
                </a:solidFill>
              </a:rPr>
              <a:t>M</a:t>
            </a:r>
            <a:r>
              <a:rPr lang="en-US" sz="1000" dirty="0">
                <a:solidFill>
                  <a:srgbClr val="7030A0"/>
                </a:solidFill>
              </a:rPr>
              <a:t>/</a:t>
            </a:r>
            <a:r>
              <a:rPr lang="en-US" sz="1000" dirty="0" err="1">
                <a:solidFill>
                  <a:srgbClr val="7030A0"/>
                </a:solidFill>
              </a:rPr>
              <a:t>lg</a:t>
            </a:r>
            <a:r>
              <a:rPr lang="en-US" sz="1000" i="1" dirty="0" err="1">
                <a:solidFill>
                  <a:srgbClr val="7030A0"/>
                </a:solidFill>
              </a:rPr>
              <a:t>R</a:t>
            </a:r>
            <a:r>
              <a:rPr lang="en-US" sz="1000" dirty="0">
                <a:solidFill>
                  <a:srgbClr val="7030A0"/>
                </a:solidFill>
              </a:rPr>
              <a:t>=2.55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95288" y="188640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Сравнение </a:t>
            </a:r>
            <a:r>
              <a:rPr lang="ru-RU" sz="2000" b="1" i="1" dirty="0" smtClean="0">
                <a:solidFill>
                  <a:srgbClr val="0000FF"/>
                </a:solidFill>
              </a:rPr>
              <a:t>работы </a:t>
            </a:r>
            <a:r>
              <a:rPr lang="ru-RU" sz="2000" b="1" i="1" dirty="0" err="1" smtClean="0">
                <a:solidFill>
                  <a:srgbClr val="0000FF"/>
                </a:solidFill>
              </a:rPr>
              <a:t>термисторной</a:t>
            </a:r>
            <a:r>
              <a:rPr lang="ru-RU" sz="2000" b="1" i="1" dirty="0" smtClean="0">
                <a:solidFill>
                  <a:srgbClr val="0000FF"/>
                </a:solidFill>
              </a:rPr>
              <a:t> станции и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кварцевого термометра-логгера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26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1695"/>
              </p:ext>
            </p:extLst>
          </p:nvPr>
        </p:nvGraphicFramePr>
        <p:xfrm>
          <a:off x="107504" y="980728"/>
          <a:ext cx="8921787" cy="531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72200" y="404664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M/</a:t>
            </a:r>
            <a:r>
              <a:rPr lang="ru-RU" sz="2400" b="1" dirty="0" err="1">
                <a:solidFill>
                  <a:srgbClr val="0000FF"/>
                </a:solidFill>
              </a:rPr>
              <a:t>Lg</a:t>
            </a:r>
            <a:r>
              <a:rPr lang="ru-RU" sz="2400" b="1" dirty="0">
                <a:solidFill>
                  <a:srgbClr val="0000FF"/>
                </a:solidFill>
              </a:rPr>
              <a:t>(R) &gt;2.5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27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331640" y="188640"/>
            <a:ext cx="698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00FF"/>
                </a:solidFill>
              </a:rPr>
              <a:t>Геодинамический мониторинг</a:t>
            </a:r>
          </a:p>
        </p:txBody>
      </p:sp>
      <p:pic>
        <p:nvPicPr>
          <p:cNvPr id="4" name="Рисунок 3" descr="массив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24736" cy="4430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3012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1 – направление генерального движения системы </a:t>
            </a:r>
            <a:r>
              <a:rPr lang="ru-RU" dirty="0" smtClean="0">
                <a:solidFill>
                  <a:srgbClr val="0000FF"/>
                </a:solidFill>
              </a:rPr>
              <a:t>литосферных </a:t>
            </a:r>
            <a:r>
              <a:rPr lang="ru-RU" dirty="0">
                <a:solidFill>
                  <a:srgbClr val="0000FF"/>
                </a:solidFill>
              </a:rPr>
              <a:t>блоков;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2 </a:t>
            </a:r>
            <a:r>
              <a:rPr lang="ru-RU" dirty="0">
                <a:solidFill>
                  <a:srgbClr val="0000FF"/>
                </a:solidFill>
              </a:rPr>
              <a:t>– расположение аппаратуры мониторинга радона (регистраторы ОАР); 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3 </a:t>
            </a:r>
            <a:r>
              <a:rPr lang="ru-RU" dirty="0">
                <a:solidFill>
                  <a:srgbClr val="0000FF"/>
                </a:solidFill>
              </a:rPr>
              <a:t>– предполагаемые эпицентры землетрясений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81602" y="6263446"/>
            <a:ext cx="44114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29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9592" y="188640"/>
            <a:ext cx="7488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0000FF"/>
                </a:solidFill>
                <a:latin typeface="Times New Roman" pitchFamily="18" charset="0"/>
              </a:rPr>
              <a:t>СПАСИБО ЗА ВНИМАНИЕ!</a:t>
            </a:r>
            <a:endParaRPr lang="ru-RU" altLang="ru-RU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0258"/>
            <a:ext cx="7704856" cy="57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313" y="311750"/>
            <a:ext cx="889317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Механизмы выделения радона:</a:t>
            </a:r>
            <a:endParaRPr lang="ru-RU" altLang="ru-RU" sz="2000" b="1" i="1" dirty="0">
              <a:solidFill>
                <a:srgbClr val="0000FF"/>
              </a:solidFill>
            </a:endParaRPr>
          </a:p>
          <a:p>
            <a:pPr algn="just">
              <a:buFontTx/>
              <a:buChar char="•"/>
            </a:pPr>
            <a:r>
              <a:rPr lang="ru-RU" altLang="ru-RU" dirty="0"/>
              <a:t>Изменения пористости, проницаемости, диффузионных характеристик среды.</a:t>
            </a:r>
          </a:p>
          <a:p>
            <a:pPr algn="just">
              <a:buFontTx/>
              <a:buChar char="•"/>
            </a:pPr>
            <a:r>
              <a:rPr lang="ru-RU" altLang="ru-RU" dirty="0"/>
              <a:t>Механизм образования  и   «схлопывания»  трещин.</a:t>
            </a:r>
          </a:p>
          <a:p>
            <a:pPr algn="just">
              <a:buFontTx/>
              <a:buChar char="•"/>
            </a:pPr>
            <a:r>
              <a:rPr lang="ru-RU" altLang="ru-RU" dirty="0" smtClean="0"/>
              <a:t>Влияние </a:t>
            </a:r>
            <a:r>
              <a:rPr lang="ru-RU" altLang="ru-RU" dirty="0"/>
              <a:t>лунно-солнечных приливов, атмосферного давления,  температуры, упругих  колебаний в </a:t>
            </a:r>
            <a:r>
              <a:rPr lang="ru-RU" altLang="ru-RU" dirty="0" smtClean="0"/>
              <a:t>среде.</a:t>
            </a:r>
          </a:p>
          <a:p>
            <a:pPr algn="just">
              <a:buFontTx/>
              <a:buChar char="•"/>
            </a:pPr>
            <a:r>
              <a:rPr lang="ru-RU" altLang="ru-RU" dirty="0" smtClean="0"/>
              <a:t>Изменение </a:t>
            </a:r>
            <a:r>
              <a:rPr lang="ru-RU" altLang="ru-RU" dirty="0"/>
              <a:t>мощности </a:t>
            </a:r>
            <a:r>
              <a:rPr lang="ru-RU" altLang="ru-RU" dirty="0" err="1"/>
              <a:t>радоногенерирующего</a:t>
            </a:r>
            <a:r>
              <a:rPr lang="ru-RU" altLang="ru-RU" dirty="0"/>
              <a:t> слоя за счет движения его нижней границы при колебаниях уровня  грунтовых  вод. </a:t>
            </a:r>
          </a:p>
        </p:txBody>
      </p:sp>
      <p:pic>
        <p:nvPicPr>
          <p:cNvPr id="4" name="Picture 6" descr="решет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8" y="2924944"/>
            <a:ext cx="587138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3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512" y="332656"/>
            <a:ext cx="8748713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Чем опасен радон?</a:t>
            </a:r>
          </a:p>
          <a:p>
            <a:pPr algn="ctr"/>
            <a:endParaRPr lang="ru-RU" altLang="ru-RU" sz="1100" b="1" i="1" dirty="0" smtClean="0">
              <a:solidFill>
                <a:srgbClr val="0000FF"/>
              </a:solidFill>
            </a:endParaRPr>
          </a:p>
          <a:p>
            <a:pPr algn="just"/>
            <a:r>
              <a:rPr lang="ru-RU" dirty="0" smtClean="0"/>
              <a:t>	Миллионы </a:t>
            </a:r>
            <a:r>
              <a:rPr lang="ru-RU" dirty="0"/>
              <a:t>европейцев в Австрии, Финляндии, Испании, Франции, Швеции живут в местах, где содержание радона в наружном воздухе превышает норму в 10-20 раз. Россияне – не исключение!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силу геологических особенностей </a:t>
            </a:r>
            <a:r>
              <a:rPr lang="ru-RU" dirty="0" err="1"/>
              <a:t>радоноопасными</a:t>
            </a:r>
            <a:r>
              <a:rPr lang="ru-RU" dirty="0"/>
              <a:t> считаются отдельные районы Красноярского и Алтайского края, Карелии, Урала, Томской и Читинской областей.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58" y="2564904"/>
            <a:ext cx="4159867" cy="3076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5" y="3212976"/>
            <a:ext cx="4238341" cy="3096344"/>
          </a:xfrm>
          <a:prstGeom prst="rect">
            <a:avLst/>
          </a:prstGeom>
        </p:spPr>
      </p:pic>
      <p:pic>
        <p:nvPicPr>
          <p:cNvPr id="206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40974"/>
            <a:ext cx="11906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Ð°ÑÑÐ¸Ð½ÐºÐ¸ Ð¿Ð¾ Ð·Ð°Ð¿ÑÐ¾ÑÑ ÐºÐ°ÑÑÐ¸Ð½ÐºÐ° Ð¿Ð¾Ð»Ð¾Ð½Ð¸Ð¹ Ð² ÑÐ°Ð± Ð¼ÐµÐ½Ð´ÐµÐ»ÐµÐµÐ²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40974"/>
            <a:ext cx="11906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ÐÐ°ÑÑÐ¸Ð½ÐºÐ¸ Ð¿Ð¾ Ð·Ð°Ð¿ÑÐ¾ÑÑ ÐºÐ°ÑÑÐ¸Ð½ÐºÐ° ÑÐ²Ð¸Ð½ÐµÑ ÑÐ°Ð± Ð¼ÐµÐ½Ð´ÐµÐ»ÐµÐµÐ²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40974"/>
            <a:ext cx="11906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4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23849" y="260648"/>
            <a:ext cx="85693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sz="1600" b="1" dirty="0">
                <a:solidFill>
                  <a:srgbClr val="9900CC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Федеральный закон от 09.01.1996 № 3-ФЗ «О радиационной безопасности населения» </a:t>
            </a:r>
            <a:r>
              <a:rPr lang="ru-RU" sz="1600" dirty="0">
                <a:solidFill>
                  <a:srgbClr val="9900CC"/>
                </a:solidFill>
              </a:rPr>
              <a:t> </a:t>
            </a:r>
            <a:r>
              <a:rPr lang="ru-RU" sz="1600" dirty="0"/>
              <a:t>определяет правовые основы обеспечения радиационной безопасности населения в целях охраны его здоровья.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b="1" dirty="0" smtClean="0">
                <a:solidFill>
                  <a:srgbClr val="0000FF"/>
                </a:solidFill>
              </a:rPr>
              <a:t>НРБ </a:t>
            </a:r>
            <a:r>
              <a:rPr lang="ru-RU" sz="1600" b="1" dirty="0">
                <a:solidFill>
                  <a:srgbClr val="0000FF"/>
                </a:solidFill>
              </a:rPr>
              <a:t>99/2009 «Нормы радиационной безопасности</a:t>
            </a:r>
            <a:r>
              <a:rPr lang="ru-RU" sz="1600" b="1" dirty="0" smtClean="0">
                <a:solidFill>
                  <a:srgbClr val="0000FF"/>
                </a:solidFill>
              </a:rPr>
              <a:t>» </a:t>
            </a:r>
            <a:r>
              <a:rPr lang="ru-RU" sz="1600" dirty="0" smtClean="0"/>
              <a:t>применяются </a:t>
            </a:r>
            <a:r>
              <a:rPr lang="ru-RU" sz="1600" dirty="0"/>
              <a:t>для обеспечения безопасности человека во всех условиях воздействия на него ионизирующего излучения искусственного или природного происхождения. </a:t>
            </a:r>
          </a:p>
          <a:p>
            <a:pPr algn="just"/>
            <a:r>
              <a:rPr lang="ru-RU" altLang="ru-RU" sz="1600" dirty="0" smtClean="0"/>
              <a:t>	При </a:t>
            </a:r>
            <a:r>
              <a:rPr lang="ru-RU" altLang="ru-RU" sz="1600" dirty="0"/>
              <a:t>проведении инженерно-экологических изысканий под строительство, организации проводящие государственную экспертизу руководствуются различными критериями изложенными: в своде правил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СП 11-102-97</a:t>
            </a:r>
            <a:r>
              <a:rPr lang="ru-RU" altLang="ru-RU" sz="1600" dirty="0" smtClean="0">
                <a:solidFill>
                  <a:srgbClr val="9900CC"/>
                </a:solidFill>
              </a:rPr>
              <a:t>, </a:t>
            </a:r>
            <a:r>
              <a:rPr lang="ru-RU" altLang="ru-RU" sz="1600" dirty="0"/>
              <a:t>методических указаниях </a:t>
            </a:r>
            <a:r>
              <a:rPr lang="ru-RU" altLang="ru-RU" sz="1600" b="1" dirty="0">
                <a:solidFill>
                  <a:srgbClr val="0000FF"/>
                </a:solidFill>
              </a:rPr>
              <a:t>МУ 2.6.1.715‑98 и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ОСПОРБ-99/2010</a:t>
            </a:r>
            <a:r>
              <a:rPr lang="ru-RU" altLang="ru-RU" sz="1600" dirty="0" smtClean="0">
                <a:solidFill>
                  <a:srgbClr val="0000FF"/>
                </a:solidFill>
              </a:rPr>
              <a:t>. </a:t>
            </a:r>
            <a:r>
              <a:rPr lang="en-US" altLang="ru-RU" sz="1600" dirty="0">
                <a:solidFill>
                  <a:srgbClr val="0000FF"/>
                </a:solidFill>
              </a:rPr>
              <a:t>	</a:t>
            </a:r>
            <a:endParaRPr lang="ru-RU" altLang="ru-RU" sz="1600" dirty="0" smtClean="0">
              <a:solidFill>
                <a:srgbClr val="0000FF"/>
              </a:solidFill>
            </a:endParaRPr>
          </a:p>
          <a:p>
            <a:pPr algn="just"/>
            <a:r>
              <a:rPr lang="en-US" altLang="ru-RU" sz="1600" dirty="0"/>
              <a:t>	</a:t>
            </a:r>
            <a:endParaRPr lang="ru-RU" altLang="ru-RU" sz="1600" b="1" dirty="0">
              <a:solidFill>
                <a:srgbClr val="990099"/>
              </a:solidFill>
            </a:endParaRPr>
          </a:p>
        </p:txBody>
      </p:sp>
      <p:pic>
        <p:nvPicPr>
          <p:cNvPr id="1026" name="Picture 2" descr="ÐÐ°ÑÑÐ¸Ð½ÐºÐ¸ Ð¿Ð¾ Ð·Ð°Ð¿ÑÐ¾ÑÑ ÐÐ Ð 99/2009 ÐºÐ°ÑÑÐ¸Ð½ÐºÐ¸ Ð¸ ÐÐ¡ÐÐÐ Ð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3" y="3350859"/>
            <a:ext cx="2304256" cy="32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°ÑÑÐ¸Ð½ÐºÐ° Ð¤ÐµÐ´ÐµÑÐ°Ð»ÑÐ½ÑÐ¹ Ð·Ð°ÐºÐ¾Ð½ Ð¾Ñ 09.01.1996 â 3-Ð¤Ð Â«Ð ÑÐ°Ð´Ð¸Ð°ÑÐ¸Ð¾Ð½Ð½Ð¾Ð¹ Ð±ÐµÐ·Ð¾Ð¿Ð°ÑÐ½Ð¾ÑÑÐ¸ Ð½Ð°ÑÐµÐ»ÐµÐ½Ð¸Ñ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06996"/>
            <a:ext cx="2287104" cy="32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2155696" cy="32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665401" y="116632"/>
            <a:ext cx="4291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</a:rPr>
              <a:t>Радон в зданиях и сооружениях</a:t>
            </a:r>
            <a:endParaRPr lang="ru-RU" alt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19813" name="Picture 5" descr="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0339"/>
            <a:ext cx="2664296" cy="36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Трещины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3960511" cy="29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1674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FF"/>
                </a:solidFill>
              </a:rPr>
              <a:t>Объемная активность радона (ОАР) </a:t>
            </a:r>
            <a:r>
              <a:rPr lang="ru-RU" altLang="ru-RU" i="1" dirty="0">
                <a:solidFill>
                  <a:srgbClr val="9900CC"/>
                </a:solidFill>
              </a:rPr>
              <a:t>- </a:t>
            </a:r>
            <a:r>
              <a:rPr lang="ru-RU" altLang="ru-RU" dirty="0"/>
              <a:t>отношение активности радона находящегося в данном объеме, к объему. </a:t>
            </a:r>
            <a:endParaRPr lang="ru-RU" altLang="ru-RU" dirty="0" smtClean="0"/>
          </a:p>
          <a:p>
            <a:r>
              <a:rPr lang="ru-RU" altLang="ru-RU" b="1" dirty="0" smtClean="0">
                <a:solidFill>
                  <a:srgbClr val="0000FF"/>
                </a:solidFill>
              </a:rPr>
              <a:t>Активность</a:t>
            </a:r>
            <a:r>
              <a:rPr lang="ru-RU" altLang="ru-RU" dirty="0" smtClean="0"/>
              <a:t> </a:t>
            </a:r>
            <a:r>
              <a:rPr lang="ru-RU" altLang="ru-RU" dirty="0"/>
              <a:t>- это число спонтанных превращений ядер вещества в единицу времени.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Беккерель</a:t>
            </a:r>
            <a:r>
              <a:rPr lang="ru-RU" dirty="0" smtClean="0"/>
              <a:t> </a:t>
            </a:r>
            <a:r>
              <a:rPr lang="ru-RU" dirty="0"/>
              <a:t>— единица измерения активности радиоактивного источника в Международной системе единиц (СИ). </a:t>
            </a:r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Один </a:t>
            </a:r>
            <a:r>
              <a:rPr lang="ru-RU" b="1" dirty="0">
                <a:solidFill>
                  <a:srgbClr val="0000FF"/>
                </a:solidFill>
              </a:rPr>
              <a:t>Беккерель</a:t>
            </a:r>
            <a:r>
              <a:rPr lang="ru-RU" dirty="0"/>
              <a:t> определяется как активность источника, в котором за одну секунду происходит в среднем один радиоактивный распад.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6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85719" y="234950"/>
            <a:ext cx="67047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00FF"/>
                </a:solidFill>
              </a:rPr>
              <a:t>Измерение </a:t>
            </a:r>
            <a:r>
              <a:rPr lang="ru-RU" altLang="ru-RU" sz="2000" b="1" i="1" dirty="0" smtClean="0">
                <a:solidFill>
                  <a:srgbClr val="0000FF"/>
                </a:solidFill>
              </a:rPr>
              <a:t>радона </a:t>
            </a:r>
            <a:r>
              <a:rPr lang="ru-RU" altLang="ru-RU" sz="2000" b="1" i="1" dirty="0">
                <a:solidFill>
                  <a:srgbClr val="0000FF"/>
                </a:solidFill>
              </a:rPr>
              <a:t>в воздухе </a:t>
            </a:r>
            <a:r>
              <a:rPr lang="ru-RU" altLang="ru-RU" sz="2000" b="1" i="1" dirty="0" smtClean="0">
                <a:solidFill>
                  <a:srgbClr val="0000FF"/>
                </a:solidFill>
              </a:rPr>
              <a:t>зданий </a:t>
            </a:r>
            <a:r>
              <a:rPr lang="ru-RU" altLang="ru-RU" sz="2000" b="1" i="1" dirty="0">
                <a:solidFill>
                  <a:srgbClr val="0000FF"/>
                </a:solidFill>
              </a:rPr>
              <a:t>и сооружений</a:t>
            </a:r>
          </a:p>
        </p:txBody>
      </p:sp>
      <p:pic>
        <p:nvPicPr>
          <p:cNvPr id="6" name="Picture 6" descr="РА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6858"/>
            <a:ext cx="36068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107822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00FF"/>
                </a:solidFill>
              </a:rPr>
              <a:t>РАА-10</a:t>
            </a:r>
          </a:p>
        </p:txBody>
      </p:sp>
      <p:pic>
        <p:nvPicPr>
          <p:cNvPr id="9" name="Picture 9" descr="Р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96" y="1268760"/>
            <a:ext cx="46101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85109" y="1376710"/>
            <a:ext cx="1131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00FF"/>
                </a:solidFill>
              </a:rPr>
              <a:t>РРА-01-М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61963"/>
            <a:ext cx="2692896" cy="2692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39998"/>
            <a:ext cx="2891935" cy="2891935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10900" y="4483859"/>
            <a:ext cx="821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solidFill>
                  <a:srgbClr val="0000FF"/>
                </a:solidFill>
              </a:rPr>
              <a:t>SIRAD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740351" y="4145305"/>
            <a:ext cx="8996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solidFill>
                  <a:srgbClr val="0000FF"/>
                </a:solidFill>
              </a:rPr>
              <a:t>RADEX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87426" y="3945250"/>
            <a:ext cx="2727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FF"/>
                </a:solidFill>
              </a:rPr>
              <a:t>Радиометры</a:t>
            </a:r>
            <a:endParaRPr lang="ru-RU" altLang="ru-RU" sz="2000" b="1" dirty="0">
              <a:solidFill>
                <a:srgbClr val="0000FF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0000FF"/>
                </a:solidFill>
              </a:rPr>
              <a:t>радона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91880" y="6267439"/>
            <a:ext cx="2448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FF0000"/>
                </a:solidFill>
              </a:rPr>
              <a:t>ОАР  менее 100 </a:t>
            </a:r>
            <a:r>
              <a:rPr lang="ru-RU" sz="1600" b="1" dirty="0" smtClean="0">
                <a:solidFill>
                  <a:srgbClr val="FF0000"/>
                </a:solidFill>
              </a:rPr>
              <a:t>Бк/м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3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7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150" y="260350"/>
            <a:ext cx="594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0000FF"/>
                </a:solidFill>
              </a:rPr>
              <a:t>Измерение плотности потока радона (ППР)</a:t>
            </a:r>
          </a:p>
        </p:txBody>
      </p:sp>
      <p:pic>
        <p:nvPicPr>
          <p:cNvPr id="6" name="Picture 5" descr="DSCN09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297363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м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4325"/>
            <a:ext cx="52974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850" y="4941888"/>
            <a:ext cx="2484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00FF"/>
                </a:solidFill>
              </a:rPr>
              <a:t>накопительная камера</a:t>
            </a:r>
          </a:p>
          <a:p>
            <a:r>
              <a:rPr lang="ru-RU" altLang="ru-RU" sz="1600" b="1" dirty="0">
                <a:solidFill>
                  <a:srgbClr val="0000FF"/>
                </a:solidFill>
              </a:rPr>
              <a:t>(угольный адсорбер)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1331913" y="2708275"/>
            <a:ext cx="1511300" cy="24495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43213" y="5157788"/>
            <a:ext cx="1584325" cy="2889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82944" y="1556792"/>
            <a:ext cx="2359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FF0000"/>
                </a:solidFill>
              </a:rPr>
              <a:t>ППР менее 80 </a:t>
            </a:r>
            <a:r>
              <a:rPr lang="ru-RU" sz="1600" b="1" dirty="0" smtClean="0">
                <a:solidFill>
                  <a:srgbClr val="FF0000"/>
                </a:solidFill>
              </a:rPr>
              <a:t>Бк/м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2 </a:t>
            </a:r>
            <a:r>
              <a:rPr lang="ru-RU" sz="1600" b="1" dirty="0">
                <a:solidFill>
                  <a:srgbClr val="FF0000"/>
                </a:solidFill>
              </a:rPr>
              <a:t>с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 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91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SCN09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97" y="707140"/>
            <a:ext cx="3492799" cy="26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SCN0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97275"/>
            <a:ext cx="428942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поч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21172"/>
            <a:ext cx="3249612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рг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40652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239125" y="188913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00FF"/>
                </a:solidFill>
              </a:rPr>
              <a:t>РГА-04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933" y="116632"/>
            <a:ext cx="7417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00FF"/>
                </a:solidFill>
              </a:rPr>
              <a:t>Измерение объемной </a:t>
            </a:r>
            <a:r>
              <a:rPr lang="ru-RU" altLang="ru-RU" sz="2000" b="1" i="1" dirty="0" smtClean="0">
                <a:solidFill>
                  <a:srgbClr val="0000FF"/>
                </a:solidFill>
              </a:rPr>
              <a:t>активности  </a:t>
            </a:r>
            <a:r>
              <a:rPr lang="ru-RU" altLang="ru-RU" sz="2000" b="1" i="1" dirty="0">
                <a:solidFill>
                  <a:srgbClr val="0000FF"/>
                </a:solidFill>
              </a:rPr>
              <a:t>почвенного воздуха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78475" y="5733256"/>
            <a:ext cx="234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FF0000"/>
                </a:solidFill>
              </a:rPr>
              <a:t>ОАР  менее 100 </a:t>
            </a:r>
            <a:r>
              <a:rPr lang="ru-RU" sz="1600" b="1" dirty="0" smtClean="0">
                <a:solidFill>
                  <a:srgbClr val="FF0000"/>
                </a:solidFill>
              </a:rPr>
              <a:t>Бк/м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3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5722" y="6263446"/>
            <a:ext cx="312907" cy="369332"/>
          </a:xfrm>
          <a:prstGeom prst="rect">
            <a:avLst/>
          </a:prstGeom>
          <a:solidFill>
            <a:srgbClr val="EBFFEB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0000"/>
                </a:solidFill>
              </a:rPr>
              <a:t>9</a:t>
            </a:r>
            <a:endParaRPr lang="ru-RU" alt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аполярье 1">
    <a:dk1>
      <a:srgbClr val="000000"/>
    </a:dk1>
    <a:lt1>
      <a:srgbClr val="EAE8E2"/>
    </a:lt1>
    <a:dk2>
      <a:srgbClr val="5F5F5F"/>
    </a:dk2>
    <a:lt2>
      <a:srgbClr val="FDBC03"/>
    </a:lt2>
    <a:accent1>
      <a:srgbClr val="A7C1CB"/>
    </a:accent1>
    <a:accent2>
      <a:srgbClr val="A38D77"/>
    </a:accent2>
    <a:accent3>
      <a:srgbClr val="B6B6B6"/>
    </a:accent3>
    <a:accent4>
      <a:srgbClr val="C8C6C1"/>
    </a:accent4>
    <a:accent5>
      <a:srgbClr val="D0DDE2"/>
    </a:accent5>
    <a:accent6>
      <a:srgbClr val="937F6B"/>
    </a:accent6>
    <a:hlink>
      <a:srgbClr val="FFFFCC"/>
    </a:hlink>
    <a:folHlink>
      <a:srgbClr val="FFCC66"/>
    </a:folHlink>
  </a:clrScheme>
  <a:fontScheme name="Заполярье">
    <a:majorFont>
      <a:latin typeface="Impact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4799</TotalTime>
  <Words>648</Words>
  <Application>Microsoft Office PowerPoint</Application>
  <PresentationFormat>Экран (4:3)</PresentationFormat>
  <Paragraphs>168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</dc:creator>
  <cp:lastModifiedBy>Irina</cp:lastModifiedBy>
  <cp:revision>224</cp:revision>
  <cp:lastPrinted>2019-03-19T10:07:38Z</cp:lastPrinted>
  <dcterms:created xsi:type="dcterms:W3CDTF">2011-05-24T08:28:56Z</dcterms:created>
  <dcterms:modified xsi:type="dcterms:W3CDTF">2023-03-20T10:58:39Z</dcterms:modified>
</cp:coreProperties>
</file>