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56" r:id="rId5"/>
    <p:sldId id="263" r:id="rId6"/>
    <p:sldId id="265" r:id="rId7"/>
    <p:sldId id="266" r:id="rId8"/>
    <p:sldId id="267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01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9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4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1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7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5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2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3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1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7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4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80585" y="2847252"/>
            <a:ext cx="9685420" cy="2057400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Деформации плотины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Ахангаранского</a:t>
            </a: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51" t="17380" r="84919" b="66238"/>
          <a:stretch/>
        </p:blipFill>
        <p:spPr>
          <a:xfrm>
            <a:off x="1164856" y="663882"/>
            <a:ext cx="1911828" cy="17555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76684" y="986590"/>
            <a:ext cx="585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сейсмологии имени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Г.А.Мавлянова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Академии Наук Республики Узбекистан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23" y="663882"/>
            <a:ext cx="1755568" cy="17555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2713" y="5332456"/>
            <a:ext cx="7404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сейсмологии АН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сотрудник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27723" y="5332455"/>
            <a:ext cx="2473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Иброгимов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Ф.И.</a:t>
            </a:r>
          </a:p>
        </p:txBody>
      </p:sp>
    </p:spTree>
    <p:extLst>
      <p:ext uri="{BB962C8B-B14F-4D97-AF65-F5344CB8AC3E}">
        <p14:creationId xmlns="" xmlns:p14="http://schemas.microsoft.com/office/powerpoint/2010/main" val="54934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15" y="3100059"/>
            <a:ext cx="8016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88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8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8" y="458608"/>
            <a:ext cx="4366727" cy="4366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7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279918" y="0"/>
            <a:ext cx="11625943" cy="6858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естественных колебаний крупных гидротехнических сооружений позволяет изучать физические изменения их конструктивной структуры. Из-за значительного влияния уровня воды в водохранилище в теле плотины образуются сильные участки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механического воздействия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гидростатического давления.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гипсометрический рельеф подводной части приводит к неравномерному распределению давления, действующего на плотину. Эта ситуация особенно важна в связи с высоким уровнем воды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стародолинной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реки примыкающей к плотине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данных проведенных сейсмометрических исследований выражены точки воздействия гидростатического давления на плотину Ахангаранского водохранилища, расположенного в Восточном Узбекистане.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1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699" y="5747657"/>
            <a:ext cx="4614384" cy="58029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Места расположения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Ахангаран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32442" y="312645"/>
            <a:ext cx="4559558" cy="5435012"/>
          </a:xfrm>
        </p:spPr>
        <p:txBody>
          <a:bodyPr>
            <a:noAutofit/>
          </a:bodyPr>
          <a:lstStyle/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Ахангаранское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водохранилище, расположенное на востоке Узбекистана, представляет собой гидротехническое сооружение на реке Ахангаран, служащее для орошения земель Ахангаранского,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Урта-Чирчикского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Пскентского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Букинского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Ахангаранского водохранилища составляет 260 млн куб.м, максимальная высота плотины 100 м, пропускная способность 480 м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(рис.1).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35" y="261257"/>
            <a:ext cx="7274417" cy="51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14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230CC22-703B-403A-A59F-C2979335AF58}"/>
              </a:ext>
            </a:extLst>
          </p:cNvPr>
          <p:cNvSpPr/>
          <p:nvPr/>
        </p:nvSpPr>
        <p:spPr>
          <a:xfrm>
            <a:off x="2721004" y="61763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Точки сейсмических измерений, проведенные в разных частях плотины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5AACAB-A3A7-4FC3-9BC7-0C6FB9FC5521}"/>
              </a:ext>
            </a:extLst>
          </p:cNvPr>
          <p:cNvSpPr/>
          <p:nvPr/>
        </p:nvSpPr>
        <p:spPr>
          <a:xfrm>
            <a:off x="95534" y="197294"/>
            <a:ext cx="115380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анализе конструктивного состояния большинства приподнятых скально-грунтовых плотин учитывают влажность материалов плотины и деформационные характеристики породы в условиях силы тяжести и влажности. Для оценки деформированного состояния и прочности плотины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Ахангаранского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 под давлением необходимо решить ряд задач. В ходе исследований были проведены экспериментальные измерения на плотине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Ахангаранского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водохранилища. Полученные результаты были проанализированы и использованы для изучения структурного состояния плотины.</a:t>
            </a:r>
            <a:endParaRPr lang="ru-RU" sz="2000" dirty="0"/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07" y="2534128"/>
            <a:ext cx="9646208" cy="3566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528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59A55B-E23B-4E2D-81C8-618501CA4B74}"/>
              </a:ext>
            </a:extLst>
          </p:cNvPr>
          <p:cNvSpPr/>
          <p:nvPr/>
        </p:nvSpPr>
        <p:spPr>
          <a:xfrm>
            <a:off x="0" y="0"/>
            <a:ext cx="11943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50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интерпретации сейсмометрических данных от плотины Ахангаранского водохранилища через скорости продольных и поперечных волн, а также объемные плотности горных пород определены коэффициент отношения скоростей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модуль сдвига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постоянная упругости Ламе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коэффициент Пуассона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модуль Юнга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ECC716-0904-47BB-A7A8-9A177258C034}"/>
              </a:ext>
            </a:extLst>
          </p:cNvPr>
          <p:cNvSpPr/>
          <p:nvPr/>
        </p:nvSpPr>
        <p:spPr>
          <a:xfrm>
            <a:off x="10503901" y="2392484"/>
            <a:ext cx="16880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Изменение усиления сигнала по точкам в теле плотины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Ахангаранского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526"/>
            <a:ext cx="10580914" cy="5234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245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A02390-D465-41C6-A014-3F422A00D5EB}"/>
              </a:ext>
            </a:extLst>
          </p:cNvPr>
          <p:cNvSpPr/>
          <p:nvPr/>
        </p:nvSpPr>
        <p:spPr>
          <a:xfrm>
            <a:off x="0" y="615011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График изменения поперечных (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Vs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продольных (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Vp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волн и объемной плотности (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 глубиной на теле плотины водохранилища (согласно расчетами в среде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563" y="0"/>
            <a:ext cx="5710335" cy="326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820" y="0"/>
            <a:ext cx="5406701" cy="324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229" y="3356882"/>
            <a:ext cx="5506415" cy="28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5741" y="3207981"/>
            <a:ext cx="5104137" cy="28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888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A97A3C8-E578-453C-BBBB-AA2349228B99}"/>
              </a:ext>
            </a:extLst>
          </p:cNvPr>
          <p:cNvSpPr/>
          <p:nvPr/>
        </p:nvSpPr>
        <p:spPr>
          <a:xfrm>
            <a:off x="0" y="0"/>
            <a:ext cx="1202036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5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Модуль сдвига определяется по следующей формуле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(г/см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объемная плотность породы.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упругости рассчитывается как мера изменения геометрической формы горных пород в упругой среде.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=0,18-0,5 в породах,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=0,5 в воде;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Модуль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Юнга – Е. Это модуль упругости, который указывает на сопротивление горных пород в окружающей среде растяжению или продольному сжатию.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водохранилищах он используется как параметр, показывающий сопротивление продольному сжатию тела плотины гидростатическому давлению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E = 2Vs</a:t>
            </a:r>
            <a:r>
              <a:rPr lang="ru-RU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ρ(1+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CAEC870-9C49-4A4E-8D01-FC79BBC5608E}"/>
              </a:ext>
            </a:extLst>
          </p:cNvPr>
          <p:cNvSpPr/>
          <p:nvPr/>
        </p:nvSpPr>
        <p:spPr>
          <a:xfrm>
            <a:off x="10077061" y="3415004"/>
            <a:ext cx="1884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uz-Cyrl-U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1. Параметры деформации, рассчитанные в плотине.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2032076"/>
            <a:ext cx="9647853" cy="5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0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="" xmlns:a16="http://schemas.microsoft.com/office/drawing/2014/main" id="{2699BB43-5A8F-4FB6-A632-4C60766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2" y="0"/>
            <a:ext cx="10670539" cy="59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5B31A5D-DED8-4935-ADE4-50B77A4DB810}"/>
              </a:ext>
            </a:extLst>
          </p:cNvPr>
          <p:cNvSpPr/>
          <p:nvPr/>
        </p:nvSpPr>
        <p:spPr>
          <a:xfrm>
            <a:off x="0" y="59987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Рис.5. Продольное сжатие по телу плотины схема распространения модуля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AACB428-22E0-494C-8D7F-0AB5AB4B4DAC}"/>
              </a:ext>
            </a:extLst>
          </p:cNvPr>
          <p:cNvSpPr/>
          <p:nvPr/>
        </p:nvSpPr>
        <p:spPr>
          <a:xfrm>
            <a:off x="6048847" y="5915878"/>
            <a:ext cx="557709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Условные обозначения: 1-вариация по плотине;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 точки измерения; 3-я градация уровней</a:t>
            </a:r>
            <a:r>
              <a:rPr lang="uz-Cyrl-U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54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4071" y="223935"/>
            <a:ext cx="4497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69" y="856357"/>
            <a:ext cx="110594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данных, полученных исследуя состояние плотины Ахангаронского водохранилища, было установлено, что она имеет высокий модуль сжатия. Распределение параметров деформации плотины водохранилища показало, что тело плотины находится в нормальном состоянии. Гидростатическое давление оказывает значительное влияние на состояние верхней части плотины. </a:t>
            </a:r>
            <a:endParaRPr lang="uz-Cyrl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сила реакции от него оказывает давление на базовую часть. Эта ситуация затрагивает грунты в фундаментной части плотины (№5, №6). При землетрясении или при подъеме уровня воды выше нормы грунт этой части может подвергаться значительным деформациям.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359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384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Состояние Деформации плотины  Ахангаранского водохранилища</vt:lpstr>
      <vt:lpstr> Изучение изменений естественных колебаний крупных гидротехнических сооружений позволяет изучать физические изменения их конструктивной структуры. Из-за значительного влияния уровня воды в водохранилище в теле плотины образуются сильные участки механического воздействия гидростатического давления. Неравномерный гипсометрический рельеф подводной части приводит к неравномерному распределению давления, действующего на плотину. Эта ситуация особенно важна в связи с высоким уровнем воды в стародолинной части реки примыкающей к плотине.   На основании данных проведенных сейсмометрических исследований выражены точки воздействия гидростатического давления на плотину Ахангаранского водохранилища, расположенного в Восточном Узбекистане.                                                                                                                                     </vt:lpstr>
      <vt:lpstr>Рис. 1. Места расположения водохранилищие Ахангаран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user</cp:lastModifiedBy>
  <cp:revision>45</cp:revision>
  <dcterms:created xsi:type="dcterms:W3CDTF">2023-03-13T10:57:54Z</dcterms:created>
  <dcterms:modified xsi:type="dcterms:W3CDTF">2023-03-23T16:38:30Z</dcterms:modified>
</cp:coreProperties>
</file>