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1" r:id="rId5"/>
    <p:sldId id="257" r:id="rId6"/>
    <p:sldId id="265" r:id="rId7"/>
    <p:sldId id="266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01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9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4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1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7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5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2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3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1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7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4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water-info.net/bk/1-1-1-1-3-uz.ht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78716" y="2777577"/>
            <a:ext cx="9685420" cy="2057400"/>
          </a:xfr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8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Пространственно-временное распределение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землетрясений вблизи Джизакского водохранилища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51" t="17380" r="84919" b="66238"/>
          <a:stretch/>
        </p:blipFill>
        <p:spPr>
          <a:xfrm>
            <a:off x="1164856" y="663882"/>
            <a:ext cx="1911828" cy="17555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76684" y="986590"/>
            <a:ext cx="585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сейсмологии имени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Г.А.Мавлянова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Академии Наук Республики Узбекистан</a:t>
            </a:r>
            <a:endParaRPr lang="ru-RU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23" y="663882"/>
            <a:ext cx="1755568" cy="17555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2713" y="5332456"/>
            <a:ext cx="7404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университет Узбекистана магистр: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7723" y="5332455"/>
            <a:ext cx="284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Бахриддинова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302950"/>
            <a:ext cx="11247027" cy="6302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6500" y="3563035"/>
            <a:ext cx="4120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</a:p>
          <a:p>
            <a:pPr>
              <a:defRPr/>
            </a:pPr>
            <a:r>
              <a:rPr lang="uz-Cyrl-UZ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64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926431" y="408214"/>
            <a:ext cx="10238874" cy="6173061"/>
          </a:xfrm>
        </p:spPr>
        <p:txBody>
          <a:bodyPr>
            <a:noAutofit/>
          </a:bodyPr>
          <a:lstStyle/>
          <a:p>
            <a:pPr indent="450215" algn="just">
              <a:spcBef>
                <a:spcPts val="500"/>
              </a:spcBef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Выявление механизма землетрясений вызванных инженерной деятельностью человека стало необходимостью после того, как в мировой практике были зарегистрированы несколько землетрясений, вызвавших разрушение строительных объектов, плотин и человеческих жертв. </a:t>
            </a:r>
            <a:br>
              <a:rPr lang="ru-RU" sz="3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Проблема обнаружения землетрясений в связи с инженерной деятельностью является важной, чтобы принять обоснованные меры по предотвращению вредных последствий.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Поэтому нами произведено определение п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ространственно-временного распределение фоновых и не фоновых землетрясений на ближней зоне Джизакского водохранилища (рис.1).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1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389" y="5294731"/>
            <a:ext cx="6533149" cy="12775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Места расположения водохранилищ согласно сайту Министерства водного хозяйства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cawater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net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bk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/1-1-1-1-3-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uz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htm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(обращение 12.10.2022 г)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770" r="4770"/>
          <a:stretch>
            <a:fillRect/>
          </a:stretch>
        </p:blipFill>
        <p:spPr>
          <a:xfrm>
            <a:off x="529389" y="312645"/>
            <a:ext cx="6309561" cy="498208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49886" y="916802"/>
            <a:ext cx="4686299" cy="50104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Джизакское водохранилище расположено в центральной части Узбекистана, в зоне 7-8-балльных землетрясений. В ее ближней зоне, в 45 км на юго-запад от створа плотины 26 мая 2013 года произошло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Маржанбулакское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землетрясений с магнитудой М=6,2 и интенсивностью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=7-8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зоне водохранилища она ощущалось 6-7 балльными сотрясениями.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214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908" y="5847347"/>
            <a:ext cx="8495952" cy="745958"/>
          </a:xfrm>
        </p:spPr>
        <p:txBody>
          <a:bodyPr>
            <a:noAutofit/>
          </a:bodyPr>
          <a:lstStyle/>
          <a:p>
            <a:pPr indent="-90170" algn="just">
              <a:spcBef>
                <a:spcPts val="50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2 Повторяемость землетрясений по закону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Гутенберга-Рихтера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пределах радиуса 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км от створов плотин (Джизак водохранилища)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53" y="421105"/>
            <a:ext cx="7829905" cy="5378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53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16" y="137211"/>
            <a:ext cx="7757688" cy="58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5416" y="5985847"/>
            <a:ext cx="7757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3. Распределение землетрясений за 2011-2022 годы в зоне влияния Джизакского водохранилища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43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321" y="57825"/>
            <a:ext cx="8313332" cy="5460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7665" y="5470441"/>
            <a:ext cx="10254209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Рис.4. Зона Джизакского водохранилища и тектонические структуры в вырезке из карты «Тектоническая карта Узбекистана и прилегающих территорий»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Условные обозначения: 1-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сутуры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2- сдвиги; 3- надвиги; 4- крупные разломы; 5-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6- границы между структурными элементами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88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430798"/>
            <a:ext cx="7585765" cy="54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9906" y="5995953"/>
            <a:ext cx="7844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5. Пространственно-временное распределение землетрясений по кластерам в зоне Джизакского водохранилища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84495" y="794506"/>
            <a:ext cx="295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Условные обозначения: а: 1- эпицентры землетрясений с К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за период 2011-2022 годы; 2- место расположения водохранилища; 3- кластеры выделенные методом ближайших соседей; 4- выделенные кластеры;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0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67025" y="3909854"/>
          <a:ext cx="645795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6457950">
                  <a:extLst>
                    <a:ext uri="{9D8B030D-6E8A-4147-A177-3AD203B41FA5}">
                      <a16:colId xmlns="" xmlns:a16="http://schemas.microsoft.com/office/drawing/2014/main" val="3570436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0878678"/>
                  </a:ext>
                </a:extLst>
              </a:tr>
            </a:tbl>
          </a:graphicData>
        </a:graphic>
      </p:graphicFrame>
      <p:pic>
        <p:nvPicPr>
          <p:cNvPr id="307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1" y="866275"/>
            <a:ext cx="5634306" cy="4078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0" y="866275"/>
            <a:ext cx="5596788" cy="40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181" y="5329989"/>
            <a:ext cx="11609247" cy="83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6. Последовательность проявления землетрясений с К≥7 в зоне Джизакского водохранилища по каждому кластеру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31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94" y="430306"/>
            <a:ext cx="11098306" cy="600635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Последовательность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проявления землетрясений с К≥7 в зоне Джизакского водохранилища приведена по наиболее плотному кластеру на рисунке 6. Как видно из него после землетрясения с определенным большим энергетическим классом по каждому кластеру наступает периоды сейсмического затишья. Постоянные сейсмические наблюдения в ближних зонах водохранилищ и достоверное определение местоположение эпицентров землетрясений является важной основой для исследования сейсмичности, вызванной водохранилищем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Последовательность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проявления землетрясений в зоне Джизак водохранилища рассмотрено с позиции сопряжения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Тянь‑Шаняского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орогена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Туранской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платформы.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плотности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распределения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локальных землетрясений вокруг разломов показал, что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одновременного отслеживания сейсмических циклов разного периода по кластерам каждого водохранилища, совмещая их с вариацией режима эксплуатации позволит оценить уровень сейсмичности вызванного водохранилищами в рассматриваемой области на заданном интервале времени.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976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240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Пространственно-временное распределение землетрясений вблизи Джизакского водохранилища </vt:lpstr>
      <vt:lpstr> Выявление механизма землетрясений вызванных инженерной деятельностью человека стало необходимостью после того, как в мировой практике были зарегистрированы несколько землетрясений, вызвавших разрушение строительных объектов, плотин и человеческих жертв.   Проблема обнаружения землетрясений в связи с инженерной деятельностью является важной, чтобы принять обоснованные меры по предотвращению вредных последствий. Поэтому нами произведено определение пространственно-временного распределение фоновых и не фоновых землетрясений на ближней зоне Джизакского водохранилища (рис.1).</vt:lpstr>
      <vt:lpstr>Рис. 1. Места расположения водохранилищ согласно сайту Министерства водного хозяйства РУз: http://www.cawater-info.net/bk/1-1-1-1-3-uz.htm (обращение 12.10.2022 г)</vt:lpstr>
      <vt:lpstr>Рис. 2 Повторяемость землетрясений по закону Гутенберга-Рихтера,  в пределах радиуса R100 км от створов плотин (Джизак водохранилища)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user</cp:lastModifiedBy>
  <cp:revision>35</cp:revision>
  <dcterms:created xsi:type="dcterms:W3CDTF">2023-03-13T10:57:54Z</dcterms:created>
  <dcterms:modified xsi:type="dcterms:W3CDTF">2023-03-23T16:54:24Z</dcterms:modified>
</cp:coreProperties>
</file>