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28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1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7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3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8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757989-1ADF-469F-B540-E89983F808C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C0CD1EC-6E80-4BF2-94DB-80C81F821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3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2AF4-6759-4F02-88F6-03DC07766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050167"/>
            <a:ext cx="8991600" cy="261343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Комплексирование геофизических методов при поиске самородного серебра на участке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Хачакчан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пределах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Алларо-Сахского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рудного узла (Восточная Якутия)</a:t>
            </a:r>
            <a:b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9A4F6F-0350-288E-F4E5-C3FFA30C1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0388" y="5185189"/>
            <a:ext cx="6801612" cy="123989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Геологический факультет, кафедра геофизики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 А.А.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C33DC-A33A-0453-4920-12A1D8566184}"/>
              </a:ext>
            </a:extLst>
          </p:cNvPr>
          <p:cNvSpPr txBox="1"/>
          <p:nvPr/>
        </p:nvSpPr>
        <p:spPr>
          <a:xfrm>
            <a:off x="1600200" y="26670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едеральное государственное бюджетное образовательное учреждение высшего образования «Воронежский государственный университет»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36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28104F1A-5ACF-5EF1-0575-A97226C9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5" y="966278"/>
            <a:ext cx="4270248" cy="387322"/>
          </a:xfrm>
        </p:spPr>
        <p:txBody>
          <a:bodyPr>
            <a:normAutofit lnSpcReduction="10000"/>
          </a:bodyPr>
          <a:lstStyle/>
          <a:p>
            <a:r>
              <a:rPr lang="ru-RU" sz="20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карта</a:t>
            </a:r>
            <a:r>
              <a:rPr lang="en-US" sz="20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Q-53-XXXV</a:t>
            </a:r>
            <a:endParaRPr lang="ru-RU" sz="20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3FB8CC-EA81-D8AD-0A53-28A2DEA2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676"/>
            <a:ext cx="7729728" cy="71758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 Района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401C875-0376-ADAD-6CCF-C880427D36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22" y="1353600"/>
            <a:ext cx="5883955" cy="5220148"/>
          </a:xfrm>
        </p:spPr>
      </p:pic>
    </p:spTree>
    <p:extLst>
      <p:ext uri="{BB962C8B-B14F-4D97-AF65-F5344CB8AC3E}">
        <p14:creationId xmlns:p14="http://schemas.microsoft.com/office/powerpoint/2010/main" val="220050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6AB47F3C-85E2-4A1A-AA48-6EEDF5ACD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07" y="1354574"/>
            <a:ext cx="4825447" cy="5049847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EE62DCF-ED64-CB25-DA50-7539C3A816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54" y="1354574"/>
            <a:ext cx="4824000" cy="504833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2E95-9E2B-7811-8B57-43F20CB2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187200"/>
            <a:ext cx="7729728" cy="7164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</a:t>
            </a:r>
          </a:p>
        </p:txBody>
      </p:sp>
    </p:spTree>
    <p:extLst>
      <p:ext uri="{BB962C8B-B14F-4D97-AF65-F5344CB8AC3E}">
        <p14:creationId xmlns:p14="http://schemas.microsoft.com/office/powerpoint/2010/main" val="111908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817BC86-18BA-4DBF-D353-1C6052DB5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0" y="1353600"/>
            <a:ext cx="4826359" cy="50508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BACB903-1466-3648-4C60-2AFCD648E0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41" y="1353600"/>
            <a:ext cx="4826359" cy="505080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0AE1CF-4E53-40FD-4877-F8DAA39D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200"/>
            <a:ext cx="7729728" cy="7164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736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B6F173-7033-FA2A-5CCD-65D0A5BE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200"/>
            <a:ext cx="7729728" cy="7164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</a:t>
            </a:r>
            <a:endParaRPr lang="ru-RU" sz="24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35463DB-1EB7-0959-C08A-13CFD3C64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20" y="1353600"/>
            <a:ext cx="4826360" cy="5050800"/>
          </a:xfrm>
        </p:spPr>
      </p:pic>
    </p:spTree>
    <p:extLst>
      <p:ext uri="{BB962C8B-B14F-4D97-AF65-F5344CB8AC3E}">
        <p14:creationId xmlns:p14="http://schemas.microsoft.com/office/powerpoint/2010/main" val="136061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B6F173-7033-FA2A-5CCD-65D0A5BE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200"/>
            <a:ext cx="7729728" cy="716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EC56FBE-9308-77D8-E5F5-5361BF335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00" y="1353600"/>
            <a:ext cx="4813681" cy="50508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83A3B4-36A3-1B00-61A2-A3BEEDD92BC2}"/>
              </a:ext>
            </a:extLst>
          </p:cNvPr>
          <p:cNvSpPr txBox="1"/>
          <p:nvPr/>
        </p:nvSpPr>
        <p:spPr>
          <a:xfrm>
            <a:off x="3689159" y="953490"/>
            <a:ext cx="481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распределения Калия</a:t>
            </a:r>
          </a:p>
        </p:txBody>
      </p:sp>
    </p:spTree>
    <p:extLst>
      <p:ext uri="{BB962C8B-B14F-4D97-AF65-F5344CB8AC3E}">
        <p14:creationId xmlns:p14="http://schemas.microsoft.com/office/powerpoint/2010/main" val="391318423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64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Times New Roman</vt:lpstr>
      <vt:lpstr>Посылка</vt:lpstr>
      <vt:lpstr>Комплексирование геофизических методов при поиске самородного серебра на участке Хачакчан в пределах Алларо-Сахского рудного узла (Восточная Якутия) </vt:lpstr>
      <vt:lpstr>Геология Района</vt:lpstr>
      <vt:lpstr>Обработка и интерпретация</vt:lpstr>
      <vt:lpstr>Обработка и интерпретация</vt:lpstr>
      <vt:lpstr>Обработка и интерпретация</vt:lpstr>
      <vt:lpstr>Обработка и интерпретация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Комплексирование геофизических методов при поиске самородного серебра на участке Хачакчан в пределах Алларо-Сахского рудного узла (Восточная Якутия) </dc:title>
  <dc:creator>Антон Сотников</dc:creator>
  <cp:lastModifiedBy>Антон Сотников</cp:lastModifiedBy>
  <cp:revision>5</cp:revision>
  <dcterms:created xsi:type="dcterms:W3CDTF">2023-03-09T15:11:56Z</dcterms:created>
  <dcterms:modified xsi:type="dcterms:W3CDTF">2023-03-21T08:37:44Z</dcterms:modified>
</cp:coreProperties>
</file>