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58" r:id="rId3"/>
    <p:sldId id="278" r:id="rId4"/>
    <p:sldId id="276" r:id="rId5"/>
    <p:sldId id="268" r:id="rId6"/>
    <p:sldId id="277" r:id="rId7"/>
    <p:sldId id="267" r:id="rId8"/>
    <p:sldId id="279" r:id="rId9"/>
    <p:sldId id="280" r:id="rId10"/>
    <p:sldId id="272" r:id="rId11"/>
    <p:sldId id="274" r:id="rId12"/>
    <p:sldId id="273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08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5CDAD-53FE-40C4-B086-F5D74E64C06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D9C30-A617-4AB4-8751-C049CB34E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09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01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90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41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10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77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50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21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38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1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7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F6A7-7EE8-429B-B089-BAC005A0C959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1AD7-833E-4EB9-AB13-3A5A4CD2C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45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051" t="17380" r="84919" b="66238"/>
          <a:stretch/>
        </p:blipFill>
        <p:spPr>
          <a:xfrm>
            <a:off x="1164856" y="663882"/>
            <a:ext cx="1911828" cy="17555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76684" y="921276"/>
            <a:ext cx="585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сейсмологии имени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Г.А.Мавлянова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Академии Наук Республики Узбекистан</a:t>
            </a:r>
            <a:endParaRPr lang="ru-RU" sz="24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7723" y="663882"/>
            <a:ext cx="1755568" cy="1755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99294" y="5421521"/>
            <a:ext cx="3775084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uz-Cyrl-UZ" sz="2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Анварова Садокат Гайратовна</a:t>
            </a:r>
          </a:p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uz-Cyrl-UZ" sz="2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Ганиева </a:t>
            </a:r>
            <a:r>
              <a:rPr lang="uz-Cyrl-UZ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0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арно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Рустамовна</a:t>
            </a:r>
            <a:endParaRPr lang="ru-RU" sz="20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3955" y="2935133"/>
            <a:ext cx="9360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solidFill>
                  <a:srgbClr val="0070C0"/>
                </a:solidFill>
              </a:rPr>
              <a:t>Локальный каталог землетрясений ближней зоны крупных водохранилищ Центрального и Южного Узбекистана</a:t>
            </a:r>
            <a:endParaRPr lang="ru-RU" sz="3600" b="1" i="0" dirty="0">
              <a:solidFill>
                <a:srgbClr val="0070C0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407" y="5425588"/>
            <a:ext cx="10135891" cy="100620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Гистограмма распределения количества землетрясений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 ≥ 8 за 2011-2022 годы в зоне Центрального и Южного Узбекистана.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427" y="653648"/>
            <a:ext cx="8722321" cy="477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655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53" y="5508789"/>
            <a:ext cx="11136824" cy="115548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Повторяемость землетрясений по закону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Гутенберга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-Рихтера,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радиуса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км от створов плотин (зоны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Пачкамарского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Чимкурганского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Джизакского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Зааминского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водохранилищ).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481"/>
            <a:ext cx="7935131" cy="53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742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519" y="426203"/>
            <a:ext cx="11214764" cy="643179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значениям этих коэффициентов трудно отметить их вариацию для отдельно взятых зон влияния водохранилищ. Изучение особенностей проявления сейсмичности в связи с эксплуатацией объекта требует длительного непрерывного наблюдения с накоплением статистики о землетрясениях не только по сильным, но и в основном по слабым землетрясениям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энергетического класса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Составленый каталог локальных землетрясений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ближних зон Пачкамарского, Чимкурганского, Джизакского и Зааминского </a:t>
            </a:r>
            <a: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водохранилищ Центрального и Южного Узбекистана дает возможность более корректно оценить распределения землетрясений в зонах влияния указанных водохранилищ в период эксплуатации за 2011-2022 годы совмещая периодами эксплутации за 1997-2008 годы. </a:t>
            </a:r>
            <a: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каталогах также определены расстояния от створа каждого водохранилища до очага землетрясений и значении сброса напряжений</a:t>
            </a:r>
            <a:r>
              <a:rPr lang="uz-Cyrl-U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43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302950"/>
            <a:ext cx="11247027" cy="6302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6500" y="3563035"/>
            <a:ext cx="41202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z-Cyrl-UZ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</a:t>
            </a:r>
          </a:p>
          <a:p>
            <a:pPr>
              <a:defRPr/>
            </a:pPr>
            <a:r>
              <a:rPr lang="uz-Cyrl-UZ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364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511444" y="348713"/>
            <a:ext cx="11220774" cy="6509287"/>
          </a:xfrm>
        </p:spPr>
        <p:txBody>
          <a:bodyPr>
            <a:noAutofit/>
          </a:bodyPr>
          <a:lstStyle/>
          <a:p>
            <a:pPr indent="450215" algn="l">
              <a:spcBef>
                <a:spcPts val="500"/>
              </a:spcBef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местных каталогов землетрясений для зон активного влияния крупных водохранилищ необходимо для проведения расчетов в ближних тектонических разломах дополнительных деформаций и напряжений. Они могут возникать, при эксплуатации резервуара создавая смещение пластов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 основания.</a:t>
            </a:r>
            <a:b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Зоны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влияния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Пачкамарского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Чимкурганского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(Южный Узбекистан) и Джизакского,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Заминского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(Центральный Узбекистан)</a:t>
            </a:r>
            <a:r>
              <a:rPr lang="uz-Cyrl-UZ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водохранилищ охватывают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территорию, которая характеризуется активной тектонической деятельностью, проявляющейся, в том числе, и в достаточно высоком уровне сейсмической активности. Примером для Южного Узбекистана служить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Камашинские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землетрясения в 1999 и 2000 годах. По данным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Р.С.Михайловой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емлетрясениям 31.10.1999 г. и 20.04.2000 г. можно присвоить названия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Камашинское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 с </a:t>
            </a:r>
            <a:r>
              <a:rPr lang="en-US" sz="25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5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=5.0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Камашинское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-II (</a:t>
            </a:r>
            <a:r>
              <a:rPr lang="en-US" sz="25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500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=5.3, </a:t>
            </a:r>
            <a:r>
              <a:rPr lang="ru-RU" sz="25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Р=13.7–13.8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названию ближайшего (25 и 15 </a:t>
            </a:r>
            <a:r>
              <a:rPr lang="ru-RU" sz="25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км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соответственно) к эпицентрам населенному пункту Камаши в западных отрогах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Гиссарского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хребта (междуречье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Кизылдарьи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Урадарьи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Расстояние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створов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Пачкамарского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Чимкурганского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водохранилищ составляло соответственно 19 и 18 км.   Они сопровождались определенным количеством </a:t>
            </a:r>
            <a:r>
              <a:rPr lang="ru-RU" sz="2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афтершоков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1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26"/>
            <a:ext cx="12060767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1" y="1643064"/>
            <a:ext cx="4571999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" y="785813"/>
            <a:ext cx="4271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uz-Cyrl-UZ" sz="18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Карта эпицентров землетрясений района </a:t>
            </a:r>
          </a:p>
          <a:p>
            <a:pPr algn="ctr" eaLnBrk="0" hangingPunct="0"/>
            <a:r>
              <a:rPr lang="uz-Cyrl-UZ" sz="18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исследований  за 1955-2007 гг.с К</a:t>
            </a:r>
            <a:r>
              <a:rPr lang="uz-Cyrl-UZ" sz="18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lang="uz-Cyrl-UZ" sz="180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endParaRPr lang="uz-Cyrl-UZ" sz="1800">
              <a:solidFill>
                <a:srgbClr val="161616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" y="5617030"/>
            <a:ext cx="393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094015" y="5543097"/>
            <a:ext cx="20255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uz-Cyrl-UZ" sz="1400" dirty="0">
                <a:cs typeface="Times New Roman" pitchFamily="18" charset="0"/>
              </a:rPr>
              <a:t> - площад иследований</a:t>
            </a:r>
            <a:r>
              <a:rPr lang="ru-RU" sz="1400" dirty="0"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1" y="1"/>
            <a:ext cx="4254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1" y="1714500"/>
            <a:ext cx="41529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0500" y="2286000"/>
            <a:ext cx="4140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5163352"/>
              </p:ext>
            </p:extLst>
          </p:nvPr>
        </p:nvGraphicFramePr>
        <p:xfrm>
          <a:off x="515703" y="215342"/>
          <a:ext cx="11077828" cy="5866762"/>
        </p:xfrm>
        <a:graphic>
          <a:graphicData uri="http://schemas.openxmlformats.org/presentationml/2006/ole">
            <p:oleObj spid="_x0000_s3087" name="Документ" r:id="rId3" imgW="6114288" imgH="3237718" progId="Word.Document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9417" y="5811864"/>
            <a:ext cx="1083411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uz-Cyrl-UZ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Рис.1. Карта эпицентров землетрясений района исследований. </a:t>
            </a: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66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1" y="3143250"/>
            <a:ext cx="542078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357564"/>
            <a:ext cx="5526616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1" y="285750"/>
            <a:ext cx="78105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913" y="110423"/>
            <a:ext cx="10600840" cy="576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84143" y="5874516"/>
            <a:ext cx="10213383" cy="89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Рис.3. Гистограмма распределения количества землетрясений по годам</a:t>
            </a:r>
          </a:p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период 1990-2008гг в зоне Центрального и Южного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Узбекистана.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21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1" y="571500"/>
            <a:ext cx="514138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571501"/>
            <a:ext cx="583353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571876"/>
            <a:ext cx="5791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1" y="3721101"/>
            <a:ext cx="51435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047751" y="1"/>
            <a:ext cx="1007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Распределение землетрясений за исследуемый период по каждому объекту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714376"/>
            <a:ext cx="4286251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1" y="714376"/>
            <a:ext cx="4095751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1" y="3857626"/>
            <a:ext cx="498686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7501" y="3786188"/>
            <a:ext cx="4476751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80</Words>
  <Application>Microsoft Office PowerPoint</Application>
  <PresentationFormat>Произвольный</PresentationFormat>
  <Paragraphs>17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Слайд 1</vt:lpstr>
      <vt:lpstr>            Создания местных каталогов землетрясений для зон активного влияния крупных водохранилищ необходимо для проведения расчетов в ближних тектонических разломах дополнительных деформаций и напряжений. Они могут возникать, при эксплуатации резервуара создавая смещение пластов их основания.  Зоны влияния Пачкамарского, Чимкурганского (Южный Узбекистан) и Джизакского, Заминского (Центральный Узбекистан) водохранилищ охватывают территорию, которая характеризуется активной тектонической деятельностью, проявляющейся, в том числе, и в достаточно высоком уровне сейсмической активности. Примером для Южного Узбекистана служить Камашинские землетрясения в 1999 и 2000 годах. По данным Р.С.Михайловой землетрясениям 31.10.1999 г. и 20.04.2000 г. можно присвоить названия Камашинское-I с Mw=5.0 и Камашинское-II (Mw=5.3, КР=13.7–13.8 ), по названию ближайшего (25 и 15 км соответственно) к эпицентрам населенному пункту Камаши в западных отрогах Гиссарского хребта (междуречье Кизылдарьи и Урадарьи). Расстояние до створов Пачкамарского и Чимкурганского водохранилищ составляло соответственно 19 и 18 км.   Они сопровождались определенным количеством афтершоков.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Рис.4. Гистограмма распределения количества землетрясений  с К ≥ 8 за 2011-2022 годы в зоне Центрального и Южного Узбекистана. </vt:lpstr>
      <vt:lpstr> Рис.4. Повторяемость землетрясений по закону Гутенберга-Рихтера, в пределах радиуса R100 км от створов плотин (зоны Пачкамарского, Чимкурганского, Джизакского и Зааминского водохранилищ).  </vt:lpstr>
      <vt:lpstr> По значениям этих коэффициентов трудно отметить их вариацию для отдельно взятых зон влияния водохранилищ. Изучение особенностей проявления сейсмичности в связи с эксплуатацией объекта требует длительного непрерывного наблюдения с накоплением статистики о землетрясениях не только по сильным, но и в основном по слабым землетрясениям менее 10 энергетического класса.   Составленый каталог локальных землетрясений ближних зон Пачкамарского, Чимкурганского, Джизакского и Зааминского водохранилищ Центрального и Южного Узбекистана дает возможность более корректно оценить распределения землетрясений в зонах влияния указанных водохранилищ в период эксплуатации за 2011-2022 годы совмещая периодами эксплутации за 1997-2008 годы.   В каталогах также определены расстояния от створа каждого водохранилища до очага землетрясений и значении сброса напряжений.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1234</dc:creator>
  <cp:lastModifiedBy>user</cp:lastModifiedBy>
  <cp:revision>43</cp:revision>
  <dcterms:created xsi:type="dcterms:W3CDTF">2023-03-13T10:57:54Z</dcterms:created>
  <dcterms:modified xsi:type="dcterms:W3CDTF">2023-03-23T16:59:22Z</dcterms:modified>
</cp:coreProperties>
</file>